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3"/>
  </p:notesMasterIdLst>
  <p:sldIdLst>
    <p:sldId id="257" r:id="rId3"/>
    <p:sldId id="258" r:id="rId4"/>
    <p:sldId id="259" r:id="rId5"/>
    <p:sldId id="260" r:id="rId6"/>
    <p:sldId id="265" r:id="rId7"/>
    <p:sldId id="261" r:id="rId8"/>
    <p:sldId id="262" r:id="rId9"/>
    <p:sldId id="263" r:id="rId10"/>
    <p:sldId id="264" r:id="rId11"/>
    <p:sldId id="266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413CE1-CC7A-455C-9A8C-41119B518E09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DE3DB7-09C1-4373-9580-A723AC73B6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2579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【</a:t>
            </a:r>
            <a:r>
              <a:rPr lang="zh-CN" altLang="en-US" dirty="0"/>
              <a:t>感谢大龙的投稿</a:t>
            </a:r>
            <a:r>
              <a:rPr lang="en-US" altLang="zh-CN" dirty="0"/>
              <a:t>】</a:t>
            </a:r>
          </a:p>
          <a:p>
            <a:endParaRPr lang="en-US" altLang="zh-CN" dirty="0"/>
          </a:p>
          <a:p>
            <a:r>
              <a:rPr lang="zh-CN" altLang="en-US" dirty="0"/>
              <a:t>字体：思源宋体</a:t>
            </a:r>
            <a:r>
              <a:rPr lang="en-US" altLang="zh-CN" dirty="0"/>
              <a:t>Heavy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EB3709-D926-420C-B233-39C5616EAE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67498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【</a:t>
            </a:r>
            <a:r>
              <a:rPr lang="zh-CN" altLang="en-US" dirty="0"/>
              <a:t>感谢大龙的投稿</a:t>
            </a:r>
            <a:r>
              <a:rPr lang="en-US" altLang="zh-CN" dirty="0"/>
              <a:t>】</a:t>
            </a:r>
          </a:p>
          <a:p>
            <a:endParaRPr lang="en-US" altLang="zh-CN" dirty="0"/>
          </a:p>
          <a:p>
            <a:r>
              <a:rPr lang="zh-CN" altLang="en-US" dirty="0"/>
              <a:t>字体：思源宋体</a:t>
            </a:r>
            <a:r>
              <a:rPr lang="en-US" altLang="zh-CN" dirty="0"/>
              <a:t>Heavy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EB3709-D926-420C-B233-39C5616EAE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84888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【</a:t>
            </a:r>
            <a:r>
              <a:rPr lang="zh-CN" altLang="en-US" dirty="0"/>
              <a:t>感谢大龙的投稿</a:t>
            </a:r>
            <a:r>
              <a:rPr lang="en-US" altLang="zh-CN" dirty="0"/>
              <a:t>】</a:t>
            </a:r>
          </a:p>
          <a:p>
            <a:endParaRPr lang="en-US" altLang="zh-CN" dirty="0"/>
          </a:p>
          <a:p>
            <a:r>
              <a:rPr lang="zh-CN" altLang="en-US" dirty="0"/>
              <a:t>字体：思源宋体</a:t>
            </a:r>
            <a:r>
              <a:rPr lang="en-US" altLang="zh-CN" dirty="0"/>
              <a:t>Heavy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EB3709-D926-420C-B233-39C5616EAE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99197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【</a:t>
            </a:r>
            <a:r>
              <a:rPr lang="zh-CN" altLang="en-US" dirty="0"/>
              <a:t>感谢大龙的投稿</a:t>
            </a:r>
            <a:r>
              <a:rPr lang="en-US" altLang="zh-CN" dirty="0"/>
              <a:t>】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EB3709-D926-420C-B233-39C5616EAE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33848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【</a:t>
            </a:r>
            <a:r>
              <a:rPr lang="zh-CN" altLang="en-US" dirty="0"/>
              <a:t>感谢大龙的投稿</a:t>
            </a:r>
            <a:r>
              <a:rPr lang="en-US" altLang="zh-CN" dirty="0"/>
              <a:t>】</a:t>
            </a:r>
          </a:p>
          <a:p>
            <a:endParaRPr lang="en-US" altLang="zh-CN" dirty="0"/>
          </a:p>
          <a:p>
            <a:r>
              <a:rPr lang="zh-CN" altLang="en-US" dirty="0"/>
              <a:t>字体：思源宋体</a:t>
            </a:r>
            <a:r>
              <a:rPr lang="en-US" altLang="zh-CN" dirty="0"/>
              <a:t>Heavy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EB3709-D926-420C-B233-39C5616EAE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49359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A25266-49BC-4777-9B7E-622EEDAC69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14544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5655FED-A3EA-4119-BB5B-DA227F7AC4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E382F6BA-C320-49C5-983E-F95610B2BC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78E0F4B-2731-420D-B8C7-1969B5D4DE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6FC8E7C-1413-49C3-AFC0-BDB2F54287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4371A10-3301-42FB-9326-C8B06E55D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667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CF6EEBE-ED3C-4894-9EBD-CE0D23A16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3D25431-8520-43D1-9F64-2485FF7984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91750AF-776D-4EBA-8BA9-A9BAB9719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7BFBE0F-DB4B-451F-B10B-C6655DCE6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2C12D9E-ECBF-4431-897D-C0DBF8B747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5547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A7D7CE91-0164-47B2-95E5-6CF7FB97A5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F81A2A1-4DB2-42D5-85DE-CBAC2D1917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E58EF8A-69C2-4C05-B472-86BBD7E325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AF9EA55-E424-43AD-969F-AC96183A8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40D6677-53EF-4403-BAD2-C0ABA361B6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2565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1412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4678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9131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4364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7446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7690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5550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669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5A6EAE8-EC9E-4C33-8B56-AFD1526E3C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2BA0651-DDE0-47E9-901D-4BA745A811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3DB356E-930B-440B-8D26-9571444CE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FC3186B-BEDC-4F0C-8961-EA796FE8E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FCE1CB8-D35F-4ECD-A2AF-03D3B3AA98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23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7481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12321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526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DBA02D6-FD60-4E5F-B6FD-AD60647A3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2C989FE-73C2-4C35-9EC8-44FAE9952B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C9F3666-516C-4548-ABD3-886BF84BC9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DAE2BB3-A6B2-44FF-926B-50D609E49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3E2EA07-77BE-471C-BF58-9FD88D9B4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825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6CA5A9F-F24E-4AD8-8B71-D7B2C37A24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4A5972E-1187-44FB-BF04-8B7AEACC83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2574C9A3-69BE-4D7D-8BB1-63852BDA7E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E10FDE4-2299-496F-94E8-B7FD43A3FF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2743A53-742E-42D9-A84B-2970812759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3B48DD5-3FFA-4970-A976-5D91C0C15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7800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2433A74-4729-4AD1-8303-A23AA585F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A454556-4265-4CA8-B1DB-30318DCF7B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673BB42-76FF-436C-BFF6-76586C0B6B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29D8A39-31FB-4866-956D-5BCD2EE36E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633340EB-FF17-4604-ADF3-EC2FA4C83F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36CCC224-D563-4089-8302-C1FDF53E2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E4676D79-22C2-4AE9-9545-9E32227EA0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E83B67C9-271A-46BF-B08A-56D397AC9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699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CC196A5-3992-41E6-9E62-FE8538968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50719085-DC49-4410-9162-3E9F788A9B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F1E05355-2F75-409F-9287-FC9D3C773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639CF2D8-C8A3-4D1A-883F-CD65F9BFD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662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D75DAB8-0B9B-4421-BE4A-731DCF864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902D034-32A7-479A-AE02-739AA5EB6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3875FCC-7B3C-4B29-B141-AFC757E17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892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A23587-F912-43C6-AF00-2A5ADF466B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A34D082-A815-469A-ABD9-F33895D86D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9B92DECF-8798-442F-85A4-5D5711A730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7BCB088-02D5-4765-BF97-FE9476E06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3AB1EAB-EFD9-4061-9CEF-73E75688A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DA759D2-7D25-4714-8E0E-9C0862304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270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48D4563-1F7B-4582-B82D-820DCD73E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5164B3BF-64DD-49B4-8AB6-CF73FA165A2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C4BE060-5FA8-4F62-9119-0B0457F8B5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F2B1889-7787-43CB-A1E7-F2DB0F67E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7CAE394E-D20A-4234-A855-0F6A2E876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6E37C38-E2A7-4847-B376-D65FE9AF0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163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DF090DCB-FD10-40BD-9948-2F76B66CF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628F3CC-B05C-439C-84A5-72E54FAF1C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E76DE44-9246-41A6-AE1C-522361ECD2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F1591-7B17-44A4-9EBB-127D5B0D0BCE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7653BA1-0862-4129-A790-802B5629EF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26B85CA-F4B1-4285-BD68-7179525485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561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7138A4-FC1E-434A-8CA7-034435F83828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362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1D05C7DF-9AE3-4BB1-A714-28A93552053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928" r="12833" b="2906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9596FFD-83A1-451B-AE67-98E017F3D82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rgbClr val="7F2C8B">
                  <a:alpha val="19000"/>
                </a:srgbClr>
              </a:gs>
              <a:gs pos="44000">
                <a:srgbClr val="7F2C8B">
                  <a:alpha val="97000"/>
                </a:srgbClr>
              </a:gs>
              <a:gs pos="88000">
                <a:srgbClr val="7F2C8B">
                  <a:alpha val="60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5C9D57DB-2C64-438A-B0E3-9B1337295C8F}"/>
              </a:ext>
            </a:extLst>
          </p:cNvPr>
          <p:cNvGrpSpPr/>
          <p:nvPr/>
        </p:nvGrpSpPr>
        <p:grpSpPr>
          <a:xfrm>
            <a:off x="463429" y="452264"/>
            <a:ext cx="1964241" cy="646331"/>
            <a:chOff x="517402" y="522044"/>
            <a:chExt cx="10938235" cy="3707055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xmlns="" id="{0771BCFA-3DB6-4785-B32A-FB6EB73DD2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7402" y="522044"/>
              <a:ext cx="3696295" cy="3707055"/>
            </a:xfrm>
            <a:custGeom>
              <a:avLst/>
              <a:gdLst>
                <a:gd name="T0" fmla="*/ 743 w 795"/>
                <a:gd name="T1" fmla="*/ 555 h 794"/>
                <a:gd name="T2" fmla="*/ 700 w 795"/>
                <a:gd name="T3" fmla="*/ 141 h 794"/>
                <a:gd name="T4" fmla="*/ 677 w 795"/>
                <a:gd name="T5" fmla="*/ 400 h 794"/>
                <a:gd name="T6" fmla="*/ 629 w 795"/>
                <a:gd name="T7" fmla="*/ 566 h 794"/>
                <a:gd name="T8" fmla="*/ 611 w 795"/>
                <a:gd name="T9" fmla="*/ 685 h 794"/>
                <a:gd name="T10" fmla="*/ 603 w 795"/>
                <a:gd name="T11" fmla="*/ 683 h 794"/>
                <a:gd name="T12" fmla="*/ 589 w 795"/>
                <a:gd name="T13" fmla="*/ 745 h 794"/>
                <a:gd name="T14" fmla="*/ 575 w 795"/>
                <a:gd name="T15" fmla="*/ 158 h 794"/>
                <a:gd name="T16" fmla="*/ 568 w 795"/>
                <a:gd name="T17" fmla="*/ 555 h 794"/>
                <a:gd name="T18" fmla="*/ 559 w 795"/>
                <a:gd name="T19" fmla="*/ 535 h 794"/>
                <a:gd name="T20" fmla="*/ 539 w 795"/>
                <a:gd name="T21" fmla="*/ 405 h 794"/>
                <a:gd name="T22" fmla="*/ 534 w 795"/>
                <a:gd name="T23" fmla="*/ 302 h 794"/>
                <a:gd name="T24" fmla="*/ 522 w 795"/>
                <a:gd name="T25" fmla="*/ 774 h 794"/>
                <a:gd name="T26" fmla="*/ 509 w 795"/>
                <a:gd name="T27" fmla="*/ 132 h 794"/>
                <a:gd name="T28" fmla="*/ 499 w 795"/>
                <a:gd name="T29" fmla="*/ 668 h 794"/>
                <a:gd name="T30" fmla="*/ 496 w 795"/>
                <a:gd name="T31" fmla="*/ 319 h 794"/>
                <a:gd name="T32" fmla="*/ 491 w 795"/>
                <a:gd name="T33" fmla="*/ 598 h 794"/>
                <a:gd name="T34" fmla="*/ 486 w 795"/>
                <a:gd name="T35" fmla="*/ 329 h 794"/>
                <a:gd name="T36" fmla="*/ 485 w 795"/>
                <a:gd name="T37" fmla="*/ 738 h 794"/>
                <a:gd name="T38" fmla="*/ 484 w 795"/>
                <a:gd name="T39" fmla="*/ 344 h 794"/>
                <a:gd name="T40" fmla="*/ 475 w 795"/>
                <a:gd name="T41" fmla="*/ 626 h 794"/>
                <a:gd name="T42" fmla="*/ 468 w 795"/>
                <a:gd name="T43" fmla="*/ 218 h 794"/>
                <a:gd name="T44" fmla="*/ 468 w 795"/>
                <a:gd name="T45" fmla="*/ 622 h 794"/>
                <a:gd name="T46" fmla="*/ 456 w 795"/>
                <a:gd name="T47" fmla="*/ 224 h 794"/>
                <a:gd name="T48" fmla="*/ 456 w 795"/>
                <a:gd name="T49" fmla="*/ 561 h 794"/>
                <a:gd name="T50" fmla="*/ 445 w 795"/>
                <a:gd name="T51" fmla="*/ 168 h 794"/>
                <a:gd name="T52" fmla="*/ 439 w 795"/>
                <a:gd name="T53" fmla="*/ 617 h 794"/>
                <a:gd name="T54" fmla="*/ 427 w 795"/>
                <a:gd name="T55" fmla="*/ 500 h 794"/>
                <a:gd name="T56" fmla="*/ 417 w 795"/>
                <a:gd name="T57" fmla="*/ 712 h 794"/>
                <a:gd name="T58" fmla="*/ 403 w 795"/>
                <a:gd name="T59" fmla="*/ 568 h 794"/>
                <a:gd name="T60" fmla="*/ 402 w 795"/>
                <a:gd name="T61" fmla="*/ 192 h 794"/>
                <a:gd name="T62" fmla="*/ 402 w 795"/>
                <a:gd name="T63" fmla="*/ 492 h 794"/>
                <a:gd name="T64" fmla="*/ 400 w 795"/>
                <a:gd name="T65" fmla="*/ 589 h 794"/>
                <a:gd name="T66" fmla="*/ 391 w 795"/>
                <a:gd name="T67" fmla="*/ 193 h 794"/>
                <a:gd name="T68" fmla="*/ 379 w 795"/>
                <a:gd name="T69" fmla="*/ 296 h 794"/>
                <a:gd name="T70" fmla="*/ 373 w 795"/>
                <a:gd name="T71" fmla="*/ 672 h 794"/>
                <a:gd name="T72" fmla="*/ 370 w 795"/>
                <a:gd name="T73" fmla="*/ 610 h 794"/>
                <a:gd name="T74" fmla="*/ 360 w 795"/>
                <a:gd name="T75" fmla="*/ 378 h 794"/>
                <a:gd name="T76" fmla="*/ 349 w 795"/>
                <a:gd name="T77" fmla="*/ 305 h 794"/>
                <a:gd name="T78" fmla="*/ 328 w 795"/>
                <a:gd name="T79" fmla="*/ 14 h 794"/>
                <a:gd name="T80" fmla="*/ 321 w 795"/>
                <a:gd name="T81" fmla="*/ 335 h 794"/>
                <a:gd name="T82" fmla="*/ 311 w 795"/>
                <a:gd name="T83" fmla="*/ 11 h 794"/>
                <a:gd name="T84" fmla="*/ 311 w 795"/>
                <a:gd name="T85" fmla="*/ 498 h 794"/>
                <a:gd name="T86" fmla="*/ 307 w 795"/>
                <a:gd name="T87" fmla="*/ 352 h 794"/>
                <a:gd name="T88" fmla="*/ 302 w 795"/>
                <a:gd name="T89" fmla="*/ 81 h 794"/>
                <a:gd name="T90" fmla="*/ 301 w 795"/>
                <a:gd name="T91" fmla="*/ 481 h 794"/>
                <a:gd name="T92" fmla="*/ 295 w 795"/>
                <a:gd name="T93" fmla="*/ 187 h 794"/>
                <a:gd name="T94" fmla="*/ 293 w 795"/>
                <a:gd name="T95" fmla="*/ 616 h 794"/>
                <a:gd name="T96" fmla="*/ 290 w 795"/>
                <a:gd name="T97" fmla="*/ 469 h 794"/>
                <a:gd name="T98" fmla="*/ 280 w 795"/>
                <a:gd name="T99" fmla="*/ 302 h 794"/>
                <a:gd name="T100" fmla="*/ 280 w 795"/>
                <a:gd name="T101" fmla="*/ 663 h 794"/>
                <a:gd name="T102" fmla="*/ 262 w 795"/>
                <a:gd name="T103" fmla="*/ 355 h 794"/>
                <a:gd name="T104" fmla="*/ 248 w 795"/>
                <a:gd name="T105" fmla="*/ 64 h 794"/>
                <a:gd name="T106" fmla="*/ 239 w 795"/>
                <a:gd name="T107" fmla="*/ 540 h 794"/>
                <a:gd name="T108" fmla="*/ 230 w 795"/>
                <a:gd name="T109" fmla="*/ 706 h 794"/>
                <a:gd name="T110" fmla="*/ 209 w 795"/>
                <a:gd name="T111" fmla="*/ 631 h 794"/>
                <a:gd name="T112" fmla="*/ 205 w 795"/>
                <a:gd name="T113" fmla="*/ 612 h 794"/>
                <a:gd name="T114" fmla="*/ 189 w 795"/>
                <a:gd name="T115" fmla="*/ 61 h 794"/>
                <a:gd name="T116" fmla="*/ 187 w 795"/>
                <a:gd name="T117" fmla="*/ 578 h 794"/>
                <a:gd name="T118" fmla="*/ 173 w 795"/>
                <a:gd name="T119" fmla="*/ 601 h 794"/>
                <a:gd name="T120" fmla="*/ 148 w 795"/>
                <a:gd name="T121" fmla="*/ 177 h 794"/>
                <a:gd name="T122" fmla="*/ 103 w 795"/>
                <a:gd name="T123" fmla="*/ 182 h 794"/>
                <a:gd name="T124" fmla="*/ 68 w 795"/>
                <a:gd name="T125" fmla="*/ 620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95" h="794">
                  <a:moveTo>
                    <a:pt x="770" y="265"/>
                  </a:moveTo>
                  <a:cubicBezTo>
                    <a:pt x="774" y="277"/>
                    <a:pt x="779" y="289"/>
                    <a:pt x="783" y="302"/>
                  </a:cubicBezTo>
                  <a:cubicBezTo>
                    <a:pt x="783" y="304"/>
                    <a:pt x="783" y="306"/>
                    <a:pt x="783" y="308"/>
                  </a:cubicBezTo>
                  <a:cubicBezTo>
                    <a:pt x="789" y="331"/>
                    <a:pt x="795" y="357"/>
                    <a:pt x="792" y="380"/>
                  </a:cubicBezTo>
                  <a:cubicBezTo>
                    <a:pt x="795" y="400"/>
                    <a:pt x="792" y="420"/>
                    <a:pt x="792" y="439"/>
                  </a:cubicBezTo>
                  <a:cubicBezTo>
                    <a:pt x="787" y="453"/>
                    <a:pt x="790" y="467"/>
                    <a:pt x="784" y="480"/>
                  </a:cubicBezTo>
                  <a:cubicBezTo>
                    <a:pt x="781" y="498"/>
                    <a:pt x="775" y="512"/>
                    <a:pt x="772" y="529"/>
                  </a:cubicBezTo>
                  <a:cubicBezTo>
                    <a:pt x="771" y="530"/>
                    <a:pt x="771" y="532"/>
                    <a:pt x="770" y="534"/>
                  </a:cubicBezTo>
                  <a:cubicBezTo>
                    <a:pt x="770" y="505"/>
                    <a:pt x="770" y="505"/>
                    <a:pt x="770" y="505"/>
                  </a:cubicBezTo>
                  <a:cubicBezTo>
                    <a:pt x="773" y="502"/>
                    <a:pt x="774" y="496"/>
                    <a:pt x="774" y="489"/>
                  </a:cubicBezTo>
                  <a:cubicBezTo>
                    <a:pt x="772" y="490"/>
                    <a:pt x="771" y="490"/>
                    <a:pt x="770" y="491"/>
                  </a:cubicBezTo>
                  <a:cubicBezTo>
                    <a:pt x="770" y="480"/>
                    <a:pt x="770" y="480"/>
                    <a:pt x="770" y="480"/>
                  </a:cubicBezTo>
                  <a:cubicBezTo>
                    <a:pt x="777" y="476"/>
                    <a:pt x="780" y="470"/>
                    <a:pt x="780" y="456"/>
                  </a:cubicBezTo>
                  <a:cubicBezTo>
                    <a:pt x="776" y="457"/>
                    <a:pt x="773" y="459"/>
                    <a:pt x="770" y="460"/>
                  </a:cubicBezTo>
                  <a:cubicBezTo>
                    <a:pt x="770" y="451"/>
                    <a:pt x="770" y="451"/>
                    <a:pt x="770" y="451"/>
                  </a:cubicBezTo>
                  <a:cubicBezTo>
                    <a:pt x="780" y="446"/>
                    <a:pt x="785" y="441"/>
                    <a:pt x="785" y="423"/>
                  </a:cubicBezTo>
                  <a:cubicBezTo>
                    <a:pt x="780" y="423"/>
                    <a:pt x="775" y="426"/>
                    <a:pt x="770" y="429"/>
                  </a:cubicBezTo>
                  <a:cubicBezTo>
                    <a:pt x="770" y="420"/>
                    <a:pt x="770" y="420"/>
                    <a:pt x="770" y="420"/>
                  </a:cubicBezTo>
                  <a:cubicBezTo>
                    <a:pt x="783" y="414"/>
                    <a:pt x="786" y="410"/>
                    <a:pt x="785" y="389"/>
                  </a:cubicBezTo>
                  <a:cubicBezTo>
                    <a:pt x="781" y="390"/>
                    <a:pt x="775" y="393"/>
                    <a:pt x="770" y="397"/>
                  </a:cubicBezTo>
                  <a:cubicBezTo>
                    <a:pt x="770" y="388"/>
                    <a:pt x="770" y="388"/>
                    <a:pt x="770" y="388"/>
                  </a:cubicBezTo>
                  <a:cubicBezTo>
                    <a:pt x="781" y="380"/>
                    <a:pt x="787" y="374"/>
                    <a:pt x="783" y="355"/>
                  </a:cubicBezTo>
                  <a:cubicBezTo>
                    <a:pt x="779" y="357"/>
                    <a:pt x="774" y="360"/>
                    <a:pt x="770" y="363"/>
                  </a:cubicBezTo>
                  <a:cubicBezTo>
                    <a:pt x="770" y="354"/>
                    <a:pt x="770" y="354"/>
                    <a:pt x="770" y="354"/>
                  </a:cubicBezTo>
                  <a:cubicBezTo>
                    <a:pt x="777" y="348"/>
                    <a:pt x="780" y="342"/>
                    <a:pt x="780" y="327"/>
                  </a:cubicBezTo>
                  <a:cubicBezTo>
                    <a:pt x="779" y="325"/>
                    <a:pt x="778" y="323"/>
                    <a:pt x="777" y="321"/>
                  </a:cubicBezTo>
                  <a:cubicBezTo>
                    <a:pt x="775" y="323"/>
                    <a:pt x="772" y="325"/>
                    <a:pt x="770" y="327"/>
                  </a:cubicBezTo>
                  <a:cubicBezTo>
                    <a:pt x="770" y="314"/>
                    <a:pt x="770" y="314"/>
                    <a:pt x="770" y="314"/>
                  </a:cubicBezTo>
                  <a:cubicBezTo>
                    <a:pt x="774" y="308"/>
                    <a:pt x="774" y="300"/>
                    <a:pt x="770" y="288"/>
                  </a:cubicBezTo>
                  <a:lnTo>
                    <a:pt x="770" y="265"/>
                  </a:lnTo>
                  <a:close/>
                  <a:moveTo>
                    <a:pt x="755" y="228"/>
                  </a:moveTo>
                  <a:cubicBezTo>
                    <a:pt x="760" y="240"/>
                    <a:pt x="765" y="252"/>
                    <a:pt x="770" y="265"/>
                  </a:cubicBezTo>
                  <a:cubicBezTo>
                    <a:pt x="770" y="288"/>
                    <a:pt x="770" y="288"/>
                    <a:pt x="770" y="288"/>
                  </a:cubicBezTo>
                  <a:cubicBezTo>
                    <a:pt x="770" y="287"/>
                    <a:pt x="770" y="287"/>
                    <a:pt x="770" y="287"/>
                  </a:cubicBezTo>
                  <a:cubicBezTo>
                    <a:pt x="768" y="290"/>
                    <a:pt x="768" y="290"/>
                    <a:pt x="755" y="303"/>
                  </a:cubicBezTo>
                  <a:cubicBezTo>
                    <a:pt x="755" y="290"/>
                    <a:pt x="755" y="290"/>
                    <a:pt x="755" y="290"/>
                  </a:cubicBezTo>
                  <a:cubicBezTo>
                    <a:pt x="764" y="281"/>
                    <a:pt x="767" y="274"/>
                    <a:pt x="759" y="256"/>
                  </a:cubicBezTo>
                  <a:cubicBezTo>
                    <a:pt x="757" y="258"/>
                    <a:pt x="756" y="260"/>
                    <a:pt x="755" y="261"/>
                  </a:cubicBezTo>
                  <a:cubicBezTo>
                    <a:pt x="755" y="228"/>
                    <a:pt x="755" y="228"/>
                    <a:pt x="755" y="228"/>
                  </a:cubicBezTo>
                  <a:close/>
                  <a:moveTo>
                    <a:pt x="770" y="534"/>
                  </a:moveTo>
                  <a:cubicBezTo>
                    <a:pt x="765" y="545"/>
                    <a:pt x="760" y="556"/>
                    <a:pt x="755" y="567"/>
                  </a:cubicBezTo>
                  <a:cubicBezTo>
                    <a:pt x="755" y="540"/>
                    <a:pt x="755" y="540"/>
                    <a:pt x="755" y="540"/>
                  </a:cubicBezTo>
                  <a:cubicBezTo>
                    <a:pt x="759" y="537"/>
                    <a:pt x="762" y="531"/>
                    <a:pt x="766" y="522"/>
                  </a:cubicBezTo>
                  <a:cubicBezTo>
                    <a:pt x="762" y="522"/>
                    <a:pt x="759" y="523"/>
                    <a:pt x="755" y="524"/>
                  </a:cubicBezTo>
                  <a:cubicBezTo>
                    <a:pt x="755" y="514"/>
                    <a:pt x="755" y="514"/>
                    <a:pt x="755" y="514"/>
                  </a:cubicBezTo>
                  <a:cubicBezTo>
                    <a:pt x="761" y="513"/>
                    <a:pt x="766" y="510"/>
                    <a:pt x="770" y="505"/>
                  </a:cubicBezTo>
                  <a:cubicBezTo>
                    <a:pt x="770" y="534"/>
                    <a:pt x="770" y="534"/>
                    <a:pt x="770" y="534"/>
                  </a:cubicBezTo>
                  <a:close/>
                  <a:moveTo>
                    <a:pt x="770" y="314"/>
                  </a:moveTo>
                  <a:cubicBezTo>
                    <a:pt x="770" y="327"/>
                    <a:pt x="770" y="327"/>
                    <a:pt x="770" y="327"/>
                  </a:cubicBezTo>
                  <a:cubicBezTo>
                    <a:pt x="763" y="333"/>
                    <a:pt x="757" y="338"/>
                    <a:pt x="755" y="344"/>
                  </a:cubicBezTo>
                  <a:cubicBezTo>
                    <a:pt x="755" y="329"/>
                    <a:pt x="755" y="329"/>
                    <a:pt x="755" y="329"/>
                  </a:cubicBezTo>
                  <a:cubicBezTo>
                    <a:pt x="762" y="324"/>
                    <a:pt x="767" y="319"/>
                    <a:pt x="770" y="314"/>
                  </a:cubicBezTo>
                  <a:close/>
                  <a:moveTo>
                    <a:pt x="770" y="354"/>
                  </a:moveTo>
                  <a:cubicBezTo>
                    <a:pt x="770" y="363"/>
                    <a:pt x="770" y="363"/>
                    <a:pt x="770" y="363"/>
                  </a:cubicBezTo>
                  <a:cubicBezTo>
                    <a:pt x="764" y="368"/>
                    <a:pt x="758" y="374"/>
                    <a:pt x="755" y="380"/>
                  </a:cubicBezTo>
                  <a:cubicBezTo>
                    <a:pt x="755" y="386"/>
                    <a:pt x="756" y="391"/>
                    <a:pt x="756" y="396"/>
                  </a:cubicBezTo>
                  <a:cubicBezTo>
                    <a:pt x="761" y="393"/>
                    <a:pt x="766" y="390"/>
                    <a:pt x="770" y="388"/>
                  </a:cubicBezTo>
                  <a:cubicBezTo>
                    <a:pt x="770" y="397"/>
                    <a:pt x="770" y="397"/>
                    <a:pt x="770" y="397"/>
                  </a:cubicBezTo>
                  <a:cubicBezTo>
                    <a:pt x="764" y="401"/>
                    <a:pt x="758" y="406"/>
                    <a:pt x="755" y="412"/>
                  </a:cubicBezTo>
                  <a:cubicBezTo>
                    <a:pt x="755" y="416"/>
                    <a:pt x="755" y="420"/>
                    <a:pt x="755" y="424"/>
                  </a:cubicBezTo>
                  <a:cubicBezTo>
                    <a:pt x="755" y="364"/>
                    <a:pt x="755" y="364"/>
                    <a:pt x="755" y="364"/>
                  </a:cubicBezTo>
                  <a:cubicBezTo>
                    <a:pt x="761" y="360"/>
                    <a:pt x="766" y="357"/>
                    <a:pt x="770" y="354"/>
                  </a:cubicBezTo>
                  <a:close/>
                  <a:moveTo>
                    <a:pt x="770" y="420"/>
                  </a:moveTo>
                  <a:cubicBezTo>
                    <a:pt x="766" y="422"/>
                    <a:pt x="761" y="424"/>
                    <a:pt x="755" y="427"/>
                  </a:cubicBezTo>
                  <a:cubicBezTo>
                    <a:pt x="755" y="440"/>
                    <a:pt x="755" y="440"/>
                    <a:pt x="755" y="440"/>
                  </a:cubicBezTo>
                  <a:cubicBezTo>
                    <a:pt x="755" y="439"/>
                    <a:pt x="755" y="438"/>
                    <a:pt x="756" y="438"/>
                  </a:cubicBezTo>
                  <a:cubicBezTo>
                    <a:pt x="760" y="435"/>
                    <a:pt x="765" y="432"/>
                    <a:pt x="770" y="429"/>
                  </a:cubicBezTo>
                  <a:cubicBezTo>
                    <a:pt x="770" y="420"/>
                    <a:pt x="770" y="420"/>
                    <a:pt x="770" y="420"/>
                  </a:cubicBezTo>
                  <a:close/>
                  <a:moveTo>
                    <a:pt x="770" y="451"/>
                  </a:moveTo>
                  <a:cubicBezTo>
                    <a:pt x="770" y="460"/>
                    <a:pt x="770" y="460"/>
                    <a:pt x="770" y="460"/>
                  </a:cubicBezTo>
                  <a:cubicBezTo>
                    <a:pt x="764" y="463"/>
                    <a:pt x="759" y="464"/>
                    <a:pt x="755" y="467"/>
                  </a:cubicBezTo>
                  <a:cubicBezTo>
                    <a:pt x="755" y="457"/>
                    <a:pt x="755" y="457"/>
                    <a:pt x="755" y="457"/>
                  </a:cubicBezTo>
                  <a:cubicBezTo>
                    <a:pt x="761" y="454"/>
                    <a:pt x="766" y="453"/>
                    <a:pt x="770" y="451"/>
                  </a:cubicBezTo>
                  <a:close/>
                  <a:moveTo>
                    <a:pt x="770" y="480"/>
                  </a:moveTo>
                  <a:cubicBezTo>
                    <a:pt x="770" y="491"/>
                    <a:pt x="770" y="491"/>
                    <a:pt x="770" y="491"/>
                  </a:cubicBezTo>
                  <a:cubicBezTo>
                    <a:pt x="764" y="494"/>
                    <a:pt x="759" y="495"/>
                    <a:pt x="755" y="497"/>
                  </a:cubicBezTo>
                  <a:cubicBezTo>
                    <a:pt x="755" y="486"/>
                    <a:pt x="755" y="486"/>
                    <a:pt x="755" y="486"/>
                  </a:cubicBezTo>
                  <a:cubicBezTo>
                    <a:pt x="761" y="484"/>
                    <a:pt x="766" y="483"/>
                    <a:pt x="770" y="480"/>
                  </a:cubicBezTo>
                  <a:close/>
                  <a:moveTo>
                    <a:pt x="749" y="214"/>
                  </a:moveTo>
                  <a:cubicBezTo>
                    <a:pt x="751" y="219"/>
                    <a:pt x="753" y="224"/>
                    <a:pt x="755" y="228"/>
                  </a:cubicBezTo>
                  <a:cubicBezTo>
                    <a:pt x="755" y="261"/>
                    <a:pt x="755" y="261"/>
                    <a:pt x="755" y="261"/>
                  </a:cubicBezTo>
                  <a:cubicBezTo>
                    <a:pt x="753" y="264"/>
                    <a:pt x="752" y="266"/>
                    <a:pt x="749" y="269"/>
                  </a:cubicBezTo>
                  <a:cubicBezTo>
                    <a:pt x="749" y="253"/>
                    <a:pt x="749" y="253"/>
                    <a:pt x="749" y="253"/>
                  </a:cubicBezTo>
                  <a:cubicBezTo>
                    <a:pt x="753" y="246"/>
                    <a:pt x="755" y="238"/>
                    <a:pt x="749" y="230"/>
                  </a:cubicBezTo>
                  <a:cubicBezTo>
                    <a:pt x="749" y="214"/>
                    <a:pt x="749" y="214"/>
                    <a:pt x="749" y="214"/>
                  </a:cubicBezTo>
                  <a:close/>
                  <a:moveTo>
                    <a:pt x="755" y="567"/>
                  </a:moveTo>
                  <a:cubicBezTo>
                    <a:pt x="753" y="571"/>
                    <a:pt x="751" y="575"/>
                    <a:pt x="749" y="580"/>
                  </a:cubicBezTo>
                  <a:cubicBezTo>
                    <a:pt x="749" y="564"/>
                    <a:pt x="749" y="564"/>
                    <a:pt x="749" y="564"/>
                  </a:cubicBezTo>
                  <a:cubicBezTo>
                    <a:pt x="750" y="561"/>
                    <a:pt x="751" y="558"/>
                    <a:pt x="753" y="553"/>
                  </a:cubicBezTo>
                  <a:cubicBezTo>
                    <a:pt x="749" y="554"/>
                    <a:pt x="749" y="554"/>
                    <a:pt x="749" y="554"/>
                  </a:cubicBezTo>
                  <a:cubicBezTo>
                    <a:pt x="749" y="544"/>
                    <a:pt x="749" y="544"/>
                    <a:pt x="749" y="544"/>
                  </a:cubicBezTo>
                  <a:cubicBezTo>
                    <a:pt x="751" y="543"/>
                    <a:pt x="753" y="542"/>
                    <a:pt x="755" y="540"/>
                  </a:cubicBezTo>
                  <a:cubicBezTo>
                    <a:pt x="755" y="567"/>
                    <a:pt x="755" y="567"/>
                    <a:pt x="755" y="567"/>
                  </a:cubicBezTo>
                  <a:close/>
                  <a:moveTo>
                    <a:pt x="755" y="290"/>
                  </a:moveTo>
                  <a:cubicBezTo>
                    <a:pt x="755" y="303"/>
                    <a:pt x="755" y="303"/>
                    <a:pt x="755" y="303"/>
                  </a:cubicBezTo>
                  <a:cubicBezTo>
                    <a:pt x="753" y="305"/>
                    <a:pt x="753" y="305"/>
                    <a:pt x="753" y="305"/>
                  </a:cubicBezTo>
                  <a:cubicBezTo>
                    <a:pt x="751" y="308"/>
                    <a:pt x="749" y="311"/>
                    <a:pt x="749" y="314"/>
                  </a:cubicBezTo>
                  <a:cubicBezTo>
                    <a:pt x="749" y="297"/>
                    <a:pt x="749" y="297"/>
                    <a:pt x="749" y="297"/>
                  </a:cubicBezTo>
                  <a:cubicBezTo>
                    <a:pt x="751" y="294"/>
                    <a:pt x="753" y="292"/>
                    <a:pt x="755" y="290"/>
                  </a:cubicBezTo>
                  <a:close/>
                  <a:moveTo>
                    <a:pt x="755" y="329"/>
                  </a:moveTo>
                  <a:cubicBezTo>
                    <a:pt x="755" y="344"/>
                    <a:pt x="755" y="344"/>
                    <a:pt x="755" y="344"/>
                  </a:cubicBezTo>
                  <a:cubicBezTo>
                    <a:pt x="753" y="349"/>
                    <a:pt x="753" y="355"/>
                    <a:pt x="755" y="364"/>
                  </a:cubicBezTo>
                  <a:cubicBezTo>
                    <a:pt x="755" y="364"/>
                    <a:pt x="755" y="364"/>
                    <a:pt x="755" y="364"/>
                  </a:cubicBezTo>
                  <a:cubicBezTo>
                    <a:pt x="755" y="424"/>
                    <a:pt x="755" y="424"/>
                    <a:pt x="755" y="424"/>
                  </a:cubicBezTo>
                  <a:cubicBezTo>
                    <a:pt x="755" y="427"/>
                    <a:pt x="755" y="427"/>
                    <a:pt x="755" y="427"/>
                  </a:cubicBezTo>
                  <a:cubicBezTo>
                    <a:pt x="755" y="427"/>
                    <a:pt x="755" y="427"/>
                    <a:pt x="755" y="427"/>
                  </a:cubicBezTo>
                  <a:cubicBezTo>
                    <a:pt x="755" y="440"/>
                    <a:pt x="755" y="440"/>
                    <a:pt x="755" y="440"/>
                  </a:cubicBezTo>
                  <a:cubicBezTo>
                    <a:pt x="753" y="446"/>
                    <a:pt x="752" y="451"/>
                    <a:pt x="751" y="458"/>
                  </a:cubicBezTo>
                  <a:cubicBezTo>
                    <a:pt x="753" y="458"/>
                    <a:pt x="754" y="457"/>
                    <a:pt x="755" y="457"/>
                  </a:cubicBezTo>
                  <a:cubicBezTo>
                    <a:pt x="755" y="467"/>
                    <a:pt x="755" y="467"/>
                    <a:pt x="755" y="467"/>
                  </a:cubicBezTo>
                  <a:cubicBezTo>
                    <a:pt x="752" y="469"/>
                    <a:pt x="750" y="471"/>
                    <a:pt x="749" y="475"/>
                  </a:cubicBezTo>
                  <a:cubicBezTo>
                    <a:pt x="749" y="408"/>
                    <a:pt x="749" y="408"/>
                    <a:pt x="749" y="408"/>
                  </a:cubicBezTo>
                  <a:cubicBezTo>
                    <a:pt x="749" y="407"/>
                    <a:pt x="749" y="406"/>
                    <a:pt x="750" y="405"/>
                  </a:cubicBezTo>
                  <a:cubicBezTo>
                    <a:pt x="749" y="400"/>
                    <a:pt x="749" y="395"/>
                    <a:pt x="749" y="390"/>
                  </a:cubicBezTo>
                  <a:cubicBezTo>
                    <a:pt x="749" y="328"/>
                    <a:pt x="749" y="328"/>
                    <a:pt x="749" y="328"/>
                  </a:cubicBezTo>
                  <a:cubicBezTo>
                    <a:pt x="749" y="330"/>
                    <a:pt x="749" y="331"/>
                    <a:pt x="750" y="333"/>
                  </a:cubicBezTo>
                  <a:cubicBezTo>
                    <a:pt x="752" y="332"/>
                    <a:pt x="753" y="331"/>
                    <a:pt x="755" y="329"/>
                  </a:cubicBezTo>
                  <a:close/>
                  <a:moveTo>
                    <a:pt x="755" y="486"/>
                  </a:moveTo>
                  <a:cubicBezTo>
                    <a:pt x="755" y="497"/>
                    <a:pt x="755" y="497"/>
                    <a:pt x="755" y="497"/>
                  </a:cubicBezTo>
                  <a:cubicBezTo>
                    <a:pt x="753" y="497"/>
                    <a:pt x="751" y="498"/>
                    <a:pt x="749" y="498"/>
                  </a:cubicBezTo>
                  <a:cubicBezTo>
                    <a:pt x="749" y="488"/>
                    <a:pt x="749" y="488"/>
                    <a:pt x="749" y="488"/>
                  </a:cubicBezTo>
                  <a:cubicBezTo>
                    <a:pt x="751" y="487"/>
                    <a:pt x="753" y="486"/>
                    <a:pt x="755" y="486"/>
                  </a:cubicBezTo>
                  <a:close/>
                  <a:moveTo>
                    <a:pt x="755" y="514"/>
                  </a:moveTo>
                  <a:cubicBezTo>
                    <a:pt x="755" y="524"/>
                    <a:pt x="755" y="524"/>
                    <a:pt x="755" y="524"/>
                  </a:cubicBezTo>
                  <a:cubicBezTo>
                    <a:pt x="753" y="524"/>
                    <a:pt x="751" y="524"/>
                    <a:pt x="749" y="525"/>
                  </a:cubicBezTo>
                  <a:cubicBezTo>
                    <a:pt x="749" y="516"/>
                    <a:pt x="749" y="516"/>
                    <a:pt x="749" y="516"/>
                  </a:cubicBezTo>
                  <a:cubicBezTo>
                    <a:pt x="751" y="516"/>
                    <a:pt x="753" y="515"/>
                    <a:pt x="755" y="514"/>
                  </a:cubicBezTo>
                  <a:close/>
                  <a:moveTo>
                    <a:pt x="747" y="211"/>
                  </a:moveTo>
                  <a:cubicBezTo>
                    <a:pt x="747" y="212"/>
                    <a:pt x="748" y="213"/>
                    <a:pt x="749" y="214"/>
                  </a:cubicBezTo>
                  <a:cubicBezTo>
                    <a:pt x="749" y="230"/>
                    <a:pt x="749" y="230"/>
                    <a:pt x="749" y="230"/>
                  </a:cubicBezTo>
                  <a:cubicBezTo>
                    <a:pt x="748" y="229"/>
                    <a:pt x="747" y="228"/>
                    <a:pt x="747" y="227"/>
                  </a:cubicBezTo>
                  <a:cubicBezTo>
                    <a:pt x="747" y="211"/>
                    <a:pt x="747" y="211"/>
                    <a:pt x="747" y="211"/>
                  </a:cubicBezTo>
                  <a:close/>
                  <a:moveTo>
                    <a:pt x="749" y="580"/>
                  </a:moveTo>
                  <a:cubicBezTo>
                    <a:pt x="747" y="584"/>
                    <a:pt x="747" y="584"/>
                    <a:pt x="747" y="584"/>
                  </a:cubicBezTo>
                  <a:cubicBezTo>
                    <a:pt x="747" y="567"/>
                    <a:pt x="747" y="567"/>
                    <a:pt x="747" y="567"/>
                  </a:cubicBezTo>
                  <a:cubicBezTo>
                    <a:pt x="747" y="566"/>
                    <a:pt x="748" y="565"/>
                    <a:pt x="749" y="564"/>
                  </a:cubicBezTo>
                  <a:cubicBezTo>
                    <a:pt x="749" y="580"/>
                    <a:pt x="749" y="580"/>
                    <a:pt x="749" y="580"/>
                  </a:cubicBezTo>
                  <a:close/>
                  <a:moveTo>
                    <a:pt x="749" y="253"/>
                  </a:moveTo>
                  <a:cubicBezTo>
                    <a:pt x="749" y="269"/>
                    <a:pt x="749" y="269"/>
                    <a:pt x="749" y="269"/>
                  </a:cubicBezTo>
                  <a:cubicBezTo>
                    <a:pt x="747" y="271"/>
                    <a:pt x="747" y="271"/>
                    <a:pt x="747" y="271"/>
                  </a:cubicBezTo>
                  <a:cubicBezTo>
                    <a:pt x="747" y="255"/>
                    <a:pt x="747" y="255"/>
                    <a:pt x="747" y="255"/>
                  </a:cubicBezTo>
                  <a:cubicBezTo>
                    <a:pt x="747" y="255"/>
                    <a:pt x="748" y="254"/>
                    <a:pt x="749" y="253"/>
                  </a:cubicBezTo>
                  <a:close/>
                  <a:moveTo>
                    <a:pt x="749" y="297"/>
                  </a:moveTo>
                  <a:cubicBezTo>
                    <a:pt x="749" y="314"/>
                    <a:pt x="749" y="314"/>
                    <a:pt x="749" y="314"/>
                  </a:cubicBezTo>
                  <a:cubicBezTo>
                    <a:pt x="747" y="318"/>
                    <a:pt x="747" y="322"/>
                    <a:pt x="749" y="328"/>
                  </a:cubicBezTo>
                  <a:cubicBezTo>
                    <a:pt x="749" y="390"/>
                    <a:pt x="749" y="390"/>
                    <a:pt x="749" y="390"/>
                  </a:cubicBezTo>
                  <a:cubicBezTo>
                    <a:pt x="748" y="382"/>
                    <a:pt x="748" y="374"/>
                    <a:pt x="747" y="366"/>
                  </a:cubicBezTo>
                  <a:cubicBezTo>
                    <a:pt x="747" y="298"/>
                    <a:pt x="747" y="298"/>
                    <a:pt x="747" y="298"/>
                  </a:cubicBezTo>
                  <a:cubicBezTo>
                    <a:pt x="747" y="298"/>
                    <a:pt x="748" y="297"/>
                    <a:pt x="749" y="297"/>
                  </a:cubicBezTo>
                  <a:close/>
                  <a:moveTo>
                    <a:pt x="749" y="408"/>
                  </a:moveTo>
                  <a:cubicBezTo>
                    <a:pt x="749" y="475"/>
                    <a:pt x="749" y="475"/>
                    <a:pt x="749" y="475"/>
                  </a:cubicBezTo>
                  <a:cubicBezTo>
                    <a:pt x="748" y="476"/>
                    <a:pt x="747" y="477"/>
                    <a:pt x="747" y="478"/>
                  </a:cubicBezTo>
                  <a:cubicBezTo>
                    <a:pt x="747" y="437"/>
                    <a:pt x="747" y="437"/>
                    <a:pt x="747" y="437"/>
                  </a:cubicBezTo>
                  <a:cubicBezTo>
                    <a:pt x="747" y="436"/>
                    <a:pt x="748" y="435"/>
                    <a:pt x="748" y="435"/>
                  </a:cubicBezTo>
                  <a:cubicBezTo>
                    <a:pt x="747" y="425"/>
                    <a:pt x="747" y="417"/>
                    <a:pt x="749" y="408"/>
                  </a:cubicBezTo>
                  <a:close/>
                  <a:moveTo>
                    <a:pt x="749" y="488"/>
                  </a:moveTo>
                  <a:cubicBezTo>
                    <a:pt x="749" y="498"/>
                    <a:pt x="749" y="498"/>
                    <a:pt x="749" y="498"/>
                  </a:cubicBezTo>
                  <a:cubicBezTo>
                    <a:pt x="748" y="499"/>
                    <a:pt x="747" y="499"/>
                    <a:pt x="747" y="499"/>
                  </a:cubicBezTo>
                  <a:cubicBezTo>
                    <a:pt x="747" y="488"/>
                    <a:pt x="747" y="488"/>
                    <a:pt x="747" y="488"/>
                  </a:cubicBezTo>
                  <a:cubicBezTo>
                    <a:pt x="749" y="488"/>
                    <a:pt x="749" y="488"/>
                    <a:pt x="749" y="488"/>
                  </a:cubicBezTo>
                  <a:close/>
                  <a:moveTo>
                    <a:pt x="749" y="516"/>
                  </a:moveTo>
                  <a:cubicBezTo>
                    <a:pt x="749" y="525"/>
                    <a:pt x="749" y="525"/>
                    <a:pt x="749" y="525"/>
                  </a:cubicBezTo>
                  <a:cubicBezTo>
                    <a:pt x="748" y="525"/>
                    <a:pt x="747" y="525"/>
                    <a:pt x="747" y="525"/>
                  </a:cubicBezTo>
                  <a:cubicBezTo>
                    <a:pt x="747" y="516"/>
                    <a:pt x="747" y="516"/>
                    <a:pt x="747" y="516"/>
                  </a:cubicBezTo>
                  <a:cubicBezTo>
                    <a:pt x="747" y="516"/>
                    <a:pt x="748" y="516"/>
                    <a:pt x="749" y="516"/>
                  </a:cubicBezTo>
                  <a:close/>
                  <a:moveTo>
                    <a:pt x="749" y="544"/>
                  </a:moveTo>
                  <a:cubicBezTo>
                    <a:pt x="749" y="554"/>
                    <a:pt x="749" y="554"/>
                    <a:pt x="749" y="554"/>
                  </a:cubicBezTo>
                  <a:cubicBezTo>
                    <a:pt x="747" y="554"/>
                    <a:pt x="747" y="554"/>
                    <a:pt x="747" y="554"/>
                  </a:cubicBezTo>
                  <a:cubicBezTo>
                    <a:pt x="747" y="545"/>
                    <a:pt x="747" y="545"/>
                    <a:pt x="747" y="545"/>
                  </a:cubicBezTo>
                  <a:cubicBezTo>
                    <a:pt x="747" y="544"/>
                    <a:pt x="748" y="544"/>
                    <a:pt x="749" y="544"/>
                  </a:cubicBezTo>
                  <a:close/>
                  <a:moveTo>
                    <a:pt x="743" y="202"/>
                  </a:moveTo>
                  <a:cubicBezTo>
                    <a:pt x="744" y="205"/>
                    <a:pt x="746" y="208"/>
                    <a:pt x="747" y="211"/>
                  </a:cubicBezTo>
                  <a:cubicBezTo>
                    <a:pt x="747" y="227"/>
                    <a:pt x="747" y="227"/>
                    <a:pt x="747" y="227"/>
                  </a:cubicBezTo>
                  <a:cubicBezTo>
                    <a:pt x="746" y="227"/>
                    <a:pt x="746" y="226"/>
                    <a:pt x="745" y="225"/>
                  </a:cubicBezTo>
                  <a:cubicBezTo>
                    <a:pt x="744" y="226"/>
                    <a:pt x="744" y="227"/>
                    <a:pt x="743" y="228"/>
                  </a:cubicBezTo>
                  <a:cubicBezTo>
                    <a:pt x="743" y="202"/>
                    <a:pt x="743" y="202"/>
                    <a:pt x="743" y="202"/>
                  </a:cubicBezTo>
                  <a:close/>
                  <a:moveTo>
                    <a:pt x="747" y="584"/>
                  </a:moveTo>
                  <a:cubicBezTo>
                    <a:pt x="746" y="586"/>
                    <a:pt x="744" y="589"/>
                    <a:pt x="743" y="592"/>
                  </a:cubicBezTo>
                  <a:cubicBezTo>
                    <a:pt x="743" y="571"/>
                    <a:pt x="743" y="571"/>
                    <a:pt x="743" y="571"/>
                  </a:cubicBezTo>
                  <a:cubicBezTo>
                    <a:pt x="744" y="569"/>
                    <a:pt x="746" y="568"/>
                    <a:pt x="747" y="567"/>
                  </a:cubicBezTo>
                  <a:cubicBezTo>
                    <a:pt x="747" y="584"/>
                    <a:pt x="747" y="584"/>
                    <a:pt x="747" y="584"/>
                  </a:cubicBezTo>
                  <a:close/>
                  <a:moveTo>
                    <a:pt x="747" y="255"/>
                  </a:moveTo>
                  <a:cubicBezTo>
                    <a:pt x="747" y="271"/>
                    <a:pt x="747" y="271"/>
                    <a:pt x="747" y="271"/>
                  </a:cubicBezTo>
                  <a:cubicBezTo>
                    <a:pt x="744" y="274"/>
                    <a:pt x="744" y="274"/>
                    <a:pt x="744" y="274"/>
                  </a:cubicBezTo>
                  <a:cubicBezTo>
                    <a:pt x="743" y="275"/>
                    <a:pt x="743" y="276"/>
                    <a:pt x="743" y="276"/>
                  </a:cubicBezTo>
                  <a:cubicBezTo>
                    <a:pt x="743" y="261"/>
                    <a:pt x="743" y="261"/>
                    <a:pt x="743" y="261"/>
                  </a:cubicBezTo>
                  <a:cubicBezTo>
                    <a:pt x="744" y="259"/>
                    <a:pt x="746" y="258"/>
                    <a:pt x="747" y="255"/>
                  </a:cubicBezTo>
                  <a:close/>
                  <a:moveTo>
                    <a:pt x="747" y="298"/>
                  </a:moveTo>
                  <a:cubicBezTo>
                    <a:pt x="747" y="366"/>
                    <a:pt x="747" y="366"/>
                    <a:pt x="747" y="366"/>
                  </a:cubicBezTo>
                  <a:cubicBezTo>
                    <a:pt x="747" y="362"/>
                    <a:pt x="746" y="359"/>
                    <a:pt x="745" y="356"/>
                  </a:cubicBezTo>
                  <a:cubicBezTo>
                    <a:pt x="745" y="350"/>
                    <a:pt x="745" y="345"/>
                    <a:pt x="745" y="339"/>
                  </a:cubicBezTo>
                  <a:cubicBezTo>
                    <a:pt x="744" y="337"/>
                    <a:pt x="743" y="336"/>
                    <a:pt x="743" y="334"/>
                  </a:cubicBezTo>
                  <a:cubicBezTo>
                    <a:pt x="743" y="302"/>
                    <a:pt x="743" y="302"/>
                    <a:pt x="743" y="302"/>
                  </a:cubicBezTo>
                  <a:cubicBezTo>
                    <a:pt x="743" y="303"/>
                    <a:pt x="743" y="303"/>
                    <a:pt x="743" y="303"/>
                  </a:cubicBezTo>
                  <a:cubicBezTo>
                    <a:pt x="745" y="301"/>
                    <a:pt x="746" y="300"/>
                    <a:pt x="747" y="298"/>
                  </a:cubicBezTo>
                  <a:close/>
                  <a:moveTo>
                    <a:pt x="747" y="437"/>
                  </a:moveTo>
                  <a:cubicBezTo>
                    <a:pt x="747" y="478"/>
                    <a:pt x="747" y="478"/>
                    <a:pt x="747" y="478"/>
                  </a:cubicBezTo>
                  <a:cubicBezTo>
                    <a:pt x="746" y="481"/>
                    <a:pt x="745" y="484"/>
                    <a:pt x="744" y="489"/>
                  </a:cubicBezTo>
                  <a:cubicBezTo>
                    <a:pt x="745" y="488"/>
                    <a:pt x="746" y="488"/>
                    <a:pt x="747" y="488"/>
                  </a:cubicBezTo>
                  <a:cubicBezTo>
                    <a:pt x="747" y="499"/>
                    <a:pt x="747" y="499"/>
                    <a:pt x="747" y="499"/>
                  </a:cubicBezTo>
                  <a:cubicBezTo>
                    <a:pt x="745" y="500"/>
                    <a:pt x="744" y="500"/>
                    <a:pt x="743" y="502"/>
                  </a:cubicBezTo>
                  <a:cubicBezTo>
                    <a:pt x="743" y="467"/>
                    <a:pt x="743" y="467"/>
                    <a:pt x="743" y="467"/>
                  </a:cubicBezTo>
                  <a:cubicBezTo>
                    <a:pt x="743" y="466"/>
                    <a:pt x="743" y="466"/>
                    <a:pt x="744" y="465"/>
                  </a:cubicBezTo>
                  <a:cubicBezTo>
                    <a:pt x="744" y="456"/>
                    <a:pt x="743" y="446"/>
                    <a:pt x="747" y="437"/>
                  </a:cubicBezTo>
                  <a:close/>
                  <a:moveTo>
                    <a:pt x="747" y="516"/>
                  </a:moveTo>
                  <a:cubicBezTo>
                    <a:pt x="747" y="525"/>
                    <a:pt x="747" y="525"/>
                    <a:pt x="747" y="525"/>
                  </a:cubicBezTo>
                  <a:cubicBezTo>
                    <a:pt x="745" y="526"/>
                    <a:pt x="744" y="526"/>
                    <a:pt x="743" y="526"/>
                  </a:cubicBezTo>
                  <a:cubicBezTo>
                    <a:pt x="743" y="517"/>
                    <a:pt x="743" y="517"/>
                    <a:pt x="743" y="517"/>
                  </a:cubicBezTo>
                  <a:cubicBezTo>
                    <a:pt x="744" y="517"/>
                    <a:pt x="746" y="517"/>
                    <a:pt x="747" y="516"/>
                  </a:cubicBezTo>
                  <a:close/>
                  <a:moveTo>
                    <a:pt x="747" y="545"/>
                  </a:moveTo>
                  <a:cubicBezTo>
                    <a:pt x="747" y="554"/>
                    <a:pt x="747" y="554"/>
                    <a:pt x="747" y="554"/>
                  </a:cubicBezTo>
                  <a:cubicBezTo>
                    <a:pt x="743" y="555"/>
                    <a:pt x="743" y="555"/>
                    <a:pt x="743" y="555"/>
                  </a:cubicBezTo>
                  <a:cubicBezTo>
                    <a:pt x="743" y="546"/>
                    <a:pt x="743" y="546"/>
                    <a:pt x="743" y="546"/>
                  </a:cubicBezTo>
                  <a:cubicBezTo>
                    <a:pt x="744" y="545"/>
                    <a:pt x="746" y="545"/>
                    <a:pt x="747" y="545"/>
                  </a:cubicBezTo>
                  <a:close/>
                  <a:moveTo>
                    <a:pt x="731" y="184"/>
                  </a:moveTo>
                  <a:cubicBezTo>
                    <a:pt x="734" y="188"/>
                    <a:pt x="737" y="192"/>
                    <a:pt x="740" y="197"/>
                  </a:cubicBezTo>
                  <a:cubicBezTo>
                    <a:pt x="741" y="199"/>
                    <a:pt x="742" y="200"/>
                    <a:pt x="743" y="202"/>
                  </a:cubicBezTo>
                  <a:cubicBezTo>
                    <a:pt x="743" y="228"/>
                    <a:pt x="743" y="228"/>
                    <a:pt x="743" y="228"/>
                  </a:cubicBezTo>
                  <a:cubicBezTo>
                    <a:pt x="739" y="234"/>
                    <a:pt x="734" y="241"/>
                    <a:pt x="731" y="248"/>
                  </a:cubicBezTo>
                  <a:cubicBezTo>
                    <a:pt x="731" y="231"/>
                    <a:pt x="731" y="231"/>
                    <a:pt x="731" y="231"/>
                  </a:cubicBezTo>
                  <a:cubicBezTo>
                    <a:pt x="737" y="220"/>
                    <a:pt x="739" y="211"/>
                    <a:pt x="731" y="198"/>
                  </a:cubicBezTo>
                  <a:cubicBezTo>
                    <a:pt x="731" y="184"/>
                    <a:pt x="731" y="184"/>
                    <a:pt x="731" y="184"/>
                  </a:cubicBezTo>
                  <a:close/>
                  <a:moveTo>
                    <a:pt x="743" y="592"/>
                  </a:moveTo>
                  <a:cubicBezTo>
                    <a:pt x="742" y="594"/>
                    <a:pt x="741" y="596"/>
                    <a:pt x="740" y="598"/>
                  </a:cubicBezTo>
                  <a:cubicBezTo>
                    <a:pt x="736" y="602"/>
                    <a:pt x="734" y="606"/>
                    <a:pt x="731" y="611"/>
                  </a:cubicBezTo>
                  <a:cubicBezTo>
                    <a:pt x="731" y="596"/>
                    <a:pt x="731" y="596"/>
                    <a:pt x="731" y="596"/>
                  </a:cubicBezTo>
                  <a:cubicBezTo>
                    <a:pt x="733" y="594"/>
                    <a:pt x="735" y="590"/>
                    <a:pt x="738" y="585"/>
                  </a:cubicBezTo>
                  <a:cubicBezTo>
                    <a:pt x="736" y="585"/>
                    <a:pt x="733" y="585"/>
                    <a:pt x="731" y="585"/>
                  </a:cubicBezTo>
                  <a:cubicBezTo>
                    <a:pt x="731" y="575"/>
                    <a:pt x="731" y="575"/>
                    <a:pt x="731" y="575"/>
                  </a:cubicBezTo>
                  <a:cubicBezTo>
                    <a:pt x="735" y="574"/>
                    <a:pt x="739" y="573"/>
                    <a:pt x="743" y="571"/>
                  </a:cubicBezTo>
                  <a:cubicBezTo>
                    <a:pt x="743" y="592"/>
                    <a:pt x="743" y="592"/>
                    <a:pt x="743" y="592"/>
                  </a:cubicBezTo>
                  <a:close/>
                  <a:moveTo>
                    <a:pt x="743" y="261"/>
                  </a:moveTo>
                  <a:cubicBezTo>
                    <a:pt x="743" y="276"/>
                    <a:pt x="743" y="276"/>
                    <a:pt x="743" y="276"/>
                  </a:cubicBezTo>
                  <a:cubicBezTo>
                    <a:pt x="738" y="287"/>
                    <a:pt x="739" y="290"/>
                    <a:pt x="743" y="302"/>
                  </a:cubicBezTo>
                  <a:cubicBezTo>
                    <a:pt x="743" y="334"/>
                    <a:pt x="743" y="334"/>
                    <a:pt x="743" y="334"/>
                  </a:cubicBezTo>
                  <a:cubicBezTo>
                    <a:pt x="740" y="326"/>
                    <a:pt x="739" y="319"/>
                    <a:pt x="739" y="310"/>
                  </a:cubicBezTo>
                  <a:cubicBezTo>
                    <a:pt x="734" y="302"/>
                    <a:pt x="731" y="293"/>
                    <a:pt x="731" y="284"/>
                  </a:cubicBezTo>
                  <a:cubicBezTo>
                    <a:pt x="731" y="266"/>
                    <a:pt x="731" y="266"/>
                    <a:pt x="731" y="266"/>
                  </a:cubicBezTo>
                  <a:cubicBezTo>
                    <a:pt x="732" y="268"/>
                    <a:pt x="732" y="270"/>
                    <a:pt x="734" y="273"/>
                  </a:cubicBezTo>
                  <a:cubicBezTo>
                    <a:pt x="736" y="269"/>
                    <a:pt x="740" y="265"/>
                    <a:pt x="743" y="261"/>
                  </a:cubicBezTo>
                  <a:close/>
                  <a:moveTo>
                    <a:pt x="743" y="467"/>
                  </a:moveTo>
                  <a:cubicBezTo>
                    <a:pt x="743" y="502"/>
                    <a:pt x="743" y="502"/>
                    <a:pt x="743" y="502"/>
                  </a:cubicBezTo>
                  <a:cubicBezTo>
                    <a:pt x="740" y="504"/>
                    <a:pt x="738" y="509"/>
                    <a:pt x="736" y="518"/>
                  </a:cubicBezTo>
                  <a:cubicBezTo>
                    <a:pt x="738" y="518"/>
                    <a:pt x="740" y="517"/>
                    <a:pt x="743" y="517"/>
                  </a:cubicBezTo>
                  <a:cubicBezTo>
                    <a:pt x="743" y="526"/>
                    <a:pt x="743" y="526"/>
                    <a:pt x="743" y="526"/>
                  </a:cubicBezTo>
                  <a:cubicBezTo>
                    <a:pt x="738" y="528"/>
                    <a:pt x="734" y="529"/>
                    <a:pt x="731" y="531"/>
                  </a:cubicBezTo>
                  <a:cubicBezTo>
                    <a:pt x="731" y="506"/>
                    <a:pt x="731" y="506"/>
                    <a:pt x="731" y="506"/>
                  </a:cubicBezTo>
                  <a:cubicBezTo>
                    <a:pt x="732" y="503"/>
                    <a:pt x="734" y="499"/>
                    <a:pt x="737" y="495"/>
                  </a:cubicBezTo>
                  <a:cubicBezTo>
                    <a:pt x="738" y="483"/>
                    <a:pt x="738" y="477"/>
                    <a:pt x="743" y="467"/>
                  </a:cubicBezTo>
                  <a:close/>
                  <a:moveTo>
                    <a:pt x="743" y="546"/>
                  </a:moveTo>
                  <a:cubicBezTo>
                    <a:pt x="743" y="555"/>
                    <a:pt x="743" y="555"/>
                    <a:pt x="743" y="555"/>
                  </a:cubicBezTo>
                  <a:cubicBezTo>
                    <a:pt x="737" y="555"/>
                    <a:pt x="734" y="556"/>
                    <a:pt x="731" y="556"/>
                  </a:cubicBezTo>
                  <a:cubicBezTo>
                    <a:pt x="731" y="547"/>
                    <a:pt x="731" y="547"/>
                    <a:pt x="731" y="547"/>
                  </a:cubicBezTo>
                  <a:cubicBezTo>
                    <a:pt x="735" y="547"/>
                    <a:pt x="739" y="546"/>
                    <a:pt x="743" y="546"/>
                  </a:cubicBezTo>
                  <a:close/>
                  <a:moveTo>
                    <a:pt x="718" y="165"/>
                  </a:moveTo>
                  <a:cubicBezTo>
                    <a:pt x="723" y="171"/>
                    <a:pt x="726" y="177"/>
                    <a:pt x="731" y="184"/>
                  </a:cubicBezTo>
                  <a:cubicBezTo>
                    <a:pt x="731" y="198"/>
                    <a:pt x="731" y="198"/>
                    <a:pt x="731" y="198"/>
                  </a:cubicBezTo>
                  <a:cubicBezTo>
                    <a:pt x="730" y="197"/>
                    <a:pt x="729" y="196"/>
                    <a:pt x="728" y="194"/>
                  </a:cubicBezTo>
                  <a:cubicBezTo>
                    <a:pt x="724" y="203"/>
                    <a:pt x="720" y="209"/>
                    <a:pt x="718" y="215"/>
                  </a:cubicBezTo>
                  <a:cubicBezTo>
                    <a:pt x="718" y="195"/>
                    <a:pt x="718" y="195"/>
                    <a:pt x="718" y="195"/>
                  </a:cubicBezTo>
                  <a:cubicBezTo>
                    <a:pt x="721" y="188"/>
                    <a:pt x="721" y="181"/>
                    <a:pt x="718" y="175"/>
                  </a:cubicBezTo>
                  <a:cubicBezTo>
                    <a:pt x="718" y="165"/>
                    <a:pt x="718" y="165"/>
                    <a:pt x="718" y="165"/>
                  </a:cubicBezTo>
                  <a:close/>
                  <a:moveTo>
                    <a:pt x="731" y="611"/>
                  </a:moveTo>
                  <a:cubicBezTo>
                    <a:pt x="726" y="617"/>
                    <a:pt x="723" y="624"/>
                    <a:pt x="718" y="630"/>
                  </a:cubicBezTo>
                  <a:cubicBezTo>
                    <a:pt x="718" y="617"/>
                    <a:pt x="718" y="617"/>
                    <a:pt x="718" y="617"/>
                  </a:cubicBezTo>
                  <a:cubicBezTo>
                    <a:pt x="719" y="616"/>
                    <a:pt x="719" y="615"/>
                    <a:pt x="720" y="613"/>
                  </a:cubicBezTo>
                  <a:cubicBezTo>
                    <a:pt x="719" y="613"/>
                    <a:pt x="719" y="613"/>
                    <a:pt x="718" y="613"/>
                  </a:cubicBezTo>
                  <a:cubicBezTo>
                    <a:pt x="718" y="603"/>
                    <a:pt x="718" y="603"/>
                    <a:pt x="718" y="603"/>
                  </a:cubicBezTo>
                  <a:cubicBezTo>
                    <a:pt x="724" y="602"/>
                    <a:pt x="728" y="600"/>
                    <a:pt x="731" y="596"/>
                  </a:cubicBezTo>
                  <a:cubicBezTo>
                    <a:pt x="731" y="611"/>
                    <a:pt x="731" y="611"/>
                    <a:pt x="731" y="611"/>
                  </a:cubicBezTo>
                  <a:close/>
                  <a:moveTo>
                    <a:pt x="731" y="231"/>
                  </a:moveTo>
                  <a:cubicBezTo>
                    <a:pt x="731" y="248"/>
                    <a:pt x="731" y="248"/>
                    <a:pt x="731" y="248"/>
                  </a:cubicBezTo>
                  <a:cubicBezTo>
                    <a:pt x="730" y="249"/>
                    <a:pt x="729" y="251"/>
                    <a:pt x="728" y="252"/>
                  </a:cubicBezTo>
                  <a:cubicBezTo>
                    <a:pt x="728" y="258"/>
                    <a:pt x="729" y="262"/>
                    <a:pt x="731" y="266"/>
                  </a:cubicBezTo>
                  <a:cubicBezTo>
                    <a:pt x="731" y="284"/>
                    <a:pt x="731" y="284"/>
                    <a:pt x="731" y="284"/>
                  </a:cubicBezTo>
                  <a:cubicBezTo>
                    <a:pt x="731" y="283"/>
                    <a:pt x="731" y="283"/>
                    <a:pt x="731" y="282"/>
                  </a:cubicBezTo>
                  <a:cubicBezTo>
                    <a:pt x="725" y="271"/>
                    <a:pt x="721" y="264"/>
                    <a:pt x="719" y="252"/>
                  </a:cubicBezTo>
                  <a:cubicBezTo>
                    <a:pt x="719" y="252"/>
                    <a:pt x="718" y="251"/>
                    <a:pt x="718" y="251"/>
                  </a:cubicBezTo>
                  <a:cubicBezTo>
                    <a:pt x="718" y="237"/>
                    <a:pt x="718" y="237"/>
                    <a:pt x="718" y="237"/>
                  </a:cubicBezTo>
                  <a:cubicBezTo>
                    <a:pt x="719" y="239"/>
                    <a:pt x="719" y="241"/>
                    <a:pt x="721" y="243"/>
                  </a:cubicBezTo>
                  <a:cubicBezTo>
                    <a:pt x="721" y="243"/>
                    <a:pt x="722" y="243"/>
                    <a:pt x="723" y="243"/>
                  </a:cubicBezTo>
                  <a:cubicBezTo>
                    <a:pt x="726" y="238"/>
                    <a:pt x="729" y="235"/>
                    <a:pt x="731" y="231"/>
                  </a:cubicBezTo>
                  <a:close/>
                  <a:moveTo>
                    <a:pt x="731" y="506"/>
                  </a:moveTo>
                  <a:cubicBezTo>
                    <a:pt x="731" y="531"/>
                    <a:pt x="731" y="531"/>
                    <a:pt x="731" y="531"/>
                  </a:cubicBezTo>
                  <a:cubicBezTo>
                    <a:pt x="730" y="532"/>
                    <a:pt x="730" y="532"/>
                    <a:pt x="730" y="532"/>
                  </a:cubicBezTo>
                  <a:cubicBezTo>
                    <a:pt x="727" y="537"/>
                    <a:pt x="725" y="542"/>
                    <a:pt x="723" y="548"/>
                  </a:cubicBezTo>
                  <a:cubicBezTo>
                    <a:pt x="726" y="547"/>
                    <a:pt x="728" y="547"/>
                    <a:pt x="731" y="547"/>
                  </a:cubicBezTo>
                  <a:cubicBezTo>
                    <a:pt x="731" y="556"/>
                    <a:pt x="731" y="556"/>
                    <a:pt x="731" y="556"/>
                  </a:cubicBezTo>
                  <a:cubicBezTo>
                    <a:pt x="727" y="557"/>
                    <a:pt x="724" y="558"/>
                    <a:pt x="719" y="559"/>
                  </a:cubicBezTo>
                  <a:cubicBezTo>
                    <a:pt x="719" y="560"/>
                    <a:pt x="718" y="560"/>
                    <a:pt x="718" y="561"/>
                  </a:cubicBezTo>
                  <a:cubicBezTo>
                    <a:pt x="718" y="541"/>
                    <a:pt x="718" y="541"/>
                    <a:pt x="718" y="541"/>
                  </a:cubicBezTo>
                  <a:cubicBezTo>
                    <a:pt x="720" y="535"/>
                    <a:pt x="722" y="529"/>
                    <a:pt x="727" y="524"/>
                  </a:cubicBezTo>
                  <a:cubicBezTo>
                    <a:pt x="728" y="517"/>
                    <a:pt x="729" y="512"/>
                    <a:pt x="731" y="506"/>
                  </a:cubicBezTo>
                  <a:close/>
                  <a:moveTo>
                    <a:pt x="731" y="575"/>
                  </a:moveTo>
                  <a:cubicBezTo>
                    <a:pt x="731" y="585"/>
                    <a:pt x="731" y="585"/>
                    <a:pt x="731" y="585"/>
                  </a:cubicBezTo>
                  <a:cubicBezTo>
                    <a:pt x="726" y="584"/>
                    <a:pt x="722" y="584"/>
                    <a:pt x="718" y="585"/>
                  </a:cubicBezTo>
                  <a:cubicBezTo>
                    <a:pt x="718" y="576"/>
                    <a:pt x="718" y="576"/>
                    <a:pt x="718" y="576"/>
                  </a:cubicBezTo>
                  <a:cubicBezTo>
                    <a:pt x="722" y="575"/>
                    <a:pt x="727" y="575"/>
                    <a:pt x="731" y="575"/>
                  </a:cubicBezTo>
                  <a:close/>
                  <a:moveTo>
                    <a:pt x="710" y="156"/>
                  </a:moveTo>
                  <a:cubicBezTo>
                    <a:pt x="713" y="159"/>
                    <a:pt x="715" y="162"/>
                    <a:pt x="718" y="165"/>
                  </a:cubicBezTo>
                  <a:cubicBezTo>
                    <a:pt x="718" y="175"/>
                    <a:pt x="718" y="175"/>
                    <a:pt x="718" y="175"/>
                  </a:cubicBezTo>
                  <a:cubicBezTo>
                    <a:pt x="716" y="172"/>
                    <a:pt x="713" y="170"/>
                    <a:pt x="710" y="168"/>
                  </a:cubicBezTo>
                  <a:cubicBezTo>
                    <a:pt x="710" y="156"/>
                    <a:pt x="710" y="156"/>
                    <a:pt x="710" y="156"/>
                  </a:cubicBezTo>
                  <a:close/>
                  <a:moveTo>
                    <a:pt x="718" y="630"/>
                  </a:moveTo>
                  <a:cubicBezTo>
                    <a:pt x="716" y="632"/>
                    <a:pt x="714" y="635"/>
                    <a:pt x="712" y="637"/>
                  </a:cubicBezTo>
                  <a:cubicBezTo>
                    <a:pt x="710" y="640"/>
                    <a:pt x="710" y="640"/>
                    <a:pt x="710" y="640"/>
                  </a:cubicBezTo>
                  <a:cubicBezTo>
                    <a:pt x="710" y="627"/>
                    <a:pt x="710" y="627"/>
                    <a:pt x="710" y="627"/>
                  </a:cubicBezTo>
                  <a:cubicBezTo>
                    <a:pt x="713" y="625"/>
                    <a:pt x="715" y="622"/>
                    <a:pt x="718" y="617"/>
                  </a:cubicBezTo>
                  <a:cubicBezTo>
                    <a:pt x="718" y="630"/>
                    <a:pt x="718" y="630"/>
                    <a:pt x="718" y="630"/>
                  </a:cubicBezTo>
                  <a:close/>
                  <a:moveTo>
                    <a:pt x="718" y="195"/>
                  </a:moveTo>
                  <a:cubicBezTo>
                    <a:pt x="718" y="215"/>
                    <a:pt x="718" y="215"/>
                    <a:pt x="718" y="215"/>
                  </a:cubicBezTo>
                  <a:cubicBezTo>
                    <a:pt x="715" y="222"/>
                    <a:pt x="714" y="228"/>
                    <a:pt x="718" y="237"/>
                  </a:cubicBezTo>
                  <a:cubicBezTo>
                    <a:pt x="718" y="251"/>
                    <a:pt x="718" y="251"/>
                    <a:pt x="718" y="251"/>
                  </a:cubicBezTo>
                  <a:cubicBezTo>
                    <a:pt x="715" y="246"/>
                    <a:pt x="712" y="241"/>
                    <a:pt x="710" y="236"/>
                  </a:cubicBezTo>
                  <a:cubicBezTo>
                    <a:pt x="710" y="211"/>
                    <a:pt x="710" y="211"/>
                    <a:pt x="710" y="211"/>
                  </a:cubicBezTo>
                  <a:cubicBezTo>
                    <a:pt x="713" y="206"/>
                    <a:pt x="716" y="200"/>
                    <a:pt x="718" y="195"/>
                  </a:cubicBezTo>
                  <a:close/>
                  <a:moveTo>
                    <a:pt x="718" y="541"/>
                  </a:moveTo>
                  <a:cubicBezTo>
                    <a:pt x="718" y="561"/>
                    <a:pt x="718" y="561"/>
                    <a:pt x="718" y="561"/>
                  </a:cubicBezTo>
                  <a:cubicBezTo>
                    <a:pt x="714" y="565"/>
                    <a:pt x="712" y="569"/>
                    <a:pt x="710" y="574"/>
                  </a:cubicBezTo>
                  <a:cubicBezTo>
                    <a:pt x="710" y="558"/>
                    <a:pt x="710" y="558"/>
                    <a:pt x="710" y="558"/>
                  </a:cubicBezTo>
                  <a:cubicBezTo>
                    <a:pt x="711" y="557"/>
                    <a:pt x="712" y="555"/>
                    <a:pt x="713" y="553"/>
                  </a:cubicBezTo>
                  <a:cubicBezTo>
                    <a:pt x="715" y="549"/>
                    <a:pt x="716" y="545"/>
                    <a:pt x="718" y="541"/>
                  </a:cubicBezTo>
                  <a:close/>
                  <a:moveTo>
                    <a:pt x="718" y="576"/>
                  </a:moveTo>
                  <a:cubicBezTo>
                    <a:pt x="718" y="585"/>
                    <a:pt x="718" y="585"/>
                    <a:pt x="718" y="585"/>
                  </a:cubicBezTo>
                  <a:cubicBezTo>
                    <a:pt x="715" y="585"/>
                    <a:pt x="712" y="585"/>
                    <a:pt x="710" y="586"/>
                  </a:cubicBezTo>
                  <a:cubicBezTo>
                    <a:pt x="710" y="576"/>
                    <a:pt x="710" y="576"/>
                    <a:pt x="710" y="576"/>
                  </a:cubicBezTo>
                  <a:cubicBezTo>
                    <a:pt x="712" y="576"/>
                    <a:pt x="715" y="576"/>
                    <a:pt x="718" y="576"/>
                  </a:cubicBezTo>
                  <a:close/>
                  <a:moveTo>
                    <a:pt x="718" y="603"/>
                  </a:moveTo>
                  <a:cubicBezTo>
                    <a:pt x="718" y="613"/>
                    <a:pt x="718" y="613"/>
                    <a:pt x="718" y="613"/>
                  </a:cubicBezTo>
                  <a:cubicBezTo>
                    <a:pt x="715" y="613"/>
                    <a:pt x="713" y="612"/>
                    <a:pt x="710" y="612"/>
                  </a:cubicBezTo>
                  <a:cubicBezTo>
                    <a:pt x="710" y="604"/>
                    <a:pt x="710" y="604"/>
                    <a:pt x="710" y="604"/>
                  </a:cubicBezTo>
                  <a:cubicBezTo>
                    <a:pt x="713" y="604"/>
                    <a:pt x="715" y="603"/>
                    <a:pt x="718" y="603"/>
                  </a:cubicBezTo>
                  <a:close/>
                  <a:moveTo>
                    <a:pt x="710" y="450"/>
                  </a:moveTo>
                  <a:cubicBezTo>
                    <a:pt x="710" y="448"/>
                    <a:pt x="710" y="448"/>
                    <a:pt x="710" y="448"/>
                  </a:cubicBezTo>
                  <a:cubicBezTo>
                    <a:pt x="710" y="448"/>
                    <a:pt x="710" y="448"/>
                    <a:pt x="710" y="448"/>
                  </a:cubicBezTo>
                  <a:cubicBezTo>
                    <a:pt x="710" y="450"/>
                    <a:pt x="710" y="450"/>
                    <a:pt x="710" y="450"/>
                  </a:cubicBezTo>
                  <a:close/>
                  <a:moveTo>
                    <a:pt x="710" y="436"/>
                  </a:moveTo>
                  <a:cubicBezTo>
                    <a:pt x="710" y="411"/>
                    <a:pt x="710" y="411"/>
                    <a:pt x="710" y="411"/>
                  </a:cubicBezTo>
                  <a:cubicBezTo>
                    <a:pt x="715" y="416"/>
                    <a:pt x="715" y="425"/>
                    <a:pt x="711" y="437"/>
                  </a:cubicBezTo>
                  <a:cubicBezTo>
                    <a:pt x="711" y="436"/>
                    <a:pt x="710" y="436"/>
                    <a:pt x="710" y="436"/>
                  </a:cubicBezTo>
                  <a:close/>
                  <a:moveTo>
                    <a:pt x="710" y="400"/>
                  </a:moveTo>
                  <a:cubicBezTo>
                    <a:pt x="710" y="389"/>
                    <a:pt x="710" y="389"/>
                    <a:pt x="710" y="389"/>
                  </a:cubicBezTo>
                  <a:cubicBezTo>
                    <a:pt x="713" y="389"/>
                    <a:pt x="713" y="389"/>
                    <a:pt x="713" y="389"/>
                  </a:cubicBezTo>
                  <a:cubicBezTo>
                    <a:pt x="713" y="393"/>
                    <a:pt x="713" y="396"/>
                    <a:pt x="713" y="400"/>
                  </a:cubicBezTo>
                  <a:cubicBezTo>
                    <a:pt x="710" y="400"/>
                    <a:pt x="710" y="400"/>
                    <a:pt x="710" y="400"/>
                  </a:cubicBezTo>
                  <a:close/>
                  <a:moveTo>
                    <a:pt x="710" y="369"/>
                  </a:moveTo>
                  <a:cubicBezTo>
                    <a:pt x="710" y="358"/>
                    <a:pt x="710" y="358"/>
                    <a:pt x="710" y="358"/>
                  </a:cubicBezTo>
                  <a:cubicBezTo>
                    <a:pt x="710" y="358"/>
                    <a:pt x="710" y="358"/>
                    <a:pt x="710" y="358"/>
                  </a:cubicBezTo>
                  <a:cubicBezTo>
                    <a:pt x="711" y="361"/>
                    <a:pt x="711" y="365"/>
                    <a:pt x="711" y="369"/>
                  </a:cubicBezTo>
                  <a:lnTo>
                    <a:pt x="710" y="369"/>
                  </a:lnTo>
                  <a:close/>
                  <a:moveTo>
                    <a:pt x="700" y="141"/>
                  </a:moveTo>
                  <a:cubicBezTo>
                    <a:pt x="703" y="145"/>
                    <a:pt x="706" y="150"/>
                    <a:pt x="709" y="156"/>
                  </a:cubicBezTo>
                  <a:cubicBezTo>
                    <a:pt x="710" y="156"/>
                    <a:pt x="710" y="156"/>
                    <a:pt x="710" y="156"/>
                  </a:cubicBezTo>
                  <a:cubicBezTo>
                    <a:pt x="710" y="168"/>
                    <a:pt x="710" y="168"/>
                    <a:pt x="710" y="168"/>
                  </a:cubicBezTo>
                  <a:cubicBezTo>
                    <a:pt x="709" y="168"/>
                    <a:pt x="709" y="168"/>
                    <a:pt x="709" y="167"/>
                  </a:cubicBezTo>
                  <a:cubicBezTo>
                    <a:pt x="709" y="171"/>
                    <a:pt x="709" y="171"/>
                    <a:pt x="700" y="192"/>
                  </a:cubicBezTo>
                  <a:cubicBezTo>
                    <a:pt x="700" y="169"/>
                    <a:pt x="700" y="169"/>
                    <a:pt x="700" y="169"/>
                  </a:cubicBezTo>
                  <a:cubicBezTo>
                    <a:pt x="700" y="167"/>
                    <a:pt x="700" y="167"/>
                    <a:pt x="700" y="167"/>
                  </a:cubicBezTo>
                  <a:cubicBezTo>
                    <a:pt x="700" y="162"/>
                    <a:pt x="700" y="159"/>
                    <a:pt x="700" y="156"/>
                  </a:cubicBezTo>
                  <a:cubicBezTo>
                    <a:pt x="700" y="141"/>
                    <a:pt x="700" y="141"/>
                    <a:pt x="700" y="141"/>
                  </a:cubicBezTo>
                  <a:close/>
                  <a:moveTo>
                    <a:pt x="710" y="640"/>
                  </a:moveTo>
                  <a:cubicBezTo>
                    <a:pt x="706" y="645"/>
                    <a:pt x="703" y="649"/>
                    <a:pt x="700" y="654"/>
                  </a:cubicBezTo>
                  <a:cubicBezTo>
                    <a:pt x="700" y="643"/>
                    <a:pt x="700" y="643"/>
                    <a:pt x="700" y="643"/>
                  </a:cubicBezTo>
                  <a:cubicBezTo>
                    <a:pt x="701" y="641"/>
                    <a:pt x="701" y="641"/>
                    <a:pt x="701" y="641"/>
                  </a:cubicBezTo>
                  <a:cubicBezTo>
                    <a:pt x="700" y="641"/>
                    <a:pt x="700" y="641"/>
                    <a:pt x="700" y="641"/>
                  </a:cubicBezTo>
                  <a:cubicBezTo>
                    <a:pt x="700" y="630"/>
                    <a:pt x="700" y="630"/>
                    <a:pt x="700" y="630"/>
                  </a:cubicBezTo>
                  <a:cubicBezTo>
                    <a:pt x="704" y="630"/>
                    <a:pt x="707" y="629"/>
                    <a:pt x="710" y="627"/>
                  </a:cubicBezTo>
                  <a:cubicBezTo>
                    <a:pt x="710" y="640"/>
                    <a:pt x="710" y="640"/>
                    <a:pt x="710" y="640"/>
                  </a:cubicBezTo>
                  <a:close/>
                  <a:moveTo>
                    <a:pt x="710" y="211"/>
                  </a:moveTo>
                  <a:cubicBezTo>
                    <a:pt x="710" y="236"/>
                    <a:pt x="710" y="236"/>
                    <a:pt x="710" y="236"/>
                  </a:cubicBezTo>
                  <a:cubicBezTo>
                    <a:pt x="707" y="230"/>
                    <a:pt x="704" y="225"/>
                    <a:pt x="700" y="219"/>
                  </a:cubicBezTo>
                  <a:cubicBezTo>
                    <a:pt x="700" y="201"/>
                    <a:pt x="700" y="201"/>
                    <a:pt x="700" y="201"/>
                  </a:cubicBezTo>
                  <a:cubicBezTo>
                    <a:pt x="700" y="206"/>
                    <a:pt x="702" y="209"/>
                    <a:pt x="707" y="216"/>
                  </a:cubicBezTo>
                  <a:cubicBezTo>
                    <a:pt x="707" y="214"/>
                    <a:pt x="709" y="213"/>
                    <a:pt x="710" y="211"/>
                  </a:cubicBezTo>
                  <a:close/>
                  <a:moveTo>
                    <a:pt x="710" y="358"/>
                  </a:moveTo>
                  <a:cubicBezTo>
                    <a:pt x="710" y="369"/>
                    <a:pt x="710" y="369"/>
                    <a:pt x="710" y="369"/>
                  </a:cubicBezTo>
                  <a:cubicBezTo>
                    <a:pt x="706" y="369"/>
                    <a:pt x="703" y="370"/>
                    <a:pt x="700" y="370"/>
                  </a:cubicBezTo>
                  <a:cubicBezTo>
                    <a:pt x="700" y="358"/>
                    <a:pt x="700" y="358"/>
                    <a:pt x="700" y="358"/>
                  </a:cubicBezTo>
                  <a:cubicBezTo>
                    <a:pt x="704" y="357"/>
                    <a:pt x="706" y="358"/>
                    <a:pt x="710" y="358"/>
                  </a:cubicBezTo>
                  <a:close/>
                  <a:moveTo>
                    <a:pt x="710" y="389"/>
                  </a:moveTo>
                  <a:cubicBezTo>
                    <a:pt x="710" y="400"/>
                    <a:pt x="710" y="400"/>
                    <a:pt x="710" y="400"/>
                  </a:cubicBezTo>
                  <a:cubicBezTo>
                    <a:pt x="700" y="400"/>
                    <a:pt x="700" y="400"/>
                    <a:pt x="700" y="400"/>
                  </a:cubicBezTo>
                  <a:cubicBezTo>
                    <a:pt x="700" y="389"/>
                    <a:pt x="700" y="389"/>
                    <a:pt x="700" y="389"/>
                  </a:cubicBezTo>
                  <a:cubicBezTo>
                    <a:pt x="710" y="389"/>
                    <a:pt x="710" y="389"/>
                    <a:pt x="710" y="389"/>
                  </a:cubicBezTo>
                  <a:close/>
                  <a:moveTo>
                    <a:pt x="710" y="411"/>
                  </a:moveTo>
                  <a:cubicBezTo>
                    <a:pt x="710" y="436"/>
                    <a:pt x="710" y="436"/>
                    <a:pt x="710" y="436"/>
                  </a:cubicBezTo>
                  <a:cubicBezTo>
                    <a:pt x="707" y="436"/>
                    <a:pt x="704" y="436"/>
                    <a:pt x="702" y="436"/>
                  </a:cubicBezTo>
                  <a:cubicBezTo>
                    <a:pt x="704" y="429"/>
                    <a:pt x="703" y="425"/>
                    <a:pt x="703" y="418"/>
                  </a:cubicBezTo>
                  <a:cubicBezTo>
                    <a:pt x="700" y="418"/>
                    <a:pt x="700" y="418"/>
                    <a:pt x="700" y="418"/>
                  </a:cubicBezTo>
                  <a:cubicBezTo>
                    <a:pt x="700" y="407"/>
                    <a:pt x="700" y="407"/>
                    <a:pt x="700" y="407"/>
                  </a:cubicBezTo>
                  <a:cubicBezTo>
                    <a:pt x="704" y="407"/>
                    <a:pt x="707" y="408"/>
                    <a:pt x="710" y="411"/>
                  </a:cubicBezTo>
                  <a:close/>
                  <a:moveTo>
                    <a:pt x="710" y="448"/>
                  </a:moveTo>
                  <a:cubicBezTo>
                    <a:pt x="710" y="450"/>
                    <a:pt x="710" y="450"/>
                    <a:pt x="710" y="450"/>
                  </a:cubicBezTo>
                  <a:cubicBezTo>
                    <a:pt x="709" y="453"/>
                    <a:pt x="708" y="456"/>
                    <a:pt x="708" y="459"/>
                  </a:cubicBezTo>
                  <a:cubicBezTo>
                    <a:pt x="700" y="460"/>
                    <a:pt x="700" y="460"/>
                    <a:pt x="700" y="460"/>
                  </a:cubicBezTo>
                  <a:cubicBezTo>
                    <a:pt x="700" y="448"/>
                    <a:pt x="700" y="448"/>
                    <a:pt x="700" y="448"/>
                  </a:cubicBezTo>
                  <a:cubicBezTo>
                    <a:pt x="702" y="448"/>
                    <a:pt x="705" y="448"/>
                    <a:pt x="710" y="448"/>
                  </a:cubicBezTo>
                  <a:close/>
                  <a:moveTo>
                    <a:pt x="710" y="558"/>
                  </a:moveTo>
                  <a:cubicBezTo>
                    <a:pt x="710" y="574"/>
                    <a:pt x="710" y="574"/>
                    <a:pt x="710" y="574"/>
                  </a:cubicBezTo>
                  <a:cubicBezTo>
                    <a:pt x="709" y="576"/>
                    <a:pt x="709" y="576"/>
                    <a:pt x="709" y="576"/>
                  </a:cubicBezTo>
                  <a:cubicBezTo>
                    <a:pt x="710" y="576"/>
                    <a:pt x="710" y="576"/>
                    <a:pt x="710" y="576"/>
                  </a:cubicBezTo>
                  <a:cubicBezTo>
                    <a:pt x="710" y="586"/>
                    <a:pt x="710" y="586"/>
                    <a:pt x="710" y="586"/>
                  </a:cubicBezTo>
                  <a:cubicBezTo>
                    <a:pt x="706" y="586"/>
                    <a:pt x="703" y="587"/>
                    <a:pt x="700" y="589"/>
                  </a:cubicBezTo>
                  <a:cubicBezTo>
                    <a:pt x="700" y="580"/>
                    <a:pt x="700" y="580"/>
                    <a:pt x="700" y="580"/>
                  </a:cubicBezTo>
                  <a:cubicBezTo>
                    <a:pt x="700" y="579"/>
                    <a:pt x="700" y="579"/>
                    <a:pt x="700" y="579"/>
                  </a:cubicBezTo>
                  <a:cubicBezTo>
                    <a:pt x="702" y="571"/>
                    <a:pt x="705" y="565"/>
                    <a:pt x="710" y="558"/>
                  </a:cubicBezTo>
                  <a:close/>
                  <a:moveTo>
                    <a:pt x="710" y="604"/>
                  </a:moveTo>
                  <a:cubicBezTo>
                    <a:pt x="710" y="612"/>
                    <a:pt x="710" y="612"/>
                    <a:pt x="710" y="612"/>
                  </a:cubicBezTo>
                  <a:cubicBezTo>
                    <a:pt x="706" y="612"/>
                    <a:pt x="703" y="611"/>
                    <a:pt x="700" y="611"/>
                  </a:cubicBezTo>
                  <a:cubicBezTo>
                    <a:pt x="700" y="603"/>
                    <a:pt x="700" y="603"/>
                    <a:pt x="700" y="603"/>
                  </a:cubicBezTo>
                  <a:cubicBezTo>
                    <a:pt x="702" y="603"/>
                    <a:pt x="704" y="603"/>
                    <a:pt x="709" y="604"/>
                  </a:cubicBezTo>
                  <a:cubicBezTo>
                    <a:pt x="710" y="604"/>
                    <a:pt x="710" y="604"/>
                    <a:pt x="710" y="604"/>
                  </a:cubicBezTo>
                  <a:close/>
                  <a:moveTo>
                    <a:pt x="700" y="482"/>
                  </a:moveTo>
                  <a:cubicBezTo>
                    <a:pt x="700" y="469"/>
                    <a:pt x="700" y="469"/>
                    <a:pt x="700" y="469"/>
                  </a:cubicBezTo>
                  <a:cubicBezTo>
                    <a:pt x="701" y="469"/>
                    <a:pt x="702" y="469"/>
                    <a:pt x="704" y="470"/>
                  </a:cubicBezTo>
                  <a:cubicBezTo>
                    <a:pt x="703" y="474"/>
                    <a:pt x="703" y="478"/>
                    <a:pt x="702" y="482"/>
                  </a:cubicBezTo>
                  <a:cubicBezTo>
                    <a:pt x="701" y="482"/>
                    <a:pt x="700" y="482"/>
                    <a:pt x="700" y="482"/>
                  </a:cubicBezTo>
                  <a:close/>
                  <a:moveTo>
                    <a:pt x="700" y="325"/>
                  </a:moveTo>
                  <a:cubicBezTo>
                    <a:pt x="700" y="313"/>
                    <a:pt x="700" y="313"/>
                    <a:pt x="700" y="313"/>
                  </a:cubicBezTo>
                  <a:cubicBezTo>
                    <a:pt x="700" y="313"/>
                    <a:pt x="701" y="312"/>
                    <a:pt x="702" y="312"/>
                  </a:cubicBezTo>
                  <a:cubicBezTo>
                    <a:pt x="703" y="316"/>
                    <a:pt x="703" y="320"/>
                    <a:pt x="704" y="324"/>
                  </a:cubicBezTo>
                  <a:lnTo>
                    <a:pt x="700" y="325"/>
                  </a:lnTo>
                  <a:close/>
                  <a:moveTo>
                    <a:pt x="697" y="138"/>
                  </a:moveTo>
                  <a:cubicBezTo>
                    <a:pt x="698" y="139"/>
                    <a:pt x="699" y="140"/>
                    <a:pt x="700" y="141"/>
                  </a:cubicBezTo>
                  <a:cubicBezTo>
                    <a:pt x="700" y="156"/>
                    <a:pt x="700" y="156"/>
                    <a:pt x="700" y="156"/>
                  </a:cubicBezTo>
                  <a:cubicBezTo>
                    <a:pt x="699" y="153"/>
                    <a:pt x="698" y="151"/>
                    <a:pt x="697" y="149"/>
                  </a:cubicBezTo>
                  <a:cubicBezTo>
                    <a:pt x="697" y="138"/>
                    <a:pt x="697" y="138"/>
                    <a:pt x="697" y="138"/>
                  </a:cubicBezTo>
                  <a:close/>
                  <a:moveTo>
                    <a:pt x="700" y="654"/>
                  </a:moveTo>
                  <a:cubicBezTo>
                    <a:pt x="697" y="657"/>
                    <a:pt x="697" y="657"/>
                    <a:pt x="697" y="657"/>
                  </a:cubicBezTo>
                  <a:cubicBezTo>
                    <a:pt x="697" y="646"/>
                    <a:pt x="697" y="646"/>
                    <a:pt x="697" y="646"/>
                  </a:cubicBezTo>
                  <a:cubicBezTo>
                    <a:pt x="698" y="645"/>
                    <a:pt x="699" y="644"/>
                    <a:pt x="700" y="643"/>
                  </a:cubicBezTo>
                  <a:cubicBezTo>
                    <a:pt x="700" y="654"/>
                    <a:pt x="700" y="654"/>
                    <a:pt x="700" y="654"/>
                  </a:cubicBezTo>
                  <a:close/>
                  <a:moveTo>
                    <a:pt x="700" y="169"/>
                  </a:moveTo>
                  <a:cubicBezTo>
                    <a:pt x="700" y="192"/>
                    <a:pt x="700" y="192"/>
                    <a:pt x="700" y="192"/>
                  </a:cubicBezTo>
                  <a:cubicBezTo>
                    <a:pt x="699" y="193"/>
                    <a:pt x="699" y="193"/>
                    <a:pt x="699" y="193"/>
                  </a:cubicBezTo>
                  <a:cubicBezTo>
                    <a:pt x="699" y="197"/>
                    <a:pt x="699" y="199"/>
                    <a:pt x="700" y="201"/>
                  </a:cubicBezTo>
                  <a:cubicBezTo>
                    <a:pt x="700" y="219"/>
                    <a:pt x="700" y="219"/>
                    <a:pt x="700" y="219"/>
                  </a:cubicBezTo>
                  <a:cubicBezTo>
                    <a:pt x="699" y="218"/>
                    <a:pt x="698" y="217"/>
                    <a:pt x="697" y="215"/>
                  </a:cubicBezTo>
                  <a:cubicBezTo>
                    <a:pt x="697" y="174"/>
                    <a:pt x="697" y="174"/>
                    <a:pt x="697" y="174"/>
                  </a:cubicBezTo>
                  <a:cubicBezTo>
                    <a:pt x="700" y="169"/>
                    <a:pt x="700" y="169"/>
                    <a:pt x="700" y="169"/>
                  </a:cubicBezTo>
                  <a:close/>
                  <a:moveTo>
                    <a:pt x="700" y="313"/>
                  </a:moveTo>
                  <a:cubicBezTo>
                    <a:pt x="700" y="325"/>
                    <a:pt x="700" y="325"/>
                    <a:pt x="700" y="325"/>
                  </a:cubicBezTo>
                  <a:cubicBezTo>
                    <a:pt x="697" y="326"/>
                    <a:pt x="697" y="326"/>
                    <a:pt x="697" y="326"/>
                  </a:cubicBezTo>
                  <a:cubicBezTo>
                    <a:pt x="697" y="313"/>
                    <a:pt x="697" y="313"/>
                    <a:pt x="697" y="313"/>
                  </a:cubicBezTo>
                  <a:cubicBezTo>
                    <a:pt x="698" y="313"/>
                    <a:pt x="699" y="313"/>
                    <a:pt x="700" y="313"/>
                  </a:cubicBezTo>
                  <a:close/>
                  <a:moveTo>
                    <a:pt x="700" y="358"/>
                  </a:moveTo>
                  <a:cubicBezTo>
                    <a:pt x="700" y="370"/>
                    <a:pt x="700" y="370"/>
                    <a:pt x="700" y="370"/>
                  </a:cubicBezTo>
                  <a:cubicBezTo>
                    <a:pt x="697" y="370"/>
                    <a:pt x="697" y="370"/>
                    <a:pt x="697" y="370"/>
                  </a:cubicBezTo>
                  <a:cubicBezTo>
                    <a:pt x="697" y="358"/>
                    <a:pt x="697" y="358"/>
                    <a:pt x="697" y="358"/>
                  </a:cubicBezTo>
                  <a:cubicBezTo>
                    <a:pt x="698" y="358"/>
                    <a:pt x="699" y="358"/>
                    <a:pt x="700" y="358"/>
                  </a:cubicBezTo>
                  <a:close/>
                  <a:moveTo>
                    <a:pt x="700" y="389"/>
                  </a:moveTo>
                  <a:cubicBezTo>
                    <a:pt x="700" y="400"/>
                    <a:pt x="700" y="400"/>
                    <a:pt x="700" y="400"/>
                  </a:cubicBezTo>
                  <a:cubicBezTo>
                    <a:pt x="697" y="400"/>
                    <a:pt x="697" y="400"/>
                    <a:pt x="697" y="400"/>
                  </a:cubicBezTo>
                  <a:cubicBezTo>
                    <a:pt x="697" y="389"/>
                    <a:pt x="697" y="389"/>
                    <a:pt x="697" y="389"/>
                  </a:cubicBezTo>
                  <a:cubicBezTo>
                    <a:pt x="700" y="389"/>
                    <a:pt x="700" y="389"/>
                    <a:pt x="700" y="389"/>
                  </a:cubicBezTo>
                  <a:close/>
                  <a:moveTo>
                    <a:pt x="700" y="407"/>
                  </a:moveTo>
                  <a:cubicBezTo>
                    <a:pt x="700" y="418"/>
                    <a:pt x="700" y="418"/>
                    <a:pt x="700" y="418"/>
                  </a:cubicBezTo>
                  <a:cubicBezTo>
                    <a:pt x="698" y="418"/>
                    <a:pt x="698" y="418"/>
                    <a:pt x="698" y="418"/>
                  </a:cubicBezTo>
                  <a:cubicBezTo>
                    <a:pt x="698" y="420"/>
                    <a:pt x="697" y="421"/>
                    <a:pt x="697" y="422"/>
                  </a:cubicBezTo>
                  <a:cubicBezTo>
                    <a:pt x="697" y="407"/>
                    <a:pt x="697" y="407"/>
                    <a:pt x="697" y="407"/>
                  </a:cubicBezTo>
                  <a:cubicBezTo>
                    <a:pt x="698" y="407"/>
                    <a:pt x="699" y="407"/>
                    <a:pt x="700" y="407"/>
                  </a:cubicBezTo>
                  <a:close/>
                  <a:moveTo>
                    <a:pt x="700" y="448"/>
                  </a:moveTo>
                  <a:cubicBezTo>
                    <a:pt x="700" y="460"/>
                    <a:pt x="700" y="460"/>
                    <a:pt x="700" y="460"/>
                  </a:cubicBezTo>
                  <a:cubicBezTo>
                    <a:pt x="697" y="461"/>
                    <a:pt x="697" y="461"/>
                    <a:pt x="697" y="461"/>
                  </a:cubicBezTo>
                  <a:cubicBezTo>
                    <a:pt x="697" y="449"/>
                    <a:pt x="697" y="449"/>
                    <a:pt x="697" y="449"/>
                  </a:cubicBezTo>
                  <a:cubicBezTo>
                    <a:pt x="698" y="449"/>
                    <a:pt x="699" y="448"/>
                    <a:pt x="700" y="448"/>
                  </a:cubicBezTo>
                  <a:close/>
                  <a:moveTo>
                    <a:pt x="700" y="469"/>
                  </a:moveTo>
                  <a:cubicBezTo>
                    <a:pt x="700" y="482"/>
                    <a:pt x="700" y="482"/>
                    <a:pt x="700" y="482"/>
                  </a:cubicBezTo>
                  <a:cubicBezTo>
                    <a:pt x="697" y="481"/>
                    <a:pt x="697" y="481"/>
                    <a:pt x="697" y="481"/>
                  </a:cubicBezTo>
                  <a:cubicBezTo>
                    <a:pt x="697" y="468"/>
                    <a:pt x="697" y="468"/>
                    <a:pt x="697" y="468"/>
                  </a:cubicBezTo>
                  <a:cubicBezTo>
                    <a:pt x="698" y="468"/>
                    <a:pt x="698" y="469"/>
                    <a:pt x="700" y="469"/>
                  </a:cubicBezTo>
                  <a:close/>
                  <a:moveTo>
                    <a:pt x="700" y="580"/>
                  </a:moveTo>
                  <a:cubicBezTo>
                    <a:pt x="700" y="589"/>
                    <a:pt x="700" y="589"/>
                    <a:pt x="700" y="589"/>
                  </a:cubicBezTo>
                  <a:cubicBezTo>
                    <a:pt x="699" y="590"/>
                    <a:pt x="698" y="591"/>
                    <a:pt x="697" y="594"/>
                  </a:cubicBezTo>
                  <a:cubicBezTo>
                    <a:pt x="697" y="582"/>
                    <a:pt x="697" y="582"/>
                    <a:pt x="697" y="582"/>
                  </a:cubicBezTo>
                  <a:cubicBezTo>
                    <a:pt x="698" y="581"/>
                    <a:pt x="699" y="580"/>
                    <a:pt x="700" y="580"/>
                  </a:cubicBezTo>
                  <a:close/>
                  <a:moveTo>
                    <a:pt x="700" y="603"/>
                  </a:moveTo>
                  <a:cubicBezTo>
                    <a:pt x="700" y="611"/>
                    <a:pt x="700" y="611"/>
                    <a:pt x="700" y="611"/>
                  </a:cubicBezTo>
                  <a:cubicBezTo>
                    <a:pt x="699" y="611"/>
                    <a:pt x="698" y="611"/>
                    <a:pt x="697" y="611"/>
                  </a:cubicBezTo>
                  <a:cubicBezTo>
                    <a:pt x="697" y="603"/>
                    <a:pt x="697" y="603"/>
                    <a:pt x="697" y="603"/>
                  </a:cubicBezTo>
                  <a:cubicBezTo>
                    <a:pt x="698" y="603"/>
                    <a:pt x="698" y="603"/>
                    <a:pt x="700" y="603"/>
                  </a:cubicBezTo>
                  <a:close/>
                  <a:moveTo>
                    <a:pt x="700" y="630"/>
                  </a:moveTo>
                  <a:cubicBezTo>
                    <a:pt x="700" y="641"/>
                    <a:pt x="700" y="641"/>
                    <a:pt x="700" y="641"/>
                  </a:cubicBezTo>
                  <a:cubicBezTo>
                    <a:pt x="699" y="641"/>
                    <a:pt x="698" y="641"/>
                    <a:pt x="697" y="640"/>
                  </a:cubicBezTo>
                  <a:cubicBezTo>
                    <a:pt x="697" y="631"/>
                    <a:pt x="697" y="631"/>
                    <a:pt x="697" y="631"/>
                  </a:cubicBezTo>
                  <a:cubicBezTo>
                    <a:pt x="698" y="630"/>
                    <a:pt x="699" y="630"/>
                    <a:pt x="700" y="630"/>
                  </a:cubicBezTo>
                  <a:close/>
                  <a:moveTo>
                    <a:pt x="697" y="496"/>
                  </a:moveTo>
                  <a:cubicBezTo>
                    <a:pt x="697" y="492"/>
                    <a:pt x="697" y="492"/>
                    <a:pt x="697" y="492"/>
                  </a:cubicBezTo>
                  <a:cubicBezTo>
                    <a:pt x="698" y="492"/>
                    <a:pt x="698" y="492"/>
                    <a:pt x="698" y="492"/>
                  </a:cubicBezTo>
                  <a:lnTo>
                    <a:pt x="697" y="496"/>
                  </a:lnTo>
                  <a:close/>
                  <a:moveTo>
                    <a:pt x="677" y="118"/>
                  </a:moveTo>
                  <a:cubicBezTo>
                    <a:pt x="681" y="122"/>
                    <a:pt x="685" y="125"/>
                    <a:pt x="688" y="130"/>
                  </a:cubicBezTo>
                  <a:cubicBezTo>
                    <a:pt x="691" y="133"/>
                    <a:pt x="694" y="136"/>
                    <a:pt x="697" y="138"/>
                  </a:cubicBezTo>
                  <a:cubicBezTo>
                    <a:pt x="697" y="149"/>
                    <a:pt x="697" y="149"/>
                    <a:pt x="697" y="149"/>
                  </a:cubicBezTo>
                  <a:cubicBezTo>
                    <a:pt x="695" y="146"/>
                    <a:pt x="692" y="143"/>
                    <a:pt x="688" y="140"/>
                  </a:cubicBezTo>
                  <a:cubicBezTo>
                    <a:pt x="681" y="163"/>
                    <a:pt x="675" y="172"/>
                    <a:pt x="689" y="190"/>
                  </a:cubicBezTo>
                  <a:cubicBezTo>
                    <a:pt x="690" y="189"/>
                    <a:pt x="691" y="189"/>
                    <a:pt x="697" y="174"/>
                  </a:cubicBezTo>
                  <a:cubicBezTo>
                    <a:pt x="697" y="215"/>
                    <a:pt x="697" y="215"/>
                    <a:pt x="697" y="215"/>
                  </a:cubicBezTo>
                  <a:cubicBezTo>
                    <a:pt x="696" y="214"/>
                    <a:pt x="695" y="213"/>
                    <a:pt x="694" y="212"/>
                  </a:cubicBezTo>
                  <a:cubicBezTo>
                    <a:pt x="692" y="208"/>
                    <a:pt x="691" y="203"/>
                    <a:pt x="689" y="199"/>
                  </a:cubicBezTo>
                  <a:cubicBezTo>
                    <a:pt x="684" y="194"/>
                    <a:pt x="681" y="190"/>
                    <a:pt x="677" y="186"/>
                  </a:cubicBezTo>
                  <a:cubicBezTo>
                    <a:pt x="677" y="146"/>
                    <a:pt x="677" y="146"/>
                    <a:pt x="677" y="146"/>
                  </a:cubicBezTo>
                  <a:cubicBezTo>
                    <a:pt x="679" y="140"/>
                    <a:pt x="679" y="135"/>
                    <a:pt x="677" y="130"/>
                  </a:cubicBezTo>
                  <a:cubicBezTo>
                    <a:pt x="677" y="118"/>
                    <a:pt x="677" y="118"/>
                    <a:pt x="677" y="118"/>
                  </a:cubicBezTo>
                  <a:close/>
                  <a:moveTo>
                    <a:pt x="697" y="657"/>
                  </a:moveTo>
                  <a:cubicBezTo>
                    <a:pt x="696" y="659"/>
                    <a:pt x="696" y="659"/>
                    <a:pt x="696" y="659"/>
                  </a:cubicBezTo>
                  <a:cubicBezTo>
                    <a:pt x="688" y="664"/>
                    <a:pt x="683" y="671"/>
                    <a:pt x="677" y="678"/>
                  </a:cubicBezTo>
                  <a:cubicBezTo>
                    <a:pt x="677" y="667"/>
                    <a:pt x="677" y="667"/>
                    <a:pt x="677" y="667"/>
                  </a:cubicBezTo>
                  <a:cubicBezTo>
                    <a:pt x="677" y="667"/>
                    <a:pt x="678" y="666"/>
                    <a:pt x="678" y="666"/>
                  </a:cubicBezTo>
                  <a:cubicBezTo>
                    <a:pt x="677" y="666"/>
                    <a:pt x="677" y="666"/>
                    <a:pt x="677" y="666"/>
                  </a:cubicBezTo>
                  <a:cubicBezTo>
                    <a:pt x="677" y="657"/>
                    <a:pt x="677" y="657"/>
                    <a:pt x="677" y="657"/>
                  </a:cubicBezTo>
                  <a:cubicBezTo>
                    <a:pt x="688" y="654"/>
                    <a:pt x="691" y="653"/>
                    <a:pt x="697" y="646"/>
                  </a:cubicBezTo>
                  <a:cubicBezTo>
                    <a:pt x="697" y="657"/>
                    <a:pt x="697" y="657"/>
                    <a:pt x="697" y="657"/>
                  </a:cubicBezTo>
                  <a:close/>
                  <a:moveTo>
                    <a:pt x="697" y="313"/>
                  </a:moveTo>
                  <a:cubicBezTo>
                    <a:pt x="697" y="326"/>
                    <a:pt x="697" y="326"/>
                    <a:pt x="697" y="326"/>
                  </a:cubicBezTo>
                  <a:cubicBezTo>
                    <a:pt x="689" y="328"/>
                    <a:pt x="689" y="328"/>
                    <a:pt x="689" y="328"/>
                  </a:cubicBezTo>
                  <a:cubicBezTo>
                    <a:pt x="685" y="332"/>
                    <a:pt x="681" y="335"/>
                    <a:pt x="677" y="339"/>
                  </a:cubicBezTo>
                  <a:cubicBezTo>
                    <a:pt x="677" y="325"/>
                    <a:pt x="677" y="325"/>
                    <a:pt x="677" y="325"/>
                  </a:cubicBezTo>
                  <a:cubicBezTo>
                    <a:pt x="677" y="325"/>
                    <a:pt x="677" y="325"/>
                    <a:pt x="677" y="325"/>
                  </a:cubicBezTo>
                  <a:cubicBezTo>
                    <a:pt x="677" y="325"/>
                    <a:pt x="677" y="325"/>
                    <a:pt x="677" y="325"/>
                  </a:cubicBezTo>
                  <a:cubicBezTo>
                    <a:pt x="677" y="313"/>
                    <a:pt x="677" y="313"/>
                    <a:pt x="677" y="313"/>
                  </a:cubicBezTo>
                  <a:cubicBezTo>
                    <a:pt x="683" y="315"/>
                    <a:pt x="690" y="315"/>
                    <a:pt x="697" y="313"/>
                  </a:cubicBezTo>
                  <a:close/>
                  <a:moveTo>
                    <a:pt x="697" y="358"/>
                  </a:moveTo>
                  <a:cubicBezTo>
                    <a:pt x="697" y="370"/>
                    <a:pt x="697" y="370"/>
                    <a:pt x="697" y="370"/>
                  </a:cubicBezTo>
                  <a:cubicBezTo>
                    <a:pt x="691" y="371"/>
                    <a:pt x="685" y="372"/>
                    <a:pt x="679" y="372"/>
                  </a:cubicBezTo>
                  <a:cubicBezTo>
                    <a:pt x="679" y="375"/>
                    <a:pt x="680" y="378"/>
                    <a:pt x="680" y="382"/>
                  </a:cubicBezTo>
                  <a:cubicBezTo>
                    <a:pt x="679" y="382"/>
                    <a:pt x="678" y="382"/>
                    <a:pt x="677" y="382"/>
                  </a:cubicBezTo>
                  <a:cubicBezTo>
                    <a:pt x="677" y="350"/>
                    <a:pt x="677" y="350"/>
                    <a:pt x="677" y="350"/>
                  </a:cubicBezTo>
                  <a:cubicBezTo>
                    <a:pt x="677" y="350"/>
                    <a:pt x="677" y="350"/>
                    <a:pt x="677" y="350"/>
                  </a:cubicBezTo>
                  <a:cubicBezTo>
                    <a:pt x="678" y="358"/>
                    <a:pt x="678" y="358"/>
                    <a:pt x="679" y="360"/>
                  </a:cubicBezTo>
                  <a:cubicBezTo>
                    <a:pt x="688" y="359"/>
                    <a:pt x="693" y="359"/>
                    <a:pt x="697" y="358"/>
                  </a:cubicBezTo>
                  <a:close/>
                  <a:moveTo>
                    <a:pt x="697" y="389"/>
                  </a:moveTo>
                  <a:cubicBezTo>
                    <a:pt x="697" y="400"/>
                    <a:pt x="697" y="400"/>
                    <a:pt x="697" y="400"/>
                  </a:cubicBezTo>
                  <a:cubicBezTo>
                    <a:pt x="677" y="400"/>
                    <a:pt x="677" y="400"/>
                    <a:pt x="677" y="400"/>
                  </a:cubicBezTo>
                  <a:cubicBezTo>
                    <a:pt x="677" y="389"/>
                    <a:pt x="677" y="389"/>
                    <a:pt x="677" y="389"/>
                  </a:cubicBezTo>
                  <a:cubicBezTo>
                    <a:pt x="697" y="389"/>
                    <a:pt x="697" y="389"/>
                    <a:pt x="697" y="389"/>
                  </a:cubicBezTo>
                  <a:close/>
                  <a:moveTo>
                    <a:pt x="697" y="407"/>
                  </a:moveTo>
                  <a:cubicBezTo>
                    <a:pt x="697" y="422"/>
                    <a:pt x="697" y="422"/>
                    <a:pt x="697" y="422"/>
                  </a:cubicBezTo>
                  <a:cubicBezTo>
                    <a:pt x="694" y="431"/>
                    <a:pt x="692" y="435"/>
                    <a:pt x="682" y="438"/>
                  </a:cubicBezTo>
                  <a:cubicBezTo>
                    <a:pt x="680" y="437"/>
                    <a:pt x="679" y="436"/>
                    <a:pt x="677" y="435"/>
                  </a:cubicBezTo>
                  <a:cubicBezTo>
                    <a:pt x="677" y="409"/>
                    <a:pt x="677" y="409"/>
                    <a:pt x="677" y="409"/>
                  </a:cubicBezTo>
                  <a:cubicBezTo>
                    <a:pt x="678" y="409"/>
                    <a:pt x="679" y="409"/>
                    <a:pt x="680" y="410"/>
                  </a:cubicBezTo>
                  <a:cubicBezTo>
                    <a:pt x="679" y="415"/>
                    <a:pt x="679" y="419"/>
                    <a:pt x="679" y="425"/>
                  </a:cubicBezTo>
                  <a:cubicBezTo>
                    <a:pt x="681" y="425"/>
                    <a:pt x="683" y="425"/>
                    <a:pt x="684" y="425"/>
                  </a:cubicBezTo>
                  <a:cubicBezTo>
                    <a:pt x="686" y="420"/>
                    <a:pt x="688" y="414"/>
                    <a:pt x="690" y="409"/>
                  </a:cubicBezTo>
                  <a:cubicBezTo>
                    <a:pt x="693" y="408"/>
                    <a:pt x="695" y="407"/>
                    <a:pt x="697" y="407"/>
                  </a:cubicBezTo>
                  <a:close/>
                  <a:moveTo>
                    <a:pt x="697" y="449"/>
                  </a:moveTo>
                  <a:cubicBezTo>
                    <a:pt x="697" y="461"/>
                    <a:pt x="697" y="461"/>
                    <a:pt x="697" y="461"/>
                  </a:cubicBezTo>
                  <a:cubicBezTo>
                    <a:pt x="691" y="461"/>
                    <a:pt x="691" y="461"/>
                    <a:pt x="691" y="461"/>
                  </a:cubicBezTo>
                  <a:cubicBezTo>
                    <a:pt x="690" y="463"/>
                    <a:pt x="690" y="464"/>
                    <a:pt x="689" y="465"/>
                  </a:cubicBezTo>
                  <a:cubicBezTo>
                    <a:pt x="693" y="467"/>
                    <a:pt x="695" y="467"/>
                    <a:pt x="697" y="468"/>
                  </a:cubicBezTo>
                  <a:cubicBezTo>
                    <a:pt x="697" y="481"/>
                    <a:pt x="697" y="481"/>
                    <a:pt x="697" y="481"/>
                  </a:cubicBezTo>
                  <a:cubicBezTo>
                    <a:pt x="688" y="479"/>
                    <a:pt x="682" y="477"/>
                    <a:pt x="677" y="476"/>
                  </a:cubicBezTo>
                  <a:cubicBezTo>
                    <a:pt x="677" y="464"/>
                    <a:pt x="677" y="464"/>
                    <a:pt x="677" y="464"/>
                  </a:cubicBezTo>
                  <a:cubicBezTo>
                    <a:pt x="677" y="464"/>
                    <a:pt x="677" y="464"/>
                    <a:pt x="677" y="464"/>
                  </a:cubicBezTo>
                  <a:cubicBezTo>
                    <a:pt x="679" y="464"/>
                    <a:pt x="680" y="464"/>
                    <a:pt x="682" y="464"/>
                  </a:cubicBezTo>
                  <a:cubicBezTo>
                    <a:pt x="682" y="461"/>
                    <a:pt x="682" y="458"/>
                    <a:pt x="682" y="454"/>
                  </a:cubicBezTo>
                  <a:cubicBezTo>
                    <a:pt x="680" y="454"/>
                    <a:pt x="679" y="454"/>
                    <a:pt x="677" y="454"/>
                  </a:cubicBezTo>
                  <a:cubicBezTo>
                    <a:pt x="677" y="442"/>
                    <a:pt x="677" y="442"/>
                    <a:pt x="677" y="442"/>
                  </a:cubicBezTo>
                  <a:cubicBezTo>
                    <a:pt x="679" y="443"/>
                    <a:pt x="681" y="443"/>
                    <a:pt x="684" y="444"/>
                  </a:cubicBezTo>
                  <a:cubicBezTo>
                    <a:pt x="686" y="446"/>
                    <a:pt x="687" y="448"/>
                    <a:pt x="689" y="451"/>
                  </a:cubicBezTo>
                  <a:cubicBezTo>
                    <a:pt x="692" y="450"/>
                    <a:pt x="695" y="449"/>
                    <a:pt x="697" y="449"/>
                  </a:cubicBezTo>
                  <a:close/>
                  <a:moveTo>
                    <a:pt x="697" y="492"/>
                  </a:moveTo>
                  <a:cubicBezTo>
                    <a:pt x="697" y="496"/>
                    <a:pt x="697" y="496"/>
                    <a:pt x="697" y="496"/>
                  </a:cubicBezTo>
                  <a:cubicBezTo>
                    <a:pt x="694" y="504"/>
                    <a:pt x="692" y="512"/>
                    <a:pt x="689" y="520"/>
                  </a:cubicBezTo>
                  <a:cubicBezTo>
                    <a:pt x="688" y="520"/>
                    <a:pt x="687" y="520"/>
                    <a:pt x="685" y="520"/>
                  </a:cubicBezTo>
                  <a:cubicBezTo>
                    <a:pt x="683" y="520"/>
                    <a:pt x="681" y="518"/>
                    <a:pt x="677" y="517"/>
                  </a:cubicBezTo>
                  <a:cubicBezTo>
                    <a:pt x="677" y="503"/>
                    <a:pt x="677" y="503"/>
                    <a:pt x="677" y="503"/>
                  </a:cubicBezTo>
                  <a:cubicBezTo>
                    <a:pt x="679" y="504"/>
                    <a:pt x="681" y="505"/>
                    <a:pt x="684" y="506"/>
                  </a:cubicBezTo>
                  <a:cubicBezTo>
                    <a:pt x="686" y="500"/>
                    <a:pt x="688" y="495"/>
                    <a:pt x="690" y="490"/>
                  </a:cubicBezTo>
                  <a:cubicBezTo>
                    <a:pt x="692" y="490"/>
                    <a:pt x="695" y="491"/>
                    <a:pt x="697" y="492"/>
                  </a:cubicBezTo>
                  <a:close/>
                  <a:moveTo>
                    <a:pt x="697" y="582"/>
                  </a:moveTo>
                  <a:cubicBezTo>
                    <a:pt x="697" y="594"/>
                    <a:pt x="697" y="594"/>
                    <a:pt x="697" y="594"/>
                  </a:cubicBezTo>
                  <a:cubicBezTo>
                    <a:pt x="696" y="596"/>
                    <a:pt x="694" y="598"/>
                    <a:pt x="692" y="603"/>
                  </a:cubicBezTo>
                  <a:cubicBezTo>
                    <a:pt x="694" y="603"/>
                    <a:pt x="696" y="603"/>
                    <a:pt x="697" y="603"/>
                  </a:cubicBezTo>
                  <a:cubicBezTo>
                    <a:pt x="697" y="611"/>
                    <a:pt x="697" y="611"/>
                    <a:pt x="697" y="611"/>
                  </a:cubicBezTo>
                  <a:cubicBezTo>
                    <a:pt x="692" y="611"/>
                    <a:pt x="687" y="612"/>
                    <a:pt x="683" y="614"/>
                  </a:cubicBezTo>
                  <a:cubicBezTo>
                    <a:pt x="680" y="618"/>
                    <a:pt x="679" y="620"/>
                    <a:pt x="677" y="622"/>
                  </a:cubicBezTo>
                  <a:cubicBezTo>
                    <a:pt x="677" y="610"/>
                    <a:pt x="677" y="610"/>
                    <a:pt x="677" y="610"/>
                  </a:cubicBezTo>
                  <a:cubicBezTo>
                    <a:pt x="679" y="608"/>
                    <a:pt x="681" y="606"/>
                    <a:pt x="684" y="604"/>
                  </a:cubicBezTo>
                  <a:cubicBezTo>
                    <a:pt x="688" y="594"/>
                    <a:pt x="690" y="588"/>
                    <a:pt x="697" y="582"/>
                  </a:cubicBezTo>
                  <a:close/>
                  <a:moveTo>
                    <a:pt x="697" y="631"/>
                  </a:moveTo>
                  <a:cubicBezTo>
                    <a:pt x="697" y="640"/>
                    <a:pt x="697" y="640"/>
                    <a:pt x="697" y="640"/>
                  </a:cubicBezTo>
                  <a:cubicBezTo>
                    <a:pt x="690" y="639"/>
                    <a:pt x="683" y="637"/>
                    <a:pt x="677" y="637"/>
                  </a:cubicBezTo>
                  <a:cubicBezTo>
                    <a:pt x="677" y="628"/>
                    <a:pt x="677" y="628"/>
                    <a:pt x="677" y="628"/>
                  </a:cubicBezTo>
                  <a:cubicBezTo>
                    <a:pt x="687" y="629"/>
                    <a:pt x="687" y="630"/>
                    <a:pt x="692" y="631"/>
                  </a:cubicBezTo>
                  <a:cubicBezTo>
                    <a:pt x="694" y="631"/>
                    <a:pt x="696" y="631"/>
                    <a:pt x="697" y="631"/>
                  </a:cubicBezTo>
                  <a:close/>
                  <a:moveTo>
                    <a:pt x="677" y="542"/>
                  </a:moveTo>
                  <a:cubicBezTo>
                    <a:pt x="677" y="540"/>
                    <a:pt x="677" y="540"/>
                    <a:pt x="677" y="540"/>
                  </a:cubicBezTo>
                  <a:cubicBezTo>
                    <a:pt x="678" y="541"/>
                    <a:pt x="678" y="541"/>
                    <a:pt x="678" y="541"/>
                  </a:cubicBezTo>
                  <a:cubicBezTo>
                    <a:pt x="677" y="542"/>
                    <a:pt x="677" y="542"/>
                    <a:pt x="677" y="542"/>
                  </a:cubicBezTo>
                  <a:close/>
                  <a:moveTo>
                    <a:pt x="677" y="501"/>
                  </a:moveTo>
                  <a:cubicBezTo>
                    <a:pt x="679" y="496"/>
                    <a:pt x="680" y="492"/>
                    <a:pt x="682" y="487"/>
                  </a:cubicBezTo>
                  <a:cubicBezTo>
                    <a:pt x="680" y="487"/>
                    <a:pt x="679" y="486"/>
                    <a:pt x="677" y="486"/>
                  </a:cubicBezTo>
                  <a:lnTo>
                    <a:pt x="677" y="501"/>
                  </a:lnTo>
                  <a:close/>
                  <a:moveTo>
                    <a:pt x="654" y="95"/>
                  </a:moveTo>
                  <a:cubicBezTo>
                    <a:pt x="656" y="97"/>
                    <a:pt x="658" y="99"/>
                    <a:pt x="660" y="100"/>
                  </a:cubicBezTo>
                  <a:cubicBezTo>
                    <a:pt x="664" y="107"/>
                    <a:pt x="671" y="112"/>
                    <a:pt x="677" y="118"/>
                  </a:cubicBezTo>
                  <a:cubicBezTo>
                    <a:pt x="677" y="130"/>
                    <a:pt x="677" y="130"/>
                    <a:pt x="677" y="130"/>
                  </a:cubicBezTo>
                  <a:cubicBezTo>
                    <a:pt x="675" y="126"/>
                    <a:pt x="672" y="121"/>
                    <a:pt x="665" y="116"/>
                  </a:cubicBezTo>
                  <a:cubicBezTo>
                    <a:pt x="663" y="123"/>
                    <a:pt x="662" y="130"/>
                    <a:pt x="660" y="137"/>
                  </a:cubicBezTo>
                  <a:cubicBezTo>
                    <a:pt x="658" y="153"/>
                    <a:pt x="660" y="154"/>
                    <a:pt x="670" y="165"/>
                  </a:cubicBezTo>
                  <a:cubicBezTo>
                    <a:pt x="673" y="158"/>
                    <a:pt x="676" y="151"/>
                    <a:pt x="677" y="146"/>
                  </a:cubicBezTo>
                  <a:cubicBezTo>
                    <a:pt x="677" y="186"/>
                    <a:pt x="677" y="186"/>
                    <a:pt x="677" y="186"/>
                  </a:cubicBezTo>
                  <a:cubicBezTo>
                    <a:pt x="674" y="182"/>
                    <a:pt x="672" y="178"/>
                    <a:pt x="669" y="173"/>
                  </a:cubicBezTo>
                  <a:cubicBezTo>
                    <a:pt x="662" y="168"/>
                    <a:pt x="657" y="163"/>
                    <a:pt x="654" y="156"/>
                  </a:cubicBezTo>
                  <a:cubicBezTo>
                    <a:pt x="654" y="124"/>
                    <a:pt x="654" y="124"/>
                    <a:pt x="654" y="124"/>
                  </a:cubicBezTo>
                  <a:cubicBezTo>
                    <a:pt x="655" y="118"/>
                    <a:pt x="656" y="111"/>
                    <a:pt x="654" y="106"/>
                  </a:cubicBezTo>
                  <a:cubicBezTo>
                    <a:pt x="654" y="95"/>
                    <a:pt x="654" y="95"/>
                    <a:pt x="654" y="95"/>
                  </a:cubicBezTo>
                  <a:close/>
                  <a:moveTo>
                    <a:pt x="677" y="678"/>
                  </a:moveTo>
                  <a:cubicBezTo>
                    <a:pt x="674" y="681"/>
                    <a:pt x="670" y="685"/>
                    <a:pt x="664" y="687"/>
                  </a:cubicBezTo>
                  <a:cubicBezTo>
                    <a:pt x="662" y="691"/>
                    <a:pt x="662" y="691"/>
                    <a:pt x="654" y="701"/>
                  </a:cubicBezTo>
                  <a:cubicBezTo>
                    <a:pt x="654" y="690"/>
                    <a:pt x="654" y="690"/>
                    <a:pt x="654" y="690"/>
                  </a:cubicBezTo>
                  <a:cubicBezTo>
                    <a:pt x="654" y="689"/>
                    <a:pt x="654" y="689"/>
                    <a:pt x="654" y="689"/>
                  </a:cubicBezTo>
                  <a:cubicBezTo>
                    <a:pt x="654" y="689"/>
                    <a:pt x="654" y="689"/>
                    <a:pt x="654" y="689"/>
                  </a:cubicBezTo>
                  <a:cubicBezTo>
                    <a:pt x="654" y="680"/>
                    <a:pt x="654" y="680"/>
                    <a:pt x="654" y="680"/>
                  </a:cubicBezTo>
                  <a:cubicBezTo>
                    <a:pt x="655" y="681"/>
                    <a:pt x="655" y="681"/>
                    <a:pt x="655" y="681"/>
                  </a:cubicBezTo>
                  <a:cubicBezTo>
                    <a:pt x="666" y="678"/>
                    <a:pt x="670" y="676"/>
                    <a:pt x="677" y="667"/>
                  </a:cubicBezTo>
                  <a:cubicBezTo>
                    <a:pt x="677" y="678"/>
                    <a:pt x="677" y="678"/>
                    <a:pt x="677" y="678"/>
                  </a:cubicBezTo>
                  <a:close/>
                  <a:moveTo>
                    <a:pt x="677" y="313"/>
                  </a:moveTo>
                  <a:cubicBezTo>
                    <a:pt x="677" y="325"/>
                    <a:pt x="677" y="325"/>
                    <a:pt x="677" y="325"/>
                  </a:cubicBezTo>
                  <a:cubicBezTo>
                    <a:pt x="671" y="323"/>
                    <a:pt x="665" y="322"/>
                    <a:pt x="660" y="320"/>
                  </a:cubicBezTo>
                  <a:cubicBezTo>
                    <a:pt x="659" y="316"/>
                    <a:pt x="658" y="313"/>
                    <a:pt x="657" y="308"/>
                  </a:cubicBezTo>
                  <a:cubicBezTo>
                    <a:pt x="665" y="311"/>
                    <a:pt x="671" y="313"/>
                    <a:pt x="677" y="313"/>
                  </a:cubicBezTo>
                  <a:close/>
                  <a:moveTo>
                    <a:pt x="677" y="325"/>
                  </a:moveTo>
                  <a:cubicBezTo>
                    <a:pt x="677" y="339"/>
                    <a:pt x="677" y="339"/>
                    <a:pt x="677" y="339"/>
                  </a:cubicBezTo>
                  <a:cubicBezTo>
                    <a:pt x="674" y="342"/>
                    <a:pt x="670" y="345"/>
                    <a:pt x="666" y="349"/>
                  </a:cubicBezTo>
                  <a:cubicBezTo>
                    <a:pt x="666" y="344"/>
                    <a:pt x="665" y="340"/>
                    <a:pt x="665" y="336"/>
                  </a:cubicBezTo>
                  <a:cubicBezTo>
                    <a:pt x="669" y="332"/>
                    <a:pt x="673" y="328"/>
                    <a:pt x="677" y="325"/>
                  </a:cubicBezTo>
                  <a:close/>
                  <a:moveTo>
                    <a:pt x="677" y="350"/>
                  </a:moveTo>
                  <a:cubicBezTo>
                    <a:pt x="677" y="382"/>
                    <a:pt x="677" y="382"/>
                    <a:pt x="677" y="382"/>
                  </a:cubicBezTo>
                  <a:cubicBezTo>
                    <a:pt x="675" y="382"/>
                    <a:pt x="673" y="382"/>
                    <a:pt x="671" y="383"/>
                  </a:cubicBezTo>
                  <a:cubicBezTo>
                    <a:pt x="670" y="372"/>
                    <a:pt x="669" y="361"/>
                    <a:pt x="668" y="351"/>
                  </a:cubicBezTo>
                  <a:cubicBezTo>
                    <a:pt x="671" y="351"/>
                    <a:pt x="674" y="350"/>
                    <a:pt x="677" y="350"/>
                  </a:cubicBezTo>
                  <a:close/>
                  <a:moveTo>
                    <a:pt x="677" y="389"/>
                  </a:moveTo>
                  <a:cubicBezTo>
                    <a:pt x="677" y="400"/>
                    <a:pt x="677" y="400"/>
                    <a:pt x="677" y="400"/>
                  </a:cubicBezTo>
                  <a:cubicBezTo>
                    <a:pt x="671" y="400"/>
                    <a:pt x="671" y="400"/>
                    <a:pt x="671" y="400"/>
                  </a:cubicBezTo>
                  <a:cubicBezTo>
                    <a:pt x="671" y="397"/>
                    <a:pt x="671" y="393"/>
                    <a:pt x="671" y="389"/>
                  </a:cubicBezTo>
                  <a:cubicBezTo>
                    <a:pt x="677" y="389"/>
                    <a:pt x="677" y="389"/>
                    <a:pt x="677" y="389"/>
                  </a:cubicBezTo>
                  <a:close/>
                  <a:moveTo>
                    <a:pt x="677" y="409"/>
                  </a:moveTo>
                  <a:cubicBezTo>
                    <a:pt x="677" y="435"/>
                    <a:pt x="677" y="435"/>
                    <a:pt x="677" y="435"/>
                  </a:cubicBezTo>
                  <a:cubicBezTo>
                    <a:pt x="668" y="430"/>
                    <a:pt x="671" y="422"/>
                    <a:pt x="670" y="409"/>
                  </a:cubicBezTo>
                  <a:cubicBezTo>
                    <a:pt x="673" y="409"/>
                    <a:pt x="675" y="409"/>
                    <a:pt x="677" y="409"/>
                  </a:cubicBezTo>
                  <a:close/>
                  <a:moveTo>
                    <a:pt x="677" y="442"/>
                  </a:moveTo>
                  <a:cubicBezTo>
                    <a:pt x="677" y="454"/>
                    <a:pt x="677" y="454"/>
                    <a:pt x="677" y="454"/>
                  </a:cubicBezTo>
                  <a:cubicBezTo>
                    <a:pt x="676" y="454"/>
                    <a:pt x="676" y="454"/>
                    <a:pt x="676" y="454"/>
                  </a:cubicBezTo>
                  <a:cubicBezTo>
                    <a:pt x="674" y="456"/>
                    <a:pt x="674" y="456"/>
                    <a:pt x="673" y="463"/>
                  </a:cubicBezTo>
                  <a:cubicBezTo>
                    <a:pt x="674" y="463"/>
                    <a:pt x="676" y="463"/>
                    <a:pt x="677" y="464"/>
                  </a:cubicBezTo>
                  <a:cubicBezTo>
                    <a:pt x="677" y="476"/>
                    <a:pt x="677" y="476"/>
                    <a:pt x="677" y="476"/>
                  </a:cubicBezTo>
                  <a:cubicBezTo>
                    <a:pt x="664" y="473"/>
                    <a:pt x="663" y="472"/>
                    <a:pt x="661" y="471"/>
                  </a:cubicBezTo>
                  <a:cubicBezTo>
                    <a:pt x="664" y="460"/>
                    <a:pt x="665" y="442"/>
                    <a:pt x="677" y="442"/>
                  </a:cubicBezTo>
                  <a:close/>
                  <a:moveTo>
                    <a:pt x="677" y="486"/>
                  </a:moveTo>
                  <a:cubicBezTo>
                    <a:pt x="677" y="501"/>
                    <a:pt x="677" y="501"/>
                    <a:pt x="677" y="501"/>
                  </a:cubicBezTo>
                  <a:cubicBezTo>
                    <a:pt x="676" y="503"/>
                    <a:pt x="676" y="503"/>
                    <a:pt x="676" y="503"/>
                  </a:cubicBezTo>
                  <a:cubicBezTo>
                    <a:pt x="677" y="503"/>
                    <a:pt x="677" y="503"/>
                    <a:pt x="677" y="503"/>
                  </a:cubicBezTo>
                  <a:cubicBezTo>
                    <a:pt x="677" y="517"/>
                    <a:pt x="677" y="517"/>
                    <a:pt x="677" y="517"/>
                  </a:cubicBezTo>
                  <a:cubicBezTo>
                    <a:pt x="669" y="514"/>
                    <a:pt x="659" y="510"/>
                    <a:pt x="654" y="507"/>
                  </a:cubicBezTo>
                  <a:cubicBezTo>
                    <a:pt x="654" y="494"/>
                    <a:pt x="654" y="494"/>
                    <a:pt x="654" y="494"/>
                  </a:cubicBezTo>
                  <a:cubicBezTo>
                    <a:pt x="659" y="479"/>
                    <a:pt x="659" y="479"/>
                    <a:pt x="660" y="478"/>
                  </a:cubicBezTo>
                  <a:cubicBezTo>
                    <a:pt x="666" y="481"/>
                    <a:pt x="666" y="481"/>
                    <a:pt x="667" y="482"/>
                  </a:cubicBezTo>
                  <a:cubicBezTo>
                    <a:pt x="666" y="488"/>
                    <a:pt x="664" y="493"/>
                    <a:pt x="662" y="498"/>
                  </a:cubicBezTo>
                  <a:cubicBezTo>
                    <a:pt x="664" y="499"/>
                    <a:pt x="666" y="500"/>
                    <a:pt x="669" y="500"/>
                  </a:cubicBezTo>
                  <a:cubicBezTo>
                    <a:pt x="671" y="495"/>
                    <a:pt x="672" y="490"/>
                    <a:pt x="674" y="485"/>
                  </a:cubicBezTo>
                  <a:cubicBezTo>
                    <a:pt x="677" y="486"/>
                    <a:pt x="677" y="486"/>
                    <a:pt x="677" y="486"/>
                  </a:cubicBezTo>
                  <a:close/>
                  <a:moveTo>
                    <a:pt x="677" y="540"/>
                  </a:moveTo>
                  <a:cubicBezTo>
                    <a:pt x="669" y="532"/>
                    <a:pt x="661" y="523"/>
                    <a:pt x="654" y="514"/>
                  </a:cubicBezTo>
                  <a:cubicBezTo>
                    <a:pt x="654" y="531"/>
                    <a:pt x="654" y="531"/>
                    <a:pt x="654" y="531"/>
                  </a:cubicBezTo>
                  <a:cubicBezTo>
                    <a:pt x="657" y="534"/>
                    <a:pt x="661" y="537"/>
                    <a:pt x="664" y="541"/>
                  </a:cubicBezTo>
                  <a:cubicBezTo>
                    <a:pt x="661" y="540"/>
                    <a:pt x="657" y="539"/>
                    <a:pt x="654" y="539"/>
                  </a:cubicBezTo>
                  <a:cubicBezTo>
                    <a:pt x="654" y="551"/>
                    <a:pt x="654" y="551"/>
                    <a:pt x="654" y="551"/>
                  </a:cubicBezTo>
                  <a:cubicBezTo>
                    <a:pt x="658" y="552"/>
                    <a:pt x="661" y="552"/>
                    <a:pt x="665" y="553"/>
                  </a:cubicBezTo>
                  <a:cubicBezTo>
                    <a:pt x="668" y="553"/>
                    <a:pt x="670" y="553"/>
                    <a:pt x="673" y="553"/>
                  </a:cubicBezTo>
                  <a:cubicBezTo>
                    <a:pt x="674" y="550"/>
                    <a:pt x="676" y="546"/>
                    <a:pt x="677" y="542"/>
                  </a:cubicBezTo>
                  <a:cubicBezTo>
                    <a:pt x="677" y="540"/>
                    <a:pt x="677" y="540"/>
                    <a:pt x="677" y="540"/>
                  </a:cubicBezTo>
                  <a:close/>
                  <a:moveTo>
                    <a:pt x="677" y="610"/>
                  </a:moveTo>
                  <a:cubicBezTo>
                    <a:pt x="677" y="622"/>
                    <a:pt x="677" y="622"/>
                    <a:pt x="677" y="622"/>
                  </a:cubicBezTo>
                  <a:cubicBezTo>
                    <a:pt x="676" y="623"/>
                    <a:pt x="675" y="625"/>
                    <a:pt x="674" y="628"/>
                  </a:cubicBezTo>
                  <a:cubicBezTo>
                    <a:pt x="677" y="628"/>
                    <a:pt x="677" y="628"/>
                    <a:pt x="677" y="628"/>
                  </a:cubicBezTo>
                  <a:cubicBezTo>
                    <a:pt x="677" y="637"/>
                    <a:pt x="677" y="637"/>
                    <a:pt x="677" y="637"/>
                  </a:cubicBezTo>
                  <a:cubicBezTo>
                    <a:pt x="668" y="637"/>
                    <a:pt x="660" y="639"/>
                    <a:pt x="654" y="649"/>
                  </a:cubicBezTo>
                  <a:cubicBezTo>
                    <a:pt x="654" y="637"/>
                    <a:pt x="654" y="637"/>
                    <a:pt x="654" y="637"/>
                  </a:cubicBezTo>
                  <a:cubicBezTo>
                    <a:pt x="657" y="633"/>
                    <a:pt x="661" y="630"/>
                    <a:pt x="665" y="628"/>
                  </a:cubicBezTo>
                  <a:cubicBezTo>
                    <a:pt x="669" y="620"/>
                    <a:pt x="672" y="615"/>
                    <a:pt x="677" y="610"/>
                  </a:cubicBezTo>
                  <a:close/>
                  <a:moveTo>
                    <a:pt x="677" y="657"/>
                  </a:moveTo>
                  <a:cubicBezTo>
                    <a:pt x="677" y="666"/>
                    <a:pt x="677" y="666"/>
                    <a:pt x="677" y="666"/>
                  </a:cubicBezTo>
                  <a:cubicBezTo>
                    <a:pt x="667" y="663"/>
                    <a:pt x="660" y="661"/>
                    <a:pt x="654" y="660"/>
                  </a:cubicBezTo>
                  <a:cubicBezTo>
                    <a:pt x="654" y="651"/>
                    <a:pt x="654" y="651"/>
                    <a:pt x="654" y="651"/>
                  </a:cubicBezTo>
                  <a:cubicBezTo>
                    <a:pt x="663" y="653"/>
                    <a:pt x="663" y="653"/>
                    <a:pt x="676" y="657"/>
                  </a:cubicBezTo>
                  <a:cubicBezTo>
                    <a:pt x="677" y="657"/>
                    <a:pt x="677" y="657"/>
                    <a:pt x="677" y="657"/>
                  </a:cubicBezTo>
                  <a:close/>
                  <a:moveTo>
                    <a:pt x="654" y="581"/>
                  </a:moveTo>
                  <a:cubicBezTo>
                    <a:pt x="654" y="568"/>
                    <a:pt x="654" y="568"/>
                    <a:pt x="654" y="568"/>
                  </a:cubicBezTo>
                  <a:cubicBezTo>
                    <a:pt x="656" y="569"/>
                    <a:pt x="658" y="571"/>
                    <a:pt x="661" y="573"/>
                  </a:cubicBezTo>
                  <a:cubicBezTo>
                    <a:pt x="658" y="575"/>
                    <a:pt x="656" y="578"/>
                    <a:pt x="654" y="581"/>
                  </a:cubicBezTo>
                  <a:close/>
                  <a:moveTo>
                    <a:pt x="654" y="270"/>
                  </a:moveTo>
                  <a:cubicBezTo>
                    <a:pt x="654" y="263"/>
                    <a:pt x="654" y="263"/>
                    <a:pt x="654" y="263"/>
                  </a:cubicBezTo>
                  <a:cubicBezTo>
                    <a:pt x="655" y="259"/>
                    <a:pt x="660" y="255"/>
                    <a:pt x="668" y="261"/>
                  </a:cubicBezTo>
                  <a:cubicBezTo>
                    <a:pt x="668" y="264"/>
                    <a:pt x="668" y="267"/>
                    <a:pt x="668" y="270"/>
                  </a:cubicBezTo>
                  <a:cubicBezTo>
                    <a:pt x="665" y="273"/>
                    <a:pt x="662" y="273"/>
                    <a:pt x="657" y="273"/>
                  </a:cubicBezTo>
                  <a:cubicBezTo>
                    <a:pt x="655" y="272"/>
                    <a:pt x="654" y="271"/>
                    <a:pt x="654" y="270"/>
                  </a:cubicBezTo>
                  <a:close/>
                  <a:moveTo>
                    <a:pt x="629" y="76"/>
                  </a:moveTo>
                  <a:cubicBezTo>
                    <a:pt x="637" y="82"/>
                    <a:pt x="645" y="88"/>
                    <a:pt x="654" y="95"/>
                  </a:cubicBezTo>
                  <a:cubicBezTo>
                    <a:pt x="654" y="106"/>
                    <a:pt x="654" y="106"/>
                    <a:pt x="654" y="106"/>
                  </a:cubicBezTo>
                  <a:cubicBezTo>
                    <a:pt x="652" y="101"/>
                    <a:pt x="647" y="97"/>
                    <a:pt x="639" y="94"/>
                  </a:cubicBezTo>
                  <a:cubicBezTo>
                    <a:pt x="637" y="107"/>
                    <a:pt x="633" y="122"/>
                    <a:pt x="639" y="134"/>
                  </a:cubicBezTo>
                  <a:cubicBezTo>
                    <a:pt x="646" y="139"/>
                    <a:pt x="646" y="139"/>
                    <a:pt x="648" y="141"/>
                  </a:cubicBezTo>
                  <a:cubicBezTo>
                    <a:pt x="648" y="141"/>
                    <a:pt x="649" y="141"/>
                    <a:pt x="650" y="141"/>
                  </a:cubicBezTo>
                  <a:cubicBezTo>
                    <a:pt x="651" y="136"/>
                    <a:pt x="652" y="130"/>
                    <a:pt x="654" y="124"/>
                  </a:cubicBezTo>
                  <a:cubicBezTo>
                    <a:pt x="654" y="156"/>
                    <a:pt x="654" y="156"/>
                    <a:pt x="654" y="156"/>
                  </a:cubicBezTo>
                  <a:cubicBezTo>
                    <a:pt x="653" y="155"/>
                    <a:pt x="652" y="153"/>
                    <a:pt x="651" y="151"/>
                  </a:cubicBezTo>
                  <a:cubicBezTo>
                    <a:pt x="643" y="148"/>
                    <a:pt x="630" y="139"/>
                    <a:pt x="629" y="130"/>
                  </a:cubicBezTo>
                  <a:cubicBezTo>
                    <a:pt x="629" y="106"/>
                    <a:pt x="629" y="106"/>
                    <a:pt x="629" y="106"/>
                  </a:cubicBezTo>
                  <a:cubicBezTo>
                    <a:pt x="629" y="103"/>
                    <a:pt x="629" y="103"/>
                    <a:pt x="629" y="103"/>
                  </a:cubicBezTo>
                  <a:cubicBezTo>
                    <a:pt x="629" y="99"/>
                    <a:pt x="629" y="95"/>
                    <a:pt x="629" y="92"/>
                  </a:cubicBezTo>
                  <a:cubicBezTo>
                    <a:pt x="629" y="76"/>
                    <a:pt x="629" y="76"/>
                    <a:pt x="629" y="76"/>
                  </a:cubicBezTo>
                  <a:close/>
                  <a:moveTo>
                    <a:pt x="654" y="701"/>
                  </a:moveTo>
                  <a:cubicBezTo>
                    <a:pt x="652" y="702"/>
                    <a:pt x="652" y="702"/>
                    <a:pt x="652" y="702"/>
                  </a:cubicBezTo>
                  <a:cubicBezTo>
                    <a:pt x="644" y="707"/>
                    <a:pt x="637" y="713"/>
                    <a:pt x="629" y="719"/>
                  </a:cubicBezTo>
                  <a:cubicBezTo>
                    <a:pt x="629" y="702"/>
                    <a:pt x="629" y="702"/>
                    <a:pt x="629" y="702"/>
                  </a:cubicBezTo>
                  <a:cubicBezTo>
                    <a:pt x="640" y="701"/>
                    <a:pt x="646" y="700"/>
                    <a:pt x="654" y="690"/>
                  </a:cubicBezTo>
                  <a:cubicBezTo>
                    <a:pt x="654" y="701"/>
                    <a:pt x="654" y="701"/>
                    <a:pt x="654" y="701"/>
                  </a:cubicBezTo>
                  <a:close/>
                  <a:moveTo>
                    <a:pt x="654" y="263"/>
                  </a:moveTo>
                  <a:cubicBezTo>
                    <a:pt x="654" y="270"/>
                    <a:pt x="654" y="270"/>
                    <a:pt x="654" y="270"/>
                  </a:cubicBezTo>
                  <a:cubicBezTo>
                    <a:pt x="653" y="268"/>
                    <a:pt x="653" y="265"/>
                    <a:pt x="654" y="263"/>
                  </a:cubicBezTo>
                  <a:close/>
                  <a:moveTo>
                    <a:pt x="654" y="494"/>
                  </a:moveTo>
                  <a:cubicBezTo>
                    <a:pt x="654" y="507"/>
                    <a:pt x="654" y="507"/>
                    <a:pt x="654" y="507"/>
                  </a:cubicBezTo>
                  <a:cubicBezTo>
                    <a:pt x="651" y="506"/>
                    <a:pt x="649" y="506"/>
                    <a:pt x="649" y="505"/>
                  </a:cubicBezTo>
                  <a:cubicBezTo>
                    <a:pt x="651" y="501"/>
                    <a:pt x="652" y="497"/>
                    <a:pt x="654" y="494"/>
                  </a:cubicBezTo>
                  <a:close/>
                  <a:moveTo>
                    <a:pt x="654" y="514"/>
                  </a:moveTo>
                  <a:cubicBezTo>
                    <a:pt x="654" y="531"/>
                    <a:pt x="654" y="531"/>
                    <a:pt x="654" y="531"/>
                  </a:cubicBezTo>
                  <a:cubicBezTo>
                    <a:pt x="650" y="527"/>
                    <a:pt x="646" y="523"/>
                    <a:pt x="642" y="520"/>
                  </a:cubicBezTo>
                  <a:cubicBezTo>
                    <a:pt x="644" y="516"/>
                    <a:pt x="646" y="512"/>
                    <a:pt x="648" y="509"/>
                  </a:cubicBezTo>
                  <a:cubicBezTo>
                    <a:pt x="654" y="514"/>
                    <a:pt x="654" y="514"/>
                    <a:pt x="654" y="514"/>
                  </a:cubicBezTo>
                  <a:close/>
                  <a:moveTo>
                    <a:pt x="654" y="539"/>
                  </a:moveTo>
                  <a:cubicBezTo>
                    <a:pt x="654" y="551"/>
                    <a:pt x="654" y="551"/>
                    <a:pt x="654" y="551"/>
                  </a:cubicBezTo>
                  <a:cubicBezTo>
                    <a:pt x="645" y="549"/>
                    <a:pt x="637" y="547"/>
                    <a:pt x="629" y="546"/>
                  </a:cubicBezTo>
                  <a:cubicBezTo>
                    <a:pt x="629" y="544"/>
                    <a:pt x="629" y="544"/>
                    <a:pt x="629" y="544"/>
                  </a:cubicBezTo>
                  <a:cubicBezTo>
                    <a:pt x="631" y="541"/>
                    <a:pt x="632" y="538"/>
                    <a:pt x="635" y="535"/>
                  </a:cubicBezTo>
                  <a:cubicBezTo>
                    <a:pt x="641" y="536"/>
                    <a:pt x="647" y="537"/>
                    <a:pt x="654" y="539"/>
                  </a:cubicBezTo>
                  <a:close/>
                  <a:moveTo>
                    <a:pt x="654" y="568"/>
                  </a:moveTo>
                  <a:cubicBezTo>
                    <a:pt x="645" y="562"/>
                    <a:pt x="637" y="556"/>
                    <a:pt x="629" y="550"/>
                  </a:cubicBezTo>
                  <a:cubicBezTo>
                    <a:pt x="629" y="566"/>
                    <a:pt x="629" y="566"/>
                    <a:pt x="629" y="566"/>
                  </a:cubicBezTo>
                  <a:cubicBezTo>
                    <a:pt x="637" y="571"/>
                    <a:pt x="645" y="576"/>
                    <a:pt x="652" y="582"/>
                  </a:cubicBezTo>
                  <a:cubicBezTo>
                    <a:pt x="654" y="581"/>
                    <a:pt x="654" y="581"/>
                    <a:pt x="654" y="581"/>
                  </a:cubicBezTo>
                  <a:cubicBezTo>
                    <a:pt x="654" y="568"/>
                    <a:pt x="654" y="568"/>
                    <a:pt x="654" y="568"/>
                  </a:cubicBezTo>
                  <a:close/>
                  <a:moveTo>
                    <a:pt x="654" y="637"/>
                  </a:moveTo>
                  <a:cubicBezTo>
                    <a:pt x="654" y="649"/>
                    <a:pt x="654" y="649"/>
                    <a:pt x="654" y="649"/>
                  </a:cubicBezTo>
                  <a:cubicBezTo>
                    <a:pt x="653" y="650"/>
                    <a:pt x="653" y="651"/>
                    <a:pt x="652" y="651"/>
                  </a:cubicBezTo>
                  <a:cubicBezTo>
                    <a:pt x="654" y="651"/>
                    <a:pt x="654" y="651"/>
                    <a:pt x="654" y="651"/>
                  </a:cubicBezTo>
                  <a:cubicBezTo>
                    <a:pt x="654" y="660"/>
                    <a:pt x="654" y="660"/>
                    <a:pt x="654" y="660"/>
                  </a:cubicBezTo>
                  <a:cubicBezTo>
                    <a:pt x="645" y="659"/>
                    <a:pt x="639" y="662"/>
                    <a:pt x="629" y="672"/>
                  </a:cubicBezTo>
                  <a:cubicBezTo>
                    <a:pt x="629" y="661"/>
                    <a:pt x="629" y="661"/>
                    <a:pt x="629" y="661"/>
                  </a:cubicBezTo>
                  <a:cubicBezTo>
                    <a:pt x="633" y="656"/>
                    <a:pt x="639" y="653"/>
                    <a:pt x="645" y="649"/>
                  </a:cubicBezTo>
                  <a:cubicBezTo>
                    <a:pt x="647" y="644"/>
                    <a:pt x="650" y="640"/>
                    <a:pt x="654" y="637"/>
                  </a:cubicBezTo>
                  <a:close/>
                  <a:moveTo>
                    <a:pt x="654" y="680"/>
                  </a:moveTo>
                  <a:cubicBezTo>
                    <a:pt x="645" y="677"/>
                    <a:pt x="637" y="674"/>
                    <a:pt x="629" y="672"/>
                  </a:cubicBezTo>
                  <a:cubicBezTo>
                    <a:pt x="629" y="681"/>
                    <a:pt x="629" y="681"/>
                    <a:pt x="629" y="681"/>
                  </a:cubicBezTo>
                  <a:cubicBezTo>
                    <a:pt x="637" y="684"/>
                    <a:pt x="645" y="687"/>
                    <a:pt x="654" y="689"/>
                  </a:cubicBezTo>
                  <a:cubicBezTo>
                    <a:pt x="654" y="680"/>
                    <a:pt x="654" y="680"/>
                    <a:pt x="654" y="680"/>
                  </a:cubicBezTo>
                  <a:close/>
                  <a:moveTo>
                    <a:pt x="629" y="600"/>
                  </a:moveTo>
                  <a:cubicBezTo>
                    <a:pt x="629" y="575"/>
                    <a:pt x="629" y="575"/>
                    <a:pt x="629" y="575"/>
                  </a:cubicBezTo>
                  <a:cubicBezTo>
                    <a:pt x="635" y="581"/>
                    <a:pt x="641" y="586"/>
                    <a:pt x="646" y="592"/>
                  </a:cubicBezTo>
                  <a:cubicBezTo>
                    <a:pt x="643" y="596"/>
                    <a:pt x="640" y="599"/>
                    <a:pt x="637" y="603"/>
                  </a:cubicBezTo>
                  <a:cubicBezTo>
                    <a:pt x="629" y="600"/>
                    <a:pt x="629" y="600"/>
                    <a:pt x="629" y="600"/>
                  </a:cubicBezTo>
                  <a:close/>
                  <a:moveTo>
                    <a:pt x="629" y="457"/>
                  </a:moveTo>
                  <a:cubicBezTo>
                    <a:pt x="629" y="362"/>
                    <a:pt x="629" y="362"/>
                    <a:pt x="629" y="362"/>
                  </a:cubicBezTo>
                  <a:cubicBezTo>
                    <a:pt x="635" y="393"/>
                    <a:pt x="638" y="427"/>
                    <a:pt x="629" y="457"/>
                  </a:cubicBezTo>
                  <a:close/>
                  <a:moveTo>
                    <a:pt x="629" y="215"/>
                  </a:moveTo>
                  <a:cubicBezTo>
                    <a:pt x="629" y="162"/>
                    <a:pt x="629" y="162"/>
                    <a:pt x="629" y="162"/>
                  </a:cubicBezTo>
                  <a:cubicBezTo>
                    <a:pt x="631" y="162"/>
                    <a:pt x="633" y="162"/>
                    <a:pt x="636" y="162"/>
                  </a:cubicBezTo>
                  <a:cubicBezTo>
                    <a:pt x="638" y="174"/>
                    <a:pt x="642" y="177"/>
                    <a:pt x="650" y="185"/>
                  </a:cubicBezTo>
                  <a:cubicBezTo>
                    <a:pt x="650" y="187"/>
                    <a:pt x="650" y="188"/>
                    <a:pt x="650" y="190"/>
                  </a:cubicBezTo>
                  <a:cubicBezTo>
                    <a:pt x="648" y="192"/>
                    <a:pt x="648" y="192"/>
                    <a:pt x="642" y="192"/>
                  </a:cubicBezTo>
                  <a:cubicBezTo>
                    <a:pt x="641" y="191"/>
                    <a:pt x="641" y="190"/>
                    <a:pt x="640" y="190"/>
                  </a:cubicBezTo>
                  <a:cubicBezTo>
                    <a:pt x="640" y="192"/>
                    <a:pt x="639" y="195"/>
                    <a:pt x="639" y="197"/>
                  </a:cubicBezTo>
                  <a:cubicBezTo>
                    <a:pt x="636" y="198"/>
                    <a:pt x="634" y="198"/>
                    <a:pt x="632" y="199"/>
                  </a:cubicBezTo>
                  <a:cubicBezTo>
                    <a:pt x="637" y="205"/>
                    <a:pt x="640" y="210"/>
                    <a:pt x="648" y="213"/>
                  </a:cubicBezTo>
                  <a:cubicBezTo>
                    <a:pt x="648" y="218"/>
                    <a:pt x="648" y="220"/>
                    <a:pt x="646" y="224"/>
                  </a:cubicBezTo>
                  <a:cubicBezTo>
                    <a:pt x="641" y="224"/>
                    <a:pt x="639" y="224"/>
                    <a:pt x="635" y="222"/>
                  </a:cubicBezTo>
                  <a:cubicBezTo>
                    <a:pt x="632" y="219"/>
                    <a:pt x="630" y="217"/>
                    <a:pt x="629" y="215"/>
                  </a:cubicBezTo>
                  <a:close/>
                  <a:moveTo>
                    <a:pt x="616" y="67"/>
                  </a:moveTo>
                  <a:cubicBezTo>
                    <a:pt x="620" y="70"/>
                    <a:pt x="625" y="73"/>
                    <a:pt x="629" y="76"/>
                  </a:cubicBezTo>
                  <a:cubicBezTo>
                    <a:pt x="629" y="92"/>
                    <a:pt x="629" y="92"/>
                    <a:pt x="629" y="92"/>
                  </a:cubicBezTo>
                  <a:cubicBezTo>
                    <a:pt x="628" y="85"/>
                    <a:pt x="624" y="81"/>
                    <a:pt x="616" y="76"/>
                  </a:cubicBezTo>
                  <a:cubicBezTo>
                    <a:pt x="616" y="67"/>
                    <a:pt x="616" y="67"/>
                    <a:pt x="616" y="67"/>
                  </a:cubicBezTo>
                  <a:close/>
                  <a:moveTo>
                    <a:pt x="629" y="719"/>
                  </a:moveTo>
                  <a:cubicBezTo>
                    <a:pt x="625" y="722"/>
                    <a:pt x="620" y="725"/>
                    <a:pt x="616" y="728"/>
                  </a:cubicBezTo>
                  <a:cubicBezTo>
                    <a:pt x="616" y="719"/>
                    <a:pt x="616" y="719"/>
                    <a:pt x="616" y="719"/>
                  </a:cubicBezTo>
                  <a:cubicBezTo>
                    <a:pt x="620" y="717"/>
                    <a:pt x="623" y="715"/>
                    <a:pt x="628" y="711"/>
                  </a:cubicBezTo>
                  <a:cubicBezTo>
                    <a:pt x="624" y="709"/>
                    <a:pt x="620" y="707"/>
                    <a:pt x="616" y="705"/>
                  </a:cubicBezTo>
                  <a:cubicBezTo>
                    <a:pt x="616" y="696"/>
                    <a:pt x="616" y="696"/>
                    <a:pt x="616" y="696"/>
                  </a:cubicBezTo>
                  <a:cubicBezTo>
                    <a:pt x="620" y="698"/>
                    <a:pt x="624" y="700"/>
                    <a:pt x="628" y="702"/>
                  </a:cubicBezTo>
                  <a:cubicBezTo>
                    <a:pt x="629" y="702"/>
                    <a:pt x="629" y="702"/>
                    <a:pt x="629" y="702"/>
                  </a:cubicBezTo>
                  <a:cubicBezTo>
                    <a:pt x="629" y="719"/>
                    <a:pt x="629" y="719"/>
                    <a:pt x="629" y="719"/>
                  </a:cubicBezTo>
                  <a:close/>
                  <a:moveTo>
                    <a:pt x="629" y="106"/>
                  </a:moveTo>
                  <a:cubicBezTo>
                    <a:pt x="629" y="130"/>
                    <a:pt x="629" y="130"/>
                    <a:pt x="629" y="130"/>
                  </a:cubicBezTo>
                  <a:cubicBezTo>
                    <a:pt x="624" y="127"/>
                    <a:pt x="620" y="125"/>
                    <a:pt x="616" y="122"/>
                  </a:cubicBezTo>
                  <a:cubicBezTo>
                    <a:pt x="616" y="114"/>
                    <a:pt x="616" y="114"/>
                    <a:pt x="616" y="114"/>
                  </a:cubicBezTo>
                  <a:cubicBezTo>
                    <a:pt x="618" y="115"/>
                    <a:pt x="620" y="117"/>
                    <a:pt x="624" y="120"/>
                  </a:cubicBezTo>
                  <a:cubicBezTo>
                    <a:pt x="625" y="120"/>
                    <a:pt x="626" y="120"/>
                    <a:pt x="626" y="120"/>
                  </a:cubicBezTo>
                  <a:cubicBezTo>
                    <a:pt x="627" y="116"/>
                    <a:pt x="628" y="111"/>
                    <a:pt x="629" y="106"/>
                  </a:cubicBezTo>
                  <a:close/>
                  <a:moveTo>
                    <a:pt x="629" y="162"/>
                  </a:moveTo>
                  <a:cubicBezTo>
                    <a:pt x="629" y="215"/>
                    <a:pt x="629" y="215"/>
                    <a:pt x="629" y="215"/>
                  </a:cubicBezTo>
                  <a:cubicBezTo>
                    <a:pt x="623" y="208"/>
                    <a:pt x="619" y="210"/>
                    <a:pt x="616" y="214"/>
                  </a:cubicBezTo>
                  <a:cubicBezTo>
                    <a:pt x="616" y="198"/>
                    <a:pt x="616" y="198"/>
                    <a:pt x="616" y="198"/>
                  </a:cubicBezTo>
                  <a:cubicBezTo>
                    <a:pt x="616" y="198"/>
                    <a:pt x="616" y="198"/>
                    <a:pt x="616" y="198"/>
                  </a:cubicBezTo>
                  <a:cubicBezTo>
                    <a:pt x="616" y="198"/>
                    <a:pt x="616" y="197"/>
                    <a:pt x="616" y="196"/>
                  </a:cubicBezTo>
                  <a:cubicBezTo>
                    <a:pt x="616" y="171"/>
                    <a:pt x="616" y="171"/>
                    <a:pt x="616" y="171"/>
                  </a:cubicBezTo>
                  <a:cubicBezTo>
                    <a:pt x="617" y="172"/>
                    <a:pt x="617" y="173"/>
                    <a:pt x="618" y="173"/>
                  </a:cubicBezTo>
                  <a:cubicBezTo>
                    <a:pt x="620" y="173"/>
                    <a:pt x="621" y="173"/>
                    <a:pt x="622" y="173"/>
                  </a:cubicBezTo>
                  <a:cubicBezTo>
                    <a:pt x="622" y="172"/>
                    <a:pt x="621" y="171"/>
                    <a:pt x="621" y="171"/>
                  </a:cubicBezTo>
                  <a:cubicBezTo>
                    <a:pt x="619" y="170"/>
                    <a:pt x="618" y="169"/>
                    <a:pt x="616" y="168"/>
                  </a:cubicBezTo>
                  <a:cubicBezTo>
                    <a:pt x="616" y="154"/>
                    <a:pt x="616" y="154"/>
                    <a:pt x="616" y="154"/>
                  </a:cubicBezTo>
                  <a:cubicBezTo>
                    <a:pt x="617" y="154"/>
                    <a:pt x="618" y="154"/>
                    <a:pt x="620" y="154"/>
                  </a:cubicBezTo>
                  <a:cubicBezTo>
                    <a:pt x="623" y="160"/>
                    <a:pt x="625" y="162"/>
                    <a:pt x="629" y="162"/>
                  </a:cubicBezTo>
                  <a:close/>
                  <a:moveTo>
                    <a:pt x="629" y="362"/>
                  </a:moveTo>
                  <a:cubicBezTo>
                    <a:pt x="629" y="457"/>
                    <a:pt x="629" y="457"/>
                    <a:pt x="629" y="457"/>
                  </a:cubicBezTo>
                  <a:cubicBezTo>
                    <a:pt x="627" y="461"/>
                    <a:pt x="626" y="466"/>
                    <a:pt x="624" y="470"/>
                  </a:cubicBezTo>
                  <a:cubicBezTo>
                    <a:pt x="622" y="477"/>
                    <a:pt x="619" y="484"/>
                    <a:pt x="616" y="493"/>
                  </a:cubicBezTo>
                  <a:cubicBezTo>
                    <a:pt x="616" y="469"/>
                    <a:pt x="616" y="469"/>
                    <a:pt x="616" y="469"/>
                  </a:cubicBezTo>
                  <a:cubicBezTo>
                    <a:pt x="619" y="467"/>
                    <a:pt x="621" y="463"/>
                    <a:pt x="621" y="457"/>
                  </a:cubicBezTo>
                  <a:cubicBezTo>
                    <a:pt x="619" y="458"/>
                    <a:pt x="618" y="458"/>
                    <a:pt x="616" y="459"/>
                  </a:cubicBezTo>
                  <a:cubicBezTo>
                    <a:pt x="616" y="453"/>
                    <a:pt x="616" y="453"/>
                    <a:pt x="616" y="453"/>
                  </a:cubicBezTo>
                  <a:cubicBezTo>
                    <a:pt x="622" y="451"/>
                    <a:pt x="626" y="447"/>
                    <a:pt x="626" y="437"/>
                  </a:cubicBezTo>
                  <a:cubicBezTo>
                    <a:pt x="622" y="439"/>
                    <a:pt x="619" y="440"/>
                    <a:pt x="616" y="441"/>
                  </a:cubicBezTo>
                  <a:cubicBezTo>
                    <a:pt x="616" y="435"/>
                    <a:pt x="616" y="435"/>
                    <a:pt x="616" y="435"/>
                  </a:cubicBezTo>
                  <a:cubicBezTo>
                    <a:pt x="624" y="432"/>
                    <a:pt x="628" y="429"/>
                    <a:pt x="628" y="417"/>
                  </a:cubicBezTo>
                  <a:cubicBezTo>
                    <a:pt x="623" y="420"/>
                    <a:pt x="619" y="421"/>
                    <a:pt x="616" y="423"/>
                  </a:cubicBezTo>
                  <a:cubicBezTo>
                    <a:pt x="616" y="417"/>
                    <a:pt x="616" y="417"/>
                    <a:pt x="616" y="417"/>
                  </a:cubicBezTo>
                  <a:cubicBezTo>
                    <a:pt x="626" y="411"/>
                    <a:pt x="628" y="411"/>
                    <a:pt x="628" y="397"/>
                  </a:cubicBezTo>
                  <a:cubicBezTo>
                    <a:pt x="624" y="400"/>
                    <a:pt x="620" y="403"/>
                    <a:pt x="616" y="406"/>
                  </a:cubicBezTo>
                  <a:cubicBezTo>
                    <a:pt x="616" y="398"/>
                    <a:pt x="616" y="398"/>
                    <a:pt x="616" y="398"/>
                  </a:cubicBezTo>
                  <a:cubicBezTo>
                    <a:pt x="624" y="393"/>
                    <a:pt x="632" y="387"/>
                    <a:pt x="627" y="377"/>
                  </a:cubicBezTo>
                  <a:cubicBezTo>
                    <a:pt x="622" y="381"/>
                    <a:pt x="618" y="383"/>
                    <a:pt x="616" y="385"/>
                  </a:cubicBezTo>
                  <a:cubicBezTo>
                    <a:pt x="616" y="378"/>
                    <a:pt x="616" y="378"/>
                    <a:pt x="616" y="378"/>
                  </a:cubicBezTo>
                  <a:cubicBezTo>
                    <a:pt x="623" y="373"/>
                    <a:pt x="628" y="368"/>
                    <a:pt x="624" y="358"/>
                  </a:cubicBezTo>
                  <a:cubicBezTo>
                    <a:pt x="621" y="359"/>
                    <a:pt x="618" y="361"/>
                    <a:pt x="616" y="363"/>
                  </a:cubicBezTo>
                  <a:cubicBezTo>
                    <a:pt x="616" y="357"/>
                    <a:pt x="616" y="357"/>
                    <a:pt x="616" y="357"/>
                  </a:cubicBezTo>
                  <a:cubicBezTo>
                    <a:pt x="622" y="352"/>
                    <a:pt x="624" y="347"/>
                    <a:pt x="619" y="337"/>
                  </a:cubicBezTo>
                  <a:cubicBezTo>
                    <a:pt x="618" y="338"/>
                    <a:pt x="617" y="339"/>
                    <a:pt x="616" y="340"/>
                  </a:cubicBezTo>
                  <a:cubicBezTo>
                    <a:pt x="616" y="312"/>
                    <a:pt x="616" y="312"/>
                    <a:pt x="616" y="312"/>
                  </a:cubicBezTo>
                  <a:cubicBezTo>
                    <a:pt x="617" y="314"/>
                    <a:pt x="618" y="316"/>
                    <a:pt x="620" y="320"/>
                  </a:cubicBezTo>
                  <a:cubicBezTo>
                    <a:pt x="623" y="333"/>
                    <a:pt x="626" y="347"/>
                    <a:pt x="629" y="362"/>
                  </a:cubicBezTo>
                  <a:close/>
                  <a:moveTo>
                    <a:pt x="629" y="544"/>
                  </a:moveTo>
                  <a:cubicBezTo>
                    <a:pt x="629" y="546"/>
                    <a:pt x="629" y="546"/>
                    <a:pt x="629" y="546"/>
                  </a:cubicBezTo>
                  <a:cubicBezTo>
                    <a:pt x="628" y="546"/>
                    <a:pt x="628" y="546"/>
                    <a:pt x="628" y="546"/>
                  </a:cubicBezTo>
                  <a:cubicBezTo>
                    <a:pt x="629" y="544"/>
                    <a:pt x="629" y="544"/>
                    <a:pt x="629" y="544"/>
                  </a:cubicBezTo>
                  <a:close/>
                  <a:moveTo>
                    <a:pt x="629" y="550"/>
                  </a:moveTo>
                  <a:cubicBezTo>
                    <a:pt x="629" y="566"/>
                    <a:pt x="629" y="566"/>
                    <a:pt x="629" y="566"/>
                  </a:cubicBezTo>
                  <a:cubicBezTo>
                    <a:pt x="626" y="564"/>
                    <a:pt x="623" y="561"/>
                    <a:pt x="620" y="559"/>
                  </a:cubicBezTo>
                  <a:cubicBezTo>
                    <a:pt x="622" y="554"/>
                    <a:pt x="622" y="551"/>
                    <a:pt x="628" y="549"/>
                  </a:cubicBezTo>
                  <a:cubicBezTo>
                    <a:pt x="629" y="550"/>
                    <a:pt x="629" y="550"/>
                    <a:pt x="629" y="550"/>
                  </a:cubicBezTo>
                  <a:close/>
                  <a:moveTo>
                    <a:pt x="629" y="575"/>
                  </a:moveTo>
                  <a:cubicBezTo>
                    <a:pt x="625" y="572"/>
                    <a:pt x="620" y="568"/>
                    <a:pt x="616" y="565"/>
                  </a:cubicBezTo>
                  <a:cubicBezTo>
                    <a:pt x="616" y="578"/>
                    <a:pt x="616" y="578"/>
                    <a:pt x="616" y="578"/>
                  </a:cubicBezTo>
                  <a:cubicBezTo>
                    <a:pt x="620" y="582"/>
                    <a:pt x="623" y="585"/>
                    <a:pt x="626" y="588"/>
                  </a:cubicBezTo>
                  <a:cubicBezTo>
                    <a:pt x="624" y="588"/>
                    <a:pt x="620" y="587"/>
                    <a:pt x="616" y="586"/>
                  </a:cubicBezTo>
                  <a:cubicBezTo>
                    <a:pt x="616" y="596"/>
                    <a:pt x="616" y="596"/>
                    <a:pt x="616" y="596"/>
                  </a:cubicBezTo>
                  <a:cubicBezTo>
                    <a:pt x="619" y="597"/>
                    <a:pt x="622" y="598"/>
                    <a:pt x="629" y="600"/>
                  </a:cubicBezTo>
                  <a:cubicBezTo>
                    <a:pt x="629" y="575"/>
                    <a:pt x="629" y="575"/>
                    <a:pt x="629" y="575"/>
                  </a:cubicBezTo>
                  <a:close/>
                  <a:moveTo>
                    <a:pt x="629" y="661"/>
                  </a:moveTo>
                  <a:cubicBezTo>
                    <a:pt x="629" y="672"/>
                    <a:pt x="629" y="672"/>
                    <a:pt x="629" y="672"/>
                  </a:cubicBezTo>
                  <a:cubicBezTo>
                    <a:pt x="629" y="681"/>
                    <a:pt x="629" y="681"/>
                    <a:pt x="629" y="681"/>
                  </a:cubicBezTo>
                  <a:cubicBezTo>
                    <a:pt x="628" y="681"/>
                    <a:pt x="628" y="681"/>
                    <a:pt x="628" y="681"/>
                  </a:cubicBezTo>
                  <a:cubicBezTo>
                    <a:pt x="622" y="681"/>
                    <a:pt x="619" y="681"/>
                    <a:pt x="616" y="682"/>
                  </a:cubicBezTo>
                  <a:cubicBezTo>
                    <a:pt x="616" y="674"/>
                    <a:pt x="616" y="674"/>
                    <a:pt x="616" y="674"/>
                  </a:cubicBezTo>
                  <a:cubicBezTo>
                    <a:pt x="617" y="673"/>
                    <a:pt x="619" y="673"/>
                    <a:pt x="621" y="672"/>
                  </a:cubicBezTo>
                  <a:cubicBezTo>
                    <a:pt x="623" y="668"/>
                    <a:pt x="626" y="664"/>
                    <a:pt x="629" y="661"/>
                  </a:cubicBezTo>
                  <a:close/>
                  <a:moveTo>
                    <a:pt x="616" y="616"/>
                  </a:moveTo>
                  <a:cubicBezTo>
                    <a:pt x="616" y="601"/>
                    <a:pt x="616" y="601"/>
                    <a:pt x="616" y="601"/>
                  </a:cubicBezTo>
                  <a:cubicBezTo>
                    <a:pt x="620" y="605"/>
                    <a:pt x="624" y="608"/>
                    <a:pt x="629" y="612"/>
                  </a:cubicBezTo>
                  <a:cubicBezTo>
                    <a:pt x="626" y="615"/>
                    <a:pt x="623" y="618"/>
                    <a:pt x="621" y="620"/>
                  </a:cubicBezTo>
                  <a:lnTo>
                    <a:pt x="616" y="616"/>
                  </a:lnTo>
                  <a:close/>
                  <a:moveTo>
                    <a:pt x="611" y="64"/>
                  </a:moveTo>
                  <a:cubicBezTo>
                    <a:pt x="613" y="65"/>
                    <a:pt x="614" y="66"/>
                    <a:pt x="616" y="67"/>
                  </a:cubicBezTo>
                  <a:cubicBezTo>
                    <a:pt x="616" y="76"/>
                    <a:pt x="616" y="76"/>
                    <a:pt x="616" y="76"/>
                  </a:cubicBezTo>
                  <a:cubicBezTo>
                    <a:pt x="615" y="75"/>
                    <a:pt x="613" y="74"/>
                    <a:pt x="612" y="73"/>
                  </a:cubicBezTo>
                  <a:cubicBezTo>
                    <a:pt x="612" y="85"/>
                    <a:pt x="612" y="97"/>
                    <a:pt x="612" y="109"/>
                  </a:cubicBezTo>
                  <a:cubicBezTo>
                    <a:pt x="614" y="111"/>
                    <a:pt x="615" y="112"/>
                    <a:pt x="616" y="114"/>
                  </a:cubicBezTo>
                  <a:cubicBezTo>
                    <a:pt x="616" y="122"/>
                    <a:pt x="616" y="122"/>
                    <a:pt x="616" y="122"/>
                  </a:cubicBezTo>
                  <a:cubicBezTo>
                    <a:pt x="614" y="121"/>
                    <a:pt x="613" y="120"/>
                    <a:pt x="611" y="118"/>
                  </a:cubicBezTo>
                  <a:cubicBezTo>
                    <a:pt x="611" y="64"/>
                    <a:pt x="611" y="64"/>
                    <a:pt x="611" y="64"/>
                  </a:cubicBezTo>
                  <a:close/>
                  <a:moveTo>
                    <a:pt x="616" y="728"/>
                  </a:moveTo>
                  <a:cubicBezTo>
                    <a:pt x="614" y="728"/>
                    <a:pt x="613" y="729"/>
                    <a:pt x="611" y="730"/>
                  </a:cubicBezTo>
                  <a:cubicBezTo>
                    <a:pt x="611" y="720"/>
                    <a:pt x="611" y="720"/>
                    <a:pt x="611" y="720"/>
                  </a:cubicBezTo>
                  <a:cubicBezTo>
                    <a:pt x="613" y="720"/>
                    <a:pt x="614" y="719"/>
                    <a:pt x="616" y="719"/>
                  </a:cubicBezTo>
                  <a:cubicBezTo>
                    <a:pt x="616" y="728"/>
                    <a:pt x="616" y="728"/>
                    <a:pt x="616" y="728"/>
                  </a:cubicBezTo>
                  <a:close/>
                  <a:moveTo>
                    <a:pt x="616" y="154"/>
                  </a:moveTo>
                  <a:cubicBezTo>
                    <a:pt x="616" y="168"/>
                    <a:pt x="616" y="168"/>
                    <a:pt x="616" y="168"/>
                  </a:cubicBezTo>
                  <a:cubicBezTo>
                    <a:pt x="615" y="167"/>
                    <a:pt x="613" y="167"/>
                    <a:pt x="612" y="166"/>
                  </a:cubicBezTo>
                  <a:cubicBezTo>
                    <a:pt x="613" y="169"/>
                    <a:pt x="613" y="169"/>
                    <a:pt x="616" y="171"/>
                  </a:cubicBezTo>
                  <a:cubicBezTo>
                    <a:pt x="616" y="196"/>
                    <a:pt x="616" y="196"/>
                    <a:pt x="616" y="196"/>
                  </a:cubicBezTo>
                  <a:cubicBezTo>
                    <a:pt x="615" y="194"/>
                    <a:pt x="613" y="192"/>
                    <a:pt x="611" y="190"/>
                  </a:cubicBezTo>
                  <a:cubicBezTo>
                    <a:pt x="611" y="153"/>
                    <a:pt x="611" y="153"/>
                    <a:pt x="611" y="153"/>
                  </a:cubicBezTo>
                  <a:cubicBezTo>
                    <a:pt x="613" y="154"/>
                    <a:pt x="614" y="154"/>
                    <a:pt x="616" y="154"/>
                  </a:cubicBezTo>
                  <a:close/>
                  <a:moveTo>
                    <a:pt x="616" y="198"/>
                  </a:moveTo>
                  <a:cubicBezTo>
                    <a:pt x="616" y="214"/>
                    <a:pt x="616" y="214"/>
                    <a:pt x="616" y="214"/>
                  </a:cubicBezTo>
                  <a:cubicBezTo>
                    <a:pt x="614" y="217"/>
                    <a:pt x="613" y="219"/>
                    <a:pt x="611" y="222"/>
                  </a:cubicBezTo>
                  <a:cubicBezTo>
                    <a:pt x="611" y="196"/>
                    <a:pt x="611" y="196"/>
                    <a:pt x="611" y="196"/>
                  </a:cubicBezTo>
                  <a:cubicBezTo>
                    <a:pt x="611" y="197"/>
                    <a:pt x="612" y="198"/>
                    <a:pt x="612" y="199"/>
                  </a:cubicBezTo>
                  <a:cubicBezTo>
                    <a:pt x="613" y="199"/>
                    <a:pt x="615" y="198"/>
                    <a:pt x="616" y="198"/>
                  </a:cubicBezTo>
                  <a:close/>
                  <a:moveTo>
                    <a:pt x="616" y="312"/>
                  </a:moveTo>
                  <a:cubicBezTo>
                    <a:pt x="616" y="340"/>
                    <a:pt x="616" y="340"/>
                    <a:pt x="616" y="340"/>
                  </a:cubicBezTo>
                  <a:cubicBezTo>
                    <a:pt x="614" y="342"/>
                    <a:pt x="613" y="344"/>
                    <a:pt x="611" y="346"/>
                  </a:cubicBezTo>
                  <a:cubicBezTo>
                    <a:pt x="611" y="338"/>
                    <a:pt x="611" y="338"/>
                    <a:pt x="611" y="338"/>
                  </a:cubicBezTo>
                  <a:cubicBezTo>
                    <a:pt x="616" y="333"/>
                    <a:pt x="616" y="325"/>
                    <a:pt x="613" y="317"/>
                  </a:cubicBezTo>
                  <a:cubicBezTo>
                    <a:pt x="612" y="318"/>
                    <a:pt x="612" y="319"/>
                    <a:pt x="611" y="320"/>
                  </a:cubicBezTo>
                  <a:cubicBezTo>
                    <a:pt x="611" y="300"/>
                    <a:pt x="611" y="300"/>
                    <a:pt x="611" y="300"/>
                  </a:cubicBezTo>
                  <a:cubicBezTo>
                    <a:pt x="613" y="303"/>
                    <a:pt x="613" y="303"/>
                    <a:pt x="613" y="303"/>
                  </a:cubicBezTo>
                  <a:cubicBezTo>
                    <a:pt x="614" y="307"/>
                    <a:pt x="615" y="309"/>
                    <a:pt x="616" y="312"/>
                  </a:cubicBezTo>
                  <a:close/>
                  <a:moveTo>
                    <a:pt x="616" y="357"/>
                  </a:moveTo>
                  <a:cubicBezTo>
                    <a:pt x="616" y="363"/>
                    <a:pt x="616" y="363"/>
                    <a:pt x="616" y="363"/>
                  </a:cubicBezTo>
                  <a:cubicBezTo>
                    <a:pt x="613" y="366"/>
                    <a:pt x="612" y="368"/>
                    <a:pt x="611" y="372"/>
                  </a:cubicBezTo>
                  <a:cubicBezTo>
                    <a:pt x="611" y="360"/>
                    <a:pt x="611" y="360"/>
                    <a:pt x="611" y="360"/>
                  </a:cubicBezTo>
                  <a:cubicBezTo>
                    <a:pt x="613" y="359"/>
                    <a:pt x="614" y="358"/>
                    <a:pt x="616" y="357"/>
                  </a:cubicBezTo>
                  <a:close/>
                  <a:moveTo>
                    <a:pt x="616" y="378"/>
                  </a:moveTo>
                  <a:cubicBezTo>
                    <a:pt x="616" y="385"/>
                    <a:pt x="616" y="385"/>
                    <a:pt x="616" y="385"/>
                  </a:cubicBezTo>
                  <a:cubicBezTo>
                    <a:pt x="613" y="388"/>
                    <a:pt x="612" y="392"/>
                    <a:pt x="611" y="400"/>
                  </a:cubicBezTo>
                  <a:cubicBezTo>
                    <a:pt x="613" y="399"/>
                    <a:pt x="614" y="399"/>
                    <a:pt x="616" y="398"/>
                  </a:cubicBezTo>
                  <a:cubicBezTo>
                    <a:pt x="616" y="406"/>
                    <a:pt x="616" y="406"/>
                    <a:pt x="616" y="406"/>
                  </a:cubicBezTo>
                  <a:cubicBezTo>
                    <a:pt x="615" y="407"/>
                    <a:pt x="613" y="408"/>
                    <a:pt x="612" y="409"/>
                  </a:cubicBezTo>
                  <a:cubicBezTo>
                    <a:pt x="611" y="412"/>
                    <a:pt x="611" y="416"/>
                    <a:pt x="611" y="419"/>
                  </a:cubicBezTo>
                  <a:cubicBezTo>
                    <a:pt x="613" y="418"/>
                    <a:pt x="615" y="417"/>
                    <a:pt x="616" y="417"/>
                  </a:cubicBezTo>
                  <a:cubicBezTo>
                    <a:pt x="616" y="423"/>
                    <a:pt x="616" y="423"/>
                    <a:pt x="616" y="423"/>
                  </a:cubicBezTo>
                  <a:cubicBezTo>
                    <a:pt x="614" y="425"/>
                    <a:pt x="612" y="426"/>
                    <a:pt x="611" y="429"/>
                  </a:cubicBezTo>
                  <a:cubicBezTo>
                    <a:pt x="611" y="381"/>
                    <a:pt x="611" y="381"/>
                    <a:pt x="611" y="381"/>
                  </a:cubicBezTo>
                  <a:cubicBezTo>
                    <a:pt x="613" y="380"/>
                    <a:pt x="614" y="379"/>
                    <a:pt x="616" y="378"/>
                  </a:cubicBezTo>
                  <a:close/>
                  <a:moveTo>
                    <a:pt x="616" y="435"/>
                  </a:moveTo>
                  <a:cubicBezTo>
                    <a:pt x="616" y="441"/>
                    <a:pt x="616" y="441"/>
                    <a:pt x="616" y="441"/>
                  </a:cubicBezTo>
                  <a:cubicBezTo>
                    <a:pt x="614" y="442"/>
                    <a:pt x="612" y="443"/>
                    <a:pt x="611" y="444"/>
                  </a:cubicBezTo>
                  <a:cubicBezTo>
                    <a:pt x="611" y="436"/>
                    <a:pt x="611" y="436"/>
                    <a:pt x="611" y="436"/>
                  </a:cubicBezTo>
                  <a:cubicBezTo>
                    <a:pt x="613" y="436"/>
                    <a:pt x="614" y="435"/>
                    <a:pt x="616" y="435"/>
                  </a:cubicBezTo>
                  <a:close/>
                  <a:moveTo>
                    <a:pt x="616" y="453"/>
                  </a:moveTo>
                  <a:cubicBezTo>
                    <a:pt x="616" y="459"/>
                    <a:pt x="616" y="459"/>
                    <a:pt x="616" y="459"/>
                  </a:cubicBezTo>
                  <a:cubicBezTo>
                    <a:pt x="614" y="459"/>
                    <a:pt x="613" y="460"/>
                    <a:pt x="611" y="460"/>
                  </a:cubicBezTo>
                  <a:cubicBezTo>
                    <a:pt x="611" y="454"/>
                    <a:pt x="611" y="454"/>
                    <a:pt x="611" y="454"/>
                  </a:cubicBezTo>
                  <a:cubicBezTo>
                    <a:pt x="613" y="454"/>
                    <a:pt x="614" y="453"/>
                    <a:pt x="616" y="453"/>
                  </a:cubicBezTo>
                  <a:close/>
                  <a:moveTo>
                    <a:pt x="616" y="469"/>
                  </a:moveTo>
                  <a:cubicBezTo>
                    <a:pt x="616" y="493"/>
                    <a:pt x="616" y="493"/>
                    <a:pt x="616" y="493"/>
                  </a:cubicBezTo>
                  <a:cubicBezTo>
                    <a:pt x="614" y="497"/>
                    <a:pt x="613" y="500"/>
                    <a:pt x="611" y="504"/>
                  </a:cubicBezTo>
                  <a:cubicBezTo>
                    <a:pt x="611" y="487"/>
                    <a:pt x="611" y="487"/>
                    <a:pt x="611" y="487"/>
                  </a:cubicBezTo>
                  <a:cubicBezTo>
                    <a:pt x="613" y="485"/>
                    <a:pt x="614" y="482"/>
                    <a:pt x="616" y="477"/>
                  </a:cubicBezTo>
                  <a:cubicBezTo>
                    <a:pt x="614" y="477"/>
                    <a:pt x="613" y="478"/>
                    <a:pt x="611" y="478"/>
                  </a:cubicBezTo>
                  <a:cubicBezTo>
                    <a:pt x="611" y="471"/>
                    <a:pt x="611" y="471"/>
                    <a:pt x="611" y="471"/>
                  </a:cubicBezTo>
                  <a:cubicBezTo>
                    <a:pt x="613" y="471"/>
                    <a:pt x="615" y="470"/>
                    <a:pt x="616" y="469"/>
                  </a:cubicBezTo>
                  <a:close/>
                  <a:moveTo>
                    <a:pt x="616" y="565"/>
                  </a:moveTo>
                  <a:cubicBezTo>
                    <a:pt x="616" y="578"/>
                    <a:pt x="616" y="578"/>
                    <a:pt x="616" y="578"/>
                  </a:cubicBezTo>
                  <a:cubicBezTo>
                    <a:pt x="611" y="574"/>
                    <a:pt x="611" y="574"/>
                    <a:pt x="611" y="574"/>
                  </a:cubicBezTo>
                  <a:cubicBezTo>
                    <a:pt x="611" y="569"/>
                    <a:pt x="611" y="569"/>
                    <a:pt x="611" y="569"/>
                  </a:cubicBezTo>
                  <a:cubicBezTo>
                    <a:pt x="613" y="567"/>
                    <a:pt x="614" y="566"/>
                    <a:pt x="616" y="564"/>
                  </a:cubicBezTo>
                  <a:cubicBezTo>
                    <a:pt x="616" y="565"/>
                    <a:pt x="616" y="565"/>
                    <a:pt x="616" y="565"/>
                  </a:cubicBezTo>
                  <a:close/>
                  <a:moveTo>
                    <a:pt x="616" y="586"/>
                  </a:moveTo>
                  <a:cubicBezTo>
                    <a:pt x="616" y="596"/>
                    <a:pt x="616" y="596"/>
                    <a:pt x="616" y="596"/>
                  </a:cubicBezTo>
                  <a:cubicBezTo>
                    <a:pt x="613" y="596"/>
                    <a:pt x="612" y="595"/>
                    <a:pt x="611" y="595"/>
                  </a:cubicBezTo>
                  <a:cubicBezTo>
                    <a:pt x="611" y="585"/>
                    <a:pt x="611" y="585"/>
                    <a:pt x="611" y="585"/>
                  </a:cubicBezTo>
                  <a:cubicBezTo>
                    <a:pt x="613" y="585"/>
                    <a:pt x="614" y="586"/>
                    <a:pt x="616" y="586"/>
                  </a:cubicBezTo>
                  <a:close/>
                  <a:moveTo>
                    <a:pt x="616" y="601"/>
                  </a:moveTo>
                  <a:cubicBezTo>
                    <a:pt x="616" y="616"/>
                    <a:pt x="616" y="616"/>
                    <a:pt x="616" y="616"/>
                  </a:cubicBezTo>
                  <a:cubicBezTo>
                    <a:pt x="614" y="614"/>
                    <a:pt x="612" y="613"/>
                    <a:pt x="611" y="611"/>
                  </a:cubicBezTo>
                  <a:cubicBezTo>
                    <a:pt x="611" y="597"/>
                    <a:pt x="611" y="597"/>
                    <a:pt x="611" y="597"/>
                  </a:cubicBezTo>
                  <a:cubicBezTo>
                    <a:pt x="613" y="598"/>
                    <a:pt x="614" y="600"/>
                    <a:pt x="616" y="601"/>
                  </a:cubicBezTo>
                  <a:close/>
                  <a:moveTo>
                    <a:pt x="616" y="674"/>
                  </a:moveTo>
                  <a:cubicBezTo>
                    <a:pt x="616" y="682"/>
                    <a:pt x="616" y="682"/>
                    <a:pt x="616" y="682"/>
                  </a:cubicBezTo>
                  <a:cubicBezTo>
                    <a:pt x="614" y="683"/>
                    <a:pt x="613" y="684"/>
                    <a:pt x="611" y="685"/>
                  </a:cubicBezTo>
                  <a:cubicBezTo>
                    <a:pt x="611" y="676"/>
                    <a:pt x="611" y="676"/>
                    <a:pt x="611" y="676"/>
                  </a:cubicBezTo>
                  <a:cubicBezTo>
                    <a:pt x="613" y="675"/>
                    <a:pt x="614" y="675"/>
                    <a:pt x="616" y="674"/>
                  </a:cubicBezTo>
                  <a:close/>
                  <a:moveTo>
                    <a:pt x="616" y="696"/>
                  </a:moveTo>
                  <a:cubicBezTo>
                    <a:pt x="616" y="705"/>
                    <a:pt x="616" y="705"/>
                    <a:pt x="616" y="705"/>
                  </a:cubicBezTo>
                  <a:cubicBezTo>
                    <a:pt x="614" y="704"/>
                    <a:pt x="613" y="704"/>
                    <a:pt x="611" y="703"/>
                  </a:cubicBezTo>
                  <a:cubicBezTo>
                    <a:pt x="611" y="694"/>
                    <a:pt x="611" y="694"/>
                    <a:pt x="611" y="694"/>
                  </a:cubicBezTo>
                  <a:lnTo>
                    <a:pt x="616" y="696"/>
                  </a:lnTo>
                  <a:close/>
                  <a:moveTo>
                    <a:pt x="605" y="60"/>
                  </a:moveTo>
                  <a:cubicBezTo>
                    <a:pt x="607" y="61"/>
                    <a:pt x="609" y="62"/>
                    <a:pt x="611" y="64"/>
                  </a:cubicBezTo>
                  <a:cubicBezTo>
                    <a:pt x="611" y="118"/>
                    <a:pt x="611" y="118"/>
                    <a:pt x="611" y="118"/>
                  </a:cubicBezTo>
                  <a:cubicBezTo>
                    <a:pt x="609" y="117"/>
                    <a:pt x="607" y="115"/>
                    <a:pt x="605" y="113"/>
                  </a:cubicBezTo>
                  <a:cubicBezTo>
                    <a:pt x="605" y="60"/>
                    <a:pt x="605" y="60"/>
                    <a:pt x="605" y="60"/>
                  </a:cubicBezTo>
                  <a:close/>
                  <a:moveTo>
                    <a:pt x="611" y="730"/>
                  </a:moveTo>
                  <a:cubicBezTo>
                    <a:pt x="610" y="730"/>
                    <a:pt x="610" y="730"/>
                    <a:pt x="610" y="730"/>
                  </a:cubicBezTo>
                  <a:cubicBezTo>
                    <a:pt x="609" y="732"/>
                    <a:pt x="607" y="733"/>
                    <a:pt x="605" y="734"/>
                  </a:cubicBezTo>
                  <a:cubicBezTo>
                    <a:pt x="605" y="721"/>
                    <a:pt x="605" y="721"/>
                    <a:pt x="605" y="721"/>
                  </a:cubicBezTo>
                  <a:cubicBezTo>
                    <a:pt x="607" y="721"/>
                    <a:pt x="609" y="721"/>
                    <a:pt x="611" y="720"/>
                  </a:cubicBezTo>
                  <a:cubicBezTo>
                    <a:pt x="611" y="730"/>
                    <a:pt x="611" y="730"/>
                    <a:pt x="611" y="730"/>
                  </a:cubicBezTo>
                  <a:close/>
                  <a:moveTo>
                    <a:pt x="611" y="153"/>
                  </a:moveTo>
                  <a:cubicBezTo>
                    <a:pt x="611" y="190"/>
                    <a:pt x="611" y="190"/>
                    <a:pt x="611" y="190"/>
                  </a:cubicBezTo>
                  <a:cubicBezTo>
                    <a:pt x="609" y="189"/>
                    <a:pt x="607" y="187"/>
                    <a:pt x="605" y="186"/>
                  </a:cubicBezTo>
                  <a:cubicBezTo>
                    <a:pt x="605" y="164"/>
                    <a:pt x="605" y="164"/>
                    <a:pt x="605" y="164"/>
                  </a:cubicBezTo>
                  <a:cubicBezTo>
                    <a:pt x="607" y="163"/>
                    <a:pt x="608" y="162"/>
                    <a:pt x="610" y="162"/>
                  </a:cubicBezTo>
                  <a:cubicBezTo>
                    <a:pt x="610" y="159"/>
                    <a:pt x="610" y="156"/>
                    <a:pt x="610" y="153"/>
                  </a:cubicBezTo>
                  <a:cubicBezTo>
                    <a:pt x="611" y="153"/>
                    <a:pt x="611" y="153"/>
                    <a:pt x="611" y="153"/>
                  </a:cubicBezTo>
                  <a:close/>
                  <a:moveTo>
                    <a:pt x="611" y="196"/>
                  </a:moveTo>
                  <a:cubicBezTo>
                    <a:pt x="611" y="222"/>
                    <a:pt x="611" y="222"/>
                    <a:pt x="611" y="222"/>
                  </a:cubicBezTo>
                  <a:cubicBezTo>
                    <a:pt x="609" y="225"/>
                    <a:pt x="607" y="228"/>
                    <a:pt x="605" y="230"/>
                  </a:cubicBezTo>
                  <a:cubicBezTo>
                    <a:pt x="605" y="213"/>
                    <a:pt x="605" y="213"/>
                    <a:pt x="605" y="213"/>
                  </a:cubicBezTo>
                  <a:cubicBezTo>
                    <a:pt x="606" y="212"/>
                    <a:pt x="607" y="211"/>
                    <a:pt x="608" y="211"/>
                  </a:cubicBezTo>
                  <a:cubicBezTo>
                    <a:pt x="608" y="206"/>
                    <a:pt x="608" y="206"/>
                    <a:pt x="607" y="205"/>
                  </a:cubicBezTo>
                  <a:cubicBezTo>
                    <a:pt x="605" y="205"/>
                    <a:pt x="605" y="205"/>
                    <a:pt x="605" y="205"/>
                  </a:cubicBezTo>
                  <a:cubicBezTo>
                    <a:pt x="605" y="192"/>
                    <a:pt x="605" y="192"/>
                    <a:pt x="605" y="192"/>
                  </a:cubicBezTo>
                  <a:cubicBezTo>
                    <a:pt x="608" y="193"/>
                    <a:pt x="610" y="194"/>
                    <a:pt x="611" y="196"/>
                  </a:cubicBezTo>
                  <a:close/>
                  <a:moveTo>
                    <a:pt x="611" y="300"/>
                  </a:moveTo>
                  <a:cubicBezTo>
                    <a:pt x="611" y="320"/>
                    <a:pt x="611" y="320"/>
                    <a:pt x="611" y="320"/>
                  </a:cubicBezTo>
                  <a:cubicBezTo>
                    <a:pt x="609" y="323"/>
                    <a:pt x="607" y="325"/>
                    <a:pt x="605" y="327"/>
                  </a:cubicBezTo>
                  <a:cubicBezTo>
                    <a:pt x="605" y="317"/>
                    <a:pt x="605" y="317"/>
                    <a:pt x="605" y="317"/>
                  </a:cubicBezTo>
                  <a:cubicBezTo>
                    <a:pt x="608" y="312"/>
                    <a:pt x="610" y="308"/>
                    <a:pt x="605" y="300"/>
                  </a:cubicBezTo>
                  <a:cubicBezTo>
                    <a:pt x="605" y="289"/>
                    <a:pt x="605" y="289"/>
                    <a:pt x="605" y="289"/>
                  </a:cubicBezTo>
                  <a:cubicBezTo>
                    <a:pt x="606" y="292"/>
                    <a:pt x="608" y="294"/>
                    <a:pt x="611" y="300"/>
                  </a:cubicBezTo>
                  <a:close/>
                  <a:moveTo>
                    <a:pt x="611" y="338"/>
                  </a:moveTo>
                  <a:cubicBezTo>
                    <a:pt x="611" y="346"/>
                    <a:pt x="611" y="346"/>
                    <a:pt x="611" y="346"/>
                  </a:cubicBezTo>
                  <a:cubicBezTo>
                    <a:pt x="610" y="348"/>
                    <a:pt x="608" y="349"/>
                    <a:pt x="607" y="351"/>
                  </a:cubicBezTo>
                  <a:cubicBezTo>
                    <a:pt x="607" y="355"/>
                    <a:pt x="607" y="359"/>
                    <a:pt x="608" y="363"/>
                  </a:cubicBezTo>
                  <a:cubicBezTo>
                    <a:pt x="609" y="362"/>
                    <a:pt x="610" y="361"/>
                    <a:pt x="611" y="360"/>
                  </a:cubicBezTo>
                  <a:cubicBezTo>
                    <a:pt x="611" y="372"/>
                    <a:pt x="611" y="372"/>
                    <a:pt x="611" y="372"/>
                  </a:cubicBezTo>
                  <a:cubicBezTo>
                    <a:pt x="610" y="375"/>
                    <a:pt x="610" y="378"/>
                    <a:pt x="610" y="382"/>
                  </a:cubicBezTo>
                  <a:cubicBezTo>
                    <a:pt x="611" y="381"/>
                    <a:pt x="611" y="381"/>
                    <a:pt x="611" y="381"/>
                  </a:cubicBezTo>
                  <a:cubicBezTo>
                    <a:pt x="611" y="429"/>
                    <a:pt x="611" y="429"/>
                    <a:pt x="611" y="429"/>
                  </a:cubicBezTo>
                  <a:cubicBezTo>
                    <a:pt x="610" y="431"/>
                    <a:pt x="609" y="433"/>
                    <a:pt x="609" y="437"/>
                  </a:cubicBezTo>
                  <a:cubicBezTo>
                    <a:pt x="610" y="437"/>
                    <a:pt x="610" y="436"/>
                    <a:pt x="611" y="436"/>
                  </a:cubicBezTo>
                  <a:cubicBezTo>
                    <a:pt x="611" y="444"/>
                    <a:pt x="611" y="444"/>
                    <a:pt x="611" y="444"/>
                  </a:cubicBezTo>
                  <a:cubicBezTo>
                    <a:pt x="608" y="446"/>
                    <a:pt x="606" y="449"/>
                    <a:pt x="605" y="455"/>
                  </a:cubicBezTo>
                  <a:cubicBezTo>
                    <a:pt x="605" y="421"/>
                    <a:pt x="605" y="421"/>
                    <a:pt x="605" y="421"/>
                  </a:cubicBezTo>
                  <a:cubicBezTo>
                    <a:pt x="605" y="419"/>
                    <a:pt x="605" y="417"/>
                    <a:pt x="605" y="415"/>
                  </a:cubicBezTo>
                  <a:cubicBezTo>
                    <a:pt x="605" y="410"/>
                    <a:pt x="605" y="410"/>
                    <a:pt x="605" y="410"/>
                  </a:cubicBezTo>
                  <a:cubicBezTo>
                    <a:pt x="607" y="410"/>
                    <a:pt x="607" y="410"/>
                    <a:pt x="607" y="410"/>
                  </a:cubicBezTo>
                  <a:cubicBezTo>
                    <a:pt x="607" y="404"/>
                    <a:pt x="606" y="399"/>
                    <a:pt x="605" y="393"/>
                  </a:cubicBezTo>
                  <a:cubicBezTo>
                    <a:pt x="605" y="389"/>
                    <a:pt x="605" y="389"/>
                    <a:pt x="605" y="389"/>
                  </a:cubicBezTo>
                  <a:cubicBezTo>
                    <a:pt x="605" y="389"/>
                    <a:pt x="605" y="389"/>
                    <a:pt x="605" y="389"/>
                  </a:cubicBezTo>
                  <a:cubicBezTo>
                    <a:pt x="606" y="389"/>
                    <a:pt x="607" y="388"/>
                    <a:pt x="607" y="387"/>
                  </a:cubicBezTo>
                  <a:cubicBezTo>
                    <a:pt x="606" y="385"/>
                    <a:pt x="606" y="382"/>
                    <a:pt x="605" y="380"/>
                  </a:cubicBezTo>
                  <a:cubicBezTo>
                    <a:pt x="605" y="343"/>
                    <a:pt x="605" y="343"/>
                    <a:pt x="605" y="343"/>
                  </a:cubicBezTo>
                  <a:cubicBezTo>
                    <a:pt x="608" y="342"/>
                    <a:pt x="609" y="340"/>
                    <a:pt x="611" y="338"/>
                  </a:cubicBezTo>
                  <a:close/>
                  <a:moveTo>
                    <a:pt x="611" y="454"/>
                  </a:moveTo>
                  <a:cubicBezTo>
                    <a:pt x="609" y="455"/>
                    <a:pt x="607" y="455"/>
                    <a:pt x="605" y="456"/>
                  </a:cubicBezTo>
                  <a:cubicBezTo>
                    <a:pt x="605" y="462"/>
                    <a:pt x="605" y="462"/>
                    <a:pt x="605" y="462"/>
                  </a:cubicBezTo>
                  <a:cubicBezTo>
                    <a:pt x="607" y="461"/>
                    <a:pt x="609" y="461"/>
                    <a:pt x="611" y="460"/>
                  </a:cubicBezTo>
                  <a:cubicBezTo>
                    <a:pt x="611" y="454"/>
                    <a:pt x="611" y="454"/>
                    <a:pt x="611" y="454"/>
                  </a:cubicBezTo>
                  <a:close/>
                  <a:moveTo>
                    <a:pt x="611" y="471"/>
                  </a:moveTo>
                  <a:cubicBezTo>
                    <a:pt x="611" y="478"/>
                    <a:pt x="611" y="478"/>
                    <a:pt x="611" y="478"/>
                  </a:cubicBezTo>
                  <a:cubicBezTo>
                    <a:pt x="609" y="478"/>
                    <a:pt x="607" y="478"/>
                    <a:pt x="605" y="479"/>
                  </a:cubicBezTo>
                  <a:cubicBezTo>
                    <a:pt x="605" y="473"/>
                    <a:pt x="605" y="473"/>
                    <a:pt x="605" y="473"/>
                  </a:cubicBezTo>
                  <a:cubicBezTo>
                    <a:pt x="607" y="472"/>
                    <a:pt x="609" y="472"/>
                    <a:pt x="611" y="471"/>
                  </a:cubicBezTo>
                  <a:close/>
                  <a:moveTo>
                    <a:pt x="611" y="487"/>
                  </a:moveTo>
                  <a:cubicBezTo>
                    <a:pt x="611" y="504"/>
                    <a:pt x="611" y="504"/>
                    <a:pt x="611" y="504"/>
                  </a:cubicBezTo>
                  <a:cubicBezTo>
                    <a:pt x="609" y="508"/>
                    <a:pt x="607" y="512"/>
                    <a:pt x="605" y="516"/>
                  </a:cubicBezTo>
                  <a:cubicBezTo>
                    <a:pt x="605" y="503"/>
                    <a:pt x="605" y="503"/>
                    <a:pt x="605" y="503"/>
                  </a:cubicBezTo>
                  <a:cubicBezTo>
                    <a:pt x="607" y="501"/>
                    <a:pt x="608" y="499"/>
                    <a:pt x="609" y="496"/>
                  </a:cubicBezTo>
                  <a:cubicBezTo>
                    <a:pt x="608" y="496"/>
                    <a:pt x="607" y="496"/>
                    <a:pt x="605" y="496"/>
                  </a:cubicBezTo>
                  <a:cubicBezTo>
                    <a:pt x="605" y="490"/>
                    <a:pt x="605" y="490"/>
                    <a:pt x="605" y="490"/>
                  </a:cubicBezTo>
                  <a:cubicBezTo>
                    <a:pt x="608" y="489"/>
                    <a:pt x="609" y="488"/>
                    <a:pt x="611" y="487"/>
                  </a:cubicBezTo>
                  <a:close/>
                  <a:moveTo>
                    <a:pt x="611" y="569"/>
                  </a:moveTo>
                  <a:cubicBezTo>
                    <a:pt x="611" y="574"/>
                    <a:pt x="611" y="574"/>
                    <a:pt x="611" y="574"/>
                  </a:cubicBezTo>
                  <a:cubicBezTo>
                    <a:pt x="609" y="572"/>
                    <a:pt x="609" y="572"/>
                    <a:pt x="609" y="572"/>
                  </a:cubicBezTo>
                  <a:cubicBezTo>
                    <a:pt x="611" y="569"/>
                    <a:pt x="611" y="569"/>
                    <a:pt x="611" y="569"/>
                  </a:cubicBezTo>
                  <a:close/>
                  <a:moveTo>
                    <a:pt x="611" y="585"/>
                  </a:moveTo>
                  <a:cubicBezTo>
                    <a:pt x="611" y="595"/>
                    <a:pt x="611" y="595"/>
                    <a:pt x="611" y="595"/>
                  </a:cubicBezTo>
                  <a:cubicBezTo>
                    <a:pt x="610" y="595"/>
                    <a:pt x="610" y="595"/>
                    <a:pt x="609" y="595"/>
                  </a:cubicBezTo>
                  <a:cubicBezTo>
                    <a:pt x="611" y="597"/>
                    <a:pt x="611" y="597"/>
                    <a:pt x="611" y="597"/>
                  </a:cubicBezTo>
                  <a:cubicBezTo>
                    <a:pt x="611" y="611"/>
                    <a:pt x="611" y="611"/>
                    <a:pt x="611" y="611"/>
                  </a:cubicBezTo>
                  <a:cubicBezTo>
                    <a:pt x="609" y="609"/>
                    <a:pt x="607" y="608"/>
                    <a:pt x="605" y="606"/>
                  </a:cubicBezTo>
                  <a:cubicBezTo>
                    <a:pt x="605" y="584"/>
                    <a:pt x="605" y="584"/>
                    <a:pt x="605" y="584"/>
                  </a:cubicBezTo>
                  <a:cubicBezTo>
                    <a:pt x="607" y="584"/>
                    <a:pt x="609" y="584"/>
                    <a:pt x="611" y="585"/>
                  </a:cubicBezTo>
                  <a:close/>
                  <a:moveTo>
                    <a:pt x="611" y="676"/>
                  </a:moveTo>
                  <a:cubicBezTo>
                    <a:pt x="611" y="685"/>
                    <a:pt x="611" y="685"/>
                    <a:pt x="611" y="685"/>
                  </a:cubicBezTo>
                  <a:cubicBezTo>
                    <a:pt x="609" y="686"/>
                    <a:pt x="607" y="687"/>
                    <a:pt x="605" y="690"/>
                  </a:cubicBezTo>
                  <a:cubicBezTo>
                    <a:pt x="605" y="681"/>
                    <a:pt x="605" y="681"/>
                    <a:pt x="605" y="681"/>
                  </a:cubicBezTo>
                  <a:cubicBezTo>
                    <a:pt x="607" y="679"/>
                    <a:pt x="609" y="677"/>
                    <a:pt x="611" y="676"/>
                  </a:cubicBezTo>
                  <a:close/>
                  <a:moveTo>
                    <a:pt x="611" y="694"/>
                  </a:moveTo>
                  <a:cubicBezTo>
                    <a:pt x="611" y="703"/>
                    <a:pt x="611" y="703"/>
                    <a:pt x="611" y="703"/>
                  </a:cubicBezTo>
                  <a:cubicBezTo>
                    <a:pt x="609" y="702"/>
                    <a:pt x="607" y="702"/>
                    <a:pt x="605" y="701"/>
                  </a:cubicBezTo>
                  <a:cubicBezTo>
                    <a:pt x="605" y="691"/>
                    <a:pt x="605" y="691"/>
                    <a:pt x="605" y="691"/>
                  </a:cubicBezTo>
                  <a:cubicBezTo>
                    <a:pt x="611" y="694"/>
                    <a:pt x="611" y="694"/>
                    <a:pt x="611" y="694"/>
                  </a:cubicBezTo>
                  <a:close/>
                  <a:moveTo>
                    <a:pt x="605" y="632"/>
                  </a:moveTo>
                  <a:cubicBezTo>
                    <a:pt x="605" y="623"/>
                    <a:pt x="605" y="623"/>
                    <a:pt x="605" y="623"/>
                  </a:cubicBezTo>
                  <a:cubicBezTo>
                    <a:pt x="606" y="626"/>
                    <a:pt x="606" y="629"/>
                    <a:pt x="605" y="632"/>
                  </a:cubicBezTo>
                  <a:close/>
                  <a:moveTo>
                    <a:pt x="603" y="58"/>
                  </a:moveTo>
                  <a:cubicBezTo>
                    <a:pt x="605" y="60"/>
                    <a:pt x="605" y="60"/>
                    <a:pt x="605" y="60"/>
                  </a:cubicBezTo>
                  <a:cubicBezTo>
                    <a:pt x="605" y="113"/>
                    <a:pt x="605" y="113"/>
                    <a:pt x="605" y="113"/>
                  </a:cubicBezTo>
                  <a:cubicBezTo>
                    <a:pt x="605" y="112"/>
                    <a:pt x="604" y="111"/>
                    <a:pt x="603" y="110"/>
                  </a:cubicBezTo>
                  <a:cubicBezTo>
                    <a:pt x="603" y="110"/>
                    <a:pt x="603" y="110"/>
                    <a:pt x="603" y="110"/>
                  </a:cubicBezTo>
                  <a:cubicBezTo>
                    <a:pt x="603" y="58"/>
                    <a:pt x="603" y="58"/>
                    <a:pt x="603" y="58"/>
                  </a:cubicBezTo>
                  <a:close/>
                  <a:moveTo>
                    <a:pt x="605" y="734"/>
                  </a:moveTo>
                  <a:cubicBezTo>
                    <a:pt x="605" y="735"/>
                    <a:pt x="604" y="735"/>
                    <a:pt x="603" y="736"/>
                  </a:cubicBezTo>
                  <a:cubicBezTo>
                    <a:pt x="603" y="721"/>
                    <a:pt x="603" y="721"/>
                    <a:pt x="603" y="721"/>
                  </a:cubicBezTo>
                  <a:cubicBezTo>
                    <a:pt x="604" y="722"/>
                    <a:pt x="604" y="722"/>
                    <a:pt x="604" y="722"/>
                  </a:cubicBezTo>
                  <a:cubicBezTo>
                    <a:pt x="605" y="721"/>
                    <a:pt x="605" y="721"/>
                    <a:pt x="605" y="721"/>
                  </a:cubicBezTo>
                  <a:cubicBezTo>
                    <a:pt x="605" y="734"/>
                    <a:pt x="605" y="734"/>
                    <a:pt x="605" y="734"/>
                  </a:cubicBezTo>
                  <a:close/>
                  <a:moveTo>
                    <a:pt x="605" y="164"/>
                  </a:moveTo>
                  <a:cubicBezTo>
                    <a:pt x="605" y="186"/>
                    <a:pt x="605" y="186"/>
                    <a:pt x="605" y="186"/>
                  </a:cubicBezTo>
                  <a:cubicBezTo>
                    <a:pt x="605" y="186"/>
                    <a:pt x="604" y="186"/>
                    <a:pt x="603" y="185"/>
                  </a:cubicBezTo>
                  <a:cubicBezTo>
                    <a:pt x="603" y="174"/>
                    <a:pt x="603" y="174"/>
                    <a:pt x="603" y="174"/>
                  </a:cubicBezTo>
                  <a:cubicBezTo>
                    <a:pt x="603" y="174"/>
                    <a:pt x="603" y="174"/>
                    <a:pt x="603" y="174"/>
                  </a:cubicBezTo>
                  <a:cubicBezTo>
                    <a:pt x="603" y="173"/>
                    <a:pt x="603" y="171"/>
                    <a:pt x="603" y="170"/>
                  </a:cubicBezTo>
                  <a:cubicBezTo>
                    <a:pt x="603" y="164"/>
                    <a:pt x="603" y="164"/>
                    <a:pt x="603" y="164"/>
                  </a:cubicBezTo>
                  <a:cubicBezTo>
                    <a:pt x="604" y="164"/>
                    <a:pt x="605" y="164"/>
                    <a:pt x="605" y="164"/>
                  </a:cubicBezTo>
                  <a:close/>
                  <a:moveTo>
                    <a:pt x="605" y="192"/>
                  </a:moveTo>
                  <a:cubicBezTo>
                    <a:pt x="605" y="205"/>
                    <a:pt x="605" y="205"/>
                    <a:pt x="605" y="205"/>
                  </a:cubicBezTo>
                  <a:cubicBezTo>
                    <a:pt x="603" y="205"/>
                    <a:pt x="603" y="205"/>
                    <a:pt x="603" y="205"/>
                  </a:cubicBezTo>
                  <a:cubicBezTo>
                    <a:pt x="603" y="190"/>
                    <a:pt x="603" y="190"/>
                    <a:pt x="603" y="190"/>
                  </a:cubicBezTo>
                  <a:cubicBezTo>
                    <a:pt x="604" y="191"/>
                    <a:pt x="605" y="191"/>
                    <a:pt x="605" y="192"/>
                  </a:cubicBezTo>
                  <a:close/>
                  <a:moveTo>
                    <a:pt x="605" y="213"/>
                  </a:moveTo>
                  <a:cubicBezTo>
                    <a:pt x="605" y="230"/>
                    <a:pt x="605" y="230"/>
                    <a:pt x="605" y="230"/>
                  </a:cubicBezTo>
                  <a:cubicBezTo>
                    <a:pt x="605" y="231"/>
                    <a:pt x="604" y="232"/>
                    <a:pt x="603" y="233"/>
                  </a:cubicBezTo>
                  <a:cubicBezTo>
                    <a:pt x="603" y="212"/>
                    <a:pt x="603" y="212"/>
                    <a:pt x="603" y="212"/>
                  </a:cubicBezTo>
                  <a:cubicBezTo>
                    <a:pt x="603" y="212"/>
                    <a:pt x="604" y="213"/>
                    <a:pt x="604" y="213"/>
                  </a:cubicBezTo>
                  <a:cubicBezTo>
                    <a:pt x="605" y="213"/>
                    <a:pt x="605" y="213"/>
                    <a:pt x="605" y="213"/>
                  </a:cubicBezTo>
                  <a:close/>
                  <a:moveTo>
                    <a:pt x="605" y="289"/>
                  </a:moveTo>
                  <a:cubicBezTo>
                    <a:pt x="605" y="300"/>
                    <a:pt x="605" y="300"/>
                    <a:pt x="605" y="300"/>
                  </a:cubicBezTo>
                  <a:cubicBezTo>
                    <a:pt x="605" y="300"/>
                    <a:pt x="605" y="300"/>
                    <a:pt x="605" y="299"/>
                  </a:cubicBezTo>
                  <a:cubicBezTo>
                    <a:pt x="604" y="300"/>
                    <a:pt x="603" y="301"/>
                    <a:pt x="603" y="302"/>
                  </a:cubicBezTo>
                  <a:cubicBezTo>
                    <a:pt x="603" y="283"/>
                    <a:pt x="603" y="283"/>
                    <a:pt x="603" y="283"/>
                  </a:cubicBezTo>
                  <a:cubicBezTo>
                    <a:pt x="603" y="284"/>
                    <a:pt x="603" y="284"/>
                    <a:pt x="603" y="284"/>
                  </a:cubicBezTo>
                  <a:cubicBezTo>
                    <a:pt x="604" y="286"/>
                    <a:pt x="605" y="288"/>
                    <a:pt x="605" y="289"/>
                  </a:cubicBezTo>
                  <a:close/>
                  <a:moveTo>
                    <a:pt x="605" y="317"/>
                  </a:moveTo>
                  <a:cubicBezTo>
                    <a:pt x="605" y="327"/>
                    <a:pt x="605" y="327"/>
                    <a:pt x="605" y="327"/>
                  </a:cubicBezTo>
                  <a:cubicBezTo>
                    <a:pt x="605" y="329"/>
                    <a:pt x="604" y="330"/>
                    <a:pt x="603" y="331"/>
                  </a:cubicBezTo>
                  <a:cubicBezTo>
                    <a:pt x="603" y="320"/>
                    <a:pt x="603" y="320"/>
                    <a:pt x="603" y="320"/>
                  </a:cubicBezTo>
                  <a:cubicBezTo>
                    <a:pt x="604" y="319"/>
                    <a:pt x="605" y="318"/>
                    <a:pt x="605" y="317"/>
                  </a:cubicBezTo>
                  <a:close/>
                  <a:moveTo>
                    <a:pt x="605" y="343"/>
                  </a:moveTo>
                  <a:cubicBezTo>
                    <a:pt x="605" y="380"/>
                    <a:pt x="605" y="380"/>
                    <a:pt x="605" y="380"/>
                  </a:cubicBezTo>
                  <a:cubicBezTo>
                    <a:pt x="604" y="375"/>
                    <a:pt x="604" y="370"/>
                    <a:pt x="603" y="365"/>
                  </a:cubicBezTo>
                  <a:cubicBezTo>
                    <a:pt x="603" y="343"/>
                    <a:pt x="603" y="343"/>
                    <a:pt x="603" y="343"/>
                  </a:cubicBezTo>
                  <a:cubicBezTo>
                    <a:pt x="603" y="344"/>
                    <a:pt x="603" y="344"/>
                    <a:pt x="603" y="344"/>
                  </a:cubicBezTo>
                  <a:cubicBezTo>
                    <a:pt x="604" y="344"/>
                    <a:pt x="605" y="343"/>
                    <a:pt x="605" y="343"/>
                  </a:cubicBezTo>
                  <a:close/>
                  <a:moveTo>
                    <a:pt x="605" y="389"/>
                  </a:moveTo>
                  <a:cubicBezTo>
                    <a:pt x="605" y="393"/>
                    <a:pt x="605" y="393"/>
                    <a:pt x="605" y="393"/>
                  </a:cubicBezTo>
                  <a:cubicBezTo>
                    <a:pt x="605" y="393"/>
                    <a:pt x="605" y="393"/>
                    <a:pt x="605" y="393"/>
                  </a:cubicBezTo>
                  <a:cubicBezTo>
                    <a:pt x="603" y="393"/>
                    <a:pt x="603" y="393"/>
                    <a:pt x="603" y="393"/>
                  </a:cubicBezTo>
                  <a:cubicBezTo>
                    <a:pt x="603" y="389"/>
                    <a:pt x="603" y="389"/>
                    <a:pt x="603" y="389"/>
                  </a:cubicBezTo>
                  <a:cubicBezTo>
                    <a:pt x="605" y="389"/>
                    <a:pt x="605" y="389"/>
                    <a:pt x="605" y="389"/>
                  </a:cubicBezTo>
                  <a:close/>
                  <a:moveTo>
                    <a:pt x="605" y="410"/>
                  </a:moveTo>
                  <a:cubicBezTo>
                    <a:pt x="605" y="415"/>
                    <a:pt x="605" y="415"/>
                    <a:pt x="605" y="415"/>
                  </a:cubicBezTo>
                  <a:cubicBezTo>
                    <a:pt x="605" y="414"/>
                    <a:pt x="605" y="414"/>
                    <a:pt x="605" y="414"/>
                  </a:cubicBezTo>
                  <a:cubicBezTo>
                    <a:pt x="603" y="414"/>
                    <a:pt x="603" y="414"/>
                    <a:pt x="603" y="414"/>
                  </a:cubicBezTo>
                  <a:cubicBezTo>
                    <a:pt x="603" y="410"/>
                    <a:pt x="603" y="410"/>
                    <a:pt x="603" y="410"/>
                  </a:cubicBezTo>
                  <a:cubicBezTo>
                    <a:pt x="603" y="410"/>
                    <a:pt x="603" y="410"/>
                    <a:pt x="603" y="410"/>
                  </a:cubicBezTo>
                  <a:cubicBezTo>
                    <a:pt x="605" y="410"/>
                    <a:pt x="605" y="410"/>
                    <a:pt x="605" y="410"/>
                  </a:cubicBezTo>
                  <a:close/>
                  <a:moveTo>
                    <a:pt x="605" y="421"/>
                  </a:moveTo>
                  <a:cubicBezTo>
                    <a:pt x="605" y="455"/>
                    <a:pt x="605" y="455"/>
                    <a:pt x="605" y="455"/>
                  </a:cubicBezTo>
                  <a:cubicBezTo>
                    <a:pt x="605" y="456"/>
                    <a:pt x="605" y="456"/>
                    <a:pt x="605" y="456"/>
                  </a:cubicBezTo>
                  <a:cubicBezTo>
                    <a:pt x="605" y="456"/>
                    <a:pt x="605" y="456"/>
                    <a:pt x="605" y="456"/>
                  </a:cubicBezTo>
                  <a:cubicBezTo>
                    <a:pt x="605" y="462"/>
                    <a:pt x="605" y="462"/>
                    <a:pt x="605" y="462"/>
                  </a:cubicBezTo>
                  <a:cubicBezTo>
                    <a:pt x="603" y="463"/>
                    <a:pt x="603" y="463"/>
                    <a:pt x="603" y="463"/>
                  </a:cubicBezTo>
                  <a:cubicBezTo>
                    <a:pt x="603" y="463"/>
                    <a:pt x="603" y="463"/>
                    <a:pt x="603" y="463"/>
                  </a:cubicBezTo>
                  <a:cubicBezTo>
                    <a:pt x="603" y="440"/>
                    <a:pt x="603" y="440"/>
                    <a:pt x="603" y="440"/>
                  </a:cubicBezTo>
                  <a:cubicBezTo>
                    <a:pt x="604" y="434"/>
                    <a:pt x="605" y="428"/>
                    <a:pt x="605" y="421"/>
                  </a:cubicBezTo>
                  <a:close/>
                  <a:moveTo>
                    <a:pt x="605" y="473"/>
                  </a:moveTo>
                  <a:cubicBezTo>
                    <a:pt x="605" y="479"/>
                    <a:pt x="605" y="479"/>
                    <a:pt x="605" y="479"/>
                  </a:cubicBezTo>
                  <a:cubicBezTo>
                    <a:pt x="605" y="479"/>
                    <a:pt x="604" y="479"/>
                    <a:pt x="603" y="479"/>
                  </a:cubicBezTo>
                  <a:cubicBezTo>
                    <a:pt x="603" y="473"/>
                    <a:pt x="603" y="473"/>
                    <a:pt x="603" y="473"/>
                  </a:cubicBezTo>
                  <a:cubicBezTo>
                    <a:pt x="604" y="473"/>
                    <a:pt x="605" y="473"/>
                    <a:pt x="605" y="473"/>
                  </a:cubicBezTo>
                  <a:close/>
                  <a:moveTo>
                    <a:pt x="605" y="490"/>
                  </a:moveTo>
                  <a:cubicBezTo>
                    <a:pt x="605" y="496"/>
                    <a:pt x="605" y="496"/>
                    <a:pt x="605" y="496"/>
                  </a:cubicBezTo>
                  <a:cubicBezTo>
                    <a:pt x="605" y="496"/>
                    <a:pt x="604" y="496"/>
                    <a:pt x="603" y="496"/>
                  </a:cubicBezTo>
                  <a:cubicBezTo>
                    <a:pt x="603" y="490"/>
                    <a:pt x="603" y="490"/>
                    <a:pt x="603" y="490"/>
                  </a:cubicBezTo>
                  <a:cubicBezTo>
                    <a:pt x="604" y="490"/>
                    <a:pt x="605" y="490"/>
                    <a:pt x="605" y="490"/>
                  </a:cubicBezTo>
                  <a:close/>
                  <a:moveTo>
                    <a:pt x="605" y="503"/>
                  </a:moveTo>
                  <a:cubicBezTo>
                    <a:pt x="605" y="516"/>
                    <a:pt x="605" y="516"/>
                    <a:pt x="605" y="516"/>
                  </a:cubicBezTo>
                  <a:cubicBezTo>
                    <a:pt x="605" y="517"/>
                    <a:pt x="604" y="519"/>
                    <a:pt x="603" y="520"/>
                  </a:cubicBezTo>
                  <a:cubicBezTo>
                    <a:pt x="603" y="505"/>
                    <a:pt x="603" y="505"/>
                    <a:pt x="603" y="505"/>
                  </a:cubicBezTo>
                  <a:cubicBezTo>
                    <a:pt x="604" y="505"/>
                    <a:pt x="605" y="504"/>
                    <a:pt x="605" y="503"/>
                  </a:cubicBezTo>
                  <a:close/>
                  <a:moveTo>
                    <a:pt x="605" y="584"/>
                  </a:moveTo>
                  <a:cubicBezTo>
                    <a:pt x="605" y="606"/>
                    <a:pt x="605" y="606"/>
                    <a:pt x="605" y="606"/>
                  </a:cubicBezTo>
                  <a:cubicBezTo>
                    <a:pt x="605" y="605"/>
                    <a:pt x="604" y="605"/>
                    <a:pt x="603" y="604"/>
                  </a:cubicBezTo>
                  <a:cubicBezTo>
                    <a:pt x="603" y="583"/>
                    <a:pt x="603" y="583"/>
                    <a:pt x="603" y="583"/>
                  </a:cubicBezTo>
                  <a:cubicBezTo>
                    <a:pt x="604" y="583"/>
                    <a:pt x="605" y="583"/>
                    <a:pt x="605" y="584"/>
                  </a:cubicBezTo>
                  <a:close/>
                  <a:moveTo>
                    <a:pt x="605" y="623"/>
                  </a:moveTo>
                  <a:cubicBezTo>
                    <a:pt x="605" y="632"/>
                    <a:pt x="605" y="632"/>
                    <a:pt x="605" y="632"/>
                  </a:cubicBezTo>
                  <a:cubicBezTo>
                    <a:pt x="605" y="634"/>
                    <a:pt x="604" y="635"/>
                    <a:pt x="603" y="637"/>
                  </a:cubicBezTo>
                  <a:cubicBezTo>
                    <a:pt x="603" y="637"/>
                    <a:pt x="603" y="637"/>
                    <a:pt x="603" y="637"/>
                  </a:cubicBezTo>
                  <a:cubicBezTo>
                    <a:pt x="603" y="618"/>
                    <a:pt x="603" y="618"/>
                    <a:pt x="603" y="618"/>
                  </a:cubicBezTo>
                  <a:cubicBezTo>
                    <a:pt x="604" y="620"/>
                    <a:pt x="605" y="621"/>
                    <a:pt x="605" y="623"/>
                  </a:cubicBezTo>
                  <a:close/>
                  <a:moveTo>
                    <a:pt x="605" y="681"/>
                  </a:moveTo>
                  <a:cubicBezTo>
                    <a:pt x="605" y="690"/>
                    <a:pt x="605" y="690"/>
                    <a:pt x="605" y="690"/>
                  </a:cubicBezTo>
                  <a:cubicBezTo>
                    <a:pt x="604" y="690"/>
                    <a:pt x="604" y="690"/>
                    <a:pt x="604" y="690"/>
                  </a:cubicBezTo>
                  <a:cubicBezTo>
                    <a:pt x="605" y="691"/>
                    <a:pt x="605" y="691"/>
                    <a:pt x="605" y="691"/>
                  </a:cubicBezTo>
                  <a:cubicBezTo>
                    <a:pt x="605" y="701"/>
                    <a:pt x="605" y="701"/>
                    <a:pt x="605" y="701"/>
                  </a:cubicBezTo>
                  <a:cubicBezTo>
                    <a:pt x="605" y="701"/>
                    <a:pt x="604" y="701"/>
                    <a:pt x="603" y="700"/>
                  </a:cubicBezTo>
                  <a:cubicBezTo>
                    <a:pt x="603" y="683"/>
                    <a:pt x="603" y="683"/>
                    <a:pt x="603" y="683"/>
                  </a:cubicBezTo>
                  <a:cubicBezTo>
                    <a:pt x="604" y="682"/>
                    <a:pt x="605" y="681"/>
                    <a:pt x="605" y="681"/>
                  </a:cubicBezTo>
                  <a:close/>
                  <a:moveTo>
                    <a:pt x="598" y="54"/>
                  </a:moveTo>
                  <a:cubicBezTo>
                    <a:pt x="603" y="58"/>
                    <a:pt x="603" y="58"/>
                    <a:pt x="603" y="58"/>
                  </a:cubicBezTo>
                  <a:cubicBezTo>
                    <a:pt x="603" y="110"/>
                    <a:pt x="603" y="110"/>
                    <a:pt x="603" y="110"/>
                  </a:cubicBezTo>
                  <a:cubicBezTo>
                    <a:pt x="601" y="109"/>
                    <a:pt x="599" y="109"/>
                    <a:pt x="598" y="108"/>
                  </a:cubicBezTo>
                  <a:cubicBezTo>
                    <a:pt x="598" y="101"/>
                    <a:pt x="598" y="101"/>
                    <a:pt x="598" y="101"/>
                  </a:cubicBezTo>
                  <a:cubicBezTo>
                    <a:pt x="598" y="101"/>
                    <a:pt x="599" y="101"/>
                    <a:pt x="599" y="101"/>
                  </a:cubicBezTo>
                  <a:cubicBezTo>
                    <a:pt x="600" y="101"/>
                    <a:pt x="601" y="101"/>
                    <a:pt x="602" y="101"/>
                  </a:cubicBezTo>
                  <a:cubicBezTo>
                    <a:pt x="602" y="92"/>
                    <a:pt x="602" y="83"/>
                    <a:pt x="603" y="73"/>
                  </a:cubicBezTo>
                  <a:cubicBezTo>
                    <a:pt x="601" y="70"/>
                    <a:pt x="599" y="67"/>
                    <a:pt x="598" y="65"/>
                  </a:cubicBezTo>
                  <a:cubicBezTo>
                    <a:pt x="598" y="54"/>
                    <a:pt x="598" y="54"/>
                    <a:pt x="598" y="54"/>
                  </a:cubicBezTo>
                  <a:close/>
                  <a:moveTo>
                    <a:pt x="603" y="736"/>
                  </a:moveTo>
                  <a:cubicBezTo>
                    <a:pt x="601" y="737"/>
                    <a:pt x="599" y="738"/>
                    <a:pt x="598" y="740"/>
                  </a:cubicBezTo>
                  <a:cubicBezTo>
                    <a:pt x="598" y="731"/>
                    <a:pt x="598" y="731"/>
                    <a:pt x="598" y="731"/>
                  </a:cubicBezTo>
                  <a:cubicBezTo>
                    <a:pt x="598" y="730"/>
                    <a:pt x="599" y="730"/>
                    <a:pt x="599" y="729"/>
                  </a:cubicBezTo>
                  <a:cubicBezTo>
                    <a:pt x="598" y="728"/>
                    <a:pt x="598" y="728"/>
                    <a:pt x="598" y="728"/>
                  </a:cubicBezTo>
                  <a:cubicBezTo>
                    <a:pt x="598" y="719"/>
                    <a:pt x="598" y="719"/>
                    <a:pt x="598" y="719"/>
                  </a:cubicBezTo>
                  <a:cubicBezTo>
                    <a:pt x="599" y="719"/>
                    <a:pt x="601" y="720"/>
                    <a:pt x="603" y="721"/>
                  </a:cubicBezTo>
                  <a:cubicBezTo>
                    <a:pt x="603" y="736"/>
                    <a:pt x="603" y="736"/>
                    <a:pt x="603" y="736"/>
                  </a:cubicBezTo>
                  <a:close/>
                  <a:moveTo>
                    <a:pt x="603" y="164"/>
                  </a:moveTo>
                  <a:cubicBezTo>
                    <a:pt x="603" y="170"/>
                    <a:pt x="603" y="170"/>
                    <a:pt x="603" y="170"/>
                  </a:cubicBezTo>
                  <a:cubicBezTo>
                    <a:pt x="603" y="168"/>
                    <a:pt x="603" y="167"/>
                    <a:pt x="603" y="165"/>
                  </a:cubicBezTo>
                  <a:cubicBezTo>
                    <a:pt x="603" y="164"/>
                    <a:pt x="603" y="164"/>
                    <a:pt x="603" y="164"/>
                  </a:cubicBezTo>
                  <a:close/>
                  <a:moveTo>
                    <a:pt x="603" y="174"/>
                  </a:moveTo>
                  <a:cubicBezTo>
                    <a:pt x="603" y="185"/>
                    <a:pt x="603" y="185"/>
                    <a:pt x="603" y="185"/>
                  </a:cubicBezTo>
                  <a:cubicBezTo>
                    <a:pt x="603" y="185"/>
                    <a:pt x="602" y="185"/>
                    <a:pt x="602" y="185"/>
                  </a:cubicBezTo>
                  <a:cubicBezTo>
                    <a:pt x="602" y="187"/>
                    <a:pt x="602" y="188"/>
                    <a:pt x="603" y="190"/>
                  </a:cubicBezTo>
                  <a:cubicBezTo>
                    <a:pt x="603" y="190"/>
                    <a:pt x="603" y="190"/>
                    <a:pt x="603" y="190"/>
                  </a:cubicBezTo>
                  <a:cubicBezTo>
                    <a:pt x="603" y="205"/>
                    <a:pt x="603" y="205"/>
                    <a:pt x="603" y="205"/>
                  </a:cubicBezTo>
                  <a:cubicBezTo>
                    <a:pt x="601" y="205"/>
                    <a:pt x="601" y="205"/>
                    <a:pt x="601" y="205"/>
                  </a:cubicBezTo>
                  <a:cubicBezTo>
                    <a:pt x="601" y="209"/>
                    <a:pt x="601" y="210"/>
                    <a:pt x="603" y="212"/>
                  </a:cubicBezTo>
                  <a:cubicBezTo>
                    <a:pt x="603" y="233"/>
                    <a:pt x="603" y="233"/>
                    <a:pt x="603" y="233"/>
                  </a:cubicBezTo>
                  <a:cubicBezTo>
                    <a:pt x="601" y="234"/>
                    <a:pt x="600" y="235"/>
                    <a:pt x="598" y="236"/>
                  </a:cubicBezTo>
                  <a:cubicBezTo>
                    <a:pt x="598" y="170"/>
                    <a:pt x="598" y="170"/>
                    <a:pt x="598" y="170"/>
                  </a:cubicBezTo>
                  <a:cubicBezTo>
                    <a:pt x="600" y="171"/>
                    <a:pt x="601" y="173"/>
                    <a:pt x="603" y="174"/>
                  </a:cubicBezTo>
                  <a:close/>
                  <a:moveTo>
                    <a:pt x="603" y="283"/>
                  </a:moveTo>
                  <a:cubicBezTo>
                    <a:pt x="603" y="302"/>
                    <a:pt x="603" y="302"/>
                    <a:pt x="603" y="302"/>
                  </a:cubicBezTo>
                  <a:cubicBezTo>
                    <a:pt x="601" y="305"/>
                    <a:pt x="599" y="308"/>
                    <a:pt x="598" y="311"/>
                  </a:cubicBezTo>
                  <a:cubicBezTo>
                    <a:pt x="598" y="300"/>
                    <a:pt x="598" y="300"/>
                    <a:pt x="598" y="300"/>
                  </a:cubicBezTo>
                  <a:cubicBezTo>
                    <a:pt x="600" y="296"/>
                    <a:pt x="600" y="292"/>
                    <a:pt x="598" y="286"/>
                  </a:cubicBezTo>
                  <a:cubicBezTo>
                    <a:pt x="598" y="277"/>
                    <a:pt x="598" y="277"/>
                    <a:pt x="598" y="277"/>
                  </a:cubicBezTo>
                  <a:cubicBezTo>
                    <a:pt x="599" y="279"/>
                    <a:pt x="601" y="281"/>
                    <a:pt x="603" y="283"/>
                  </a:cubicBezTo>
                  <a:close/>
                  <a:moveTo>
                    <a:pt x="603" y="320"/>
                  </a:moveTo>
                  <a:cubicBezTo>
                    <a:pt x="603" y="331"/>
                    <a:pt x="603" y="331"/>
                    <a:pt x="603" y="331"/>
                  </a:cubicBezTo>
                  <a:cubicBezTo>
                    <a:pt x="603" y="332"/>
                    <a:pt x="603" y="332"/>
                    <a:pt x="603" y="332"/>
                  </a:cubicBezTo>
                  <a:cubicBezTo>
                    <a:pt x="603" y="336"/>
                    <a:pt x="603" y="340"/>
                    <a:pt x="603" y="343"/>
                  </a:cubicBezTo>
                  <a:cubicBezTo>
                    <a:pt x="603" y="365"/>
                    <a:pt x="603" y="365"/>
                    <a:pt x="603" y="365"/>
                  </a:cubicBezTo>
                  <a:cubicBezTo>
                    <a:pt x="602" y="357"/>
                    <a:pt x="601" y="350"/>
                    <a:pt x="598" y="343"/>
                  </a:cubicBezTo>
                  <a:cubicBezTo>
                    <a:pt x="598" y="342"/>
                    <a:pt x="598" y="342"/>
                    <a:pt x="598" y="342"/>
                  </a:cubicBezTo>
                  <a:cubicBezTo>
                    <a:pt x="598" y="326"/>
                    <a:pt x="598" y="326"/>
                    <a:pt x="598" y="326"/>
                  </a:cubicBezTo>
                  <a:cubicBezTo>
                    <a:pt x="599" y="326"/>
                    <a:pt x="599" y="326"/>
                    <a:pt x="599" y="326"/>
                  </a:cubicBezTo>
                  <a:cubicBezTo>
                    <a:pt x="601" y="324"/>
                    <a:pt x="602" y="322"/>
                    <a:pt x="603" y="320"/>
                  </a:cubicBezTo>
                  <a:close/>
                  <a:moveTo>
                    <a:pt x="603" y="389"/>
                  </a:moveTo>
                  <a:cubicBezTo>
                    <a:pt x="603" y="393"/>
                    <a:pt x="603" y="393"/>
                    <a:pt x="603" y="393"/>
                  </a:cubicBezTo>
                  <a:cubicBezTo>
                    <a:pt x="599" y="393"/>
                    <a:pt x="599" y="393"/>
                    <a:pt x="599" y="393"/>
                  </a:cubicBezTo>
                  <a:cubicBezTo>
                    <a:pt x="603" y="410"/>
                    <a:pt x="603" y="410"/>
                    <a:pt x="603" y="410"/>
                  </a:cubicBezTo>
                  <a:cubicBezTo>
                    <a:pt x="603" y="414"/>
                    <a:pt x="603" y="414"/>
                    <a:pt x="603" y="414"/>
                  </a:cubicBezTo>
                  <a:cubicBezTo>
                    <a:pt x="598" y="414"/>
                    <a:pt x="598" y="414"/>
                    <a:pt x="598" y="414"/>
                  </a:cubicBezTo>
                  <a:cubicBezTo>
                    <a:pt x="598" y="410"/>
                    <a:pt x="598" y="410"/>
                    <a:pt x="598" y="410"/>
                  </a:cubicBezTo>
                  <a:cubicBezTo>
                    <a:pt x="598" y="410"/>
                    <a:pt x="599" y="410"/>
                    <a:pt x="599" y="410"/>
                  </a:cubicBezTo>
                  <a:cubicBezTo>
                    <a:pt x="599" y="408"/>
                    <a:pt x="598" y="405"/>
                    <a:pt x="598" y="403"/>
                  </a:cubicBezTo>
                  <a:cubicBezTo>
                    <a:pt x="598" y="389"/>
                    <a:pt x="598" y="389"/>
                    <a:pt x="598" y="389"/>
                  </a:cubicBezTo>
                  <a:cubicBezTo>
                    <a:pt x="603" y="389"/>
                    <a:pt x="603" y="389"/>
                    <a:pt x="603" y="389"/>
                  </a:cubicBezTo>
                  <a:close/>
                  <a:moveTo>
                    <a:pt x="603" y="440"/>
                  </a:moveTo>
                  <a:cubicBezTo>
                    <a:pt x="603" y="463"/>
                    <a:pt x="603" y="463"/>
                    <a:pt x="603" y="463"/>
                  </a:cubicBezTo>
                  <a:cubicBezTo>
                    <a:pt x="602" y="466"/>
                    <a:pt x="601" y="470"/>
                    <a:pt x="599" y="474"/>
                  </a:cubicBezTo>
                  <a:cubicBezTo>
                    <a:pt x="603" y="473"/>
                    <a:pt x="603" y="473"/>
                    <a:pt x="603" y="473"/>
                  </a:cubicBezTo>
                  <a:cubicBezTo>
                    <a:pt x="603" y="479"/>
                    <a:pt x="603" y="479"/>
                    <a:pt x="603" y="479"/>
                  </a:cubicBezTo>
                  <a:cubicBezTo>
                    <a:pt x="601" y="480"/>
                    <a:pt x="599" y="481"/>
                    <a:pt x="598" y="482"/>
                  </a:cubicBezTo>
                  <a:cubicBezTo>
                    <a:pt x="598" y="462"/>
                    <a:pt x="598" y="462"/>
                    <a:pt x="598" y="462"/>
                  </a:cubicBezTo>
                  <a:cubicBezTo>
                    <a:pt x="598" y="462"/>
                    <a:pt x="599" y="461"/>
                    <a:pt x="599" y="461"/>
                  </a:cubicBezTo>
                  <a:cubicBezTo>
                    <a:pt x="600" y="453"/>
                    <a:pt x="602" y="447"/>
                    <a:pt x="603" y="440"/>
                  </a:cubicBezTo>
                  <a:close/>
                  <a:moveTo>
                    <a:pt x="603" y="490"/>
                  </a:moveTo>
                  <a:cubicBezTo>
                    <a:pt x="603" y="496"/>
                    <a:pt x="603" y="496"/>
                    <a:pt x="603" y="496"/>
                  </a:cubicBezTo>
                  <a:cubicBezTo>
                    <a:pt x="601" y="496"/>
                    <a:pt x="599" y="497"/>
                    <a:pt x="598" y="497"/>
                  </a:cubicBezTo>
                  <a:cubicBezTo>
                    <a:pt x="598" y="490"/>
                    <a:pt x="598" y="490"/>
                    <a:pt x="598" y="490"/>
                  </a:cubicBezTo>
                  <a:cubicBezTo>
                    <a:pt x="600" y="490"/>
                    <a:pt x="601" y="490"/>
                    <a:pt x="603" y="490"/>
                  </a:cubicBezTo>
                  <a:close/>
                  <a:moveTo>
                    <a:pt x="603" y="505"/>
                  </a:moveTo>
                  <a:cubicBezTo>
                    <a:pt x="603" y="520"/>
                    <a:pt x="603" y="520"/>
                    <a:pt x="603" y="520"/>
                  </a:cubicBezTo>
                  <a:cubicBezTo>
                    <a:pt x="601" y="524"/>
                    <a:pt x="599" y="526"/>
                    <a:pt x="598" y="530"/>
                  </a:cubicBezTo>
                  <a:cubicBezTo>
                    <a:pt x="598" y="518"/>
                    <a:pt x="598" y="518"/>
                    <a:pt x="598" y="518"/>
                  </a:cubicBezTo>
                  <a:cubicBezTo>
                    <a:pt x="599" y="517"/>
                    <a:pt x="599" y="516"/>
                    <a:pt x="600" y="514"/>
                  </a:cubicBezTo>
                  <a:cubicBezTo>
                    <a:pt x="599" y="514"/>
                    <a:pt x="599" y="514"/>
                    <a:pt x="598" y="514"/>
                  </a:cubicBezTo>
                  <a:cubicBezTo>
                    <a:pt x="598" y="507"/>
                    <a:pt x="598" y="507"/>
                    <a:pt x="598" y="507"/>
                  </a:cubicBezTo>
                  <a:cubicBezTo>
                    <a:pt x="600" y="507"/>
                    <a:pt x="601" y="506"/>
                    <a:pt x="603" y="505"/>
                  </a:cubicBezTo>
                  <a:close/>
                  <a:moveTo>
                    <a:pt x="603" y="583"/>
                  </a:moveTo>
                  <a:cubicBezTo>
                    <a:pt x="603" y="604"/>
                    <a:pt x="603" y="604"/>
                    <a:pt x="603" y="604"/>
                  </a:cubicBezTo>
                  <a:cubicBezTo>
                    <a:pt x="601" y="603"/>
                    <a:pt x="600" y="601"/>
                    <a:pt x="598" y="599"/>
                  </a:cubicBezTo>
                  <a:cubicBezTo>
                    <a:pt x="598" y="584"/>
                    <a:pt x="598" y="584"/>
                    <a:pt x="598" y="584"/>
                  </a:cubicBezTo>
                  <a:cubicBezTo>
                    <a:pt x="599" y="582"/>
                    <a:pt x="599" y="582"/>
                    <a:pt x="599" y="582"/>
                  </a:cubicBezTo>
                  <a:cubicBezTo>
                    <a:pt x="600" y="582"/>
                    <a:pt x="601" y="583"/>
                    <a:pt x="603" y="583"/>
                  </a:cubicBezTo>
                  <a:close/>
                  <a:moveTo>
                    <a:pt x="603" y="618"/>
                  </a:moveTo>
                  <a:cubicBezTo>
                    <a:pt x="603" y="637"/>
                    <a:pt x="603" y="637"/>
                    <a:pt x="603" y="637"/>
                  </a:cubicBezTo>
                  <a:cubicBezTo>
                    <a:pt x="601" y="639"/>
                    <a:pt x="599" y="640"/>
                    <a:pt x="598" y="641"/>
                  </a:cubicBezTo>
                  <a:cubicBezTo>
                    <a:pt x="598" y="610"/>
                    <a:pt x="598" y="610"/>
                    <a:pt x="598" y="610"/>
                  </a:cubicBezTo>
                  <a:cubicBezTo>
                    <a:pt x="600" y="612"/>
                    <a:pt x="601" y="615"/>
                    <a:pt x="603" y="618"/>
                  </a:cubicBezTo>
                  <a:close/>
                  <a:moveTo>
                    <a:pt x="603" y="683"/>
                  </a:moveTo>
                  <a:cubicBezTo>
                    <a:pt x="603" y="700"/>
                    <a:pt x="603" y="700"/>
                    <a:pt x="603" y="700"/>
                  </a:cubicBezTo>
                  <a:cubicBezTo>
                    <a:pt x="601" y="700"/>
                    <a:pt x="599" y="700"/>
                    <a:pt x="598" y="700"/>
                  </a:cubicBezTo>
                  <a:cubicBezTo>
                    <a:pt x="598" y="687"/>
                    <a:pt x="598" y="687"/>
                    <a:pt x="598" y="687"/>
                  </a:cubicBezTo>
                  <a:cubicBezTo>
                    <a:pt x="600" y="686"/>
                    <a:pt x="601" y="684"/>
                    <a:pt x="603" y="683"/>
                  </a:cubicBezTo>
                  <a:close/>
                  <a:moveTo>
                    <a:pt x="592" y="52"/>
                  </a:moveTo>
                  <a:cubicBezTo>
                    <a:pt x="593" y="52"/>
                    <a:pt x="594" y="52"/>
                    <a:pt x="595" y="53"/>
                  </a:cubicBezTo>
                  <a:cubicBezTo>
                    <a:pt x="598" y="54"/>
                    <a:pt x="598" y="54"/>
                    <a:pt x="598" y="54"/>
                  </a:cubicBezTo>
                  <a:cubicBezTo>
                    <a:pt x="598" y="65"/>
                    <a:pt x="598" y="65"/>
                    <a:pt x="598" y="65"/>
                  </a:cubicBezTo>
                  <a:cubicBezTo>
                    <a:pt x="596" y="63"/>
                    <a:pt x="594" y="62"/>
                    <a:pt x="592" y="61"/>
                  </a:cubicBezTo>
                  <a:cubicBezTo>
                    <a:pt x="592" y="52"/>
                    <a:pt x="592" y="52"/>
                    <a:pt x="592" y="52"/>
                  </a:cubicBezTo>
                  <a:close/>
                  <a:moveTo>
                    <a:pt x="598" y="740"/>
                  </a:moveTo>
                  <a:cubicBezTo>
                    <a:pt x="596" y="741"/>
                    <a:pt x="594" y="742"/>
                    <a:pt x="592" y="743"/>
                  </a:cubicBezTo>
                  <a:cubicBezTo>
                    <a:pt x="592" y="734"/>
                    <a:pt x="592" y="734"/>
                    <a:pt x="592" y="734"/>
                  </a:cubicBezTo>
                  <a:cubicBezTo>
                    <a:pt x="594" y="734"/>
                    <a:pt x="596" y="732"/>
                    <a:pt x="598" y="731"/>
                  </a:cubicBezTo>
                  <a:cubicBezTo>
                    <a:pt x="598" y="740"/>
                    <a:pt x="598" y="740"/>
                    <a:pt x="598" y="740"/>
                  </a:cubicBezTo>
                  <a:close/>
                  <a:moveTo>
                    <a:pt x="598" y="101"/>
                  </a:moveTo>
                  <a:cubicBezTo>
                    <a:pt x="598" y="108"/>
                    <a:pt x="598" y="108"/>
                    <a:pt x="598" y="108"/>
                  </a:cubicBezTo>
                  <a:cubicBezTo>
                    <a:pt x="596" y="107"/>
                    <a:pt x="594" y="106"/>
                    <a:pt x="592" y="105"/>
                  </a:cubicBezTo>
                  <a:cubicBezTo>
                    <a:pt x="592" y="97"/>
                    <a:pt x="592" y="97"/>
                    <a:pt x="592" y="97"/>
                  </a:cubicBezTo>
                  <a:cubicBezTo>
                    <a:pt x="593" y="98"/>
                    <a:pt x="595" y="99"/>
                    <a:pt x="598" y="101"/>
                  </a:cubicBezTo>
                  <a:close/>
                  <a:moveTo>
                    <a:pt x="598" y="170"/>
                  </a:moveTo>
                  <a:cubicBezTo>
                    <a:pt x="598" y="236"/>
                    <a:pt x="598" y="236"/>
                    <a:pt x="598" y="236"/>
                  </a:cubicBezTo>
                  <a:cubicBezTo>
                    <a:pt x="597" y="236"/>
                    <a:pt x="596" y="237"/>
                    <a:pt x="596" y="237"/>
                  </a:cubicBezTo>
                  <a:cubicBezTo>
                    <a:pt x="591" y="228"/>
                    <a:pt x="595" y="228"/>
                    <a:pt x="595" y="219"/>
                  </a:cubicBezTo>
                  <a:cubicBezTo>
                    <a:pt x="594" y="218"/>
                    <a:pt x="593" y="216"/>
                    <a:pt x="592" y="215"/>
                  </a:cubicBezTo>
                  <a:cubicBezTo>
                    <a:pt x="592" y="200"/>
                    <a:pt x="592" y="200"/>
                    <a:pt x="592" y="200"/>
                  </a:cubicBezTo>
                  <a:cubicBezTo>
                    <a:pt x="593" y="200"/>
                    <a:pt x="594" y="199"/>
                    <a:pt x="595" y="198"/>
                  </a:cubicBezTo>
                  <a:cubicBezTo>
                    <a:pt x="595" y="197"/>
                    <a:pt x="595" y="196"/>
                    <a:pt x="595" y="195"/>
                  </a:cubicBezTo>
                  <a:cubicBezTo>
                    <a:pt x="594" y="195"/>
                    <a:pt x="593" y="195"/>
                    <a:pt x="592" y="196"/>
                  </a:cubicBezTo>
                  <a:cubicBezTo>
                    <a:pt x="592" y="183"/>
                    <a:pt x="592" y="183"/>
                    <a:pt x="592" y="183"/>
                  </a:cubicBezTo>
                  <a:cubicBezTo>
                    <a:pt x="592" y="183"/>
                    <a:pt x="593" y="183"/>
                    <a:pt x="594" y="182"/>
                  </a:cubicBezTo>
                  <a:cubicBezTo>
                    <a:pt x="593" y="181"/>
                    <a:pt x="592" y="181"/>
                    <a:pt x="592" y="181"/>
                  </a:cubicBezTo>
                  <a:cubicBezTo>
                    <a:pt x="592" y="166"/>
                    <a:pt x="592" y="166"/>
                    <a:pt x="592" y="166"/>
                  </a:cubicBezTo>
                  <a:cubicBezTo>
                    <a:pt x="594" y="167"/>
                    <a:pt x="596" y="169"/>
                    <a:pt x="598" y="170"/>
                  </a:cubicBezTo>
                  <a:close/>
                  <a:moveTo>
                    <a:pt x="598" y="277"/>
                  </a:moveTo>
                  <a:cubicBezTo>
                    <a:pt x="598" y="286"/>
                    <a:pt x="598" y="286"/>
                    <a:pt x="598" y="286"/>
                  </a:cubicBezTo>
                  <a:cubicBezTo>
                    <a:pt x="597" y="285"/>
                    <a:pt x="596" y="283"/>
                    <a:pt x="595" y="282"/>
                  </a:cubicBezTo>
                  <a:cubicBezTo>
                    <a:pt x="594" y="284"/>
                    <a:pt x="593" y="286"/>
                    <a:pt x="592" y="287"/>
                  </a:cubicBezTo>
                  <a:cubicBezTo>
                    <a:pt x="592" y="266"/>
                    <a:pt x="592" y="266"/>
                    <a:pt x="592" y="266"/>
                  </a:cubicBezTo>
                  <a:cubicBezTo>
                    <a:pt x="593" y="268"/>
                    <a:pt x="593" y="269"/>
                    <a:pt x="594" y="270"/>
                  </a:cubicBezTo>
                  <a:cubicBezTo>
                    <a:pt x="595" y="272"/>
                    <a:pt x="596" y="274"/>
                    <a:pt x="598" y="277"/>
                  </a:cubicBezTo>
                  <a:close/>
                  <a:moveTo>
                    <a:pt x="598" y="300"/>
                  </a:moveTo>
                  <a:cubicBezTo>
                    <a:pt x="598" y="311"/>
                    <a:pt x="598" y="311"/>
                    <a:pt x="598" y="311"/>
                  </a:cubicBezTo>
                  <a:cubicBezTo>
                    <a:pt x="596" y="315"/>
                    <a:pt x="595" y="319"/>
                    <a:pt x="597" y="326"/>
                  </a:cubicBezTo>
                  <a:cubicBezTo>
                    <a:pt x="598" y="326"/>
                    <a:pt x="598" y="326"/>
                    <a:pt x="598" y="326"/>
                  </a:cubicBezTo>
                  <a:cubicBezTo>
                    <a:pt x="598" y="342"/>
                    <a:pt x="598" y="342"/>
                    <a:pt x="598" y="342"/>
                  </a:cubicBezTo>
                  <a:cubicBezTo>
                    <a:pt x="596" y="336"/>
                    <a:pt x="594" y="330"/>
                    <a:pt x="592" y="323"/>
                  </a:cubicBezTo>
                  <a:cubicBezTo>
                    <a:pt x="592" y="308"/>
                    <a:pt x="592" y="308"/>
                    <a:pt x="592" y="308"/>
                  </a:cubicBezTo>
                  <a:cubicBezTo>
                    <a:pt x="594" y="304"/>
                    <a:pt x="596" y="302"/>
                    <a:pt x="598" y="300"/>
                  </a:cubicBezTo>
                  <a:close/>
                  <a:moveTo>
                    <a:pt x="598" y="389"/>
                  </a:moveTo>
                  <a:cubicBezTo>
                    <a:pt x="598" y="403"/>
                    <a:pt x="598" y="403"/>
                    <a:pt x="598" y="403"/>
                  </a:cubicBezTo>
                  <a:cubicBezTo>
                    <a:pt x="597" y="400"/>
                    <a:pt x="596" y="397"/>
                    <a:pt x="596" y="395"/>
                  </a:cubicBezTo>
                  <a:cubicBezTo>
                    <a:pt x="594" y="394"/>
                    <a:pt x="593" y="394"/>
                    <a:pt x="592" y="394"/>
                  </a:cubicBezTo>
                  <a:cubicBezTo>
                    <a:pt x="592" y="390"/>
                    <a:pt x="592" y="390"/>
                    <a:pt x="592" y="390"/>
                  </a:cubicBezTo>
                  <a:cubicBezTo>
                    <a:pt x="598" y="389"/>
                    <a:pt x="598" y="389"/>
                    <a:pt x="598" y="389"/>
                  </a:cubicBezTo>
                  <a:close/>
                  <a:moveTo>
                    <a:pt x="598" y="410"/>
                  </a:moveTo>
                  <a:cubicBezTo>
                    <a:pt x="598" y="414"/>
                    <a:pt x="598" y="414"/>
                    <a:pt x="598" y="414"/>
                  </a:cubicBezTo>
                  <a:cubicBezTo>
                    <a:pt x="592" y="414"/>
                    <a:pt x="592" y="414"/>
                    <a:pt x="592" y="414"/>
                  </a:cubicBezTo>
                  <a:cubicBezTo>
                    <a:pt x="592" y="410"/>
                    <a:pt x="592" y="410"/>
                    <a:pt x="592" y="410"/>
                  </a:cubicBezTo>
                  <a:cubicBezTo>
                    <a:pt x="592" y="410"/>
                    <a:pt x="592" y="411"/>
                    <a:pt x="592" y="411"/>
                  </a:cubicBezTo>
                  <a:cubicBezTo>
                    <a:pt x="594" y="411"/>
                    <a:pt x="596" y="410"/>
                    <a:pt x="598" y="410"/>
                  </a:cubicBezTo>
                  <a:close/>
                  <a:moveTo>
                    <a:pt x="598" y="462"/>
                  </a:moveTo>
                  <a:cubicBezTo>
                    <a:pt x="598" y="482"/>
                    <a:pt x="598" y="482"/>
                    <a:pt x="598" y="482"/>
                  </a:cubicBezTo>
                  <a:cubicBezTo>
                    <a:pt x="596" y="484"/>
                    <a:pt x="594" y="487"/>
                    <a:pt x="592" y="491"/>
                  </a:cubicBezTo>
                  <a:cubicBezTo>
                    <a:pt x="594" y="491"/>
                    <a:pt x="596" y="491"/>
                    <a:pt x="598" y="490"/>
                  </a:cubicBezTo>
                  <a:cubicBezTo>
                    <a:pt x="598" y="497"/>
                    <a:pt x="598" y="497"/>
                    <a:pt x="598" y="497"/>
                  </a:cubicBezTo>
                  <a:cubicBezTo>
                    <a:pt x="595" y="497"/>
                    <a:pt x="594" y="497"/>
                    <a:pt x="592" y="498"/>
                  </a:cubicBezTo>
                  <a:cubicBezTo>
                    <a:pt x="592" y="479"/>
                    <a:pt x="592" y="479"/>
                    <a:pt x="592" y="479"/>
                  </a:cubicBezTo>
                  <a:cubicBezTo>
                    <a:pt x="594" y="474"/>
                    <a:pt x="595" y="469"/>
                    <a:pt x="596" y="464"/>
                  </a:cubicBezTo>
                  <a:cubicBezTo>
                    <a:pt x="597" y="463"/>
                    <a:pt x="597" y="463"/>
                    <a:pt x="598" y="462"/>
                  </a:cubicBezTo>
                  <a:close/>
                  <a:moveTo>
                    <a:pt x="598" y="507"/>
                  </a:moveTo>
                  <a:cubicBezTo>
                    <a:pt x="598" y="514"/>
                    <a:pt x="598" y="514"/>
                    <a:pt x="598" y="514"/>
                  </a:cubicBezTo>
                  <a:cubicBezTo>
                    <a:pt x="596" y="514"/>
                    <a:pt x="594" y="514"/>
                    <a:pt x="592" y="514"/>
                  </a:cubicBezTo>
                  <a:cubicBezTo>
                    <a:pt x="592" y="507"/>
                    <a:pt x="592" y="507"/>
                    <a:pt x="592" y="507"/>
                  </a:cubicBezTo>
                  <a:cubicBezTo>
                    <a:pt x="594" y="507"/>
                    <a:pt x="596" y="507"/>
                    <a:pt x="598" y="507"/>
                  </a:cubicBezTo>
                  <a:close/>
                  <a:moveTo>
                    <a:pt x="598" y="518"/>
                  </a:moveTo>
                  <a:cubicBezTo>
                    <a:pt x="598" y="530"/>
                    <a:pt x="598" y="530"/>
                    <a:pt x="598" y="530"/>
                  </a:cubicBezTo>
                  <a:cubicBezTo>
                    <a:pt x="596" y="533"/>
                    <a:pt x="594" y="535"/>
                    <a:pt x="592" y="538"/>
                  </a:cubicBezTo>
                  <a:cubicBezTo>
                    <a:pt x="592" y="523"/>
                    <a:pt x="592" y="523"/>
                    <a:pt x="592" y="523"/>
                  </a:cubicBezTo>
                  <a:cubicBezTo>
                    <a:pt x="594" y="522"/>
                    <a:pt x="596" y="521"/>
                    <a:pt x="598" y="518"/>
                  </a:cubicBezTo>
                  <a:close/>
                  <a:moveTo>
                    <a:pt x="598" y="584"/>
                  </a:moveTo>
                  <a:cubicBezTo>
                    <a:pt x="598" y="599"/>
                    <a:pt x="598" y="599"/>
                    <a:pt x="598" y="599"/>
                  </a:cubicBezTo>
                  <a:cubicBezTo>
                    <a:pt x="596" y="598"/>
                    <a:pt x="594" y="596"/>
                    <a:pt x="592" y="594"/>
                  </a:cubicBezTo>
                  <a:cubicBezTo>
                    <a:pt x="592" y="591"/>
                    <a:pt x="592" y="591"/>
                    <a:pt x="592" y="591"/>
                  </a:cubicBezTo>
                  <a:cubicBezTo>
                    <a:pt x="594" y="588"/>
                    <a:pt x="596" y="586"/>
                    <a:pt x="598" y="584"/>
                  </a:cubicBezTo>
                  <a:close/>
                  <a:moveTo>
                    <a:pt x="598" y="610"/>
                  </a:moveTo>
                  <a:cubicBezTo>
                    <a:pt x="598" y="641"/>
                    <a:pt x="598" y="641"/>
                    <a:pt x="598" y="641"/>
                  </a:cubicBezTo>
                  <a:cubicBezTo>
                    <a:pt x="596" y="643"/>
                    <a:pt x="594" y="643"/>
                    <a:pt x="592" y="644"/>
                  </a:cubicBezTo>
                  <a:cubicBezTo>
                    <a:pt x="592" y="634"/>
                    <a:pt x="592" y="634"/>
                    <a:pt x="592" y="634"/>
                  </a:cubicBezTo>
                  <a:cubicBezTo>
                    <a:pt x="597" y="631"/>
                    <a:pt x="596" y="626"/>
                    <a:pt x="592" y="621"/>
                  </a:cubicBezTo>
                  <a:cubicBezTo>
                    <a:pt x="592" y="603"/>
                    <a:pt x="592" y="603"/>
                    <a:pt x="592" y="603"/>
                  </a:cubicBezTo>
                  <a:cubicBezTo>
                    <a:pt x="594" y="605"/>
                    <a:pt x="596" y="608"/>
                    <a:pt x="598" y="610"/>
                  </a:cubicBezTo>
                  <a:close/>
                  <a:moveTo>
                    <a:pt x="598" y="687"/>
                  </a:moveTo>
                  <a:cubicBezTo>
                    <a:pt x="598" y="700"/>
                    <a:pt x="598" y="700"/>
                    <a:pt x="598" y="700"/>
                  </a:cubicBezTo>
                  <a:cubicBezTo>
                    <a:pt x="596" y="700"/>
                    <a:pt x="594" y="700"/>
                    <a:pt x="592" y="700"/>
                  </a:cubicBezTo>
                  <a:cubicBezTo>
                    <a:pt x="592" y="691"/>
                    <a:pt x="592" y="691"/>
                    <a:pt x="592" y="691"/>
                  </a:cubicBezTo>
                  <a:cubicBezTo>
                    <a:pt x="592" y="691"/>
                    <a:pt x="593" y="691"/>
                    <a:pt x="594" y="690"/>
                  </a:cubicBezTo>
                  <a:cubicBezTo>
                    <a:pt x="595" y="690"/>
                    <a:pt x="596" y="688"/>
                    <a:pt x="598" y="687"/>
                  </a:cubicBezTo>
                  <a:close/>
                  <a:moveTo>
                    <a:pt x="598" y="719"/>
                  </a:moveTo>
                  <a:cubicBezTo>
                    <a:pt x="598" y="728"/>
                    <a:pt x="598" y="728"/>
                    <a:pt x="598" y="728"/>
                  </a:cubicBezTo>
                  <a:cubicBezTo>
                    <a:pt x="595" y="728"/>
                    <a:pt x="593" y="727"/>
                    <a:pt x="592" y="726"/>
                  </a:cubicBezTo>
                  <a:cubicBezTo>
                    <a:pt x="592" y="715"/>
                    <a:pt x="592" y="715"/>
                    <a:pt x="592" y="715"/>
                  </a:cubicBezTo>
                  <a:cubicBezTo>
                    <a:pt x="594" y="717"/>
                    <a:pt x="596" y="717"/>
                    <a:pt x="598" y="719"/>
                  </a:cubicBezTo>
                  <a:close/>
                  <a:moveTo>
                    <a:pt x="592" y="147"/>
                  </a:moveTo>
                  <a:cubicBezTo>
                    <a:pt x="592" y="134"/>
                    <a:pt x="592" y="134"/>
                    <a:pt x="592" y="134"/>
                  </a:cubicBezTo>
                  <a:cubicBezTo>
                    <a:pt x="593" y="135"/>
                    <a:pt x="595" y="136"/>
                    <a:pt x="596" y="137"/>
                  </a:cubicBezTo>
                  <a:cubicBezTo>
                    <a:pt x="596" y="139"/>
                    <a:pt x="596" y="141"/>
                    <a:pt x="596" y="144"/>
                  </a:cubicBezTo>
                  <a:cubicBezTo>
                    <a:pt x="595" y="145"/>
                    <a:pt x="594" y="146"/>
                    <a:pt x="592" y="147"/>
                  </a:cubicBezTo>
                  <a:close/>
                  <a:moveTo>
                    <a:pt x="589" y="50"/>
                  </a:moveTo>
                  <a:cubicBezTo>
                    <a:pt x="590" y="51"/>
                    <a:pt x="591" y="51"/>
                    <a:pt x="592" y="52"/>
                  </a:cubicBezTo>
                  <a:cubicBezTo>
                    <a:pt x="592" y="61"/>
                    <a:pt x="592" y="61"/>
                    <a:pt x="592" y="61"/>
                  </a:cubicBezTo>
                  <a:cubicBezTo>
                    <a:pt x="591" y="60"/>
                    <a:pt x="590" y="60"/>
                    <a:pt x="589" y="59"/>
                  </a:cubicBezTo>
                  <a:cubicBezTo>
                    <a:pt x="589" y="50"/>
                    <a:pt x="589" y="50"/>
                    <a:pt x="589" y="50"/>
                  </a:cubicBezTo>
                  <a:close/>
                  <a:moveTo>
                    <a:pt x="592" y="743"/>
                  </a:moveTo>
                  <a:cubicBezTo>
                    <a:pt x="591" y="744"/>
                    <a:pt x="590" y="744"/>
                    <a:pt x="589" y="745"/>
                  </a:cubicBezTo>
                  <a:cubicBezTo>
                    <a:pt x="589" y="736"/>
                    <a:pt x="589" y="736"/>
                    <a:pt x="589" y="736"/>
                  </a:cubicBezTo>
                  <a:cubicBezTo>
                    <a:pt x="590" y="735"/>
                    <a:pt x="591" y="735"/>
                    <a:pt x="592" y="734"/>
                  </a:cubicBezTo>
                  <a:cubicBezTo>
                    <a:pt x="592" y="743"/>
                    <a:pt x="592" y="743"/>
                    <a:pt x="592" y="743"/>
                  </a:cubicBezTo>
                  <a:close/>
                  <a:moveTo>
                    <a:pt x="592" y="97"/>
                  </a:moveTo>
                  <a:cubicBezTo>
                    <a:pt x="592" y="105"/>
                    <a:pt x="592" y="105"/>
                    <a:pt x="592" y="105"/>
                  </a:cubicBezTo>
                  <a:cubicBezTo>
                    <a:pt x="591" y="105"/>
                    <a:pt x="590" y="104"/>
                    <a:pt x="589" y="104"/>
                  </a:cubicBezTo>
                  <a:cubicBezTo>
                    <a:pt x="589" y="94"/>
                    <a:pt x="589" y="94"/>
                    <a:pt x="589" y="94"/>
                  </a:cubicBezTo>
                  <a:cubicBezTo>
                    <a:pt x="590" y="95"/>
                    <a:pt x="591" y="96"/>
                    <a:pt x="592" y="97"/>
                  </a:cubicBezTo>
                  <a:close/>
                  <a:moveTo>
                    <a:pt x="592" y="134"/>
                  </a:moveTo>
                  <a:cubicBezTo>
                    <a:pt x="592" y="147"/>
                    <a:pt x="592" y="147"/>
                    <a:pt x="592" y="147"/>
                  </a:cubicBezTo>
                  <a:cubicBezTo>
                    <a:pt x="591" y="147"/>
                    <a:pt x="590" y="147"/>
                    <a:pt x="589" y="147"/>
                  </a:cubicBezTo>
                  <a:cubicBezTo>
                    <a:pt x="589" y="133"/>
                    <a:pt x="589" y="133"/>
                    <a:pt x="589" y="133"/>
                  </a:cubicBezTo>
                  <a:cubicBezTo>
                    <a:pt x="590" y="133"/>
                    <a:pt x="591" y="134"/>
                    <a:pt x="592" y="134"/>
                  </a:cubicBezTo>
                  <a:close/>
                  <a:moveTo>
                    <a:pt x="592" y="166"/>
                  </a:moveTo>
                  <a:cubicBezTo>
                    <a:pt x="592" y="181"/>
                    <a:pt x="592" y="181"/>
                    <a:pt x="592" y="181"/>
                  </a:cubicBezTo>
                  <a:cubicBezTo>
                    <a:pt x="591" y="179"/>
                    <a:pt x="590" y="179"/>
                    <a:pt x="589" y="178"/>
                  </a:cubicBezTo>
                  <a:cubicBezTo>
                    <a:pt x="589" y="166"/>
                    <a:pt x="589" y="166"/>
                    <a:pt x="589" y="166"/>
                  </a:cubicBezTo>
                  <a:cubicBezTo>
                    <a:pt x="590" y="166"/>
                    <a:pt x="591" y="166"/>
                    <a:pt x="592" y="166"/>
                  </a:cubicBezTo>
                  <a:close/>
                  <a:moveTo>
                    <a:pt x="592" y="183"/>
                  </a:moveTo>
                  <a:cubicBezTo>
                    <a:pt x="592" y="196"/>
                    <a:pt x="592" y="196"/>
                    <a:pt x="592" y="196"/>
                  </a:cubicBezTo>
                  <a:cubicBezTo>
                    <a:pt x="591" y="196"/>
                    <a:pt x="590" y="196"/>
                    <a:pt x="589" y="196"/>
                  </a:cubicBezTo>
                  <a:cubicBezTo>
                    <a:pt x="589" y="185"/>
                    <a:pt x="589" y="185"/>
                    <a:pt x="589" y="185"/>
                  </a:cubicBezTo>
                  <a:cubicBezTo>
                    <a:pt x="590" y="184"/>
                    <a:pt x="591" y="184"/>
                    <a:pt x="592" y="183"/>
                  </a:cubicBezTo>
                  <a:close/>
                  <a:moveTo>
                    <a:pt x="592" y="200"/>
                  </a:moveTo>
                  <a:cubicBezTo>
                    <a:pt x="592" y="215"/>
                    <a:pt x="592" y="215"/>
                    <a:pt x="592" y="215"/>
                  </a:cubicBezTo>
                  <a:cubicBezTo>
                    <a:pt x="589" y="211"/>
                    <a:pt x="589" y="211"/>
                    <a:pt x="589" y="211"/>
                  </a:cubicBezTo>
                  <a:cubicBezTo>
                    <a:pt x="589" y="200"/>
                    <a:pt x="589" y="200"/>
                    <a:pt x="589" y="200"/>
                  </a:cubicBezTo>
                  <a:cubicBezTo>
                    <a:pt x="590" y="200"/>
                    <a:pt x="591" y="200"/>
                    <a:pt x="592" y="200"/>
                  </a:cubicBezTo>
                  <a:close/>
                  <a:moveTo>
                    <a:pt x="592" y="266"/>
                  </a:moveTo>
                  <a:cubicBezTo>
                    <a:pt x="592" y="287"/>
                    <a:pt x="592" y="287"/>
                    <a:pt x="592" y="287"/>
                  </a:cubicBezTo>
                  <a:cubicBezTo>
                    <a:pt x="591" y="290"/>
                    <a:pt x="590" y="292"/>
                    <a:pt x="589" y="294"/>
                  </a:cubicBezTo>
                  <a:cubicBezTo>
                    <a:pt x="589" y="278"/>
                    <a:pt x="589" y="278"/>
                    <a:pt x="589" y="278"/>
                  </a:cubicBezTo>
                  <a:cubicBezTo>
                    <a:pt x="590" y="275"/>
                    <a:pt x="590" y="272"/>
                    <a:pt x="589" y="270"/>
                  </a:cubicBezTo>
                  <a:cubicBezTo>
                    <a:pt x="589" y="262"/>
                    <a:pt x="589" y="262"/>
                    <a:pt x="589" y="262"/>
                  </a:cubicBezTo>
                  <a:cubicBezTo>
                    <a:pt x="590" y="264"/>
                    <a:pt x="591" y="265"/>
                    <a:pt x="592" y="266"/>
                  </a:cubicBezTo>
                  <a:close/>
                  <a:moveTo>
                    <a:pt x="592" y="308"/>
                  </a:moveTo>
                  <a:cubicBezTo>
                    <a:pt x="592" y="323"/>
                    <a:pt x="592" y="323"/>
                    <a:pt x="592" y="323"/>
                  </a:cubicBezTo>
                  <a:cubicBezTo>
                    <a:pt x="591" y="321"/>
                    <a:pt x="590" y="318"/>
                    <a:pt x="589" y="316"/>
                  </a:cubicBezTo>
                  <a:cubicBezTo>
                    <a:pt x="589" y="306"/>
                    <a:pt x="589" y="306"/>
                    <a:pt x="589" y="306"/>
                  </a:cubicBezTo>
                  <a:cubicBezTo>
                    <a:pt x="589" y="308"/>
                    <a:pt x="590" y="309"/>
                    <a:pt x="590" y="310"/>
                  </a:cubicBezTo>
                  <a:cubicBezTo>
                    <a:pt x="592" y="308"/>
                    <a:pt x="592" y="308"/>
                    <a:pt x="592" y="308"/>
                  </a:cubicBezTo>
                  <a:close/>
                  <a:moveTo>
                    <a:pt x="592" y="390"/>
                  </a:moveTo>
                  <a:cubicBezTo>
                    <a:pt x="592" y="394"/>
                    <a:pt x="592" y="394"/>
                    <a:pt x="592" y="394"/>
                  </a:cubicBezTo>
                  <a:cubicBezTo>
                    <a:pt x="591" y="394"/>
                    <a:pt x="590" y="394"/>
                    <a:pt x="589" y="394"/>
                  </a:cubicBezTo>
                  <a:cubicBezTo>
                    <a:pt x="589" y="390"/>
                    <a:pt x="589" y="390"/>
                    <a:pt x="589" y="390"/>
                  </a:cubicBezTo>
                  <a:cubicBezTo>
                    <a:pt x="592" y="390"/>
                    <a:pt x="592" y="390"/>
                    <a:pt x="592" y="390"/>
                  </a:cubicBezTo>
                  <a:close/>
                  <a:moveTo>
                    <a:pt x="592" y="410"/>
                  </a:moveTo>
                  <a:cubicBezTo>
                    <a:pt x="592" y="414"/>
                    <a:pt x="592" y="414"/>
                    <a:pt x="592" y="414"/>
                  </a:cubicBezTo>
                  <a:cubicBezTo>
                    <a:pt x="589" y="414"/>
                    <a:pt x="589" y="414"/>
                    <a:pt x="589" y="414"/>
                  </a:cubicBezTo>
                  <a:cubicBezTo>
                    <a:pt x="589" y="402"/>
                    <a:pt x="589" y="402"/>
                    <a:pt x="589" y="402"/>
                  </a:cubicBezTo>
                  <a:cubicBezTo>
                    <a:pt x="590" y="408"/>
                    <a:pt x="591" y="409"/>
                    <a:pt x="592" y="410"/>
                  </a:cubicBezTo>
                  <a:close/>
                  <a:moveTo>
                    <a:pt x="592" y="479"/>
                  </a:moveTo>
                  <a:cubicBezTo>
                    <a:pt x="592" y="498"/>
                    <a:pt x="592" y="498"/>
                    <a:pt x="592" y="498"/>
                  </a:cubicBezTo>
                  <a:cubicBezTo>
                    <a:pt x="591" y="499"/>
                    <a:pt x="590" y="499"/>
                    <a:pt x="589" y="500"/>
                  </a:cubicBezTo>
                  <a:cubicBezTo>
                    <a:pt x="589" y="487"/>
                    <a:pt x="589" y="487"/>
                    <a:pt x="589" y="487"/>
                  </a:cubicBezTo>
                  <a:cubicBezTo>
                    <a:pt x="590" y="484"/>
                    <a:pt x="591" y="482"/>
                    <a:pt x="592" y="479"/>
                  </a:cubicBezTo>
                  <a:close/>
                  <a:moveTo>
                    <a:pt x="592" y="507"/>
                  </a:moveTo>
                  <a:cubicBezTo>
                    <a:pt x="592" y="514"/>
                    <a:pt x="592" y="514"/>
                    <a:pt x="592" y="514"/>
                  </a:cubicBezTo>
                  <a:cubicBezTo>
                    <a:pt x="591" y="514"/>
                    <a:pt x="590" y="514"/>
                    <a:pt x="589" y="514"/>
                  </a:cubicBezTo>
                  <a:cubicBezTo>
                    <a:pt x="589" y="507"/>
                    <a:pt x="589" y="507"/>
                    <a:pt x="589" y="507"/>
                  </a:cubicBezTo>
                  <a:cubicBezTo>
                    <a:pt x="590" y="507"/>
                    <a:pt x="591" y="507"/>
                    <a:pt x="592" y="507"/>
                  </a:cubicBezTo>
                  <a:close/>
                  <a:moveTo>
                    <a:pt x="592" y="523"/>
                  </a:moveTo>
                  <a:cubicBezTo>
                    <a:pt x="592" y="538"/>
                    <a:pt x="592" y="538"/>
                    <a:pt x="592" y="538"/>
                  </a:cubicBezTo>
                  <a:cubicBezTo>
                    <a:pt x="591" y="540"/>
                    <a:pt x="590" y="541"/>
                    <a:pt x="589" y="542"/>
                  </a:cubicBezTo>
                  <a:cubicBezTo>
                    <a:pt x="589" y="531"/>
                    <a:pt x="589" y="531"/>
                    <a:pt x="589" y="531"/>
                  </a:cubicBezTo>
                  <a:cubicBezTo>
                    <a:pt x="589" y="524"/>
                    <a:pt x="589" y="524"/>
                    <a:pt x="589" y="524"/>
                  </a:cubicBezTo>
                  <a:cubicBezTo>
                    <a:pt x="590" y="524"/>
                    <a:pt x="591" y="524"/>
                    <a:pt x="592" y="523"/>
                  </a:cubicBezTo>
                  <a:close/>
                  <a:moveTo>
                    <a:pt x="592" y="591"/>
                  </a:moveTo>
                  <a:cubicBezTo>
                    <a:pt x="592" y="594"/>
                    <a:pt x="592" y="594"/>
                    <a:pt x="592" y="594"/>
                  </a:cubicBezTo>
                  <a:cubicBezTo>
                    <a:pt x="590" y="593"/>
                    <a:pt x="590" y="593"/>
                    <a:pt x="590" y="593"/>
                  </a:cubicBezTo>
                  <a:cubicBezTo>
                    <a:pt x="592" y="591"/>
                    <a:pt x="592" y="591"/>
                    <a:pt x="592" y="591"/>
                  </a:cubicBezTo>
                  <a:close/>
                  <a:moveTo>
                    <a:pt x="592" y="603"/>
                  </a:moveTo>
                  <a:cubicBezTo>
                    <a:pt x="592" y="621"/>
                    <a:pt x="592" y="621"/>
                    <a:pt x="592" y="621"/>
                  </a:cubicBezTo>
                  <a:cubicBezTo>
                    <a:pt x="591" y="619"/>
                    <a:pt x="590" y="618"/>
                    <a:pt x="589" y="617"/>
                  </a:cubicBezTo>
                  <a:cubicBezTo>
                    <a:pt x="589" y="600"/>
                    <a:pt x="589" y="600"/>
                    <a:pt x="589" y="600"/>
                  </a:cubicBezTo>
                  <a:cubicBezTo>
                    <a:pt x="590" y="601"/>
                    <a:pt x="591" y="602"/>
                    <a:pt x="592" y="603"/>
                  </a:cubicBezTo>
                  <a:close/>
                  <a:moveTo>
                    <a:pt x="592" y="634"/>
                  </a:moveTo>
                  <a:cubicBezTo>
                    <a:pt x="592" y="644"/>
                    <a:pt x="592" y="644"/>
                    <a:pt x="592" y="644"/>
                  </a:cubicBezTo>
                  <a:cubicBezTo>
                    <a:pt x="591" y="645"/>
                    <a:pt x="590" y="645"/>
                    <a:pt x="589" y="645"/>
                  </a:cubicBezTo>
                  <a:cubicBezTo>
                    <a:pt x="589" y="635"/>
                    <a:pt x="589" y="635"/>
                    <a:pt x="589" y="635"/>
                  </a:cubicBezTo>
                  <a:cubicBezTo>
                    <a:pt x="590" y="635"/>
                    <a:pt x="591" y="634"/>
                    <a:pt x="592" y="634"/>
                  </a:cubicBezTo>
                  <a:close/>
                  <a:moveTo>
                    <a:pt x="592" y="691"/>
                  </a:moveTo>
                  <a:cubicBezTo>
                    <a:pt x="592" y="700"/>
                    <a:pt x="592" y="700"/>
                    <a:pt x="592" y="700"/>
                  </a:cubicBezTo>
                  <a:cubicBezTo>
                    <a:pt x="591" y="700"/>
                    <a:pt x="590" y="701"/>
                    <a:pt x="589" y="701"/>
                  </a:cubicBezTo>
                  <a:cubicBezTo>
                    <a:pt x="589" y="692"/>
                    <a:pt x="589" y="692"/>
                    <a:pt x="589" y="692"/>
                  </a:cubicBezTo>
                  <a:cubicBezTo>
                    <a:pt x="590" y="692"/>
                    <a:pt x="591" y="692"/>
                    <a:pt x="592" y="691"/>
                  </a:cubicBezTo>
                  <a:close/>
                  <a:moveTo>
                    <a:pt x="592" y="715"/>
                  </a:moveTo>
                  <a:cubicBezTo>
                    <a:pt x="592" y="726"/>
                    <a:pt x="592" y="726"/>
                    <a:pt x="592" y="726"/>
                  </a:cubicBezTo>
                  <a:cubicBezTo>
                    <a:pt x="591" y="725"/>
                    <a:pt x="590" y="725"/>
                    <a:pt x="589" y="724"/>
                  </a:cubicBezTo>
                  <a:cubicBezTo>
                    <a:pt x="589" y="714"/>
                    <a:pt x="589" y="714"/>
                    <a:pt x="589" y="714"/>
                  </a:cubicBezTo>
                  <a:lnTo>
                    <a:pt x="592" y="715"/>
                  </a:lnTo>
                  <a:close/>
                  <a:moveTo>
                    <a:pt x="584" y="48"/>
                  </a:moveTo>
                  <a:cubicBezTo>
                    <a:pt x="586" y="49"/>
                    <a:pt x="587" y="50"/>
                    <a:pt x="589" y="50"/>
                  </a:cubicBezTo>
                  <a:cubicBezTo>
                    <a:pt x="589" y="59"/>
                    <a:pt x="589" y="59"/>
                    <a:pt x="589" y="59"/>
                  </a:cubicBezTo>
                  <a:cubicBezTo>
                    <a:pt x="588" y="59"/>
                    <a:pt x="586" y="58"/>
                    <a:pt x="584" y="57"/>
                  </a:cubicBezTo>
                  <a:cubicBezTo>
                    <a:pt x="584" y="48"/>
                    <a:pt x="584" y="48"/>
                    <a:pt x="584" y="48"/>
                  </a:cubicBezTo>
                  <a:close/>
                  <a:moveTo>
                    <a:pt x="589" y="745"/>
                  </a:moveTo>
                  <a:cubicBezTo>
                    <a:pt x="587" y="746"/>
                    <a:pt x="586" y="747"/>
                    <a:pt x="584" y="747"/>
                  </a:cubicBezTo>
                  <a:cubicBezTo>
                    <a:pt x="584" y="737"/>
                    <a:pt x="584" y="737"/>
                    <a:pt x="584" y="737"/>
                  </a:cubicBezTo>
                  <a:cubicBezTo>
                    <a:pt x="586" y="737"/>
                    <a:pt x="587" y="736"/>
                    <a:pt x="589" y="736"/>
                  </a:cubicBezTo>
                  <a:cubicBezTo>
                    <a:pt x="589" y="745"/>
                    <a:pt x="589" y="745"/>
                    <a:pt x="589" y="745"/>
                  </a:cubicBezTo>
                  <a:close/>
                  <a:moveTo>
                    <a:pt x="589" y="94"/>
                  </a:moveTo>
                  <a:cubicBezTo>
                    <a:pt x="589" y="104"/>
                    <a:pt x="589" y="104"/>
                    <a:pt x="589" y="104"/>
                  </a:cubicBezTo>
                  <a:cubicBezTo>
                    <a:pt x="587" y="103"/>
                    <a:pt x="586" y="102"/>
                    <a:pt x="584" y="100"/>
                  </a:cubicBezTo>
                  <a:cubicBezTo>
                    <a:pt x="584" y="82"/>
                    <a:pt x="584" y="82"/>
                    <a:pt x="584" y="82"/>
                  </a:cubicBezTo>
                  <a:cubicBezTo>
                    <a:pt x="585" y="87"/>
                    <a:pt x="585" y="87"/>
                    <a:pt x="585" y="87"/>
                  </a:cubicBezTo>
                  <a:cubicBezTo>
                    <a:pt x="586" y="90"/>
                    <a:pt x="587" y="93"/>
                    <a:pt x="589" y="94"/>
                  </a:cubicBezTo>
                  <a:close/>
                  <a:moveTo>
                    <a:pt x="589" y="133"/>
                  </a:moveTo>
                  <a:cubicBezTo>
                    <a:pt x="589" y="147"/>
                    <a:pt x="589" y="147"/>
                    <a:pt x="589" y="147"/>
                  </a:cubicBezTo>
                  <a:cubicBezTo>
                    <a:pt x="588" y="147"/>
                    <a:pt x="587" y="147"/>
                    <a:pt x="586" y="147"/>
                  </a:cubicBezTo>
                  <a:cubicBezTo>
                    <a:pt x="586" y="147"/>
                    <a:pt x="585" y="146"/>
                    <a:pt x="584" y="146"/>
                  </a:cubicBezTo>
                  <a:cubicBezTo>
                    <a:pt x="584" y="130"/>
                    <a:pt x="584" y="130"/>
                    <a:pt x="584" y="130"/>
                  </a:cubicBezTo>
                  <a:cubicBezTo>
                    <a:pt x="586" y="131"/>
                    <a:pt x="587" y="132"/>
                    <a:pt x="589" y="133"/>
                  </a:cubicBezTo>
                  <a:close/>
                  <a:moveTo>
                    <a:pt x="589" y="166"/>
                  </a:moveTo>
                  <a:cubicBezTo>
                    <a:pt x="589" y="178"/>
                    <a:pt x="589" y="178"/>
                    <a:pt x="589" y="178"/>
                  </a:cubicBezTo>
                  <a:cubicBezTo>
                    <a:pt x="586" y="176"/>
                    <a:pt x="585" y="175"/>
                    <a:pt x="585" y="167"/>
                  </a:cubicBezTo>
                  <a:cubicBezTo>
                    <a:pt x="586" y="166"/>
                    <a:pt x="587" y="166"/>
                    <a:pt x="589" y="166"/>
                  </a:cubicBezTo>
                  <a:close/>
                  <a:moveTo>
                    <a:pt x="589" y="185"/>
                  </a:moveTo>
                  <a:cubicBezTo>
                    <a:pt x="589" y="196"/>
                    <a:pt x="589" y="196"/>
                    <a:pt x="589" y="196"/>
                  </a:cubicBezTo>
                  <a:cubicBezTo>
                    <a:pt x="589" y="197"/>
                    <a:pt x="589" y="199"/>
                    <a:pt x="589" y="200"/>
                  </a:cubicBezTo>
                  <a:cubicBezTo>
                    <a:pt x="589" y="211"/>
                    <a:pt x="589" y="211"/>
                    <a:pt x="589" y="211"/>
                  </a:cubicBezTo>
                  <a:cubicBezTo>
                    <a:pt x="588" y="210"/>
                    <a:pt x="587" y="209"/>
                    <a:pt x="586" y="207"/>
                  </a:cubicBezTo>
                  <a:cubicBezTo>
                    <a:pt x="585" y="207"/>
                    <a:pt x="585" y="207"/>
                    <a:pt x="584" y="207"/>
                  </a:cubicBezTo>
                  <a:cubicBezTo>
                    <a:pt x="584" y="186"/>
                    <a:pt x="584" y="186"/>
                    <a:pt x="584" y="186"/>
                  </a:cubicBezTo>
                  <a:cubicBezTo>
                    <a:pt x="586" y="186"/>
                    <a:pt x="587" y="186"/>
                    <a:pt x="589" y="185"/>
                  </a:cubicBezTo>
                  <a:close/>
                  <a:moveTo>
                    <a:pt x="589" y="262"/>
                  </a:moveTo>
                  <a:cubicBezTo>
                    <a:pt x="589" y="270"/>
                    <a:pt x="589" y="270"/>
                    <a:pt x="589" y="270"/>
                  </a:cubicBezTo>
                  <a:cubicBezTo>
                    <a:pt x="588" y="268"/>
                    <a:pt x="587" y="267"/>
                    <a:pt x="584" y="266"/>
                  </a:cubicBezTo>
                  <a:cubicBezTo>
                    <a:pt x="584" y="256"/>
                    <a:pt x="584" y="256"/>
                    <a:pt x="584" y="256"/>
                  </a:cubicBezTo>
                  <a:cubicBezTo>
                    <a:pt x="586" y="258"/>
                    <a:pt x="587" y="260"/>
                    <a:pt x="589" y="262"/>
                  </a:cubicBezTo>
                  <a:close/>
                  <a:moveTo>
                    <a:pt x="589" y="278"/>
                  </a:moveTo>
                  <a:cubicBezTo>
                    <a:pt x="589" y="294"/>
                    <a:pt x="589" y="294"/>
                    <a:pt x="589" y="294"/>
                  </a:cubicBezTo>
                  <a:cubicBezTo>
                    <a:pt x="587" y="298"/>
                    <a:pt x="587" y="301"/>
                    <a:pt x="589" y="306"/>
                  </a:cubicBezTo>
                  <a:cubicBezTo>
                    <a:pt x="589" y="316"/>
                    <a:pt x="589" y="316"/>
                    <a:pt x="589" y="316"/>
                  </a:cubicBezTo>
                  <a:cubicBezTo>
                    <a:pt x="588" y="313"/>
                    <a:pt x="586" y="309"/>
                    <a:pt x="584" y="306"/>
                  </a:cubicBezTo>
                  <a:cubicBezTo>
                    <a:pt x="584" y="289"/>
                    <a:pt x="584" y="289"/>
                    <a:pt x="584" y="289"/>
                  </a:cubicBezTo>
                  <a:cubicBezTo>
                    <a:pt x="586" y="286"/>
                    <a:pt x="588" y="282"/>
                    <a:pt x="589" y="278"/>
                  </a:cubicBezTo>
                  <a:close/>
                  <a:moveTo>
                    <a:pt x="589" y="390"/>
                  </a:moveTo>
                  <a:cubicBezTo>
                    <a:pt x="589" y="394"/>
                    <a:pt x="589" y="394"/>
                    <a:pt x="589" y="394"/>
                  </a:cubicBezTo>
                  <a:cubicBezTo>
                    <a:pt x="587" y="394"/>
                    <a:pt x="587" y="394"/>
                    <a:pt x="587" y="394"/>
                  </a:cubicBezTo>
                  <a:cubicBezTo>
                    <a:pt x="588" y="397"/>
                    <a:pt x="588" y="400"/>
                    <a:pt x="589" y="402"/>
                  </a:cubicBezTo>
                  <a:cubicBezTo>
                    <a:pt x="589" y="414"/>
                    <a:pt x="589" y="414"/>
                    <a:pt x="589" y="414"/>
                  </a:cubicBezTo>
                  <a:cubicBezTo>
                    <a:pt x="584" y="414"/>
                    <a:pt x="584" y="414"/>
                    <a:pt x="584" y="414"/>
                  </a:cubicBezTo>
                  <a:cubicBezTo>
                    <a:pt x="584" y="411"/>
                    <a:pt x="584" y="411"/>
                    <a:pt x="584" y="411"/>
                  </a:cubicBezTo>
                  <a:cubicBezTo>
                    <a:pt x="586" y="411"/>
                    <a:pt x="586" y="411"/>
                    <a:pt x="586" y="411"/>
                  </a:cubicBezTo>
                  <a:cubicBezTo>
                    <a:pt x="585" y="406"/>
                    <a:pt x="585" y="402"/>
                    <a:pt x="584" y="399"/>
                  </a:cubicBezTo>
                  <a:cubicBezTo>
                    <a:pt x="584" y="390"/>
                    <a:pt x="584" y="390"/>
                    <a:pt x="584" y="390"/>
                  </a:cubicBezTo>
                  <a:cubicBezTo>
                    <a:pt x="589" y="390"/>
                    <a:pt x="589" y="390"/>
                    <a:pt x="589" y="390"/>
                  </a:cubicBezTo>
                  <a:close/>
                  <a:moveTo>
                    <a:pt x="589" y="487"/>
                  </a:moveTo>
                  <a:cubicBezTo>
                    <a:pt x="589" y="500"/>
                    <a:pt x="589" y="500"/>
                    <a:pt x="589" y="500"/>
                  </a:cubicBezTo>
                  <a:cubicBezTo>
                    <a:pt x="587" y="502"/>
                    <a:pt x="586" y="504"/>
                    <a:pt x="584" y="507"/>
                  </a:cubicBezTo>
                  <a:cubicBezTo>
                    <a:pt x="584" y="497"/>
                    <a:pt x="584" y="497"/>
                    <a:pt x="584" y="497"/>
                  </a:cubicBezTo>
                  <a:cubicBezTo>
                    <a:pt x="586" y="493"/>
                    <a:pt x="588" y="490"/>
                    <a:pt x="589" y="487"/>
                  </a:cubicBezTo>
                  <a:close/>
                  <a:moveTo>
                    <a:pt x="589" y="507"/>
                  </a:moveTo>
                  <a:cubicBezTo>
                    <a:pt x="589" y="514"/>
                    <a:pt x="589" y="514"/>
                    <a:pt x="589" y="514"/>
                  </a:cubicBezTo>
                  <a:cubicBezTo>
                    <a:pt x="587" y="514"/>
                    <a:pt x="586" y="514"/>
                    <a:pt x="584" y="514"/>
                  </a:cubicBezTo>
                  <a:cubicBezTo>
                    <a:pt x="584" y="507"/>
                    <a:pt x="584" y="507"/>
                    <a:pt x="584" y="507"/>
                  </a:cubicBezTo>
                  <a:cubicBezTo>
                    <a:pt x="586" y="507"/>
                    <a:pt x="588" y="507"/>
                    <a:pt x="589" y="507"/>
                  </a:cubicBezTo>
                  <a:close/>
                  <a:moveTo>
                    <a:pt x="589" y="524"/>
                  </a:moveTo>
                  <a:cubicBezTo>
                    <a:pt x="589" y="531"/>
                    <a:pt x="589" y="531"/>
                    <a:pt x="589" y="531"/>
                  </a:cubicBezTo>
                  <a:cubicBezTo>
                    <a:pt x="588" y="535"/>
                    <a:pt x="586" y="536"/>
                    <a:pt x="584" y="538"/>
                  </a:cubicBezTo>
                  <a:cubicBezTo>
                    <a:pt x="584" y="548"/>
                    <a:pt x="584" y="548"/>
                    <a:pt x="584" y="548"/>
                  </a:cubicBezTo>
                  <a:cubicBezTo>
                    <a:pt x="586" y="546"/>
                    <a:pt x="587" y="544"/>
                    <a:pt x="589" y="542"/>
                  </a:cubicBezTo>
                  <a:cubicBezTo>
                    <a:pt x="589" y="531"/>
                    <a:pt x="589" y="531"/>
                    <a:pt x="589" y="531"/>
                  </a:cubicBezTo>
                  <a:cubicBezTo>
                    <a:pt x="587" y="531"/>
                    <a:pt x="586" y="531"/>
                    <a:pt x="584" y="531"/>
                  </a:cubicBezTo>
                  <a:cubicBezTo>
                    <a:pt x="584" y="525"/>
                    <a:pt x="584" y="525"/>
                    <a:pt x="584" y="525"/>
                  </a:cubicBezTo>
                  <a:cubicBezTo>
                    <a:pt x="586" y="525"/>
                    <a:pt x="588" y="524"/>
                    <a:pt x="589" y="524"/>
                  </a:cubicBezTo>
                  <a:close/>
                  <a:moveTo>
                    <a:pt x="589" y="600"/>
                  </a:moveTo>
                  <a:cubicBezTo>
                    <a:pt x="589" y="617"/>
                    <a:pt x="589" y="617"/>
                    <a:pt x="589" y="617"/>
                  </a:cubicBezTo>
                  <a:cubicBezTo>
                    <a:pt x="588" y="615"/>
                    <a:pt x="586" y="613"/>
                    <a:pt x="584" y="611"/>
                  </a:cubicBezTo>
                  <a:cubicBezTo>
                    <a:pt x="584" y="598"/>
                    <a:pt x="584" y="598"/>
                    <a:pt x="584" y="598"/>
                  </a:cubicBezTo>
                  <a:cubicBezTo>
                    <a:pt x="585" y="598"/>
                    <a:pt x="586" y="598"/>
                    <a:pt x="586" y="598"/>
                  </a:cubicBezTo>
                  <a:cubicBezTo>
                    <a:pt x="587" y="598"/>
                    <a:pt x="588" y="599"/>
                    <a:pt x="589" y="600"/>
                  </a:cubicBezTo>
                  <a:close/>
                  <a:moveTo>
                    <a:pt x="589" y="635"/>
                  </a:moveTo>
                  <a:cubicBezTo>
                    <a:pt x="589" y="645"/>
                    <a:pt x="589" y="645"/>
                    <a:pt x="589" y="645"/>
                  </a:cubicBezTo>
                  <a:cubicBezTo>
                    <a:pt x="588" y="646"/>
                    <a:pt x="587" y="646"/>
                    <a:pt x="585" y="646"/>
                  </a:cubicBezTo>
                  <a:cubicBezTo>
                    <a:pt x="585" y="646"/>
                    <a:pt x="585" y="646"/>
                    <a:pt x="584" y="646"/>
                  </a:cubicBezTo>
                  <a:cubicBezTo>
                    <a:pt x="584" y="631"/>
                    <a:pt x="584" y="631"/>
                    <a:pt x="584" y="631"/>
                  </a:cubicBezTo>
                  <a:cubicBezTo>
                    <a:pt x="586" y="633"/>
                    <a:pt x="588" y="634"/>
                    <a:pt x="589" y="635"/>
                  </a:cubicBezTo>
                  <a:close/>
                  <a:moveTo>
                    <a:pt x="589" y="692"/>
                  </a:moveTo>
                  <a:cubicBezTo>
                    <a:pt x="589" y="701"/>
                    <a:pt x="589" y="701"/>
                    <a:pt x="589" y="701"/>
                  </a:cubicBezTo>
                  <a:cubicBezTo>
                    <a:pt x="587" y="702"/>
                    <a:pt x="586" y="702"/>
                    <a:pt x="584" y="703"/>
                  </a:cubicBezTo>
                  <a:cubicBezTo>
                    <a:pt x="584" y="695"/>
                    <a:pt x="584" y="695"/>
                    <a:pt x="584" y="695"/>
                  </a:cubicBezTo>
                  <a:cubicBezTo>
                    <a:pt x="586" y="694"/>
                    <a:pt x="587" y="693"/>
                    <a:pt x="589" y="692"/>
                  </a:cubicBezTo>
                  <a:close/>
                  <a:moveTo>
                    <a:pt x="589" y="714"/>
                  </a:moveTo>
                  <a:cubicBezTo>
                    <a:pt x="589" y="724"/>
                    <a:pt x="589" y="724"/>
                    <a:pt x="589" y="724"/>
                  </a:cubicBezTo>
                  <a:cubicBezTo>
                    <a:pt x="588" y="723"/>
                    <a:pt x="586" y="723"/>
                    <a:pt x="584" y="721"/>
                  </a:cubicBezTo>
                  <a:cubicBezTo>
                    <a:pt x="584" y="711"/>
                    <a:pt x="584" y="711"/>
                    <a:pt x="584" y="711"/>
                  </a:cubicBezTo>
                  <a:cubicBezTo>
                    <a:pt x="586" y="712"/>
                    <a:pt x="587" y="713"/>
                    <a:pt x="589" y="714"/>
                  </a:cubicBezTo>
                  <a:close/>
                  <a:moveTo>
                    <a:pt x="584" y="454"/>
                  </a:moveTo>
                  <a:cubicBezTo>
                    <a:pt x="584" y="442"/>
                    <a:pt x="584" y="442"/>
                    <a:pt x="584" y="442"/>
                  </a:cubicBezTo>
                  <a:cubicBezTo>
                    <a:pt x="585" y="446"/>
                    <a:pt x="585" y="449"/>
                    <a:pt x="584" y="454"/>
                  </a:cubicBezTo>
                  <a:close/>
                  <a:moveTo>
                    <a:pt x="584" y="358"/>
                  </a:moveTo>
                  <a:cubicBezTo>
                    <a:pt x="584" y="341"/>
                    <a:pt x="584" y="341"/>
                    <a:pt x="584" y="341"/>
                  </a:cubicBezTo>
                  <a:cubicBezTo>
                    <a:pt x="586" y="347"/>
                    <a:pt x="587" y="350"/>
                    <a:pt x="589" y="356"/>
                  </a:cubicBezTo>
                  <a:cubicBezTo>
                    <a:pt x="587" y="357"/>
                    <a:pt x="586" y="357"/>
                    <a:pt x="584" y="358"/>
                  </a:cubicBezTo>
                  <a:close/>
                  <a:moveTo>
                    <a:pt x="575" y="44"/>
                  </a:moveTo>
                  <a:cubicBezTo>
                    <a:pt x="578" y="45"/>
                    <a:pt x="581" y="47"/>
                    <a:pt x="584" y="48"/>
                  </a:cubicBezTo>
                  <a:cubicBezTo>
                    <a:pt x="584" y="57"/>
                    <a:pt x="584" y="57"/>
                    <a:pt x="584" y="57"/>
                  </a:cubicBezTo>
                  <a:cubicBezTo>
                    <a:pt x="583" y="57"/>
                    <a:pt x="583" y="57"/>
                    <a:pt x="583" y="57"/>
                  </a:cubicBezTo>
                  <a:cubicBezTo>
                    <a:pt x="584" y="82"/>
                    <a:pt x="584" y="82"/>
                    <a:pt x="584" y="82"/>
                  </a:cubicBezTo>
                  <a:cubicBezTo>
                    <a:pt x="584" y="100"/>
                    <a:pt x="584" y="100"/>
                    <a:pt x="584" y="100"/>
                  </a:cubicBezTo>
                  <a:cubicBezTo>
                    <a:pt x="582" y="99"/>
                    <a:pt x="580" y="97"/>
                    <a:pt x="579" y="94"/>
                  </a:cubicBezTo>
                  <a:cubicBezTo>
                    <a:pt x="575" y="93"/>
                    <a:pt x="575" y="93"/>
                    <a:pt x="575" y="93"/>
                  </a:cubicBezTo>
                  <a:cubicBezTo>
                    <a:pt x="575" y="44"/>
                    <a:pt x="575" y="44"/>
                    <a:pt x="575" y="44"/>
                  </a:cubicBezTo>
                  <a:close/>
                  <a:moveTo>
                    <a:pt x="584" y="747"/>
                  </a:moveTo>
                  <a:cubicBezTo>
                    <a:pt x="581" y="749"/>
                    <a:pt x="578" y="751"/>
                    <a:pt x="575" y="752"/>
                  </a:cubicBezTo>
                  <a:cubicBezTo>
                    <a:pt x="575" y="738"/>
                    <a:pt x="575" y="738"/>
                    <a:pt x="575" y="738"/>
                  </a:cubicBezTo>
                  <a:cubicBezTo>
                    <a:pt x="579" y="738"/>
                    <a:pt x="582" y="738"/>
                    <a:pt x="584" y="737"/>
                  </a:cubicBezTo>
                  <a:cubicBezTo>
                    <a:pt x="584" y="747"/>
                    <a:pt x="584" y="747"/>
                    <a:pt x="584" y="747"/>
                  </a:cubicBezTo>
                  <a:close/>
                  <a:moveTo>
                    <a:pt x="584" y="130"/>
                  </a:moveTo>
                  <a:cubicBezTo>
                    <a:pt x="584" y="146"/>
                    <a:pt x="584" y="146"/>
                    <a:pt x="584" y="146"/>
                  </a:cubicBezTo>
                  <a:cubicBezTo>
                    <a:pt x="582" y="144"/>
                    <a:pt x="579" y="144"/>
                    <a:pt x="575" y="143"/>
                  </a:cubicBezTo>
                  <a:cubicBezTo>
                    <a:pt x="575" y="131"/>
                    <a:pt x="575" y="131"/>
                    <a:pt x="575" y="131"/>
                  </a:cubicBezTo>
                  <a:cubicBezTo>
                    <a:pt x="578" y="130"/>
                    <a:pt x="582" y="130"/>
                    <a:pt x="584" y="130"/>
                  </a:cubicBezTo>
                  <a:close/>
                  <a:moveTo>
                    <a:pt x="584" y="186"/>
                  </a:moveTo>
                  <a:cubicBezTo>
                    <a:pt x="584" y="207"/>
                    <a:pt x="584" y="207"/>
                    <a:pt x="584" y="207"/>
                  </a:cubicBezTo>
                  <a:cubicBezTo>
                    <a:pt x="582" y="205"/>
                    <a:pt x="578" y="204"/>
                    <a:pt x="575" y="204"/>
                  </a:cubicBezTo>
                  <a:cubicBezTo>
                    <a:pt x="575" y="188"/>
                    <a:pt x="575" y="188"/>
                    <a:pt x="575" y="188"/>
                  </a:cubicBezTo>
                  <a:cubicBezTo>
                    <a:pt x="578" y="188"/>
                    <a:pt x="581" y="188"/>
                    <a:pt x="584" y="186"/>
                  </a:cubicBezTo>
                  <a:close/>
                  <a:moveTo>
                    <a:pt x="584" y="256"/>
                  </a:moveTo>
                  <a:cubicBezTo>
                    <a:pt x="584" y="266"/>
                    <a:pt x="584" y="266"/>
                    <a:pt x="584" y="266"/>
                  </a:cubicBezTo>
                  <a:cubicBezTo>
                    <a:pt x="584" y="265"/>
                    <a:pt x="584" y="265"/>
                    <a:pt x="583" y="265"/>
                  </a:cubicBezTo>
                  <a:cubicBezTo>
                    <a:pt x="581" y="278"/>
                    <a:pt x="575" y="280"/>
                    <a:pt x="581" y="292"/>
                  </a:cubicBezTo>
                  <a:cubicBezTo>
                    <a:pt x="582" y="292"/>
                    <a:pt x="582" y="292"/>
                    <a:pt x="583" y="292"/>
                  </a:cubicBezTo>
                  <a:cubicBezTo>
                    <a:pt x="583" y="291"/>
                    <a:pt x="584" y="290"/>
                    <a:pt x="584" y="289"/>
                  </a:cubicBezTo>
                  <a:cubicBezTo>
                    <a:pt x="584" y="306"/>
                    <a:pt x="584" y="306"/>
                    <a:pt x="584" y="306"/>
                  </a:cubicBezTo>
                  <a:cubicBezTo>
                    <a:pt x="582" y="300"/>
                    <a:pt x="578" y="294"/>
                    <a:pt x="575" y="289"/>
                  </a:cubicBezTo>
                  <a:cubicBezTo>
                    <a:pt x="575" y="270"/>
                    <a:pt x="575" y="270"/>
                    <a:pt x="575" y="270"/>
                  </a:cubicBezTo>
                  <a:cubicBezTo>
                    <a:pt x="578" y="264"/>
                    <a:pt x="579" y="260"/>
                    <a:pt x="575" y="253"/>
                  </a:cubicBezTo>
                  <a:cubicBezTo>
                    <a:pt x="575" y="245"/>
                    <a:pt x="575" y="245"/>
                    <a:pt x="575" y="245"/>
                  </a:cubicBezTo>
                  <a:cubicBezTo>
                    <a:pt x="578" y="248"/>
                    <a:pt x="581" y="252"/>
                    <a:pt x="584" y="256"/>
                  </a:cubicBezTo>
                  <a:close/>
                  <a:moveTo>
                    <a:pt x="584" y="341"/>
                  </a:moveTo>
                  <a:cubicBezTo>
                    <a:pt x="584" y="358"/>
                    <a:pt x="584" y="358"/>
                    <a:pt x="584" y="358"/>
                  </a:cubicBezTo>
                  <a:cubicBezTo>
                    <a:pt x="580" y="359"/>
                    <a:pt x="578" y="359"/>
                    <a:pt x="575" y="357"/>
                  </a:cubicBezTo>
                  <a:cubicBezTo>
                    <a:pt x="575" y="349"/>
                    <a:pt x="575" y="349"/>
                    <a:pt x="575" y="349"/>
                  </a:cubicBezTo>
                  <a:cubicBezTo>
                    <a:pt x="580" y="349"/>
                    <a:pt x="580" y="349"/>
                    <a:pt x="580" y="349"/>
                  </a:cubicBezTo>
                  <a:cubicBezTo>
                    <a:pt x="579" y="343"/>
                    <a:pt x="579" y="337"/>
                    <a:pt x="575" y="335"/>
                  </a:cubicBezTo>
                  <a:cubicBezTo>
                    <a:pt x="575" y="322"/>
                    <a:pt x="575" y="322"/>
                    <a:pt x="575" y="322"/>
                  </a:cubicBezTo>
                  <a:cubicBezTo>
                    <a:pt x="577" y="321"/>
                    <a:pt x="577" y="321"/>
                    <a:pt x="577" y="321"/>
                  </a:cubicBezTo>
                  <a:cubicBezTo>
                    <a:pt x="581" y="332"/>
                    <a:pt x="583" y="337"/>
                    <a:pt x="584" y="341"/>
                  </a:cubicBezTo>
                  <a:close/>
                  <a:moveTo>
                    <a:pt x="584" y="390"/>
                  </a:moveTo>
                  <a:cubicBezTo>
                    <a:pt x="584" y="399"/>
                    <a:pt x="584" y="399"/>
                    <a:pt x="584" y="399"/>
                  </a:cubicBezTo>
                  <a:cubicBezTo>
                    <a:pt x="584" y="395"/>
                    <a:pt x="581" y="394"/>
                    <a:pt x="575" y="393"/>
                  </a:cubicBezTo>
                  <a:cubicBezTo>
                    <a:pt x="575" y="390"/>
                    <a:pt x="575" y="390"/>
                    <a:pt x="575" y="390"/>
                  </a:cubicBezTo>
                  <a:cubicBezTo>
                    <a:pt x="584" y="390"/>
                    <a:pt x="584" y="390"/>
                    <a:pt x="584" y="390"/>
                  </a:cubicBezTo>
                  <a:close/>
                  <a:moveTo>
                    <a:pt x="584" y="411"/>
                  </a:moveTo>
                  <a:cubicBezTo>
                    <a:pt x="581" y="411"/>
                    <a:pt x="581" y="411"/>
                    <a:pt x="581" y="411"/>
                  </a:cubicBezTo>
                  <a:cubicBezTo>
                    <a:pt x="580" y="411"/>
                    <a:pt x="579" y="410"/>
                    <a:pt x="578" y="410"/>
                  </a:cubicBezTo>
                  <a:cubicBezTo>
                    <a:pt x="575" y="393"/>
                    <a:pt x="575" y="393"/>
                    <a:pt x="575" y="393"/>
                  </a:cubicBezTo>
                  <a:cubicBezTo>
                    <a:pt x="575" y="414"/>
                    <a:pt x="575" y="414"/>
                    <a:pt x="575" y="414"/>
                  </a:cubicBezTo>
                  <a:cubicBezTo>
                    <a:pt x="584" y="414"/>
                    <a:pt x="584" y="414"/>
                    <a:pt x="584" y="414"/>
                  </a:cubicBezTo>
                  <a:cubicBezTo>
                    <a:pt x="584" y="411"/>
                    <a:pt x="584" y="411"/>
                    <a:pt x="584" y="411"/>
                  </a:cubicBezTo>
                  <a:close/>
                  <a:moveTo>
                    <a:pt x="584" y="442"/>
                  </a:moveTo>
                  <a:cubicBezTo>
                    <a:pt x="584" y="454"/>
                    <a:pt x="584" y="454"/>
                    <a:pt x="584" y="454"/>
                  </a:cubicBezTo>
                  <a:cubicBezTo>
                    <a:pt x="583" y="462"/>
                    <a:pt x="579" y="472"/>
                    <a:pt x="575" y="481"/>
                  </a:cubicBezTo>
                  <a:cubicBezTo>
                    <a:pt x="575" y="448"/>
                    <a:pt x="575" y="448"/>
                    <a:pt x="575" y="448"/>
                  </a:cubicBezTo>
                  <a:cubicBezTo>
                    <a:pt x="575" y="445"/>
                    <a:pt x="576" y="442"/>
                    <a:pt x="576" y="438"/>
                  </a:cubicBezTo>
                  <a:cubicBezTo>
                    <a:pt x="578" y="438"/>
                    <a:pt x="580" y="438"/>
                    <a:pt x="582" y="438"/>
                  </a:cubicBezTo>
                  <a:cubicBezTo>
                    <a:pt x="583" y="439"/>
                    <a:pt x="584" y="440"/>
                    <a:pt x="584" y="442"/>
                  </a:cubicBezTo>
                  <a:close/>
                  <a:moveTo>
                    <a:pt x="584" y="497"/>
                  </a:moveTo>
                  <a:cubicBezTo>
                    <a:pt x="584" y="507"/>
                    <a:pt x="584" y="507"/>
                    <a:pt x="584" y="507"/>
                  </a:cubicBezTo>
                  <a:cubicBezTo>
                    <a:pt x="584" y="507"/>
                    <a:pt x="584" y="507"/>
                    <a:pt x="584" y="507"/>
                  </a:cubicBezTo>
                  <a:cubicBezTo>
                    <a:pt x="584" y="507"/>
                    <a:pt x="584" y="507"/>
                    <a:pt x="584" y="507"/>
                  </a:cubicBezTo>
                  <a:cubicBezTo>
                    <a:pt x="584" y="514"/>
                    <a:pt x="584" y="514"/>
                    <a:pt x="584" y="514"/>
                  </a:cubicBezTo>
                  <a:cubicBezTo>
                    <a:pt x="581" y="515"/>
                    <a:pt x="577" y="517"/>
                    <a:pt x="575" y="521"/>
                  </a:cubicBezTo>
                  <a:cubicBezTo>
                    <a:pt x="575" y="513"/>
                    <a:pt x="575" y="513"/>
                    <a:pt x="575" y="513"/>
                  </a:cubicBezTo>
                  <a:cubicBezTo>
                    <a:pt x="578" y="508"/>
                    <a:pt x="582" y="502"/>
                    <a:pt x="584" y="497"/>
                  </a:cubicBezTo>
                  <a:close/>
                  <a:moveTo>
                    <a:pt x="584" y="525"/>
                  </a:moveTo>
                  <a:cubicBezTo>
                    <a:pt x="584" y="531"/>
                    <a:pt x="584" y="531"/>
                    <a:pt x="584" y="531"/>
                  </a:cubicBezTo>
                  <a:cubicBezTo>
                    <a:pt x="581" y="531"/>
                    <a:pt x="578" y="530"/>
                    <a:pt x="575" y="530"/>
                  </a:cubicBezTo>
                  <a:cubicBezTo>
                    <a:pt x="575" y="523"/>
                    <a:pt x="575" y="523"/>
                    <a:pt x="575" y="523"/>
                  </a:cubicBezTo>
                  <a:cubicBezTo>
                    <a:pt x="577" y="524"/>
                    <a:pt x="580" y="524"/>
                    <a:pt x="582" y="525"/>
                  </a:cubicBezTo>
                  <a:cubicBezTo>
                    <a:pt x="583" y="525"/>
                    <a:pt x="584" y="525"/>
                    <a:pt x="584" y="525"/>
                  </a:cubicBezTo>
                  <a:close/>
                  <a:moveTo>
                    <a:pt x="584" y="538"/>
                  </a:moveTo>
                  <a:cubicBezTo>
                    <a:pt x="584" y="548"/>
                    <a:pt x="584" y="548"/>
                    <a:pt x="584" y="548"/>
                  </a:cubicBezTo>
                  <a:cubicBezTo>
                    <a:pt x="581" y="552"/>
                    <a:pt x="578" y="555"/>
                    <a:pt x="575" y="558"/>
                  </a:cubicBezTo>
                  <a:cubicBezTo>
                    <a:pt x="575" y="551"/>
                    <a:pt x="575" y="551"/>
                    <a:pt x="575" y="551"/>
                  </a:cubicBezTo>
                  <a:cubicBezTo>
                    <a:pt x="575" y="550"/>
                    <a:pt x="576" y="549"/>
                    <a:pt x="577" y="548"/>
                  </a:cubicBezTo>
                  <a:cubicBezTo>
                    <a:pt x="576" y="548"/>
                    <a:pt x="576" y="547"/>
                    <a:pt x="576" y="547"/>
                  </a:cubicBezTo>
                  <a:cubicBezTo>
                    <a:pt x="575" y="547"/>
                    <a:pt x="575" y="547"/>
                    <a:pt x="575" y="547"/>
                  </a:cubicBezTo>
                  <a:cubicBezTo>
                    <a:pt x="575" y="541"/>
                    <a:pt x="575" y="541"/>
                    <a:pt x="575" y="541"/>
                  </a:cubicBezTo>
                  <a:cubicBezTo>
                    <a:pt x="579" y="540"/>
                    <a:pt x="582" y="539"/>
                    <a:pt x="584" y="538"/>
                  </a:cubicBezTo>
                  <a:close/>
                  <a:moveTo>
                    <a:pt x="584" y="598"/>
                  </a:moveTo>
                  <a:cubicBezTo>
                    <a:pt x="584" y="611"/>
                    <a:pt x="584" y="611"/>
                    <a:pt x="584" y="611"/>
                  </a:cubicBezTo>
                  <a:cubicBezTo>
                    <a:pt x="582" y="608"/>
                    <a:pt x="579" y="605"/>
                    <a:pt x="577" y="604"/>
                  </a:cubicBezTo>
                  <a:cubicBezTo>
                    <a:pt x="580" y="601"/>
                    <a:pt x="582" y="599"/>
                    <a:pt x="584" y="598"/>
                  </a:cubicBezTo>
                  <a:close/>
                  <a:moveTo>
                    <a:pt x="584" y="631"/>
                  </a:moveTo>
                  <a:cubicBezTo>
                    <a:pt x="584" y="646"/>
                    <a:pt x="584" y="646"/>
                    <a:pt x="584" y="646"/>
                  </a:cubicBezTo>
                  <a:cubicBezTo>
                    <a:pt x="581" y="643"/>
                    <a:pt x="578" y="641"/>
                    <a:pt x="575" y="638"/>
                  </a:cubicBezTo>
                  <a:cubicBezTo>
                    <a:pt x="575" y="621"/>
                    <a:pt x="575" y="621"/>
                    <a:pt x="575" y="621"/>
                  </a:cubicBezTo>
                  <a:cubicBezTo>
                    <a:pt x="578" y="624"/>
                    <a:pt x="581" y="628"/>
                    <a:pt x="584" y="631"/>
                  </a:cubicBezTo>
                  <a:close/>
                  <a:moveTo>
                    <a:pt x="584" y="695"/>
                  </a:moveTo>
                  <a:cubicBezTo>
                    <a:pt x="584" y="703"/>
                    <a:pt x="584" y="703"/>
                    <a:pt x="584" y="703"/>
                  </a:cubicBezTo>
                  <a:cubicBezTo>
                    <a:pt x="582" y="704"/>
                    <a:pt x="580" y="706"/>
                    <a:pt x="578" y="708"/>
                  </a:cubicBezTo>
                  <a:cubicBezTo>
                    <a:pt x="580" y="709"/>
                    <a:pt x="582" y="710"/>
                    <a:pt x="584" y="711"/>
                  </a:cubicBezTo>
                  <a:cubicBezTo>
                    <a:pt x="584" y="721"/>
                    <a:pt x="584" y="721"/>
                    <a:pt x="584" y="721"/>
                  </a:cubicBezTo>
                  <a:cubicBezTo>
                    <a:pt x="584" y="721"/>
                    <a:pt x="583" y="721"/>
                    <a:pt x="582" y="720"/>
                  </a:cubicBezTo>
                  <a:cubicBezTo>
                    <a:pt x="579" y="719"/>
                    <a:pt x="577" y="718"/>
                    <a:pt x="575" y="717"/>
                  </a:cubicBezTo>
                  <a:cubicBezTo>
                    <a:pt x="575" y="702"/>
                    <a:pt x="575" y="702"/>
                    <a:pt x="575" y="702"/>
                  </a:cubicBezTo>
                  <a:cubicBezTo>
                    <a:pt x="578" y="699"/>
                    <a:pt x="581" y="697"/>
                    <a:pt x="584" y="695"/>
                  </a:cubicBezTo>
                  <a:close/>
                  <a:moveTo>
                    <a:pt x="575" y="158"/>
                  </a:moveTo>
                  <a:cubicBezTo>
                    <a:pt x="575" y="147"/>
                    <a:pt x="575" y="147"/>
                    <a:pt x="575" y="147"/>
                  </a:cubicBezTo>
                  <a:cubicBezTo>
                    <a:pt x="578" y="148"/>
                    <a:pt x="581" y="149"/>
                    <a:pt x="584" y="150"/>
                  </a:cubicBezTo>
                  <a:cubicBezTo>
                    <a:pt x="584" y="153"/>
                    <a:pt x="585" y="154"/>
                    <a:pt x="583" y="157"/>
                  </a:cubicBezTo>
                  <a:cubicBezTo>
                    <a:pt x="582" y="157"/>
                    <a:pt x="580" y="158"/>
                    <a:pt x="578" y="158"/>
                  </a:cubicBezTo>
                  <a:cubicBezTo>
                    <a:pt x="578" y="160"/>
                    <a:pt x="578" y="160"/>
                    <a:pt x="577" y="160"/>
                  </a:cubicBezTo>
                  <a:cubicBezTo>
                    <a:pt x="577" y="159"/>
                    <a:pt x="576" y="158"/>
                    <a:pt x="576" y="158"/>
                  </a:cubicBezTo>
                  <a:cubicBezTo>
                    <a:pt x="576" y="158"/>
                    <a:pt x="575" y="158"/>
                    <a:pt x="575" y="158"/>
                  </a:cubicBezTo>
                  <a:close/>
                  <a:moveTo>
                    <a:pt x="568" y="40"/>
                  </a:moveTo>
                  <a:cubicBezTo>
                    <a:pt x="570" y="41"/>
                    <a:pt x="573" y="42"/>
                    <a:pt x="575" y="44"/>
                  </a:cubicBezTo>
                  <a:cubicBezTo>
                    <a:pt x="575" y="93"/>
                    <a:pt x="575" y="93"/>
                    <a:pt x="575" y="93"/>
                  </a:cubicBezTo>
                  <a:cubicBezTo>
                    <a:pt x="573" y="92"/>
                    <a:pt x="570" y="91"/>
                    <a:pt x="568" y="90"/>
                  </a:cubicBezTo>
                  <a:cubicBezTo>
                    <a:pt x="568" y="82"/>
                    <a:pt x="568" y="82"/>
                    <a:pt x="568" y="82"/>
                  </a:cubicBezTo>
                  <a:cubicBezTo>
                    <a:pt x="569" y="83"/>
                    <a:pt x="571" y="84"/>
                    <a:pt x="572" y="85"/>
                  </a:cubicBezTo>
                  <a:cubicBezTo>
                    <a:pt x="573" y="85"/>
                    <a:pt x="574" y="85"/>
                    <a:pt x="575" y="85"/>
                  </a:cubicBezTo>
                  <a:cubicBezTo>
                    <a:pt x="574" y="70"/>
                    <a:pt x="576" y="57"/>
                    <a:pt x="568" y="49"/>
                  </a:cubicBezTo>
                  <a:cubicBezTo>
                    <a:pt x="568" y="40"/>
                    <a:pt x="568" y="40"/>
                    <a:pt x="568" y="40"/>
                  </a:cubicBezTo>
                  <a:close/>
                  <a:moveTo>
                    <a:pt x="575" y="752"/>
                  </a:moveTo>
                  <a:cubicBezTo>
                    <a:pt x="573" y="753"/>
                    <a:pt x="570" y="754"/>
                    <a:pt x="568" y="755"/>
                  </a:cubicBezTo>
                  <a:cubicBezTo>
                    <a:pt x="568" y="746"/>
                    <a:pt x="568" y="746"/>
                    <a:pt x="568" y="746"/>
                  </a:cubicBezTo>
                  <a:cubicBezTo>
                    <a:pt x="568" y="746"/>
                    <a:pt x="569" y="746"/>
                    <a:pt x="569" y="745"/>
                  </a:cubicBezTo>
                  <a:cubicBezTo>
                    <a:pt x="568" y="745"/>
                    <a:pt x="568" y="745"/>
                    <a:pt x="568" y="745"/>
                  </a:cubicBezTo>
                  <a:cubicBezTo>
                    <a:pt x="568" y="734"/>
                    <a:pt x="568" y="734"/>
                    <a:pt x="568" y="734"/>
                  </a:cubicBezTo>
                  <a:cubicBezTo>
                    <a:pt x="573" y="738"/>
                    <a:pt x="573" y="738"/>
                    <a:pt x="573" y="738"/>
                  </a:cubicBezTo>
                  <a:cubicBezTo>
                    <a:pt x="575" y="738"/>
                    <a:pt x="575" y="738"/>
                    <a:pt x="575" y="738"/>
                  </a:cubicBezTo>
                  <a:cubicBezTo>
                    <a:pt x="575" y="752"/>
                    <a:pt x="575" y="752"/>
                    <a:pt x="575" y="752"/>
                  </a:cubicBezTo>
                  <a:close/>
                  <a:moveTo>
                    <a:pt x="575" y="131"/>
                  </a:moveTo>
                  <a:cubicBezTo>
                    <a:pt x="575" y="143"/>
                    <a:pt x="575" y="143"/>
                    <a:pt x="575" y="143"/>
                  </a:cubicBezTo>
                  <a:cubicBezTo>
                    <a:pt x="575" y="143"/>
                    <a:pt x="575" y="143"/>
                    <a:pt x="575" y="143"/>
                  </a:cubicBezTo>
                  <a:cubicBezTo>
                    <a:pt x="575" y="139"/>
                    <a:pt x="575" y="135"/>
                    <a:pt x="575" y="131"/>
                  </a:cubicBezTo>
                  <a:cubicBezTo>
                    <a:pt x="575" y="131"/>
                    <a:pt x="575" y="131"/>
                    <a:pt x="575" y="131"/>
                  </a:cubicBezTo>
                  <a:close/>
                  <a:moveTo>
                    <a:pt x="575" y="147"/>
                  </a:moveTo>
                  <a:cubicBezTo>
                    <a:pt x="575" y="158"/>
                    <a:pt x="575" y="158"/>
                    <a:pt x="575" y="158"/>
                  </a:cubicBezTo>
                  <a:cubicBezTo>
                    <a:pt x="572" y="158"/>
                    <a:pt x="570" y="158"/>
                    <a:pt x="568" y="158"/>
                  </a:cubicBezTo>
                  <a:cubicBezTo>
                    <a:pt x="568" y="145"/>
                    <a:pt x="568" y="145"/>
                    <a:pt x="568" y="145"/>
                  </a:cubicBezTo>
                  <a:cubicBezTo>
                    <a:pt x="571" y="145"/>
                    <a:pt x="573" y="146"/>
                    <a:pt x="575" y="147"/>
                  </a:cubicBezTo>
                  <a:close/>
                  <a:moveTo>
                    <a:pt x="575" y="188"/>
                  </a:moveTo>
                  <a:cubicBezTo>
                    <a:pt x="575" y="204"/>
                    <a:pt x="575" y="204"/>
                    <a:pt x="575" y="204"/>
                  </a:cubicBezTo>
                  <a:cubicBezTo>
                    <a:pt x="573" y="204"/>
                    <a:pt x="570" y="203"/>
                    <a:pt x="568" y="203"/>
                  </a:cubicBezTo>
                  <a:cubicBezTo>
                    <a:pt x="568" y="188"/>
                    <a:pt x="568" y="188"/>
                    <a:pt x="568" y="188"/>
                  </a:cubicBezTo>
                  <a:cubicBezTo>
                    <a:pt x="570" y="189"/>
                    <a:pt x="570" y="189"/>
                    <a:pt x="570" y="189"/>
                  </a:cubicBezTo>
                  <a:cubicBezTo>
                    <a:pt x="572" y="189"/>
                    <a:pt x="573" y="189"/>
                    <a:pt x="575" y="188"/>
                  </a:cubicBezTo>
                  <a:close/>
                  <a:moveTo>
                    <a:pt x="575" y="245"/>
                  </a:moveTo>
                  <a:cubicBezTo>
                    <a:pt x="575" y="253"/>
                    <a:pt x="575" y="253"/>
                    <a:pt x="575" y="253"/>
                  </a:cubicBezTo>
                  <a:cubicBezTo>
                    <a:pt x="574" y="252"/>
                    <a:pt x="573" y="250"/>
                    <a:pt x="572" y="249"/>
                  </a:cubicBezTo>
                  <a:cubicBezTo>
                    <a:pt x="570" y="253"/>
                    <a:pt x="569" y="256"/>
                    <a:pt x="568" y="259"/>
                  </a:cubicBezTo>
                  <a:cubicBezTo>
                    <a:pt x="568" y="238"/>
                    <a:pt x="568" y="238"/>
                    <a:pt x="568" y="238"/>
                  </a:cubicBezTo>
                  <a:cubicBezTo>
                    <a:pt x="570" y="240"/>
                    <a:pt x="573" y="242"/>
                    <a:pt x="575" y="245"/>
                  </a:cubicBezTo>
                  <a:close/>
                  <a:moveTo>
                    <a:pt x="575" y="270"/>
                  </a:moveTo>
                  <a:cubicBezTo>
                    <a:pt x="575" y="289"/>
                    <a:pt x="575" y="289"/>
                    <a:pt x="575" y="289"/>
                  </a:cubicBezTo>
                  <a:cubicBezTo>
                    <a:pt x="573" y="285"/>
                    <a:pt x="571" y="282"/>
                    <a:pt x="568" y="279"/>
                  </a:cubicBezTo>
                  <a:cubicBezTo>
                    <a:pt x="568" y="272"/>
                    <a:pt x="568" y="272"/>
                    <a:pt x="568" y="272"/>
                  </a:cubicBezTo>
                  <a:cubicBezTo>
                    <a:pt x="569" y="273"/>
                    <a:pt x="570" y="275"/>
                    <a:pt x="571" y="277"/>
                  </a:cubicBezTo>
                  <a:cubicBezTo>
                    <a:pt x="573" y="274"/>
                    <a:pt x="574" y="272"/>
                    <a:pt x="575" y="270"/>
                  </a:cubicBezTo>
                  <a:close/>
                  <a:moveTo>
                    <a:pt x="575" y="322"/>
                  </a:moveTo>
                  <a:cubicBezTo>
                    <a:pt x="575" y="335"/>
                    <a:pt x="575" y="335"/>
                    <a:pt x="575" y="335"/>
                  </a:cubicBezTo>
                  <a:cubicBezTo>
                    <a:pt x="573" y="334"/>
                    <a:pt x="572" y="334"/>
                    <a:pt x="570" y="334"/>
                  </a:cubicBezTo>
                  <a:cubicBezTo>
                    <a:pt x="569" y="335"/>
                    <a:pt x="569" y="336"/>
                    <a:pt x="568" y="337"/>
                  </a:cubicBezTo>
                  <a:cubicBezTo>
                    <a:pt x="568" y="322"/>
                    <a:pt x="568" y="322"/>
                    <a:pt x="568" y="322"/>
                  </a:cubicBezTo>
                  <a:cubicBezTo>
                    <a:pt x="570" y="322"/>
                    <a:pt x="573" y="322"/>
                    <a:pt x="575" y="322"/>
                  </a:cubicBezTo>
                  <a:close/>
                  <a:moveTo>
                    <a:pt x="575" y="349"/>
                  </a:moveTo>
                  <a:cubicBezTo>
                    <a:pt x="575" y="357"/>
                    <a:pt x="575" y="357"/>
                    <a:pt x="575" y="357"/>
                  </a:cubicBezTo>
                  <a:cubicBezTo>
                    <a:pt x="573" y="357"/>
                    <a:pt x="571" y="355"/>
                    <a:pt x="568" y="353"/>
                  </a:cubicBezTo>
                  <a:cubicBezTo>
                    <a:pt x="568" y="341"/>
                    <a:pt x="568" y="341"/>
                    <a:pt x="568" y="341"/>
                  </a:cubicBezTo>
                  <a:cubicBezTo>
                    <a:pt x="571" y="343"/>
                    <a:pt x="572" y="346"/>
                    <a:pt x="573" y="349"/>
                  </a:cubicBezTo>
                  <a:cubicBezTo>
                    <a:pt x="575" y="349"/>
                    <a:pt x="575" y="349"/>
                    <a:pt x="575" y="349"/>
                  </a:cubicBezTo>
                  <a:close/>
                  <a:moveTo>
                    <a:pt x="575" y="390"/>
                  </a:moveTo>
                  <a:cubicBezTo>
                    <a:pt x="575" y="393"/>
                    <a:pt x="575" y="393"/>
                    <a:pt x="575" y="393"/>
                  </a:cubicBezTo>
                  <a:cubicBezTo>
                    <a:pt x="575" y="393"/>
                    <a:pt x="575" y="393"/>
                    <a:pt x="575" y="393"/>
                  </a:cubicBezTo>
                  <a:cubicBezTo>
                    <a:pt x="575" y="393"/>
                    <a:pt x="575" y="393"/>
                    <a:pt x="575" y="393"/>
                  </a:cubicBezTo>
                  <a:cubicBezTo>
                    <a:pt x="575" y="414"/>
                    <a:pt x="575" y="414"/>
                    <a:pt x="575" y="414"/>
                  </a:cubicBezTo>
                  <a:cubicBezTo>
                    <a:pt x="568" y="414"/>
                    <a:pt x="568" y="414"/>
                    <a:pt x="568" y="414"/>
                  </a:cubicBezTo>
                  <a:cubicBezTo>
                    <a:pt x="568" y="411"/>
                    <a:pt x="568" y="411"/>
                    <a:pt x="568" y="411"/>
                  </a:cubicBezTo>
                  <a:cubicBezTo>
                    <a:pt x="570" y="411"/>
                    <a:pt x="572" y="410"/>
                    <a:pt x="574" y="410"/>
                  </a:cubicBezTo>
                  <a:cubicBezTo>
                    <a:pt x="572" y="404"/>
                    <a:pt x="572" y="399"/>
                    <a:pt x="569" y="394"/>
                  </a:cubicBezTo>
                  <a:cubicBezTo>
                    <a:pt x="568" y="394"/>
                    <a:pt x="568" y="394"/>
                    <a:pt x="568" y="394"/>
                  </a:cubicBezTo>
                  <a:cubicBezTo>
                    <a:pt x="568" y="390"/>
                    <a:pt x="568" y="390"/>
                    <a:pt x="568" y="390"/>
                  </a:cubicBezTo>
                  <a:cubicBezTo>
                    <a:pt x="575" y="390"/>
                    <a:pt x="575" y="390"/>
                    <a:pt x="575" y="390"/>
                  </a:cubicBezTo>
                  <a:close/>
                  <a:moveTo>
                    <a:pt x="575" y="448"/>
                  </a:moveTo>
                  <a:cubicBezTo>
                    <a:pt x="575" y="481"/>
                    <a:pt x="575" y="481"/>
                    <a:pt x="575" y="481"/>
                  </a:cubicBezTo>
                  <a:cubicBezTo>
                    <a:pt x="573" y="486"/>
                    <a:pt x="570" y="490"/>
                    <a:pt x="568" y="494"/>
                  </a:cubicBezTo>
                  <a:cubicBezTo>
                    <a:pt x="568" y="468"/>
                    <a:pt x="568" y="468"/>
                    <a:pt x="568" y="468"/>
                  </a:cubicBezTo>
                  <a:cubicBezTo>
                    <a:pt x="571" y="462"/>
                    <a:pt x="573" y="455"/>
                    <a:pt x="575" y="448"/>
                  </a:cubicBezTo>
                  <a:close/>
                  <a:moveTo>
                    <a:pt x="575" y="513"/>
                  </a:moveTo>
                  <a:cubicBezTo>
                    <a:pt x="575" y="521"/>
                    <a:pt x="575" y="521"/>
                    <a:pt x="575" y="521"/>
                  </a:cubicBezTo>
                  <a:cubicBezTo>
                    <a:pt x="574" y="522"/>
                    <a:pt x="574" y="522"/>
                    <a:pt x="574" y="523"/>
                  </a:cubicBezTo>
                  <a:cubicBezTo>
                    <a:pt x="575" y="523"/>
                    <a:pt x="575" y="523"/>
                    <a:pt x="575" y="523"/>
                  </a:cubicBezTo>
                  <a:cubicBezTo>
                    <a:pt x="575" y="530"/>
                    <a:pt x="575" y="530"/>
                    <a:pt x="575" y="530"/>
                  </a:cubicBezTo>
                  <a:cubicBezTo>
                    <a:pt x="572" y="531"/>
                    <a:pt x="570" y="531"/>
                    <a:pt x="568" y="532"/>
                  </a:cubicBezTo>
                  <a:cubicBezTo>
                    <a:pt x="568" y="524"/>
                    <a:pt x="568" y="524"/>
                    <a:pt x="568" y="524"/>
                  </a:cubicBezTo>
                  <a:cubicBezTo>
                    <a:pt x="569" y="522"/>
                    <a:pt x="571" y="519"/>
                    <a:pt x="572" y="517"/>
                  </a:cubicBezTo>
                  <a:cubicBezTo>
                    <a:pt x="573" y="516"/>
                    <a:pt x="574" y="514"/>
                    <a:pt x="575" y="513"/>
                  </a:cubicBezTo>
                  <a:close/>
                  <a:moveTo>
                    <a:pt x="575" y="541"/>
                  </a:moveTo>
                  <a:cubicBezTo>
                    <a:pt x="575" y="547"/>
                    <a:pt x="575" y="547"/>
                    <a:pt x="575" y="547"/>
                  </a:cubicBezTo>
                  <a:cubicBezTo>
                    <a:pt x="573" y="546"/>
                    <a:pt x="570" y="546"/>
                    <a:pt x="568" y="546"/>
                  </a:cubicBezTo>
                  <a:cubicBezTo>
                    <a:pt x="568" y="540"/>
                    <a:pt x="568" y="540"/>
                    <a:pt x="568" y="540"/>
                  </a:cubicBezTo>
                  <a:cubicBezTo>
                    <a:pt x="570" y="540"/>
                    <a:pt x="571" y="541"/>
                    <a:pt x="575" y="541"/>
                  </a:cubicBezTo>
                  <a:cubicBezTo>
                    <a:pt x="575" y="541"/>
                    <a:pt x="575" y="541"/>
                    <a:pt x="575" y="541"/>
                  </a:cubicBezTo>
                  <a:close/>
                  <a:moveTo>
                    <a:pt x="575" y="551"/>
                  </a:moveTo>
                  <a:cubicBezTo>
                    <a:pt x="575" y="558"/>
                    <a:pt x="575" y="558"/>
                    <a:pt x="575" y="558"/>
                  </a:cubicBezTo>
                  <a:cubicBezTo>
                    <a:pt x="573" y="559"/>
                    <a:pt x="572" y="560"/>
                    <a:pt x="571" y="560"/>
                  </a:cubicBezTo>
                  <a:cubicBezTo>
                    <a:pt x="570" y="562"/>
                    <a:pt x="569" y="564"/>
                    <a:pt x="568" y="566"/>
                  </a:cubicBezTo>
                  <a:cubicBezTo>
                    <a:pt x="568" y="555"/>
                    <a:pt x="568" y="555"/>
                    <a:pt x="568" y="555"/>
                  </a:cubicBezTo>
                  <a:cubicBezTo>
                    <a:pt x="571" y="554"/>
                    <a:pt x="573" y="553"/>
                    <a:pt x="575" y="551"/>
                  </a:cubicBezTo>
                  <a:close/>
                  <a:moveTo>
                    <a:pt x="575" y="621"/>
                  </a:moveTo>
                  <a:cubicBezTo>
                    <a:pt x="575" y="638"/>
                    <a:pt x="575" y="638"/>
                    <a:pt x="575" y="638"/>
                  </a:cubicBezTo>
                  <a:cubicBezTo>
                    <a:pt x="573" y="636"/>
                    <a:pt x="570" y="633"/>
                    <a:pt x="568" y="631"/>
                  </a:cubicBezTo>
                  <a:cubicBezTo>
                    <a:pt x="568" y="614"/>
                    <a:pt x="568" y="614"/>
                    <a:pt x="568" y="614"/>
                  </a:cubicBezTo>
                  <a:cubicBezTo>
                    <a:pt x="570" y="616"/>
                    <a:pt x="572" y="618"/>
                    <a:pt x="575" y="621"/>
                  </a:cubicBezTo>
                  <a:close/>
                  <a:moveTo>
                    <a:pt x="575" y="702"/>
                  </a:moveTo>
                  <a:cubicBezTo>
                    <a:pt x="575" y="717"/>
                    <a:pt x="575" y="717"/>
                    <a:pt x="575" y="717"/>
                  </a:cubicBezTo>
                  <a:cubicBezTo>
                    <a:pt x="572" y="716"/>
                    <a:pt x="570" y="716"/>
                    <a:pt x="568" y="716"/>
                  </a:cubicBezTo>
                  <a:cubicBezTo>
                    <a:pt x="568" y="706"/>
                    <a:pt x="568" y="706"/>
                    <a:pt x="568" y="706"/>
                  </a:cubicBezTo>
                  <a:cubicBezTo>
                    <a:pt x="569" y="706"/>
                    <a:pt x="569" y="706"/>
                    <a:pt x="570" y="706"/>
                  </a:cubicBezTo>
                  <a:cubicBezTo>
                    <a:pt x="572" y="704"/>
                    <a:pt x="573" y="703"/>
                    <a:pt x="575" y="702"/>
                  </a:cubicBezTo>
                  <a:close/>
                  <a:moveTo>
                    <a:pt x="568" y="449"/>
                  </a:moveTo>
                  <a:cubicBezTo>
                    <a:pt x="569" y="449"/>
                    <a:pt x="569" y="449"/>
                    <a:pt x="570" y="449"/>
                  </a:cubicBezTo>
                  <a:cubicBezTo>
                    <a:pt x="571" y="444"/>
                    <a:pt x="570" y="443"/>
                    <a:pt x="568" y="440"/>
                  </a:cubicBezTo>
                  <a:cubicBezTo>
                    <a:pt x="568" y="449"/>
                    <a:pt x="568" y="449"/>
                    <a:pt x="568" y="449"/>
                  </a:cubicBezTo>
                  <a:close/>
                  <a:moveTo>
                    <a:pt x="568" y="171"/>
                  </a:moveTo>
                  <a:cubicBezTo>
                    <a:pt x="568" y="163"/>
                    <a:pt x="568" y="163"/>
                    <a:pt x="568" y="163"/>
                  </a:cubicBezTo>
                  <a:cubicBezTo>
                    <a:pt x="570" y="164"/>
                    <a:pt x="572" y="164"/>
                    <a:pt x="574" y="165"/>
                  </a:cubicBezTo>
                  <a:cubicBezTo>
                    <a:pt x="574" y="167"/>
                    <a:pt x="574" y="167"/>
                    <a:pt x="572" y="171"/>
                  </a:cubicBezTo>
                  <a:cubicBezTo>
                    <a:pt x="571" y="171"/>
                    <a:pt x="569" y="171"/>
                    <a:pt x="568" y="171"/>
                  </a:cubicBezTo>
                  <a:close/>
                  <a:moveTo>
                    <a:pt x="559" y="36"/>
                  </a:moveTo>
                  <a:cubicBezTo>
                    <a:pt x="563" y="37"/>
                    <a:pt x="565" y="39"/>
                    <a:pt x="568" y="40"/>
                  </a:cubicBezTo>
                  <a:cubicBezTo>
                    <a:pt x="568" y="49"/>
                    <a:pt x="568" y="49"/>
                    <a:pt x="568" y="49"/>
                  </a:cubicBezTo>
                  <a:cubicBezTo>
                    <a:pt x="566" y="47"/>
                    <a:pt x="563" y="45"/>
                    <a:pt x="559" y="44"/>
                  </a:cubicBezTo>
                  <a:cubicBezTo>
                    <a:pt x="559" y="36"/>
                    <a:pt x="559" y="36"/>
                    <a:pt x="559" y="36"/>
                  </a:cubicBezTo>
                  <a:close/>
                  <a:moveTo>
                    <a:pt x="568" y="755"/>
                  </a:moveTo>
                  <a:cubicBezTo>
                    <a:pt x="565" y="757"/>
                    <a:pt x="563" y="758"/>
                    <a:pt x="559" y="759"/>
                  </a:cubicBezTo>
                  <a:cubicBezTo>
                    <a:pt x="559" y="751"/>
                    <a:pt x="559" y="751"/>
                    <a:pt x="559" y="751"/>
                  </a:cubicBezTo>
                  <a:cubicBezTo>
                    <a:pt x="563" y="750"/>
                    <a:pt x="566" y="748"/>
                    <a:pt x="568" y="746"/>
                  </a:cubicBezTo>
                  <a:cubicBezTo>
                    <a:pt x="568" y="755"/>
                    <a:pt x="568" y="755"/>
                    <a:pt x="568" y="755"/>
                  </a:cubicBezTo>
                  <a:close/>
                  <a:moveTo>
                    <a:pt x="568" y="82"/>
                  </a:moveTo>
                  <a:cubicBezTo>
                    <a:pt x="568" y="90"/>
                    <a:pt x="568" y="90"/>
                    <a:pt x="568" y="90"/>
                  </a:cubicBezTo>
                  <a:cubicBezTo>
                    <a:pt x="565" y="89"/>
                    <a:pt x="562" y="88"/>
                    <a:pt x="559" y="86"/>
                  </a:cubicBezTo>
                  <a:cubicBezTo>
                    <a:pt x="559" y="74"/>
                    <a:pt x="559" y="74"/>
                    <a:pt x="559" y="74"/>
                  </a:cubicBezTo>
                  <a:cubicBezTo>
                    <a:pt x="561" y="77"/>
                    <a:pt x="564" y="80"/>
                    <a:pt x="568" y="82"/>
                  </a:cubicBezTo>
                  <a:close/>
                  <a:moveTo>
                    <a:pt x="568" y="145"/>
                  </a:moveTo>
                  <a:cubicBezTo>
                    <a:pt x="568" y="158"/>
                    <a:pt x="568" y="158"/>
                    <a:pt x="568" y="158"/>
                  </a:cubicBezTo>
                  <a:cubicBezTo>
                    <a:pt x="567" y="158"/>
                    <a:pt x="565" y="157"/>
                    <a:pt x="563" y="156"/>
                  </a:cubicBezTo>
                  <a:cubicBezTo>
                    <a:pt x="563" y="152"/>
                    <a:pt x="563" y="148"/>
                    <a:pt x="563" y="144"/>
                  </a:cubicBezTo>
                  <a:cubicBezTo>
                    <a:pt x="565" y="144"/>
                    <a:pt x="567" y="144"/>
                    <a:pt x="568" y="145"/>
                  </a:cubicBezTo>
                  <a:close/>
                  <a:moveTo>
                    <a:pt x="568" y="163"/>
                  </a:moveTo>
                  <a:cubicBezTo>
                    <a:pt x="568" y="171"/>
                    <a:pt x="568" y="171"/>
                    <a:pt x="568" y="171"/>
                  </a:cubicBezTo>
                  <a:cubicBezTo>
                    <a:pt x="565" y="172"/>
                    <a:pt x="562" y="173"/>
                    <a:pt x="559" y="173"/>
                  </a:cubicBezTo>
                  <a:cubicBezTo>
                    <a:pt x="559" y="160"/>
                    <a:pt x="559" y="160"/>
                    <a:pt x="559" y="160"/>
                  </a:cubicBezTo>
                  <a:cubicBezTo>
                    <a:pt x="562" y="162"/>
                    <a:pt x="565" y="162"/>
                    <a:pt x="568" y="163"/>
                  </a:cubicBezTo>
                  <a:close/>
                  <a:moveTo>
                    <a:pt x="568" y="188"/>
                  </a:moveTo>
                  <a:cubicBezTo>
                    <a:pt x="568" y="203"/>
                    <a:pt x="568" y="203"/>
                    <a:pt x="568" y="203"/>
                  </a:cubicBezTo>
                  <a:cubicBezTo>
                    <a:pt x="565" y="202"/>
                    <a:pt x="562" y="202"/>
                    <a:pt x="559" y="199"/>
                  </a:cubicBezTo>
                  <a:cubicBezTo>
                    <a:pt x="559" y="188"/>
                    <a:pt x="559" y="188"/>
                    <a:pt x="559" y="188"/>
                  </a:cubicBezTo>
                  <a:cubicBezTo>
                    <a:pt x="563" y="187"/>
                    <a:pt x="564" y="187"/>
                    <a:pt x="568" y="188"/>
                  </a:cubicBezTo>
                  <a:close/>
                  <a:moveTo>
                    <a:pt x="568" y="238"/>
                  </a:moveTo>
                  <a:cubicBezTo>
                    <a:pt x="568" y="259"/>
                    <a:pt x="568" y="259"/>
                    <a:pt x="568" y="259"/>
                  </a:cubicBezTo>
                  <a:cubicBezTo>
                    <a:pt x="567" y="263"/>
                    <a:pt x="566" y="267"/>
                    <a:pt x="568" y="272"/>
                  </a:cubicBezTo>
                  <a:cubicBezTo>
                    <a:pt x="568" y="279"/>
                    <a:pt x="568" y="279"/>
                    <a:pt x="568" y="279"/>
                  </a:cubicBezTo>
                  <a:cubicBezTo>
                    <a:pt x="565" y="275"/>
                    <a:pt x="563" y="272"/>
                    <a:pt x="559" y="269"/>
                  </a:cubicBezTo>
                  <a:cubicBezTo>
                    <a:pt x="559" y="263"/>
                    <a:pt x="559" y="263"/>
                    <a:pt x="559" y="263"/>
                  </a:cubicBezTo>
                  <a:cubicBezTo>
                    <a:pt x="564" y="253"/>
                    <a:pt x="569" y="243"/>
                    <a:pt x="559" y="236"/>
                  </a:cubicBezTo>
                  <a:cubicBezTo>
                    <a:pt x="559" y="229"/>
                    <a:pt x="559" y="229"/>
                    <a:pt x="559" y="229"/>
                  </a:cubicBezTo>
                  <a:cubicBezTo>
                    <a:pt x="563" y="232"/>
                    <a:pt x="565" y="234"/>
                    <a:pt x="568" y="238"/>
                  </a:cubicBezTo>
                  <a:close/>
                  <a:moveTo>
                    <a:pt x="568" y="322"/>
                  </a:moveTo>
                  <a:cubicBezTo>
                    <a:pt x="568" y="337"/>
                    <a:pt x="568" y="337"/>
                    <a:pt x="568" y="337"/>
                  </a:cubicBezTo>
                  <a:cubicBezTo>
                    <a:pt x="568" y="338"/>
                    <a:pt x="567" y="339"/>
                    <a:pt x="567" y="340"/>
                  </a:cubicBezTo>
                  <a:cubicBezTo>
                    <a:pt x="567" y="341"/>
                    <a:pt x="568" y="341"/>
                    <a:pt x="568" y="341"/>
                  </a:cubicBezTo>
                  <a:cubicBezTo>
                    <a:pt x="568" y="353"/>
                    <a:pt x="568" y="353"/>
                    <a:pt x="568" y="353"/>
                  </a:cubicBezTo>
                  <a:cubicBezTo>
                    <a:pt x="568" y="353"/>
                    <a:pt x="567" y="352"/>
                    <a:pt x="567" y="352"/>
                  </a:cubicBezTo>
                  <a:cubicBezTo>
                    <a:pt x="566" y="352"/>
                    <a:pt x="565" y="352"/>
                    <a:pt x="564" y="352"/>
                  </a:cubicBezTo>
                  <a:cubicBezTo>
                    <a:pt x="562" y="362"/>
                    <a:pt x="571" y="366"/>
                    <a:pt x="567" y="376"/>
                  </a:cubicBezTo>
                  <a:cubicBezTo>
                    <a:pt x="564" y="377"/>
                    <a:pt x="562" y="377"/>
                    <a:pt x="559" y="378"/>
                  </a:cubicBezTo>
                  <a:cubicBezTo>
                    <a:pt x="559" y="345"/>
                    <a:pt x="559" y="345"/>
                    <a:pt x="559" y="345"/>
                  </a:cubicBezTo>
                  <a:cubicBezTo>
                    <a:pt x="560" y="345"/>
                    <a:pt x="560" y="345"/>
                    <a:pt x="560" y="345"/>
                  </a:cubicBezTo>
                  <a:cubicBezTo>
                    <a:pt x="560" y="342"/>
                    <a:pt x="560" y="340"/>
                    <a:pt x="559" y="337"/>
                  </a:cubicBezTo>
                  <a:cubicBezTo>
                    <a:pt x="559" y="331"/>
                    <a:pt x="559" y="331"/>
                    <a:pt x="559" y="331"/>
                  </a:cubicBezTo>
                  <a:cubicBezTo>
                    <a:pt x="563" y="329"/>
                    <a:pt x="564" y="326"/>
                    <a:pt x="566" y="322"/>
                  </a:cubicBezTo>
                  <a:cubicBezTo>
                    <a:pt x="567" y="322"/>
                    <a:pt x="567" y="322"/>
                    <a:pt x="568" y="322"/>
                  </a:cubicBezTo>
                  <a:close/>
                  <a:moveTo>
                    <a:pt x="568" y="390"/>
                  </a:moveTo>
                  <a:cubicBezTo>
                    <a:pt x="568" y="394"/>
                    <a:pt x="568" y="394"/>
                    <a:pt x="568" y="394"/>
                  </a:cubicBezTo>
                  <a:cubicBezTo>
                    <a:pt x="562" y="394"/>
                    <a:pt x="562" y="394"/>
                    <a:pt x="562" y="394"/>
                  </a:cubicBezTo>
                  <a:cubicBezTo>
                    <a:pt x="563" y="399"/>
                    <a:pt x="564" y="405"/>
                    <a:pt x="565" y="410"/>
                  </a:cubicBezTo>
                  <a:cubicBezTo>
                    <a:pt x="566" y="410"/>
                    <a:pt x="567" y="411"/>
                    <a:pt x="568" y="411"/>
                  </a:cubicBezTo>
                  <a:cubicBezTo>
                    <a:pt x="568" y="411"/>
                    <a:pt x="568" y="411"/>
                    <a:pt x="568" y="411"/>
                  </a:cubicBezTo>
                  <a:cubicBezTo>
                    <a:pt x="568" y="414"/>
                    <a:pt x="568" y="414"/>
                    <a:pt x="568" y="414"/>
                  </a:cubicBezTo>
                  <a:cubicBezTo>
                    <a:pt x="559" y="414"/>
                    <a:pt x="559" y="414"/>
                    <a:pt x="559" y="414"/>
                  </a:cubicBezTo>
                  <a:cubicBezTo>
                    <a:pt x="559" y="411"/>
                    <a:pt x="559" y="411"/>
                    <a:pt x="559" y="411"/>
                  </a:cubicBezTo>
                  <a:cubicBezTo>
                    <a:pt x="562" y="411"/>
                    <a:pt x="562" y="411"/>
                    <a:pt x="562" y="411"/>
                  </a:cubicBezTo>
                  <a:cubicBezTo>
                    <a:pt x="560" y="406"/>
                    <a:pt x="560" y="402"/>
                    <a:pt x="559" y="400"/>
                  </a:cubicBezTo>
                  <a:cubicBezTo>
                    <a:pt x="559" y="390"/>
                    <a:pt x="559" y="390"/>
                    <a:pt x="559" y="390"/>
                  </a:cubicBezTo>
                  <a:cubicBezTo>
                    <a:pt x="568" y="390"/>
                    <a:pt x="568" y="390"/>
                    <a:pt x="568" y="390"/>
                  </a:cubicBezTo>
                  <a:close/>
                  <a:moveTo>
                    <a:pt x="568" y="440"/>
                  </a:moveTo>
                  <a:cubicBezTo>
                    <a:pt x="568" y="449"/>
                    <a:pt x="568" y="449"/>
                    <a:pt x="568" y="449"/>
                  </a:cubicBezTo>
                  <a:cubicBezTo>
                    <a:pt x="565" y="451"/>
                    <a:pt x="563" y="452"/>
                    <a:pt x="559" y="453"/>
                  </a:cubicBezTo>
                  <a:cubicBezTo>
                    <a:pt x="559" y="444"/>
                    <a:pt x="559" y="444"/>
                    <a:pt x="559" y="444"/>
                  </a:cubicBezTo>
                  <a:cubicBezTo>
                    <a:pt x="560" y="443"/>
                    <a:pt x="561" y="441"/>
                    <a:pt x="563" y="439"/>
                  </a:cubicBezTo>
                  <a:cubicBezTo>
                    <a:pt x="564" y="439"/>
                    <a:pt x="566" y="439"/>
                    <a:pt x="568" y="439"/>
                  </a:cubicBezTo>
                  <a:cubicBezTo>
                    <a:pt x="568" y="440"/>
                    <a:pt x="568" y="440"/>
                    <a:pt x="568" y="440"/>
                  </a:cubicBezTo>
                  <a:close/>
                  <a:moveTo>
                    <a:pt x="568" y="468"/>
                  </a:moveTo>
                  <a:cubicBezTo>
                    <a:pt x="568" y="494"/>
                    <a:pt x="568" y="494"/>
                    <a:pt x="568" y="494"/>
                  </a:cubicBezTo>
                  <a:cubicBezTo>
                    <a:pt x="565" y="499"/>
                    <a:pt x="562" y="504"/>
                    <a:pt x="559" y="507"/>
                  </a:cubicBezTo>
                  <a:cubicBezTo>
                    <a:pt x="559" y="486"/>
                    <a:pt x="559" y="486"/>
                    <a:pt x="559" y="486"/>
                  </a:cubicBezTo>
                  <a:cubicBezTo>
                    <a:pt x="563" y="480"/>
                    <a:pt x="566" y="474"/>
                    <a:pt x="568" y="468"/>
                  </a:cubicBezTo>
                  <a:close/>
                  <a:moveTo>
                    <a:pt x="568" y="524"/>
                  </a:moveTo>
                  <a:cubicBezTo>
                    <a:pt x="568" y="532"/>
                    <a:pt x="568" y="532"/>
                    <a:pt x="568" y="532"/>
                  </a:cubicBezTo>
                  <a:cubicBezTo>
                    <a:pt x="566" y="533"/>
                    <a:pt x="564" y="536"/>
                    <a:pt x="563" y="539"/>
                  </a:cubicBezTo>
                  <a:cubicBezTo>
                    <a:pt x="565" y="539"/>
                    <a:pt x="567" y="540"/>
                    <a:pt x="568" y="540"/>
                  </a:cubicBezTo>
                  <a:cubicBezTo>
                    <a:pt x="568" y="546"/>
                    <a:pt x="568" y="546"/>
                    <a:pt x="568" y="546"/>
                  </a:cubicBezTo>
                  <a:cubicBezTo>
                    <a:pt x="565" y="546"/>
                    <a:pt x="562" y="545"/>
                    <a:pt x="559" y="546"/>
                  </a:cubicBezTo>
                  <a:cubicBezTo>
                    <a:pt x="559" y="535"/>
                    <a:pt x="559" y="535"/>
                    <a:pt x="559" y="535"/>
                  </a:cubicBezTo>
                  <a:cubicBezTo>
                    <a:pt x="563" y="531"/>
                    <a:pt x="565" y="527"/>
                    <a:pt x="568" y="524"/>
                  </a:cubicBezTo>
                  <a:close/>
                  <a:moveTo>
                    <a:pt x="568" y="555"/>
                  </a:moveTo>
                  <a:cubicBezTo>
                    <a:pt x="568" y="566"/>
                    <a:pt x="568" y="566"/>
                    <a:pt x="568" y="566"/>
                  </a:cubicBezTo>
                  <a:cubicBezTo>
                    <a:pt x="567" y="567"/>
                    <a:pt x="567" y="567"/>
                    <a:pt x="567" y="567"/>
                  </a:cubicBezTo>
                  <a:cubicBezTo>
                    <a:pt x="565" y="570"/>
                    <a:pt x="562" y="572"/>
                    <a:pt x="559" y="574"/>
                  </a:cubicBezTo>
                  <a:cubicBezTo>
                    <a:pt x="559" y="567"/>
                    <a:pt x="559" y="567"/>
                    <a:pt x="559" y="567"/>
                  </a:cubicBezTo>
                  <a:cubicBezTo>
                    <a:pt x="561" y="566"/>
                    <a:pt x="563" y="565"/>
                    <a:pt x="564" y="562"/>
                  </a:cubicBezTo>
                  <a:cubicBezTo>
                    <a:pt x="563" y="561"/>
                    <a:pt x="561" y="561"/>
                    <a:pt x="559" y="561"/>
                  </a:cubicBezTo>
                  <a:cubicBezTo>
                    <a:pt x="559" y="556"/>
                    <a:pt x="559" y="556"/>
                    <a:pt x="559" y="556"/>
                  </a:cubicBezTo>
                  <a:cubicBezTo>
                    <a:pt x="563" y="556"/>
                    <a:pt x="566" y="556"/>
                    <a:pt x="568" y="555"/>
                  </a:cubicBezTo>
                  <a:close/>
                  <a:moveTo>
                    <a:pt x="568" y="614"/>
                  </a:moveTo>
                  <a:cubicBezTo>
                    <a:pt x="568" y="631"/>
                    <a:pt x="568" y="631"/>
                    <a:pt x="568" y="631"/>
                  </a:cubicBezTo>
                  <a:cubicBezTo>
                    <a:pt x="565" y="628"/>
                    <a:pt x="563" y="624"/>
                    <a:pt x="559" y="621"/>
                  </a:cubicBezTo>
                  <a:cubicBezTo>
                    <a:pt x="559" y="619"/>
                    <a:pt x="559" y="619"/>
                    <a:pt x="559" y="619"/>
                  </a:cubicBezTo>
                  <a:cubicBezTo>
                    <a:pt x="561" y="617"/>
                    <a:pt x="562" y="617"/>
                    <a:pt x="567" y="613"/>
                  </a:cubicBezTo>
                  <a:cubicBezTo>
                    <a:pt x="567" y="613"/>
                    <a:pt x="568" y="613"/>
                    <a:pt x="568" y="614"/>
                  </a:cubicBezTo>
                  <a:close/>
                  <a:moveTo>
                    <a:pt x="568" y="706"/>
                  </a:moveTo>
                  <a:cubicBezTo>
                    <a:pt x="568" y="716"/>
                    <a:pt x="568" y="716"/>
                    <a:pt x="568" y="716"/>
                  </a:cubicBezTo>
                  <a:cubicBezTo>
                    <a:pt x="565" y="716"/>
                    <a:pt x="563" y="716"/>
                    <a:pt x="559" y="718"/>
                  </a:cubicBezTo>
                  <a:cubicBezTo>
                    <a:pt x="559" y="709"/>
                    <a:pt x="559" y="709"/>
                    <a:pt x="559" y="709"/>
                  </a:cubicBezTo>
                  <a:cubicBezTo>
                    <a:pt x="562" y="708"/>
                    <a:pt x="565" y="707"/>
                    <a:pt x="568" y="706"/>
                  </a:cubicBezTo>
                  <a:close/>
                  <a:moveTo>
                    <a:pt x="568" y="734"/>
                  </a:moveTo>
                  <a:cubicBezTo>
                    <a:pt x="568" y="745"/>
                    <a:pt x="568" y="745"/>
                    <a:pt x="568" y="745"/>
                  </a:cubicBezTo>
                  <a:cubicBezTo>
                    <a:pt x="565" y="743"/>
                    <a:pt x="563" y="741"/>
                    <a:pt x="559" y="739"/>
                  </a:cubicBezTo>
                  <a:cubicBezTo>
                    <a:pt x="559" y="729"/>
                    <a:pt x="559" y="729"/>
                    <a:pt x="559" y="729"/>
                  </a:cubicBezTo>
                  <a:cubicBezTo>
                    <a:pt x="568" y="734"/>
                    <a:pt x="568" y="734"/>
                    <a:pt x="568" y="734"/>
                  </a:cubicBezTo>
                  <a:close/>
                  <a:moveTo>
                    <a:pt x="559" y="317"/>
                  </a:moveTo>
                  <a:cubicBezTo>
                    <a:pt x="559" y="304"/>
                    <a:pt x="559" y="304"/>
                    <a:pt x="559" y="304"/>
                  </a:cubicBezTo>
                  <a:cubicBezTo>
                    <a:pt x="561" y="307"/>
                    <a:pt x="562" y="310"/>
                    <a:pt x="562" y="316"/>
                  </a:cubicBezTo>
                  <a:cubicBezTo>
                    <a:pt x="561" y="316"/>
                    <a:pt x="560" y="316"/>
                    <a:pt x="559" y="317"/>
                  </a:cubicBezTo>
                  <a:close/>
                  <a:moveTo>
                    <a:pt x="559" y="36"/>
                  </a:moveTo>
                  <a:cubicBezTo>
                    <a:pt x="559" y="36"/>
                    <a:pt x="559" y="36"/>
                    <a:pt x="559" y="36"/>
                  </a:cubicBezTo>
                  <a:cubicBezTo>
                    <a:pt x="559" y="44"/>
                    <a:pt x="559" y="44"/>
                    <a:pt x="559" y="44"/>
                  </a:cubicBezTo>
                  <a:cubicBezTo>
                    <a:pt x="559" y="44"/>
                    <a:pt x="559" y="44"/>
                    <a:pt x="559" y="43"/>
                  </a:cubicBezTo>
                  <a:cubicBezTo>
                    <a:pt x="559" y="36"/>
                    <a:pt x="559" y="36"/>
                    <a:pt x="559" y="36"/>
                  </a:cubicBezTo>
                  <a:close/>
                  <a:moveTo>
                    <a:pt x="559" y="759"/>
                  </a:moveTo>
                  <a:cubicBezTo>
                    <a:pt x="559" y="759"/>
                    <a:pt x="559" y="759"/>
                    <a:pt x="559" y="759"/>
                  </a:cubicBezTo>
                  <a:cubicBezTo>
                    <a:pt x="559" y="751"/>
                    <a:pt x="559" y="751"/>
                    <a:pt x="559" y="751"/>
                  </a:cubicBezTo>
                  <a:cubicBezTo>
                    <a:pt x="559" y="751"/>
                    <a:pt x="559" y="751"/>
                    <a:pt x="559" y="751"/>
                  </a:cubicBezTo>
                  <a:cubicBezTo>
                    <a:pt x="559" y="759"/>
                    <a:pt x="559" y="759"/>
                    <a:pt x="559" y="759"/>
                  </a:cubicBezTo>
                  <a:close/>
                  <a:moveTo>
                    <a:pt x="559" y="74"/>
                  </a:moveTo>
                  <a:cubicBezTo>
                    <a:pt x="559" y="86"/>
                    <a:pt x="559" y="86"/>
                    <a:pt x="559" y="86"/>
                  </a:cubicBezTo>
                  <a:cubicBezTo>
                    <a:pt x="559" y="86"/>
                    <a:pt x="559" y="86"/>
                    <a:pt x="559" y="86"/>
                  </a:cubicBezTo>
                  <a:cubicBezTo>
                    <a:pt x="559" y="73"/>
                    <a:pt x="559" y="73"/>
                    <a:pt x="559" y="73"/>
                  </a:cubicBezTo>
                  <a:cubicBezTo>
                    <a:pt x="559" y="74"/>
                    <a:pt x="559" y="74"/>
                    <a:pt x="559" y="74"/>
                  </a:cubicBezTo>
                  <a:close/>
                  <a:moveTo>
                    <a:pt x="559" y="160"/>
                  </a:moveTo>
                  <a:cubicBezTo>
                    <a:pt x="559" y="173"/>
                    <a:pt x="559" y="173"/>
                    <a:pt x="559" y="173"/>
                  </a:cubicBezTo>
                  <a:cubicBezTo>
                    <a:pt x="559" y="173"/>
                    <a:pt x="559" y="173"/>
                    <a:pt x="559" y="173"/>
                  </a:cubicBezTo>
                  <a:cubicBezTo>
                    <a:pt x="559" y="159"/>
                    <a:pt x="559" y="159"/>
                    <a:pt x="559" y="159"/>
                  </a:cubicBezTo>
                  <a:cubicBezTo>
                    <a:pt x="559" y="159"/>
                    <a:pt x="559" y="159"/>
                    <a:pt x="559" y="160"/>
                  </a:cubicBezTo>
                  <a:close/>
                  <a:moveTo>
                    <a:pt x="559" y="188"/>
                  </a:moveTo>
                  <a:cubicBezTo>
                    <a:pt x="559" y="199"/>
                    <a:pt x="559" y="199"/>
                    <a:pt x="559" y="199"/>
                  </a:cubicBezTo>
                  <a:cubicBezTo>
                    <a:pt x="559" y="199"/>
                    <a:pt x="559" y="199"/>
                    <a:pt x="559" y="198"/>
                  </a:cubicBezTo>
                  <a:cubicBezTo>
                    <a:pt x="559" y="188"/>
                    <a:pt x="559" y="188"/>
                    <a:pt x="559" y="188"/>
                  </a:cubicBezTo>
                  <a:cubicBezTo>
                    <a:pt x="559" y="188"/>
                    <a:pt x="559" y="188"/>
                    <a:pt x="559" y="188"/>
                  </a:cubicBezTo>
                  <a:close/>
                  <a:moveTo>
                    <a:pt x="559" y="229"/>
                  </a:moveTo>
                  <a:cubicBezTo>
                    <a:pt x="559" y="236"/>
                    <a:pt x="559" y="236"/>
                    <a:pt x="559" y="236"/>
                  </a:cubicBezTo>
                  <a:cubicBezTo>
                    <a:pt x="559" y="236"/>
                    <a:pt x="559" y="236"/>
                    <a:pt x="559" y="235"/>
                  </a:cubicBezTo>
                  <a:cubicBezTo>
                    <a:pt x="559" y="228"/>
                    <a:pt x="559" y="228"/>
                    <a:pt x="559" y="228"/>
                  </a:cubicBezTo>
                  <a:cubicBezTo>
                    <a:pt x="559" y="229"/>
                    <a:pt x="559" y="229"/>
                    <a:pt x="559" y="229"/>
                  </a:cubicBezTo>
                  <a:close/>
                  <a:moveTo>
                    <a:pt x="559" y="263"/>
                  </a:moveTo>
                  <a:cubicBezTo>
                    <a:pt x="559" y="269"/>
                    <a:pt x="559" y="269"/>
                    <a:pt x="559" y="269"/>
                  </a:cubicBezTo>
                  <a:cubicBezTo>
                    <a:pt x="559" y="268"/>
                    <a:pt x="559" y="268"/>
                    <a:pt x="559" y="268"/>
                  </a:cubicBezTo>
                  <a:cubicBezTo>
                    <a:pt x="559" y="262"/>
                    <a:pt x="559" y="262"/>
                    <a:pt x="559" y="262"/>
                  </a:cubicBezTo>
                  <a:cubicBezTo>
                    <a:pt x="559" y="262"/>
                    <a:pt x="559" y="262"/>
                    <a:pt x="559" y="263"/>
                  </a:cubicBezTo>
                  <a:cubicBezTo>
                    <a:pt x="559" y="263"/>
                    <a:pt x="559" y="263"/>
                    <a:pt x="559" y="263"/>
                  </a:cubicBezTo>
                  <a:close/>
                  <a:moveTo>
                    <a:pt x="559" y="304"/>
                  </a:moveTo>
                  <a:cubicBezTo>
                    <a:pt x="559" y="317"/>
                    <a:pt x="559" y="317"/>
                    <a:pt x="559" y="317"/>
                  </a:cubicBezTo>
                  <a:cubicBezTo>
                    <a:pt x="559" y="317"/>
                    <a:pt x="559" y="317"/>
                    <a:pt x="559" y="317"/>
                  </a:cubicBezTo>
                  <a:cubicBezTo>
                    <a:pt x="559" y="302"/>
                    <a:pt x="559" y="302"/>
                    <a:pt x="559" y="302"/>
                  </a:cubicBezTo>
                  <a:cubicBezTo>
                    <a:pt x="559" y="303"/>
                    <a:pt x="559" y="303"/>
                    <a:pt x="559" y="304"/>
                  </a:cubicBezTo>
                  <a:close/>
                  <a:moveTo>
                    <a:pt x="559" y="331"/>
                  </a:moveTo>
                  <a:cubicBezTo>
                    <a:pt x="559" y="337"/>
                    <a:pt x="559" y="337"/>
                    <a:pt x="559" y="337"/>
                  </a:cubicBezTo>
                  <a:cubicBezTo>
                    <a:pt x="559" y="337"/>
                    <a:pt x="559" y="337"/>
                    <a:pt x="559" y="337"/>
                  </a:cubicBezTo>
                  <a:cubicBezTo>
                    <a:pt x="559" y="337"/>
                    <a:pt x="559" y="337"/>
                    <a:pt x="559" y="337"/>
                  </a:cubicBezTo>
                  <a:cubicBezTo>
                    <a:pt x="559" y="332"/>
                    <a:pt x="559" y="332"/>
                    <a:pt x="559" y="332"/>
                  </a:cubicBezTo>
                  <a:cubicBezTo>
                    <a:pt x="559" y="331"/>
                    <a:pt x="559" y="331"/>
                    <a:pt x="559" y="331"/>
                  </a:cubicBezTo>
                  <a:close/>
                  <a:moveTo>
                    <a:pt x="559" y="345"/>
                  </a:moveTo>
                  <a:cubicBezTo>
                    <a:pt x="559" y="378"/>
                    <a:pt x="559" y="378"/>
                    <a:pt x="559" y="378"/>
                  </a:cubicBezTo>
                  <a:cubicBezTo>
                    <a:pt x="559" y="378"/>
                    <a:pt x="559" y="378"/>
                    <a:pt x="559" y="378"/>
                  </a:cubicBezTo>
                  <a:cubicBezTo>
                    <a:pt x="559" y="344"/>
                    <a:pt x="559" y="344"/>
                    <a:pt x="559" y="344"/>
                  </a:cubicBezTo>
                  <a:cubicBezTo>
                    <a:pt x="559" y="345"/>
                    <a:pt x="559" y="345"/>
                    <a:pt x="559" y="345"/>
                  </a:cubicBezTo>
                  <a:close/>
                  <a:moveTo>
                    <a:pt x="559" y="390"/>
                  </a:moveTo>
                  <a:cubicBezTo>
                    <a:pt x="559" y="400"/>
                    <a:pt x="559" y="400"/>
                    <a:pt x="559" y="400"/>
                  </a:cubicBezTo>
                  <a:cubicBezTo>
                    <a:pt x="559" y="399"/>
                    <a:pt x="559" y="398"/>
                    <a:pt x="559" y="397"/>
                  </a:cubicBezTo>
                  <a:cubicBezTo>
                    <a:pt x="559" y="390"/>
                    <a:pt x="559" y="390"/>
                    <a:pt x="559" y="390"/>
                  </a:cubicBezTo>
                  <a:cubicBezTo>
                    <a:pt x="559" y="390"/>
                    <a:pt x="559" y="390"/>
                    <a:pt x="559" y="390"/>
                  </a:cubicBezTo>
                  <a:close/>
                  <a:moveTo>
                    <a:pt x="559" y="411"/>
                  </a:moveTo>
                  <a:cubicBezTo>
                    <a:pt x="559" y="414"/>
                    <a:pt x="559" y="414"/>
                    <a:pt x="559" y="414"/>
                  </a:cubicBezTo>
                  <a:cubicBezTo>
                    <a:pt x="559" y="414"/>
                    <a:pt x="559" y="414"/>
                    <a:pt x="559" y="414"/>
                  </a:cubicBezTo>
                  <a:cubicBezTo>
                    <a:pt x="559" y="411"/>
                    <a:pt x="559" y="411"/>
                    <a:pt x="559" y="411"/>
                  </a:cubicBezTo>
                  <a:cubicBezTo>
                    <a:pt x="559" y="411"/>
                    <a:pt x="559" y="411"/>
                    <a:pt x="559" y="411"/>
                  </a:cubicBezTo>
                  <a:close/>
                  <a:moveTo>
                    <a:pt x="559" y="444"/>
                  </a:moveTo>
                  <a:cubicBezTo>
                    <a:pt x="559" y="453"/>
                    <a:pt x="559" y="453"/>
                    <a:pt x="559" y="453"/>
                  </a:cubicBezTo>
                  <a:cubicBezTo>
                    <a:pt x="559" y="453"/>
                    <a:pt x="559" y="453"/>
                    <a:pt x="559" y="453"/>
                  </a:cubicBezTo>
                  <a:cubicBezTo>
                    <a:pt x="559" y="446"/>
                    <a:pt x="559" y="446"/>
                    <a:pt x="559" y="446"/>
                  </a:cubicBezTo>
                  <a:cubicBezTo>
                    <a:pt x="559" y="446"/>
                    <a:pt x="559" y="445"/>
                    <a:pt x="559" y="444"/>
                  </a:cubicBezTo>
                  <a:close/>
                  <a:moveTo>
                    <a:pt x="559" y="486"/>
                  </a:moveTo>
                  <a:cubicBezTo>
                    <a:pt x="559" y="507"/>
                    <a:pt x="559" y="507"/>
                    <a:pt x="559" y="507"/>
                  </a:cubicBezTo>
                  <a:cubicBezTo>
                    <a:pt x="559" y="508"/>
                    <a:pt x="559" y="508"/>
                    <a:pt x="559" y="508"/>
                  </a:cubicBezTo>
                  <a:cubicBezTo>
                    <a:pt x="559" y="487"/>
                    <a:pt x="559" y="487"/>
                    <a:pt x="559" y="487"/>
                  </a:cubicBezTo>
                  <a:cubicBezTo>
                    <a:pt x="559" y="486"/>
                    <a:pt x="559" y="486"/>
                    <a:pt x="559" y="486"/>
                  </a:cubicBezTo>
                  <a:close/>
                  <a:moveTo>
                    <a:pt x="559" y="535"/>
                  </a:moveTo>
                  <a:cubicBezTo>
                    <a:pt x="559" y="546"/>
                    <a:pt x="559" y="546"/>
                    <a:pt x="559" y="546"/>
                  </a:cubicBezTo>
                  <a:cubicBezTo>
                    <a:pt x="559" y="546"/>
                    <a:pt x="559" y="546"/>
                    <a:pt x="559" y="546"/>
                  </a:cubicBezTo>
                  <a:cubicBezTo>
                    <a:pt x="559" y="535"/>
                    <a:pt x="559" y="535"/>
                    <a:pt x="559" y="535"/>
                  </a:cubicBezTo>
                  <a:cubicBezTo>
                    <a:pt x="559" y="535"/>
                    <a:pt x="559" y="535"/>
                    <a:pt x="559" y="535"/>
                  </a:cubicBezTo>
                  <a:close/>
                  <a:moveTo>
                    <a:pt x="559" y="556"/>
                  </a:moveTo>
                  <a:cubicBezTo>
                    <a:pt x="559" y="561"/>
                    <a:pt x="559" y="561"/>
                    <a:pt x="559" y="561"/>
                  </a:cubicBezTo>
                  <a:cubicBezTo>
                    <a:pt x="559" y="560"/>
                    <a:pt x="559" y="560"/>
                    <a:pt x="559" y="560"/>
                  </a:cubicBezTo>
                  <a:cubicBezTo>
                    <a:pt x="559" y="556"/>
                    <a:pt x="559" y="556"/>
                    <a:pt x="559" y="556"/>
                  </a:cubicBezTo>
                  <a:cubicBezTo>
                    <a:pt x="559" y="556"/>
                    <a:pt x="559" y="556"/>
                    <a:pt x="559" y="556"/>
                  </a:cubicBezTo>
                  <a:close/>
                  <a:moveTo>
                    <a:pt x="559" y="567"/>
                  </a:moveTo>
                  <a:cubicBezTo>
                    <a:pt x="559" y="574"/>
                    <a:pt x="559" y="574"/>
                    <a:pt x="559" y="574"/>
                  </a:cubicBezTo>
                  <a:cubicBezTo>
                    <a:pt x="559" y="575"/>
                    <a:pt x="559" y="575"/>
                    <a:pt x="559" y="575"/>
                  </a:cubicBezTo>
                  <a:cubicBezTo>
                    <a:pt x="559" y="568"/>
                    <a:pt x="559" y="568"/>
                    <a:pt x="559" y="568"/>
                  </a:cubicBezTo>
                  <a:cubicBezTo>
                    <a:pt x="559" y="568"/>
                    <a:pt x="559" y="567"/>
                    <a:pt x="559" y="567"/>
                  </a:cubicBezTo>
                  <a:close/>
                  <a:moveTo>
                    <a:pt x="559" y="619"/>
                  </a:moveTo>
                  <a:cubicBezTo>
                    <a:pt x="559" y="621"/>
                    <a:pt x="559" y="621"/>
                    <a:pt x="559" y="621"/>
                  </a:cubicBezTo>
                  <a:cubicBezTo>
                    <a:pt x="559" y="620"/>
                    <a:pt x="559" y="620"/>
                    <a:pt x="559" y="620"/>
                  </a:cubicBezTo>
                  <a:cubicBezTo>
                    <a:pt x="559" y="619"/>
                    <a:pt x="559" y="619"/>
                    <a:pt x="559" y="619"/>
                  </a:cubicBezTo>
                  <a:close/>
                  <a:moveTo>
                    <a:pt x="559" y="709"/>
                  </a:moveTo>
                  <a:cubicBezTo>
                    <a:pt x="559" y="718"/>
                    <a:pt x="559" y="718"/>
                    <a:pt x="559" y="718"/>
                  </a:cubicBezTo>
                  <a:cubicBezTo>
                    <a:pt x="559" y="718"/>
                    <a:pt x="559" y="718"/>
                    <a:pt x="559" y="718"/>
                  </a:cubicBezTo>
                  <a:cubicBezTo>
                    <a:pt x="559" y="709"/>
                    <a:pt x="559" y="709"/>
                    <a:pt x="559" y="709"/>
                  </a:cubicBezTo>
                  <a:cubicBezTo>
                    <a:pt x="559" y="709"/>
                    <a:pt x="559" y="709"/>
                    <a:pt x="559" y="709"/>
                  </a:cubicBezTo>
                  <a:close/>
                  <a:moveTo>
                    <a:pt x="559" y="729"/>
                  </a:moveTo>
                  <a:cubicBezTo>
                    <a:pt x="559" y="739"/>
                    <a:pt x="559" y="739"/>
                    <a:pt x="559" y="739"/>
                  </a:cubicBezTo>
                  <a:cubicBezTo>
                    <a:pt x="559" y="739"/>
                    <a:pt x="559" y="739"/>
                    <a:pt x="559" y="739"/>
                  </a:cubicBezTo>
                  <a:cubicBezTo>
                    <a:pt x="559" y="728"/>
                    <a:pt x="559" y="728"/>
                    <a:pt x="559" y="728"/>
                  </a:cubicBezTo>
                  <a:cubicBezTo>
                    <a:pt x="559" y="729"/>
                    <a:pt x="559" y="729"/>
                    <a:pt x="559" y="729"/>
                  </a:cubicBezTo>
                  <a:close/>
                  <a:moveTo>
                    <a:pt x="559" y="469"/>
                  </a:moveTo>
                  <a:cubicBezTo>
                    <a:pt x="559" y="464"/>
                    <a:pt x="559" y="464"/>
                    <a:pt x="559" y="464"/>
                  </a:cubicBezTo>
                  <a:cubicBezTo>
                    <a:pt x="559" y="464"/>
                    <a:pt x="559" y="464"/>
                    <a:pt x="559" y="464"/>
                  </a:cubicBezTo>
                  <a:cubicBezTo>
                    <a:pt x="559" y="467"/>
                    <a:pt x="559" y="468"/>
                    <a:pt x="559" y="469"/>
                  </a:cubicBezTo>
                  <a:close/>
                  <a:moveTo>
                    <a:pt x="556" y="35"/>
                  </a:moveTo>
                  <a:cubicBezTo>
                    <a:pt x="557" y="35"/>
                    <a:pt x="558" y="35"/>
                    <a:pt x="559" y="36"/>
                  </a:cubicBezTo>
                  <a:cubicBezTo>
                    <a:pt x="559" y="43"/>
                    <a:pt x="559" y="43"/>
                    <a:pt x="559" y="43"/>
                  </a:cubicBezTo>
                  <a:cubicBezTo>
                    <a:pt x="558" y="43"/>
                    <a:pt x="557" y="43"/>
                    <a:pt x="556" y="43"/>
                  </a:cubicBezTo>
                  <a:cubicBezTo>
                    <a:pt x="556" y="35"/>
                    <a:pt x="556" y="35"/>
                    <a:pt x="556" y="35"/>
                  </a:cubicBezTo>
                  <a:close/>
                  <a:moveTo>
                    <a:pt x="559" y="759"/>
                  </a:moveTo>
                  <a:cubicBezTo>
                    <a:pt x="558" y="759"/>
                    <a:pt x="557" y="760"/>
                    <a:pt x="556" y="760"/>
                  </a:cubicBezTo>
                  <a:cubicBezTo>
                    <a:pt x="556" y="752"/>
                    <a:pt x="556" y="752"/>
                    <a:pt x="556" y="752"/>
                  </a:cubicBezTo>
                  <a:cubicBezTo>
                    <a:pt x="557" y="751"/>
                    <a:pt x="558" y="751"/>
                    <a:pt x="559" y="751"/>
                  </a:cubicBezTo>
                  <a:cubicBezTo>
                    <a:pt x="559" y="759"/>
                    <a:pt x="559" y="759"/>
                    <a:pt x="559" y="759"/>
                  </a:cubicBezTo>
                  <a:close/>
                  <a:moveTo>
                    <a:pt x="559" y="73"/>
                  </a:moveTo>
                  <a:cubicBezTo>
                    <a:pt x="559" y="86"/>
                    <a:pt x="559" y="86"/>
                    <a:pt x="559" y="86"/>
                  </a:cubicBezTo>
                  <a:cubicBezTo>
                    <a:pt x="558" y="85"/>
                    <a:pt x="557" y="85"/>
                    <a:pt x="556" y="84"/>
                  </a:cubicBezTo>
                  <a:cubicBezTo>
                    <a:pt x="556" y="68"/>
                    <a:pt x="556" y="68"/>
                    <a:pt x="556" y="68"/>
                  </a:cubicBezTo>
                  <a:cubicBezTo>
                    <a:pt x="557" y="70"/>
                    <a:pt x="558" y="72"/>
                    <a:pt x="559" y="73"/>
                  </a:cubicBezTo>
                  <a:close/>
                  <a:moveTo>
                    <a:pt x="559" y="159"/>
                  </a:moveTo>
                  <a:cubicBezTo>
                    <a:pt x="559" y="173"/>
                    <a:pt x="559" y="173"/>
                    <a:pt x="559" y="173"/>
                  </a:cubicBezTo>
                  <a:cubicBezTo>
                    <a:pt x="558" y="174"/>
                    <a:pt x="557" y="174"/>
                    <a:pt x="556" y="174"/>
                  </a:cubicBezTo>
                  <a:cubicBezTo>
                    <a:pt x="556" y="159"/>
                    <a:pt x="556" y="159"/>
                    <a:pt x="556" y="159"/>
                  </a:cubicBezTo>
                  <a:cubicBezTo>
                    <a:pt x="557" y="159"/>
                    <a:pt x="558" y="158"/>
                    <a:pt x="558" y="158"/>
                  </a:cubicBezTo>
                  <a:cubicBezTo>
                    <a:pt x="558" y="159"/>
                    <a:pt x="558" y="159"/>
                    <a:pt x="559" y="159"/>
                  </a:cubicBezTo>
                  <a:close/>
                  <a:moveTo>
                    <a:pt x="559" y="188"/>
                  </a:moveTo>
                  <a:cubicBezTo>
                    <a:pt x="559" y="198"/>
                    <a:pt x="559" y="198"/>
                    <a:pt x="559" y="198"/>
                  </a:cubicBezTo>
                  <a:cubicBezTo>
                    <a:pt x="557" y="197"/>
                    <a:pt x="556" y="194"/>
                    <a:pt x="556" y="190"/>
                  </a:cubicBezTo>
                  <a:cubicBezTo>
                    <a:pt x="557" y="189"/>
                    <a:pt x="558" y="189"/>
                    <a:pt x="559" y="188"/>
                  </a:cubicBezTo>
                  <a:close/>
                  <a:moveTo>
                    <a:pt x="559" y="228"/>
                  </a:moveTo>
                  <a:cubicBezTo>
                    <a:pt x="559" y="235"/>
                    <a:pt x="559" y="235"/>
                    <a:pt x="559" y="235"/>
                  </a:cubicBezTo>
                  <a:cubicBezTo>
                    <a:pt x="558" y="235"/>
                    <a:pt x="558" y="235"/>
                    <a:pt x="558" y="235"/>
                  </a:cubicBezTo>
                  <a:cubicBezTo>
                    <a:pt x="557" y="237"/>
                    <a:pt x="557" y="238"/>
                    <a:pt x="556" y="240"/>
                  </a:cubicBezTo>
                  <a:cubicBezTo>
                    <a:pt x="556" y="226"/>
                    <a:pt x="556" y="226"/>
                    <a:pt x="556" y="226"/>
                  </a:cubicBezTo>
                  <a:cubicBezTo>
                    <a:pt x="557" y="227"/>
                    <a:pt x="558" y="228"/>
                    <a:pt x="559" y="228"/>
                  </a:cubicBezTo>
                  <a:close/>
                  <a:moveTo>
                    <a:pt x="559" y="262"/>
                  </a:moveTo>
                  <a:cubicBezTo>
                    <a:pt x="559" y="268"/>
                    <a:pt x="559" y="268"/>
                    <a:pt x="559" y="268"/>
                  </a:cubicBezTo>
                  <a:cubicBezTo>
                    <a:pt x="558" y="267"/>
                    <a:pt x="557" y="266"/>
                    <a:pt x="556" y="266"/>
                  </a:cubicBezTo>
                  <a:cubicBezTo>
                    <a:pt x="556" y="258"/>
                    <a:pt x="556" y="258"/>
                    <a:pt x="556" y="258"/>
                  </a:cubicBezTo>
                  <a:cubicBezTo>
                    <a:pt x="557" y="259"/>
                    <a:pt x="558" y="260"/>
                    <a:pt x="559" y="262"/>
                  </a:cubicBezTo>
                  <a:close/>
                  <a:moveTo>
                    <a:pt x="559" y="302"/>
                  </a:moveTo>
                  <a:cubicBezTo>
                    <a:pt x="559" y="317"/>
                    <a:pt x="559" y="317"/>
                    <a:pt x="559" y="317"/>
                  </a:cubicBezTo>
                  <a:cubicBezTo>
                    <a:pt x="558" y="317"/>
                    <a:pt x="557" y="317"/>
                    <a:pt x="556" y="318"/>
                  </a:cubicBezTo>
                  <a:cubicBezTo>
                    <a:pt x="556" y="298"/>
                    <a:pt x="556" y="298"/>
                    <a:pt x="556" y="298"/>
                  </a:cubicBezTo>
                  <a:cubicBezTo>
                    <a:pt x="557" y="300"/>
                    <a:pt x="558" y="301"/>
                    <a:pt x="559" y="302"/>
                  </a:cubicBezTo>
                  <a:close/>
                  <a:moveTo>
                    <a:pt x="559" y="332"/>
                  </a:moveTo>
                  <a:cubicBezTo>
                    <a:pt x="559" y="337"/>
                    <a:pt x="559" y="337"/>
                    <a:pt x="559" y="337"/>
                  </a:cubicBezTo>
                  <a:cubicBezTo>
                    <a:pt x="557" y="337"/>
                    <a:pt x="557" y="337"/>
                    <a:pt x="557" y="337"/>
                  </a:cubicBezTo>
                  <a:cubicBezTo>
                    <a:pt x="557" y="335"/>
                    <a:pt x="557" y="334"/>
                    <a:pt x="558" y="332"/>
                  </a:cubicBezTo>
                  <a:cubicBezTo>
                    <a:pt x="558" y="332"/>
                    <a:pt x="558" y="332"/>
                    <a:pt x="559" y="332"/>
                  </a:cubicBezTo>
                  <a:close/>
                  <a:moveTo>
                    <a:pt x="559" y="344"/>
                  </a:moveTo>
                  <a:cubicBezTo>
                    <a:pt x="559" y="378"/>
                    <a:pt x="559" y="378"/>
                    <a:pt x="559" y="378"/>
                  </a:cubicBezTo>
                  <a:cubicBezTo>
                    <a:pt x="558" y="378"/>
                    <a:pt x="557" y="378"/>
                    <a:pt x="556" y="378"/>
                  </a:cubicBezTo>
                  <a:cubicBezTo>
                    <a:pt x="556" y="370"/>
                    <a:pt x="556" y="370"/>
                    <a:pt x="556" y="370"/>
                  </a:cubicBezTo>
                  <a:cubicBezTo>
                    <a:pt x="557" y="370"/>
                    <a:pt x="558" y="370"/>
                    <a:pt x="558" y="370"/>
                  </a:cubicBezTo>
                  <a:cubicBezTo>
                    <a:pt x="559" y="364"/>
                    <a:pt x="558" y="362"/>
                    <a:pt x="556" y="358"/>
                  </a:cubicBezTo>
                  <a:cubicBezTo>
                    <a:pt x="556" y="343"/>
                    <a:pt x="556" y="343"/>
                    <a:pt x="556" y="343"/>
                  </a:cubicBezTo>
                  <a:cubicBezTo>
                    <a:pt x="557" y="344"/>
                    <a:pt x="558" y="344"/>
                    <a:pt x="559" y="344"/>
                  </a:cubicBezTo>
                  <a:close/>
                  <a:moveTo>
                    <a:pt x="559" y="390"/>
                  </a:moveTo>
                  <a:cubicBezTo>
                    <a:pt x="559" y="397"/>
                    <a:pt x="559" y="397"/>
                    <a:pt x="559" y="397"/>
                  </a:cubicBezTo>
                  <a:cubicBezTo>
                    <a:pt x="558" y="396"/>
                    <a:pt x="558" y="395"/>
                    <a:pt x="557" y="394"/>
                  </a:cubicBezTo>
                  <a:cubicBezTo>
                    <a:pt x="556" y="394"/>
                    <a:pt x="556" y="394"/>
                    <a:pt x="556" y="394"/>
                  </a:cubicBezTo>
                  <a:cubicBezTo>
                    <a:pt x="556" y="390"/>
                    <a:pt x="556" y="390"/>
                    <a:pt x="556" y="390"/>
                  </a:cubicBezTo>
                  <a:cubicBezTo>
                    <a:pt x="559" y="390"/>
                    <a:pt x="559" y="390"/>
                    <a:pt x="559" y="390"/>
                  </a:cubicBezTo>
                  <a:close/>
                  <a:moveTo>
                    <a:pt x="559" y="411"/>
                  </a:moveTo>
                  <a:cubicBezTo>
                    <a:pt x="559" y="414"/>
                    <a:pt x="559" y="414"/>
                    <a:pt x="559" y="414"/>
                  </a:cubicBezTo>
                  <a:cubicBezTo>
                    <a:pt x="556" y="414"/>
                    <a:pt x="556" y="414"/>
                    <a:pt x="556" y="414"/>
                  </a:cubicBezTo>
                  <a:cubicBezTo>
                    <a:pt x="556" y="411"/>
                    <a:pt x="556" y="411"/>
                    <a:pt x="556" y="411"/>
                  </a:cubicBezTo>
                  <a:cubicBezTo>
                    <a:pt x="559" y="411"/>
                    <a:pt x="559" y="411"/>
                    <a:pt x="559" y="411"/>
                  </a:cubicBezTo>
                  <a:close/>
                  <a:moveTo>
                    <a:pt x="559" y="446"/>
                  </a:moveTo>
                  <a:cubicBezTo>
                    <a:pt x="559" y="453"/>
                    <a:pt x="559" y="453"/>
                    <a:pt x="559" y="453"/>
                  </a:cubicBezTo>
                  <a:cubicBezTo>
                    <a:pt x="558" y="453"/>
                    <a:pt x="558" y="453"/>
                    <a:pt x="558" y="453"/>
                  </a:cubicBezTo>
                  <a:cubicBezTo>
                    <a:pt x="558" y="450"/>
                    <a:pt x="558" y="448"/>
                    <a:pt x="559" y="446"/>
                  </a:cubicBezTo>
                  <a:close/>
                  <a:moveTo>
                    <a:pt x="559" y="464"/>
                  </a:moveTo>
                  <a:cubicBezTo>
                    <a:pt x="559" y="469"/>
                    <a:pt x="559" y="469"/>
                    <a:pt x="559" y="469"/>
                  </a:cubicBezTo>
                  <a:cubicBezTo>
                    <a:pt x="558" y="470"/>
                    <a:pt x="558" y="471"/>
                    <a:pt x="557" y="471"/>
                  </a:cubicBezTo>
                  <a:cubicBezTo>
                    <a:pt x="556" y="471"/>
                    <a:pt x="556" y="471"/>
                    <a:pt x="556" y="471"/>
                  </a:cubicBezTo>
                  <a:cubicBezTo>
                    <a:pt x="556" y="461"/>
                    <a:pt x="556" y="461"/>
                    <a:pt x="556" y="461"/>
                  </a:cubicBezTo>
                  <a:cubicBezTo>
                    <a:pt x="556" y="462"/>
                    <a:pt x="556" y="463"/>
                    <a:pt x="557" y="463"/>
                  </a:cubicBezTo>
                  <a:cubicBezTo>
                    <a:pt x="557" y="463"/>
                    <a:pt x="558" y="463"/>
                    <a:pt x="559" y="464"/>
                  </a:cubicBezTo>
                  <a:close/>
                  <a:moveTo>
                    <a:pt x="559" y="487"/>
                  </a:moveTo>
                  <a:cubicBezTo>
                    <a:pt x="559" y="508"/>
                    <a:pt x="559" y="508"/>
                    <a:pt x="559" y="508"/>
                  </a:cubicBezTo>
                  <a:cubicBezTo>
                    <a:pt x="558" y="509"/>
                    <a:pt x="558" y="509"/>
                    <a:pt x="557" y="510"/>
                  </a:cubicBezTo>
                  <a:cubicBezTo>
                    <a:pt x="557" y="509"/>
                    <a:pt x="556" y="509"/>
                    <a:pt x="556" y="508"/>
                  </a:cubicBezTo>
                  <a:cubicBezTo>
                    <a:pt x="556" y="492"/>
                    <a:pt x="556" y="492"/>
                    <a:pt x="556" y="492"/>
                  </a:cubicBezTo>
                  <a:cubicBezTo>
                    <a:pt x="557" y="490"/>
                    <a:pt x="558" y="489"/>
                    <a:pt x="559" y="487"/>
                  </a:cubicBezTo>
                  <a:close/>
                  <a:moveTo>
                    <a:pt x="559" y="535"/>
                  </a:moveTo>
                  <a:cubicBezTo>
                    <a:pt x="559" y="546"/>
                    <a:pt x="559" y="546"/>
                    <a:pt x="559" y="546"/>
                  </a:cubicBezTo>
                  <a:cubicBezTo>
                    <a:pt x="558" y="546"/>
                    <a:pt x="557" y="546"/>
                    <a:pt x="556" y="547"/>
                  </a:cubicBezTo>
                  <a:cubicBezTo>
                    <a:pt x="556" y="539"/>
                    <a:pt x="556" y="539"/>
                    <a:pt x="556" y="539"/>
                  </a:cubicBezTo>
                  <a:cubicBezTo>
                    <a:pt x="557" y="538"/>
                    <a:pt x="558" y="537"/>
                    <a:pt x="559" y="535"/>
                  </a:cubicBezTo>
                  <a:close/>
                  <a:moveTo>
                    <a:pt x="559" y="556"/>
                  </a:moveTo>
                  <a:cubicBezTo>
                    <a:pt x="559" y="560"/>
                    <a:pt x="559" y="560"/>
                    <a:pt x="559" y="560"/>
                  </a:cubicBezTo>
                  <a:cubicBezTo>
                    <a:pt x="558" y="560"/>
                    <a:pt x="557" y="560"/>
                    <a:pt x="556" y="560"/>
                  </a:cubicBezTo>
                  <a:cubicBezTo>
                    <a:pt x="556" y="555"/>
                    <a:pt x="556" y="555"/>
                    <a:pt x="556" y="555"/>
                  </a:cubicBezTo>
                  <a:cubicBezTo>
                    <a:pt x="557" y="555"/>
                    <a:pt x="557" y="555"/>
                    <a:pt x="558" y="556"/>
                  </a:cubicBezTo>
                  <a:cubicBezTo>
                    <a:pt x="559" y="556"/>
                    <a:pt x="559" y="556"/>
                    <a:pt x="559" y="556"/>
                  </a:cubicBezTo>
                  <a:close/>
                  <a:moveTo>
                    <a:pt x="559" y="568"/>
                  </a:moveTo>
                  <a:cubicBezTo>
                    <a:pt x="559" y="575"/>
                    <a:pt x="559" y="575"/>
                    <a:pt x="559" y="575"/>
                  </a:cubicBezTo>
                  <a:cubicBezTo>
                    <a:pt x="556" y="577"/>
                    <a:pt x="556" y="577"/>
                    <a:pt x="556" y="577"/>
                  </a:cubicBezTo>
                  <a:cubicBezTo>
                    <a:pt x="556" y="569"/>
                    <a:pt x="556" y="569"/>
                    <a:pt x="556" y="569"/>
                  </a:cubicBezTo>
                  <a:cubicBezTo>
                    <a:pt x="557" y="569"/>
                    <a:pt x="558" y="568"/>
                    <a:pt x="559" y="568"/>
                  </a:cubicBezTo>
                  <a:close/>
                  <a:moveTo>
                    <a:pt x="559" y="709"/>
                  </a:moveTo>
                  <a:cubicBezTo>
                    <a:pt x="559" y="718"/>
                    <a:pt x="559" y="718"/>
                    <a:pt x="559" y="718"/>
                  </a:cubicBezTo>
                  <a:cubicBezTo>
                    <a:pt x="558" y="718"/>
                    <a:pt x="557" y="719"/>
                    <a:pt x="556" y="719"/>
                  </a:cubicBezTo>
                  <a:cubicBezTo>
                    <a:pt x="556" y="710"/>
                    <a:pt x="556" y="710"/>
                    <a:pt x="556" y="710"/>
                  </a:cubicBezTo>
                  <a:cubicBezTo>
                    <a:pt x="557" y="710"/>
                    <a:pt x="558" y="709"/>
                    <a:pt x="559" y="709"/>
                  </a:cubicBezTo>
                  <a:close/>
                  <a:moveTo>
                    <a:pt x="559" y="728"/>
                  </a:moveTo>
                  <a:cubicBezTo>
                    <a:pt x="559" y="739"/>
                    <a:pt x="559" y="739"/>
                    <a:pt x="559" y="739"/>
                  </a:cubicBezTo>
                  <a:cubicBezTo>
                    <a:pt x="558" y="738"/>
                    <a:pt x="557" y="738"/>
                    <a:pt x="556" y="737"/>
                  </a:cubicBezTo>
                  <a:cubicBezTo>
                    <a:pt x="556" y="726"/>
                    <a:pt x="556" y="726"/>
                    <a:pt x="556" y="726"/>
                  </a:cubicBezTo>
                  <a:lnTo>
                    <a:pt x="559" y="728"/>
                  </a:lnTo>
                  <a:close/>
                  <a:moveTo>
                    <a:pt x="545" y="31"/>
                  </a:moveTo>
                  <a:cubicBezTo>
                    <a:pt x="546" y="31"/>
                    <a:pt x="546" y="31"/>
                    <a:pt x="546" y="31"/>
                  </a:cubicBezTo>
                  <a:cubicBezTo>
                    <a:pt x="550" y="33"/>
                    <a:pt x="553" y="34"/>
                    <a:pt x="556" y="35"/>
                  </a:cubicBezTo>
                  <a:cubicBezTo>
                    <a:pt x="556" y="43"/>
                    <a:pt x="556" y="43"/>
                    <a:pt x="556" y="43"/>
                  </a:cubicBezTo>
                  <a:cubicBezTo>
                    <a:pt x="555" y="42"/>
                    <a:pt x="554" y="42"/>
                    <a:pt x="552" y="42"/>
                  </a:cubicBezTo>
                  <a:cubicBezTo>
                    <a:pt x="554" y="53"/>
                    <a:pt x="554" y="61"/>
                    <a:pt x="556" y="68"/>
                  </a:cubicBezTo>
                  <a:cubicBezTo>
                    <a:pt x="556" y="84"/>
                    <a:pt x="556" y="84"/>
                    <a:pt x="556" y="84"/>
                  </a:cubicBezTo>
                  <a:cubicBezTo>
                    <a:pt x="554" y="83"/>
                    <a:pt x="553" y="81"/>
                    <a:pt x="551" y="80"/>
                  </a:cubicBezTo>
                  <a:cubicBezTo>
                    <a:pt x="549" y="79"/>
                    <a:pt x="547" y="79"/>
                    <a:pt x="545" y="78"/>
                  </a:cubicBezTo>
                  <a:cubicBezTo>
                    <a:pt x="545" y="71"/>
                    <a:pt x="545" y="71"/>
                    <a:pt x="545" y="71"/>
                  </a:cubicBezTo>
                  <a:cubicBezTo>
                    <a:pt x="545" y="71"/>
                    <a:pt x="545" y="71"/>
                    <a:pt x="545" y="71"/>
                  </a:cubicBezTo>
                  <a:cubicBezTo>
                    <a:pt x="545" y="71"/>
                    <a:pt x="545" y="71"/>
                    <a:pt x="545" y="71"/>
                  </a:cubicBezTo>
                  <a:cubicBezTo>
                    <a:pt x="545" y="31"/>
                    <a:pt x="545" y="31"/>
                    <a:pt x="545" y="31"/>
                  </a:cubicBezTo>
                  <a:close/>
                  <a:moveTo>
                    <a:pt x="556" y="760"/>
                  </a:moveTo>
                  <a:cubicBezTo>
                    <a:pt x="553" y="761"/>
                    <a:pt x="550" y="762"/>
                    <a:pt x="546" y="763"/>
                  </a:cubicBezTo>
                  <a:cubicBezTo>
                    <a:pt x="546" y="764"/>
                    <a:pt x="546" y="764"/>
                    <a:pt x="545" y="764"/>
                  </a:cubicBezTo>
                  <a:cubicBezTo>
                    <a:pt x="545" y="752"/>
                    <a:pt x="545" y="752"/>
                    <a:pt x="545" y="752"/>
                  </a:cubicBezTo>
                  <a:cubicBezTo>
                    <a:pt x="546" y="752"/>
                    <a:pt x="547" y="753"/>
                    <a:pt x="548" y="753"/>
                  </a:cubicBezTo>
                  <a:cubicBezTo>
                    <a:pt x="550" y="753"/>
                    <a:pt x="553" y="753"/>
                    <a:pt x="556" y="752"/>
                  </a:cubicBezTo>
                  <a:cubicBezTo>
                    <a:pt x="556" y="760"/>
                    <a:pt x="556" y="760"/>
                    <a:pt x="556" y="760"/>
                  </a:cubicBezTo>
                  <a:close/>
                  <a:moveTo>
                    <a:pt x="556" y="159"/>
                  </a:moveTo>
                  <a:cubicBezTo>
                    <a:pt x="556" y="174"/>
                    <a:pt x="556" y="174"/>
                    <a:pt x="556" y="174"/>
                  </a:cubicBezTo>
                  <a:cubicBezTo>
                    <a:pt x="553" y="175"/>
                    <a:pt x="551" y="175"/>
                    <a:pt x="548" y="176"/>
                  </a:cubicBezTo>
                  <a:cubicBezTo>
                    <a:pt x="547" y="174"/>
                    <a:pt x="546" y="173"/>
                    <a:pt x="545" y="172"/>
                  </a:cubicBezTo>
                  <a:cubicBezTo>
                    <a:pt x="545" y="165"/>
                    <a:pt x="545" y="165"/>
                    <a:pt x="545" y="165"/>
                  </a:cubicBezTo>
                  <a:cubicBezTo>
                    <a:pt x="547" y="162"/>
                    <a:pt x="551" y="159"/>
                    <a:pt x="556" y="159"/>
                  </a:cubicBezTo>
                  <a:close/>
                  <a:moveTo>
                    <a:pt x="556" y="226"/>
                  </a:moveTo>
                  <a:cubicBezTo>
                    <a:pt x="556" y="240"/>
                    <a:pt x="556" y="240"/>
                    <a:pt x="556" y="240"/>
                  </a:cubicBezTo>
                  <a:cubicBezTo>
                    <a:pt x="554" y="247"/>
                    <a:pt x="553" y="251"/>
                    <a:pt x="556" y="258"/>
                  </a:cubicBezTo>
                  <a:cubicBezTo>
                    <a:pt x="556" y="266"/>
                    <a:pt x="556" y="266"/>
                    <a:pt x="556" y="266"/>
                  </a:cubicBezTo>
                  <a:cubicBezTo>
                    <a:pt x="555" y="265"/>
                    <a:pt x="554" y="264"/>
                    <a:pt x="553" y="263"/>
                  </a:cubicBezTo>
                  <a:cubicBezTo>
                    <a:pt x="551" y="265"/>
                    <a:pt x="549" y="268"/>
                    <a:pt x="547" y="270"/>
                  </a:cubicBezTo>
                  <a:cubicBezTo>
                    <a:pt x="546" y="270"/>
                    <a:pt x="546" y="271"/>
                    <a:pt x="545" y="271"/>
                  </a:cubicBezTo>
                  <a:cubicBezTo>
                    <a:pt x="545" y="264"/>
                    <a:pt x="545" y="264"/>
                    <a:pt x="545" y="264"/>
                  </a:cubicBezTo>
                  <a:cubicBezTo>
                    <a:pt x="545" y="264"/>
                    <a:pt x="545" y="264"/>
                    <a:pt x="545" y="264"/>
                  </a:cubicBezTo>
                  <a:cubicBezTo>
                    <a:pt x="545" y="264"/>
                    <a:pt x="545" y="264"/>
                    <a:pt x="545" y="264"/>
                  </a:cubicBezTo>
                  <a:cubicBezTo>
                    <a:pt x="545" y="260"/>
                    <a:pt x="545" y="260"/>
                    <a:pt x="545" y="260"/>
                  </a:cubicBezTo>
                  <a:cubicBezTo>
                    <a:pt x="550" y="260"/>
                    <a:pt x="550" y="260"/>
                    <a:pt x="550" y="260"/>
                  </a:cubicBezTo>
                  <a:cubicBezTo>
                    <a:pt x="550" y="258"/>
                    <a:pt x="549" y="256"/>
                    <a:pt x="549" y="254"/>
                  </a:cubicBezTo>
                  <a:cubicBezTo>
                    <a:pt x="548" y="254"/>
                    <a:pt x="546" y="253"/>
                    <a:pt x="545" y="253"/>
                  </a:cubicBezTo>
                  <a:cubicBezTo>
                    <a:pt x="545" y="247"/>
                    <a:pt x="545" y="247"/>
                    <a:pt x="545" y="247"/>
                  </a:cubicBezTo>
                  <a:cubicBezTo>
                    <a:pt x="546" y="248"/>
                    <a:pt x="546" y="248"/>
                    <a:pt x="546" y="249"/>
                  </a:cubicBezTo>
                  <a:cubicBezTo>
                    <a:pt x="550" y="238"/>
                    <a:pt x="553" y="230"/>
                    <a:pt x="545" y="223"/>
                  </a:cubicBezTo>
                  <a:cubicBezTo>
                    <a:pt x="545" y="217"/>
                    <a:pt x="545" y="217"/>
                    <a:pt x="545" y="217"/>
                  </a:cubicBezTo>
                  <a:cubicBezTo>
                    <a:pt x="549" y="220"/>
                    <a:pt x="553" y="223"/>
                    <a:pt x="556" y="226"/>
                  </a:cubicBezTo>
                  <a:close/>
                  <a:moveTo>
                    <a:pt x="556" y="298"/>
                  </a:moveTo>
                  <a:cubicBezTo>
                    <a:pt x="556" y="318"/>
                    <a:pt x="556" y="318"/>
                    <a:pt x="556" y="318"/>
                  </a:cubicBezTo>
                  <a:cubicBezTo>
                    <a:pt x="553" y="319"/>
                    <a:pt x="550" y="321"/>
                    <a:pt x="545" y="321"/>
                  </a:cubicBezTo>
                  <a:cubicBezTo>
                    <a:pt x="545" y="309"/>
                    <a:pt x="545" y="309"/>
                    <a:pt x="545" y="309"/>
                  </a:cubicBezTo>
                  <a:cubicBezTo>
                    <a:pt x="547" y="310"/>
                    <a:pt x="550" y="310"/>
                    <a:pt x="554" y="311"/>
                  </a:cubicBezTo>
                  <a:cubicBezTo>
                    <a:pt x="554" y="309"/>
                    <a:pt x="554" y="308"/>
                    <a:pt x="554" y="306"/>
                  </a:cubicBezTo>
                  <a:cubicBezTo>
                    <a:pt x="548" y="305"/>
                    <a:pt x="548" y="299"/>
                    <a:pt x="547" y="295"/>
                  </a:cubicBezTo>
                  <a:cubicBezTo>
                    <a:pt x="549" y="292"/>
                    <a:pt x="551" y="293"/>
                    <a:pt x="554" y="293"/>
                  </a:cubicBezTo>
                  <a:cubicBezTo>
                    <a:pt x="554" y="295"/>
                    <a:pt x="555" y="297"/>
                    <a:pt x="556" y="298"/>
                  </a:cubicBezTo>
                  <a:close/>
                  <a:moveTo>
                    <a:pt x="556" y="343"/>
                  </a:moveTo>
                  <a:cubicBezTo>
                    <a:pt x="556" y="358"/>
                    <a:pt x="556" y="358"/>
                    <a:pt x="556" y="358"/>
                  </a:cubicBezTo>
                  <a:cubicBezTo>
                    <a:pt x="556" y="357"/>
                    <a:pt x="555" y="357"/>
                    <a:pt x="555" y="356"/>
                  </a:cubicBezTo>
                  <a:cubicBezTo>
                    <a:pt x="552" y="356"/>
                    <a:pt x="550" y="356"/>
                    <a:pt x="548" y="356"/>
                  </a:cubicBezTo>
                  <a:cubicBezTo>
                    <a:pt x="547" y="362"/>
                    <a:pt x="551" y="365"/>
                    <a:pt x="554" y="371"/>
                  </a:cubicBezTo>
                  <a:cubicBezTo>
                    <a:pt x="554" y="371"/>
                    <a:pt x="555" y="371"/>
                    <a:pt x="556" y="370"/>
                  </a:cubicBezTo>
                  <a:cubicBezTo>
                    <a:pt x="556" y="378"/>
                    <a:pt x="556" y="378"/>
                    <a:pt x="556" y="378"/>
                  </a:cubicBezTo>
                  <a:cubicBezTo>
                    <a:pt x="550" y="378"/>
                    <a:pt x="548" y="375"/>
                    <a:pt x="545" y="369"/>
                  </a:cubicBezTo>
                  <a:cubicBezTo>
                    <a:pt x="545" y="349"/>
                    <a:pt x="545" y="349"/>
                    <a:pt x="545" y="349"/>
                  </a:cubicBezTo>
                  <a:cubicBezTo>
                    <a:pt x="546" y="348"/>
                    <a:pt x="547" y="348"/>
                    <a:pt x="548" y="348"/>
                  </a:cubicBezTo>
                  <a:cubicBezTo>
                    <a:pt x="548" y="346"/>
                    <a:pt x="548" y="345"/>
                    <a:pt x="548" y="344"/>
                  </a:cubicBezTo>
                  <a:cubicBezTo>
                    <a:pt x="545" y="344"/>
                    <a:pt x="545" y="344"/>
                    <a:pt x="545" y="344"/>
                  </a:cubicBezTo>
                  <a:cubicBezTo>
                    <a:pt x="545" y="328"/>
                    <a:pt x="545" y="328"/>
                    <a:pt x="545" y="328"/>
                  </a:cubicBezTo>
                  <a:cubicBezTo>
                    <a:pt x="548" y="328"/>
                    <a:pt x="548" y="328"/>
                    <a:pt x="550" y="330"/>
                  </a:cubicBezTo>
                  <a:cubicBezTo>
                    <a:pt x="551" y="335"/>
                    <a:pt x="552" y="340"/>
                    <a:pt x="556" y="343"/>
                  </a:cubicBezTo>
                  <a:close/>
                  <a:moveTo>
                    <a:pt x="556" y="390"/>
                  </a:moveTo>
                  <a:cubicBezTo>
                    <a:pt x="556" y="394"/>
                    <a:pt x="556" y="394"/>
                    <a:pt x="556" y="394"/>
                  </a:cubicBezTo>
                  <a:cubicBezTo>
                    <a:pt x="554" y="394"/>
                    <a:pt x="552" y="393"/>
                    <a:pt x="550" y="393"/>
                  </a:cubicBezTo>
                  <a:cubicBezTo>
                    <a:pt x="551" y="399"/>
                    <a:pt x="551" y="407"/>
                    <a:pt x="556" y="411"/>
                  </a:cubicBezTo>
                  <a:cubicBezTo>
                    <a:pt x="556" y="411"/>
                    <a:pt x="556" y="411"/>
                    <a:pt x="556" y="411"/>
                  </a:cubicBezTo>
                  <a:cubicBezTo>
                    <a:pt x="556" y="414"/>
                    <a:pt x="556" y="414"/>
                    <a:pt x="556" y="414"/>
                  </a:cubicBezTo>
                  <a:cubicBezTo>
                    <a:pt x="545" y="414"/>
                    <a:pt x="545" y="414"/>
                    <a:pt x="545" y="414"/>
                  </a:cubicBezTo>
                  <a:cubicBezTo>
                    <a:pt x="545" y="411"/>
                    <a:pt x="545" y="411"/>
                    <a:pt x="545" y="411"/>
                  </a:cubicBezTo>
                  <a:cubicBezTo>
                    <a:pt x="547" y="410"/>
                    <a:pt x="548" y="410"/>
                    <a:pt x="550" y="410"/>
                  </a:cubicBezTo>
                  <a:cubicBezTo>
                    <a:pt x="548" y="401"/>
                    <a:pt x="547" y="399"/>
                    <a:pt x="545" y="396"/>
                  </a:cubicBezTo>
                  <a:cubicBezTo>
                    <a:pt x="545" y="390"/>
                    <a:pt x="545" y="390"/>
                    <a:pt x="545" y="390"/>
                  </a:cubicBezTo>
                  <a:cubicBezTo>
                    <a:pt x="556" y="390"/>
                    <a:pt x="556" y="390"/>
                    <a:pt x="556" y="390"/>
                  </a:cubicBezTo>
                  <a:close/>
                  <a:moveTo>
                    <a:pt x="556" y="461"/>
                  </a:moveTo>
                  <a:cubicBezTo>
                    <a:pt x="556" y="471"/>
                    <a:pt x="556" y="471"/>
                    <a:pt x="556" y="471"/>
                  </a:cubicBezTo>
                  <a:cubicBezTo>
                    <a:pt x="552" y="472"/>
                    <a:pt x="549" y="473"/>
                    <a:pt x="545" y="474"/>
                  </a:cubicBezTo>
                  <a:cubicBezTo>
                    <a:pt x="545" y="449"/>
                    <a:pt x="545" y="449"/>
                    <a:pt x="545" y="449"/>
                  </a:cubicBezTo>
                  <a:cubicBezTo>
                    <a:pt x="548" y="454"/>
                    <a:pt x="551" y="458"/>
                    <a:pt x="556" y="461"/>
                  </a:cubicBezTo>
                  <a:cubicBezTo>
                    <a:pt x="556" y="461"/>
                    <a:pt x="556" y="461"/>
                    <a:pt x="556" y="461"/>
                  </a:cubicBezTo>
                  <a:close/>
                  <a:moveTo>
                    <a:pt x="556" y="492"/>
                  </a:moveTo>
                  <a:cubicBezTo>
                    <a:pt x="556" y="508"/>
                    <a:pt x="556" y="508"/>
                    <a:pt x="556" y="508"/>
                  </a:cubicBezTo>
                  <a:cubicBezTo>
                    <a:pt x="554" y="505"/>
                    <a:pt x="553" y="503"/>
                    <a:pt x="553" y="499"/>
                  </a:cubicBezTo>
                  <a:cubicBezTo>
                    <a:pt x="554" y="497"/>
                    <a:pt x="555" y="495"/>
                    <a:pt x="556" y="492"/>
                  </a:cubicBezTo>
                  <a:close/>
                  <a:moveTo>
                    <a:pt x="556" y="539"/>
                  </a:moveTo>
                  <a:cubicBezTo>
                    <a:pt x="556" y="547"/>
                    <a:pt x="556" y="547"/>
                    <a:pt x="556" y="547"/>
                  </a:cubicBezTo>
                  <a:cubicBezTo>
                    <a:pt x="554" y="548"/>
                    <a:pt x="552" y="550"/>
                    <a:pt x="550" y="553"/>
                  </a:cubicBezTo>
                  <a:cubicBezTo>
                    <a:pt x="554" y="554"/>
                    <a:pt x="554" y="554"/>
                    <a:pt x="556" y="555"/>
                  </a:cubicBezTo>
                  <a:cubicBezTo>
                    <a:pt x="556" y="560"/>
                    <a:pt x="556" y="560"/>
                    <a:pt x="556" y="560"/>
                  </a:cubicBezTo>
                  <a:cubicBezTo>
                    <a:pt x="552" y="559"/>
                    <a:pt x="549" y="559"/>
                    <a:pt x="545" y="560"/>
                  </a:cubicBezTo>
                  <a:cubicBezTo>
                    <a:pt x="545" y="550"/>
                    <a:pt x="545" y="550"/>
                    <a:pt x="545" y="550"/>
                  </a:cubicBezTo>
                  <a:cubicBezTo>
                    <a:pt x="550" y="546"/>
                    <a:pt x="552" y="541"/>
                    <a:pt x="545" y="539"/>
                  </a:cubicBezTo>
                  <a:cubicBezTo>
                    <a:pt x="545" y="539"/>
                    <a:pt x="545" y="539"/>
                    <a:pt x="545" y="539"/>
                  </a:cubicBezTo>
                  <a:cubicBezTo>
                    <a:pt x="545" y="533"/>
                    <a:pt x="545" y="533"/>
                    <a:pt x="545" y="533"/>
                  </a:cubicBezTo>
                  <a:cubicBezTo>
                    <a:pt x="552" y="540"/>
                    <a:pt x="552" y="540"/>
                    <a:pt x="552" y="540"/>
                  </a:cubicBezTo>
                  <a:cubicBezTo>
                    <a:pt x="554" y="540"/>
                    <a:pt x="555" y="540"/>
                    <a:pt x="556" y="539"/>
                  </a:cubicBezTo>
                  <a:cubicBezTo>
                    <a:pt x="556" y="539"/>
                    <a:pt x="556" y="539"/>
                    <a:pt x="556" y="539"/>
                  </a:cubicBezTo>
                  <a:close/>
                  <a:moveTo>
                    <a:pt x="556" y="569"/>
                  </a:moveTo>
                  <a:cubicBezTo>
                    <a:pt x="556" y="577"/>
                    <a:pt x="556" y="577"/>
                    <a:pt x="556" y="577"/>
                  </a:cubicBezTo>
                  <a:cubicBezTo>
                    <a:pt x="553" y="580"/>
                    <a:pt x="549" y="584"/>
                    <a:pt x="545" y="587"/>
                  </a:cubicBezTo>
                  <a:cubicBezTo>
                    <a:pt x="545" y="580"/>
                    <a:pt x="545" y="580"/>
                    <a:pt x="545" y="580"/>
                  </a:cubicBezTo>
                  <a:cubicBezTo>
                    <a:pt x="547" y="579"/>
                    <a:pt x="548" y="578"/>
                    <a:pt x="550" y="576"/>
                  </a:cubicBezTo>
                  <a:cubicBezTo>
                    <a:pt x="548" y="576"/>
                    <a:pt x="547" y="575"/>
                    <a:pt x="545" y="575"/>
                  </a:cubicBezTo>
                  <a:cubicBezTo>
                    <a:pt x="545" y="569"/>
                    <a:pt x="545" y="569"/>
                    <a:pt x="545" y="569"/>
                  </a:cubicBezTo>
                  <a:cubicBezTo>
                    <a:pt x="551" y="571"/>
                    <a:pt x="551" y="571"/>
                    <a:pt x="551" y="571"/>
                  </a:cubicBezTo>
                  <a:cubicBezTo>
                    <a:pt x="553" y="570"/>
                    <a:pt x="555" y="570"/>
                    <a:pt x="556" y="569"/>
                  </a:cubicBezTo>
                  <a:close/>
                  <a:moveTo>
                    <a:pt x="556" y="710"/>
                  </a:moveTo>
                  <a:cubicBezTo>
                    <a:pt x="556" y="719"/>
                    <a:pt x="556" y="719"/>
                    <a:pt x="556" y="719"/>
                  </a:cubicBezTo>
                  <a:cubicBezTo>
                    <a:pt x="554" y="720"/>
                    <a:pt x="552" y="721"/>
                    <a:pt x="550" y="722"/>
                  </a:cubicBezTo>
                  <a:cubicBezTo>
                    <a:pt x="552" y="723"/>
                    <a:pt x="554" y="725"/>
                    <a:pt x="556" y="726"/>
                  </a:cubicBezTo>
                  <a:cubicBezTo>
                    <a:pt x="556" y="737"/>
                    <a:pt x="556" y="737"/>
                    <a:pt x="556" y="737"/>
                  </a:cubicBezTo>
                  <a:cubicBezTo>
                    <a:pt x="553" y="735"/>
                    <a:pt x="549" y="733"/>
                    <a:pt x="545" y="731"/>
                  </a:cubicBezTo>
                  <a:cubicBezTo>
                    <a:pt x="545" y="717"/>
                    <a:pt x="545" y="717"/>
                    <a:pt x="545" y="717"/>
                  </a:cubicBezTo>
                  <a:cubicBezTo>
                    <a:pt x="549" y="714"/>
                    <a:pt x="552" y="712"/>
                    <a:pt x="556" y="710"/>
                  </a:cubicBezTo>
                  <a:close/>
                  <a:moveTo>
                    <a:pt x="545" y="496"/>
                  </a:moveTo>
                  <a:cubicBezTo>
                    <a:pt x="545" y="483"/>
                    <a:pt x="545" y="483"/>
                    <a:pt x="545" y="483"/>
                  </a:cubicBezTo>
                  <a:cubicBezTo>
                    <a:pt x="548" y="485"/>
                    <a:pt x="547" y="490"/>
                    <a:pt x="547" y="495"/>
                  </a:cubicBezTo>
                  <a:lnTo>
                    <a:pt x="545" y="496"/>
                  </a:lnTo>
                  <a:close/>
                  <a:moveTo>
                    <a:pt x="539" y="27"/>
                  </a:moveTo>
                  <a:cubicBezTo>
                    <a:pt x="541" y="29"/>
                    <a:pt x="544" y="30"/>
                    <a:pt x="545" y="31"/>
                  </a:cubicBezTo>
                  <a:cubicBezTo>
                    <a:pt x="545" y="71"/>
                    <a:pt x="545" y="71"/>
                    <a:pt x="545" y="71"/>
                  </a:cubicBezTo>
                  <a:cubicBezTo>
                    <a:pt x="545" y="56"/>
                    <a:pt x="546" y="46"/>
                    <a:pt x="539" y="38"/>
                  </a:cubicBezTo>
                  <a:cubicBezTo>
                    <a:pt x="539" y="27"/>
                    <a:pt x="539" y="27"/>
                    <a:pt x="539" y="27"/>
                  </a:cubicBezTo>
                  <a:close/>
                  <a:moveTo>
                    <a:pt x="545" y="764"/>
                  </a:moveTo>
                  <a:cubicBezTo>
                    <a:pt x="544" y="765"/>
                    <a:pt x="541" y="766"/>
                    <a:pt x="539" y="767"/>
                  </a:cubicBezTo>
                  <a:cubicBezTo>
                    <a:pt x="539" y="749"/>
                    <a:pt x="539" y="749"/>
                    <a:pt x="539" y="749"/>
                  </a:cubicBezTo>
                  <a:cubicBezTo>
                    <a:pt x="541" y="750"/>
                    <a:pt x="543" y="751"/>
                    <a:pt x="545" y="752"/>
                  </a:cubicBezTo>
                  <a:cubicBezTo>
                    <a:pt x="545" y="764"/>
                    <a:pt x="545" y="764"/>
                    <a:pt x="545" y="764"/>
                  </a:cubicBezTo>
                  <a:close/>
                  <a:moveTo>
                    <a:pt x="545" y="71"/>
                  </a:moveTo>
                  <a:cubicBezTo>
                    <a:pt x="543" y="70"/>
                    <a:pt x="541" y="69"/>
                    <a:pt x="539" y="68"/>
                  </a:cubicBezTo>
                  <a:cubicBezTo>
                    <a:pt x="539" y="76"/>
                    <a:pt x="539" y="76"/>
                    <a:pt x="539" y="76"/>
                  </a:cubicBezTo>
                  <a:cubicBezTo>
                    <a:pt x="541" y="77"/>
                    <a:pt x="543" y="78"/>
                    <a:pt x="545" y="78"/>
                  </a:cubicBezTo>
                  <a:cubicBezTo>
                    <a:pt x="545" y="71"/>
                    <a:pt x="545" y="71"/>
                    <a:pt x="545" y="71"/>
                  </a:cubicBezTo>
                  <a:close/>
                  <a:moveTo>
                    <a:pt x="545" y="165"/>
                  </a:moveTo>
                  <a:cubicBezTo>
                    <a:pt x="545" y="172"/>
                    <a:pt x="545" y="172"/>
                    <a:pt x="545" y="172"/>
                  </a:cubicBezTo>
                  <a:cubicBezTo>
                    <a:pt x="544" y="169"/>
                    <a:pt x="544" y="167"/>
                    <a:pt x="545" y="165"/>
                  </a:cubicBezTo>
                  <a:close/>
                  <a:moveTo>
                    <a:pt x="545" y="217"/>
                  </a:moveTo>
                  <a:cubicBezTo>
                    <a:pt x="545" y="223"/>
                    <a:pt x="545" y="223"/>
                    <a:pt x="545" y="223"/>
                  </a:cubicBezTo>
                  <a:cubicBezTo>
                    <a:pt x="544" y="222"/>
                    <a:pt x="544" y="221"/>
                    <a:pt x="542" y="220"/>
                  </a:cubicBezTo>
                  <a:cubicBezTo>
                    <a:pt x="540" y="231"/>
                    <a:pt x="537" y="240"/>
                    <a:pt x="545" y="247"/>
                  </a:cubicBezTo>
                  <a:cubicBezTo>
                    <a:pt x="545" y="253"/>
                    <a:pt x="545" y="253"/>
                    <a:pt x="545" y="253"/>
                  </a:cubicBezTo>
                  <a:cubicBezTo>
                    <a:pt x="543" y="252"/>
                    <a:pt x="542" y="251"/>
                    <a:pt x="539" y="250"/>
                  </a:cubicBezTo>
                  <a:cubicBezTo>
                    <a:pt x="539" y="212"/>
                    <a:pt x="539" y="212"/>
                    <a:pt x="539" y="212"/>
                  </a:cubicBezTo>
                  <a:cubicBezTo>
                    <a:pt x="541" y="214"/>
                    <a:pt x="544" y="215"/>
                    <a:pt x="545" y="217"/>
                  </a:cubicBezTo>
                  <a:close/>
                  <a:moveTo>
                    <a:pt x="545" y="260"/>
                  </a:moveTo>
                  <a:cubicBezTo>
                    <a:pt x="545" y="264"/>
                    <a:pt x="545" y="264"/>
                    <a:pt x="545" y="264"/>
                  </a:cubicBezTo>
                  <a:cubicBezTo>
                    <a:pt x="544" y="264"/>
                    <a:pt x="542" y="262"/>
                    <a:pt x="539" y="261"/>
                  </a:cubicBezTo>
                  <a:cubicBezTo>
                    <a:pt x="539" y="257"/>
                    <a:pt x="539" y="257"/>
                    <a:pt x="539" y="257"/>
                  </a:cubicBezTo>
                  <a:cubicBezTo>
                    <a:pt x="541" y="258"/>
                    <a:pt x="542" y="259"/>
                    <a:pt x="544" y="260"/>
                  </a:cubicBezTo>
                  <a:cubicBezTo>
                    <a:pt x="545" y="260"/>
                    <a:pt x="545" y="260"/>
                    <a:pt x="545" y="260"/>
                  </a:cubicBezTo>
                  <a:close/>
                  <a:moveTo>
                    <a:pt x="545" y="264"/>
                  </a:moveTo>
                  <a:cubicBezTo>
                    <a:pt x="545" y="271"/>
                    <a:pt x="545" y="271"/>
                    <a:pt x="545" y="271"/>
                  </a:cubicBezTo>
                  <a:cubicBezTo>
                    <a:pt x="543" y="272"/>
                    <a:pt x="541" y="274"/>
                    <a:pt x="539" y="275"/>
                  </a:cubicBezTo>
                  <a:cubicBezTo>
                    <a:pt x="539" y="269"/>
                    <a:pt x="539" y="269"/>
                    <a:pt x="539" y="269"/>
                  </a:cubicBezTo>
                  <a:cubicBezTo>
                    <a:pt x="542" y="268"/>
                    <a:pt x="545" y="267"/>
                    <a:pt x="545" y="264"/>
                  </a:cubicBezTo>
                  <a:close/>
                  <a:moveTo>
                    <a:pt x="545" y="309"/>
                  </a:moveTo>
                  <a:cubicBezTo>
                    <a:pt x="545" y="321"/>
                    <a:pt x="545" y="321"/>
                    <a:pt x="545" y="321"/>
                  </a:cubicBezTo>
                  <a:cubicBezTo>
                    <a:pt x="545" y="321"/>
                    <a:pt x="545" y="320"/>
                    <a:pt x="544" y="320"/>
                  </a:cubicBezTo>
                  <a:cubicBezTo>
                    <a:pt x="543" y="318"/>
                    <a:pt x="541" y="316"/>
                    <a:pt x="540" y="314"/>
                  </a:cubicBezTo>
                  <a:cubicBezTo>
                    <a:pt x="539" y="314"/>
                    <a:pt x="539" y="314"/>
                    <a:pt x="539" y="314"/>
                  </a:cubicBezTo>
                  <a:cubicBezTo>
                    <a:pt x="539" y="304"/>
                    <a:pt x="539" y="304"/>
                    <a:pt x="539" y="304"/>
                  </a:cubicBezTo>
                  <a:cubicBezTo>
                    <a:pt x="542" y="306"/>
                    <a:pt x="543" y="308"/>
                    <a:pt x="545" y="309"/>
                  </a:cubicBezTo>
                  <a:close/>
                  <a:moveTo>
                    <a:pt x="545" y="328"/>
                  </a:moveTo>
                  <a:cubicBezTo>
                    <a:pt x="545" y="344"/>
                    <a:pt x="545" y="344"/>
                    <a:pt x="545" y="344"/>
                  </a:cubicBezTo>
                  <a:cubicBezTo>
                    <a:pt x="544" y="344"/>
                    <a:pt x="542" y="344"/>
                    <a:pt x="541" y="344"/>
                  </a:cubicBezTo>
                  <a:cubicBezTo>
                    <a:pt x="541" y="346"/>
                    <a:pt x="541" y="348"/>
                    <a:pt x="542" y="350"/>
                  </a:cubicBezTo>
                  <a:cubicBezTo>
                    <a:pt x="545" y="349"/>
                    <a:pt x="545" y="349"/>
                    <a:pt x="545" y="349"/>
                  </a:cubicBezTo>
                  <a:cubicBezTo>
                    <a:pt x="545" y="369"/>
                    <a:pt x="545" y="369"/>
                    <a:pt x="545" y="369"/>
                  </a:cubicBezTo>
                  <a:cubicBezTo>
                    <a:pt x="545" y="367"/>
                    <a:pt x="544" y="365"/>
                    <a:pt x="543" y="363"/>
                  </a:cubicBezTo>
                  <a:cubicBezTo>
                    <a:pt x="542" y="363"/>
                    <a:pt x="541" y="363"/>
                    <a:pt x="540" y="363"/>
                  </a:cubicBezTo>
                  <a:cubicBezTo>
                    <a:pt x="540" y="364"/>
                    <a:pt x="540" y="365"/>
                    <a:pt x="539" y="366"/>
                  </a:cubicBezTo>
                  <a:cubicBezTo>
                    <a:pt x="539" y="334"/>
                    <a:pt x="539" y="334"/>
                    <a:pt x="539" y="334"/>
                  </a:cubicBezTo>
                  <a:cubicBezTo>
                    <a:pt x="542" y="331"/>
                    <a:pt x="543" y="330"/>
                    <a:pt x="544" y="328"/>
                  </a:cubicBezTo>
                  <a:cubicBezTo>
                    <a:pt x="544" y="328"/>
                    <a:pt x="545" y="328"/>
                    <a:pt x="545" y="328"/>
                  </a:cubicBezTo>
                  <a:close/>
                  <a:moveTo>
                    <a:pt x="545" y="390"/>
                  </a:moveTo>
                  <a:cubicBezTo>
                    <a:pt x="545" y="396"/>
                    <a:pt x="545" y="396"/>
                    <a:pt x="545" y="396"/>
                  </a:cubicBezTo>
                  <a:cubicBezTo>
                    <a:pt x="545" y="395"/>
                    <a:pt x="545" y="395"/>
                    <a:pt x="544" y="394"/>
                  </a:cubicBezTo>
                  <a:cubicBezTo>
                    <a:pt x="539" y="394"/>
                    <a:pt x="539" y="394"/>
                    <a:pt x="539" y="394"/>
                  </a:cubicBezTo>
                  <a:cubicBezTo>
                    <a:pt x="539" y="390"/>
                    <a:pt x="539" y="390"/>
                    <a:pt x="539" y="390"/>
                  </a:cubicBezTo>
                  <a:cubicBezTo>
                    <a:pt x="545" y="390"/>
                    <a:pt x="545" y="390"/>
                    <a:pt x="545" y="390"/>
                  </a:cubicBezTo>
                  <a:close/>
                  <a:moveTo>
                    <a:pt x="545" y="411"/>
                  </a:moveTo>
                  <a:cubicBezTo>
                    <a:pt x="545" y="414"/>
                    <a:pt x="545" y="414"/>
                    <a:pt x="545" y="414"/>
                  </a:cubicBezTo>
                  <a:cubicBezTo>
                    <a:pt x="539" y="414"/>
                    <a:pt x="539" y="414"/>
                    <a:pt x="539" y="414"/>
                  </a:cubicBezTo>
                  <a:cubicBezTo>
                    <a:pt x="539" y="405"/>
                    <a:pt x="539" y="405"/>
                    <a:pt x="539" y="405"/>
                  </a:cubicBezTo>
                  <a:cubicBezTo>
                    <a:pt x="541" y="410"/>
                    <a:pt x="541" y="410"/>
                    <a:pt x="541" y="410"/>
                  </a:cubicBezTo>
                  <a:cubicBezTo>
                    <a:pt x="541" y="410"/>
                    <a:pt x="542" y="411"/>
                    <a:pt x="543" y="411"/>
                  </a:cubicBezTo>
                  <a:cubicBezTo>
                    <a:pt x="544" y="411"/>
                    <a:pt x="544" y="411"/>
                    <a:pt x="545" y="411"/>
                  </a:cubicBezTo>
                  <a:close/>
                  <a:moveTo>
                    <a:pt x="545" y="449"/>
                  </a:moveTo>
                  <a:cubicBezTo>
                    <a:pt x="545" y="474"/>
                    <a:pt x="545" y="474"/>
                    <a:pt x="545" y="474"/>
                  </a:cubicBezTo>
                  <a:cubicBezTo>
                    <a:pt x="543" y="474"/>
                    <a:pt x="541" y="474"/>
                    <a:pt x="539" y="475"/>
                  </a:cubicBezTo>
                  <a:cubicBezTo>
                    <a:pt x="539" y="467"/>
                    <a:pt x="539" y="467"/>
                    <a:pt x="539" y="467"/>
                  </a:cubicBezTo>
                  <a:cubicBezTo>
                    <a:pt x="540" y="467"/>
                    <a:pt x="540" y="467"/>
                    <a:pt x="541" y="467"/>
                  </a:cubicBezTo>
                  <a:cubicBezTo>
                    <a:pt x="541" y="465"/>
                    <a:pt x="541" y="463"/>
                    <a:pt x="541" y="461"/>
                  </a:cubicBezTo>
                  <a:cubicBezTo>
                    <a:pt x="539" y="461"/>
                    <a:pt x="539" y="461"/>
                    <a:pt x="539" y="461"/>
                  </a:cubicBezTo>
                  <a:cubicBezTo>
                    <a:pt x="539" y="423"/>
                    <a:pt x="539" y="423"/>
                    <a:pt x="539" y="423"/>
                  </a:cubicBezTo>
                  <a:cubicBezTo>
                    <a:pt x="540" y="430"/>
                    <a:pt x="542" y="441"/>
                    <a:pt x="545" y="449"/>
                  </a:cubicBezTo>
                  <a:close/>
                  <a:moveTo>
                    <a:pt x="545" y="483"/>
                  </a:moveTo>
                  <a:cubicBezTo>
                    <a:pt x="545" y="496"/>
                    <a:pt x="545" y="496"/>
                    <a:pt x="545" y="496"/>
                  </a:cubicBezTo>
                  <a:cubicBezTo>
                    <a:pt x="544" y="496"/>
                    <a:pt x="544" y="497"/>
                    <a:pt x="543" y="497"/>
                  </a:cubicBezTo>
                  <a:cubicBezTo>
                    <a:pt x="539" y="491"/>
                    <a:pt x="541" y="489"/>
                    <a:pt x="542" y="482"/>
                  </a:cubicBezTo>
                  <a:cubicBezTo>
                    <a:pt x="543" y="482"/>
                    <a:pt x="544" y="482"/>
                    <a:pt x="545" y="483"/>
                  </a:cubicBezTo>
                  <a:close/>
                  <a:moveTo>
                    <a:pt x="545" y="533"/>
                  </a:moveTo>
                  <a:cubicBezTo>
                    <a:pt x="545" y="539"/>
                    <a:pt x="545" y="539"/>
                    <a:pt x="545" y="539"/>
                  </a:cubicBezTo>
                  <a:cubicBezTo>
                    <a:pt x="544" y="543"/>
                    <a:pt x="541" y="546"/>
                    <a:pt x="539" y="549"/>
                  </a:cubicBezTo>
                  <a:cubicBezTo>
                    <a:pt x="539" y="544"/>
                    <a:pt x="539" y="544"/>
                    <a:pt x="539" y="544"/>
                  </a:cubicBezTo>
                  <a:cubicBezTo>
                    <a:pt x="541" y="541"/>
                    <a:pt x="541" y="537"/>
                    <a:pt x="539" y="533"/>
                  </a:cubicBezTo>
                  <a:cubicBezTo>
                    <a:pt x="539" y="527"/>
                    <a:pt x="539" y="527"/>
                    <a:pt x="539" y="527"/>
                  </a:cubicBezTo>
                  <a:cubicBezTo>
                    <a:pt x="545" y="533"/>
                    <a:pt x="545" y="533"/>
                    <a:pt x="545" y="533"/>
                  </a:cubicBezTo>
                  <a:close/>
                  <a:moveTo>
                    <a:pt x="545" y="550"/>
                  </a:moveTo>
                  <a:cubicBezTo>
                    <a:pt x="545" y="560"/>
                    <a:pt x="545" y="560"/>
                    <a:pt x="545" y="560"/>
                  </a:cubicBezTo>
                  <a:cubicBezTo>
                    <a:pt x="544" y="560"/>
                    <a:pt x="541" y="561"/>
                    <a:pt x="539" y="562"/>
                  </a:cubicBezTo>
                  <a:cubicBezTo>
                    <a:pt x="539" y="555"/>
                    <a:pt x="539" y="555"/>
                    <a:pt x="539" y="555"/>
                  </a:cubicBezTo>
                  <a:cubicBezTo>
                    <a:pt x="541" y="554"/>
                    <a:pt x="544" y="552"/>
                    <a:pt x="545" y="550"/>
                  </a:cubicBezTo>
                  <a:close/>
                  <a:moveTo>
                    <a:pt x="545" y="569"/>
                  </a:moveTo>
                  <a:cubicBezTo>
                    <a:pt x="545" y="575"/>
                    <a:pt x="545" y="575"/>
                    <a:pt x="545" y="575"/>
                  </a:cubicBezTo>
                  <a:cubicBezTo>
                    <a:pt x="544" y="574"/>
                    <a:pt x="541" y="573"/>
                    <a:pt x="539" y="573"/>
                  </a:cubicBezTo>
                  <a:cubicBezTo>
                    <a:pt x="539" y="567"/>
                    <a:pt x="539" y="567"/>
                    <a:pt x="539" y="567"/>
                  </a:cubicBezTo>
                  <a:cubicBezTo>
                    <a:pt x="545" y="569"/>
                    <a:pt x="545" y="569"/>
                    <a:pt x="545" y="569"/>
                  </a:cubicBezTo>
                  <a:close/>
                  <a:moveTo>
                    <a:pt x="545" y="580"/>
                  </a:moveTo>
                  <a:cubicBezTo>
                    <a:pt x="545" y="587"/>
                    <a:pt x="545" y="587"/>
                    <a:pt x="545" y="587"/>
                  </a:cubicBezTo>
                  <a:cubicBezTo>
                    <a:pt x="544" y="588"/>
                    <a:pt x="541" y="590"/>
                    <a:pt x="539" y="592"/>
                  </a:cubicBezTo>
                  <a:cubicBezTo>
                    <a:pt x="539" y="583"/>
                    <a:pt x="539" y="583"/>
                    <a:pt x="539" y="583"/>
                  </a:cubicBezTo>
                  <a:cubicBezTo>
                    <a:pt x="542" y="582"/>
                    <a:pt x="544" y="582"/>
                    <a:pt x="545" y="580"/>
                  </a:cubicBezTo>
                  <a:close/>
                  <a:moveTo>
                    <a:pt x="545" y="717"/>
                  </a:moveTo>
                  <a:cubicBezTo>
                    <a:pt x="545" y="731"/>
                    <a:pt x="545" y="731"/>
                    <a:pt x="545" y="731"/>
                  </a:cubicBezTo>
                  <a:cubicBezTo>
                    <a:pt x="544" y="730"/>
                    <a:pt x="541" y="730"/>
                    <a:pt x="539" y="730"/>
                  </a:cubicBezTo>
                  <a:cubicBezTo>
                    <a:pt x="539" y="720"/>
                    <a:pt x="539" y="720"/>
                    <a:pt x="539" y="720"/>
                  </a:cubicBezTo>
                  <a:cubicBezTo>
                    <a:pt x="540" y="720"/>
                    <a:pt x="541" y="720"/>
                    <a:pt x="542" y="720"/>
                  </a:cubicBezTo>
                  <a:cubicBezTo>
                    <a:pt x="543" y="719"/>
                    <a:pt x="544" y="718"/>
                    <a:pt x="545" y="717"/>
                  </a:cubicBezTo>
                  <a:close/>
                  <a:moveTo>
                    <a:pt x="534" y="25"/>
                  </a:moveTo>
                  <a:cubicBezTo>
                    <a:pt x="535" y="25"/>
                    <a:pt x="535" y="25"/>
                    <a:pt x="535" y="25"/>
                  </a:cubicBezTo>
                  <a:cubicBezTo>
                    <a:pt x="536" y="25"/>
                    <a:pt x="538" y="26"/>
                    <a:pt x="539" y="27"/>
                  </a:cubicBezTo>
                  <a:cubicBezTo>
                    <a:pt x="539" y="38"/>
                    <a:pt x="539" y="38"/>
                    <a:pt x="539" y="38"/>
                  </a:cubicBezTo>
                  <a:cubicBezTo>
                    <a:pt x="538" y="37"/>
                    <a:pt x="537" y="35"/>
                    <a:pt x="534" y="34"/>
                  </a:cubicBezTo>
                  <a:cubicBezTo>
                    <a:pt x="534" y="25"/>
                    <a:pt x="534" y="25"/>
                    <a:pt x="534" y="25"/>
                  </a:cubicBezTo>
                  <a:close/>
                  <a:moveTo>
                    <a:pt x="539" y="767"/>
                  </a:moveTo>
                  <a:cubicBezTo>
                    <a:pt x="538" y="768"/>
                    <a:pt x="536" y="769"/>
                    <a:pt x="534" y="770"/>
                  </a:cubicBezTo>
                  <a:cubicBezTo>
                    <a:pt x="534" y="761"/>
                    <a:pt x="534" y="761"/>
                    <a:pt x="534" y="761"/>
                  </a:cubicBezTo>
                  <a:cubicBezTo>
                    <a:pt x="536" y="761"/>
                    <a:pt x="537" y="760"/>
                    <a:pt x="538" y="760"/>
                  </a:cubicBezTo>
                  <a:cubicBezTo>
                    <a:pt x="537" y="759"/>
                    <a:pt x="536" y="757"/>
                    <a:pt x="534" y="756"/>
                  </a:cubicBezTo>
                  <a:cubicBezTo>
                    <a:pt x="534" y="745"/>
                    <a:pt x="534" y="745"/>
                    <a:pt x="534" y="745"/>
                  </a:cubicBezTo>
                  <a:cubicBezTo>
                    <a:pt x="536" y="746"/>
                    <a:pt x="538" y="747"/>
                    <a:pt x="539" y="749"/>
                  </a:cubicBezTo>
                  <a:cubicBezTo>
                    <a:pt x="539" y="767"/>
                    <a:pt x="539" y="767"/>
                    <a:pt x="539" y="767"/>
                  </a:cubicBezTo>
                  <a:close/>
                  <a:moveTo>
                    <a:pt x="539" y="68"/>
                  </a:moveTo>
                  <a:cubicBezTo>
                    <a:pt x="539" y="76"/>
                    <a:pt x="539" y="76"/>
                    <a:pt x="539" y="76"/>
                  </a:cubicBezTo>
                  <a:cubicBezTo>
                    <a:pt x="538" y="75"/>
                    <a:pt x="536" y="75"/>
                    <a:pt x="534" y="74"/>
                  </a:cubicBezTo>
                  <a:cubicBezTo>
                    <a:pt x="534" y="66"/>
                    <a:pt x="534" y="66"/>
                    <a:pt x="534" y="66"/>
                  </a:cubicBezTo>
                  <a:cubicBezTo>
                    <a:pt x="536" y="67"/>
                    <a:pt x="537" y="67"/>
                    <a:pt x="539" y="68"/>
                  </a:cubicBezTo>
                  <a:close/>
                  <a:moveTo>
                    <a:pt x="539" y="212"/>
                  </a:moveTo>
                  <a:cubicBezTo>
                    <a:pt x="539" y="250"/>
                    <a:pt x="539" y="250"/>
                    <a:pt x="539" y="250"/>
                  </a:cubicBezTo>
                  <a:cubicBezTo>
                    <a:pt x="538" y="249"/>
                    <a:pt x="537" y="249"/>
                    <a:pt x="535" y="249"/>
                  </a:cubicBezTo>
                  <a:cubicBezTo>
                    <a:pt x="535" y="250"/>
                    <a:pt x="535" y="251"/>
                    <a:pt x="534" y="252"/>
                  </a:cubicBezTo>
                  <a:cubicBezTo>
                    <a:pt x="534" y="245"/>
                    <a:pt x="534" y="245"/>
                    <a:pt x="534" y="245"/>
                  </a:cubicBezTo>
                  <a:cubicBezTo>
                    <a:pt x="535" y="245"/>
                    <a:pt x="535" y="245"/>
                    <a:pt x="535" y="245"/>
                  </a:cubicBezTo>
                  <a:cubicBezTo>
                    <a:pt x="535" y="243"/>
                    <a:pt x="535" y="243"/>
                    <a:pt x="535" y="242"/>
                  </a:cubicBezTo>
                  <a:cubicBezTo>
                    <a:pt x="534" y="241"/>
                    <a:pt x="534" y="241"/>
                    <a:pt x="534" y="241"/>
                  </a:cubicBezTo>
                  <a:cubicBezTo>
                    <a:pt x="534" y="229"/>
                    <a:pt x="534" y="229"/>
                    <a:pt x="534" y="229"/>
                  </a:cubicBezTo>
                  <a:cubicBezTo>
                    <a:pt x="535" y="224"/>
                    <a:pt x="536" y="220"/>
                    <a:pt x="534" y="217"/>
                  </a:cubicBezTo>
                  <a:cubicBezTo>
                    <a:pt x="534" y="209"/>
                    <a:pt x="534" y="209"/>
                    <a:pt x="534" y="209"/>
                  </a:cubicBezTo>
                  <a:cubicBezTo>
                    <a:pt x="536" y="210"/>
                    <a:pt x="538" y="211"/>
                    <a:pt x="539" y="212"/>
                  </a:cubicBezTo>
                  <a:close/>
                  <a:moveTo>
                    <a:pt x="539" y="257"/>
                  </a:moveTo>
                  <a:cubicBezTo>
                    <a:pt x="539" y="261"/>
                    <a:pt x="539" y="261"/>
                    <a:pt x="539" y="261"/>
                  </a:cubicBezTo>
                  <a:cubicBezTo>
                    <a:pt x="538" y="260"/>
                    <a:pt x="536" y="259"/>
                    <a:pt x="534" y="258"/>
                  </a:cubicBezTo>
                  <a:cubicBezTo>
                    <a:pt x="534" y="254"/>
                    <a:pt x="534" y="254"/>
                    <a:pt x="534" y="254"/>
                  </a:cubicBezTo>
                  <a:cubicBezTo>
                    <a:pt x="537" y="255"/>
                    <a:pt x="538" y="255"/>
                    <a:pt x="539" y="257"/>
                  </a:cubicBezTo>
                  <a:close/>
                  <a:moveTo>
                    <a:pt x="539" y="269"/>
                  </a:moveTo>
                  <a:cubicBezTo>
                    <a:pt x="539" y="275"/>
                    <a:pt x="539" y="275"/>
                    <a:pt x="539" y="275"/>
                  </a:cubicBezTo>
                  <a:cubicBezTo>
                    <a:pt x="538" y="277"/>
                    <a:pt x="536" y="279"/>
                    <a:pt x="534" y="281"/>
                  </a:cubicBezTo>
                  <a:cubicBezTo>
                    <a:pt x="534" y="276"/>
                    <a:pt x="534" y="276"/>
                    <a:pt x="534" y="276"/>
                  </a:cubicBezTo>
                  <a:cubicBezTo>
                    <a:pt x="535" y="275"/>
                    <a:pt x="536" y="275"/>
                    <a:pt x="537" y="274"/>
                  </a:cubicBezTo>
                  <a:cubicBezTo>
                    <a:pt x="536" y="273"/>
                    <a:pt x="535" y="273"/>
                    <a:pt x="534" y="272"/>
                  </a:cubicBezTo>
                  <a:cubicBezTo>
                    <a:pt x="534" y="268"/>
                    <a:pt x="534" y="268"/>
                    <a:pt x="534" y="268"/>
                  </a:cubicBezTo>
                  <a:cubicBezTo>
                    <a:pt x="535" y="268"/>
                    <a:pt x="536" y="269"/>
                    <a:pt x="537" y="270"/>
                  </a:cubicBezTo>
                  <a:cubicBezTo>
                    <a:pt x="538" y="270"/>
                    <a:pt x="539" y="270"/>
                    <a:pt x="539" y="269"/>
                  </a:cubicBezTo>
                  <a:close/>
                  <a:moveTo>
                    <a:pt x="539" y="304"/>
                  </a:moveTo>
                  <a:cubicBezTo>
                    <a:pt x="539" y="314"/>
                    <a:pt x="539" y="314"/>
                    <a:pt x="539" y="314"/>
                  </a:cubicBezTo>
                  <a:cubicBezTo>
                    <a:pt x="534" y="314"/>
                    <a:pt x="534" y="314"/>
                    <a:pt x="534" y="314"/>
                  </a:cubicBezTo>
                  <a:cubicBezTo>
                    <a:pt x="534" y="302"/>
                    <a:pt x="534" y="302"/>
                    <a:pt x="534" y="302"/>
                  </a:cubicBezTo>
                  <a:cubicBezTo>
                    <a:pt x="535" y="301"/>
                    <a:pt x="536" y="301"/>
                    <a:pt x="537" y="301"/>
                  </a:cubicBezTo>
                  <a:cubicBezTo>
                    <a:pt x="538" y="302"/>
                    <a:pt x="539" y="303"/>
                    <a:pt x="539" y="304"/>
                  </a:cubicBezTo>
                  <a:close/>
                  <a:moveTo>
                    <a:pt x="539" y="334"/>
                  </a:moveTo>
                  <a:cubicBezTo>
                    <a:pt x="539" y="366"/>
                    <a:pt x="539" y="366"/>
                    <a:pt x="539" y="366"/>
                  </a:cubicBezTo>
                  <a:cubicBezTo>
                    <a:pt x="538" y="369"/>
                    <a:pt x="537" y="372"/>
                    <a:pt x="534" y="374"/>
                  </a:cubicBezTo>
                  <a:cubicBezTo>
                    <a:pt x="534" y="361"/>
                    <a:pt x="534" y="361"/>
                    <a:pt x="534" y="361"/>
                  </a:cubicBezTo>
                  <a:cubicBezTo>
                    <a:pt x="535" y="361"/>
                    <a:pt x="535" y="360"/>
                    <a:pt x="536" y="360"/>
                  </a:cubicBezTo>
                  <a:cubicBezTo>
                    <a:pt x="534" y="360"/>
                    <a:pt x="534" y="360"/>
                    <a:pt x="534" y="360"/>
                  </a:cubicBezTo>
                  <a:cubicBezTo>
                    <a:pt x="534" y="340"/>
                    <a:pt x="534" y="340"/>
                    <a:pt x="534" y="340"/>
                  </a:cubicBezTo>
                  <a:cubicBezTo>
                    <a:pt x="537" y="337"/>
                    <a:pt x="538" y="336"/>
                    <a:pt x="539" y="334"/>
                  </a:cubicBezTo>
                  <a:close/>
                  <a:moveTo>
                    <a:pt x="539" y="390"/>
                  </a:moveTo>
                  <a:cubicBezTo>
                    <a:pt x="539" y="394"/>
                    <a:pt x="539" y="394"/>
                    <a:pt x="539" y="394"/>
                  </a:cubicBezTo>
                  <a:cubicBezTo>
                    <a:pt x="537" y="394"/>
                    <a:pt x="537" y="394"/>
                    <a:pt x="537" y="394"/>
                  </a:cubicBezTo>
                  <a:cubicBezTo>
                    <a:pt x="538" y="398"/>
                    <a:pt x="539" y="402"/>
                    <a:pt x="539" y="405"/>
                  </a:cubicBezTo>
                  <a:cubicBezTo>
                    <a:pt x="539" y="414"/>
                    <a:pt x="539" y="414"/>
                    <a:pt x="539" y="414"/>
                  </a:cubicBezTo>
                  <a:cubicBezTo>
                    <a:pt x="534" y="414"/>
                    <a:pt x="534" y="414"/>
                    <a:pt x="534" y="414"/>
                  </a:cubicBezTo>
                  <a:cubicBezTo>
                    <a:pt x="534" y="411"/>
                    <a:pt x="534" y="411"/>
                    <a:pt x="534" y="411"/>
                  </a:cubicBezTo>
                  <a:cubicBezTo>
                    <a:pt x="537" y="411"/>
                    <a:pt x="537" y="411"/>
                    <a:pt x="537" y="411"/>
                  </a:cubicBezTo>
                  <a:cubicBezTo>
                    <a:pt x="536" y="404"/>
                    <a:pt x="535" y="401"/>
                    <a:pt x="534" y="399"/>
                  </a:cubicBezTo>
                  <a:cubicBezTo>
                    <a:pt x="534" y="390"/>
                    <a:pt x="534" y="390"/>
                    <a:pt x="534" y="390"/>
                  </a:cubicBezTo>
                  <a:cubicBezTo>
                    <a:pt x="539" y="390"/>
                    <a:pt x="539" y="390"/>
                    <a:pt x="539" y="390"/>
                  </a:cubicBezTo>
                  <a:close/>
                  <a:moveTo>
                    <a:pt x="539" y="423"/>
                  </a:moveTo>
                  <a:cubicBezTo>
                    <a:pt x="539" y="461"/>
                    <a:pt x="539" y="461"/>
                    <a:pt x="539" y="461"/>
                  </a:cubicBezTo>
                  <a:cubicBezTo>
                    <a:pt x="538" y="461"/>
                    <a:pt x="536" y="461"/>
                    <a:pt x="534" y="461"/>
                  </a:cubicBezTo>
                  <a:cubicBezTo>
                    <a:pt x="534" y="452"/>
                    <a:pt x="534" y="452"/>
                    <a:pt x="534" y="452"/>
                  </a:cubicBezTo>
                  <a:cubicBezTo>
                    <a:pt x="536" y="452"/>
                    <a:pt x="538" y="452"/>
                    <a:pt x="539" y="452"/>
                  </a:cubicBezTo>
                  <a:cubicBezTo>
                    <a:pt x="539" y="447"/>
                    <a:pt x="537" y="444"/>
                    <a:pt x="534" y="440"/>
                  </a:cubicBezTo>
                  <a:cubicBezTo>
                    <a:pt x="534" y="421"/>
                    <a:pt x="534" y="421"/>
                    <a:pt x="534" y="421"/>
                  </a:cubicBezTo>
                  <a:cubicBezTo>
                    <a:pt x="536" y="421"/>
                    <a:pt x="537" y="421"/>
                    <a:pt x="539" y="422"/>
                  </a:cubicBezTo>
                  <a:cubicBezTo>
                    <a:pt x="539" y="423"/>
                    <a:pt x="539" y="423"/>
                    <a:pt x="539" y="423"/>
                  </a:cubicBezTo>
                  <a:close/>
                  <a:moveTo>
                    <a:pt x="539" y="467"/>
                  </a:moveTo>
                  <a:cubicBezTo>
                    <a:pt x="539" y="475"/>
                    <a:pt x="539" y="475"/>
                    <a:pt x="539" y="475"/>
                  </a:cubicBezTo>
                  <a:cubicBezTo>
                    <a:pt x="538" y="475"/>
                    <a:pt x="536" y="476"/>
                    <a:pt x="534" y="476"/>
                  </a:cubicBezTo>
                  <a:cubicBezTo>
                    <a:pt x="534" y="466"/>
                    <a:pt x="534" y="466"/>
                    <a:pt x="534" y="466"/>
                  </a:cubicBezTo>
                  <a:cubicBezTo>
                    <a:pt x="535" y="466"/>
                    <a:pt x="536" y="466"/>
                    <a:pt x="537" y="466"/>
                  </a:cubicBezTo>
                  <a:cubicBezTo>
                    <a:pt x="538" y="467"/>
                    <a:pt x="538" y="467"/>
                    <a:pt x="539" y="467"/>
                  </a:cubicBezTo>
                  <a:close/>
                  <a:moveTo>
                    <a:pt x="539" y="527"/>
                  </a:moveTo>
                  <a:cubicBezTo>
                    <a:pt x="539" y="533"/>
                    <a:pt x="539" y="533"/>
                    <a:pt x="539" y="533"/>
                  </a:cubicBezTo>
                  <a:cubicBezTo>
                    <a:pt x="539" y="532"/>
                    <a:pt x="538" y="531"/>
                    <a:pt x="538" y="530"/>
                  </a:cubicBezTo>
                  <a:cubicBezTo>
                    <a:pt x="537" y="531"/>
                    <a:pt x="535" y="533"/>
                    <a:pt x="534" y="534"/>
                  </a:cubicBezTo>
                  <a:cubicBezTo>
                    <a:pt x="534" y="522"/>
                    <a:pt x="534" y="522"/>
                    <a:pt x="534" y="522"/>
                  </a:cubicBezTo>
                  <a:cubicBezTo>
                    <a:pt x="539" y="527"/>
                    <a:pt x="539" y="527"/>
                    <a:pt x="539" y="527"/>
                  </a:cubicBezTo>
                  <a:close/>
                  <a:moveTo>
                    <a:pt x="539" y="544"/>
                  </a:moveTo>
                  <a:cubicBezTo>
                    <a:pt x="539" y="549"/>
                    <a:pt x="539" y="549"/>
                    <a:pt x="539" y="549"/>
                  </a:cubicBezTo>
                  <a:cubicBezTo>
                    <a:pt x="539" y="551"/>
                    <a:pt x="538" y="553"/>
                    <a:pt x="538" y="556"/>
                  </a:cubicBezTo>
                  <a:cubicBezTo>
                    <a:pt x="539" y="556"/>
                    <a:pt x="539" y="555"/>
                    <a:pt x="539" y="555"/>
                  </a:cubicBezTo>
                  <a:cubicBezTo>
                    <a:pt x="539" y="562"/>
                    <a:pt x="539" y="562"/>
                    <a:pt x="539" y="562"/>
                  </a:cubicBezTo>
                  <a:cubicBezTo>
                    <a:pt x="538" y="563"/>
                    <a:pt x="537" y="565"/>
                    <a:pt x="536" y="566"/>
                  </a:cubicBezTo>
                  <a:cubicBezTo>
                    <a:pt x="539" y="567"/>
                    <a:pt x="539" y="567"/>
                    <a:pt x="539" y="567"/>
                  </a:cubicBezTo>
                  <a:cubicBezTo>
                    <a:pt x="539" y="573"/>
                    <a:pt x="539" y="573"/>
                    <a:pt x="539" y="573"/>
                  </a:cubicBezTo>
                  <a:cubicBezTo>
                    <a:pt x="538" y="572"/>
                    <a:pt x="536" y="572"/>
                    <a:pt x="534" y="572"/>
                  </a:cubicBezTo>
                  <a:cubicBezTo>
                    <a:pt x="534" y="560"/>
                    <a:pt x="534" y="560"/>
                    <a:pt x="534" y="560"/>
                  </a:cubicBezTo>
                  <a:cubicBezTo>
                    <a:pt x="536" y="559"/>
                    <a:pt x="536" y="559"/>
                    <a:pt x="536" y="559"/>
                  </a:cubicBezTo>
                  <a:cubicBezTo>
                    <a:pt x="534" y="557"/>
                    <a:pt x="534" y="557"/>
                    <a:pt x="534" y="557"/>
                  </a:cubicBezTo>
                  <a:cubicBezTo>
                    <a:pt x="534" y="550"/>
                    <a:pt x="534" y="550"/>
                    <a:pt x="534" y="550"/>
                  </a:cubicBezTo>
                  <a:cubicBezTo>
                    <a:pt x="537" y="548"/>
                    <a:pt x="539" y="546"/>
                    <a:pt x="539" y="544"/>
                  </a:cubicBezTo>
                  <a:close/>
                  <a:moveTo>
                    <a:pt x="539" y="583"/>
                  </a:moveTo>
                  <a:cubicBezTo>
                    <a:pt x="539" y="592"/>
                    <a:pt x="539" y="592"/>
                    <a:pt x="539" y="592"/>
                  </a:cubicBezTo>
                  <a:cubicBezTo>
                    <a:pt x="538" y="593"/>
                    <a:pt x="536" y="594"/>
                    <a:pt x="534" y="596"/>
                  </a:cubicBezTo>
                  <a:cubicBezTo>
                    <a:pt x="534" y="583"/>
                    <a:pt x="534" y="583"/>
                    <a:pt x="534" y="583"/>
                  </a:cubicBezTo>
                  <a:cubicBezTo>
                    <a:pt x="537" y="584"/>
                    <a:pt x="537" y="584"/>
                    <a:pt x="537" y="584"/>
                  </a:cubicBezTo>
                  <a:cubicBezTo>
                    <a:pt x="538" y="584"/>
                    <a:pt x="539" y="583"/>
                    <a:pt x="539" y="583"/>
                  </a:cubicBezTo>
                  <a:close/>
                  <a:moveTo>
                    <a:pt x="539" y="720"/>
                  </a:moveTo>
                  <a:cubicBezTo>
                    <a:pt x="539" y="730"/>
                    <a:pt x="539" y="730"/>
                    <a:pt x="539" y="730"/>
                  </a:cubicBezTo>
                  <a:cubicBezTo>
                    <a:pt x="538" y="729"/>
                    <a:pt x="536" y="729"/>
                    <a:pt x="534" y="729"/>
                  </a:cubicBezTo>
                  <a:cubicBezTo>
                    <a:pt x="534" y="721"/>
                    <a:pt x="534" y="721"/>
                    <a:pt x="534" y="721"/>
                  </a:cubicBezTo>
                  <a:cubicBezTo>
                    <a:pt x="536" y="721"/>
                    <a:pt x="538" y="721"/>
                    <a:pt x="539" y="720"/>
                  </a:cubicBezTo>
                  <a:close/>
                  <a:moveTo>
                    <a:pt x="530" y="23"/>
                  </a:moveTo>
                  <a:cubicBezTo>
                    <a:pt x="531" y="24"/>
                    <a:pt x="533" y="24"/>
                    <a:pt x="534" y="25"/>
                  </a:cubicBezTo>
                  <a:cubicBezTo>
                    <a:pt x="534" y="34"/>
                    <a:pt x="534" y="34"/>
                    <a:pt x="534" y="34"/>
                  </a:cubicBezTo>
                  <a:cubicBezTo>
                    <a:pt x="533" y="33"/>
                    <a:pt x="532" y="33"/>
                    <a:pt x="530" y="32"/>
                  </a:cubicBezTo>
                  <a:cubicBezTo>
                    <a:pt x="530" y="23"/>
                    <a:pt x="530" y="23"/>
                    <a:pt x="530" y="23"/>
                  </a:cubicBezTo>
                  <a:close/>
                  <a:moveTo>
                    <a:pt x="534" y="770"/>
                  </a:moveTo>
                  <a:cubicBezTo>
                    <a:pt x="533" y="770"/>
                    <a:pt x="531" y="771"/>
                    <a:pt x="530" y="771"/>
                  </a:cubicBezTo>
                  <a:cubicBezTo>
                    <a:pt x="530" y="763"/>
                    <a:pt x="530" y="763"/>
                    <a:pt x="530" y="763"/>
                  </a:cubicBezTo>
                  <a:cubicBezTo>
                    <a:pt x="531" y="762"/>
                    <a:pt x="533" y="762"/>
                    <a:pt x="534" y="761"/>
                  </a:cubicBezTo>
                  <a:cubicBezTo>
                    <a:pt x="534" y="770"/>
                    <a:pt x="534" y="770"/>
                    <a:pt x="534" y="770"/>
                  </a:cubicBezTo>
                  <a:close/>
                  <a:moveTo>
                    <a:pt x="534" y="66"/>
                  </a:moveTo>
                  <a:cubicBezTo>
                    <a:pt x="534" y="74"/>
                    <a:pt x="534" y="74"/>
                    <a:pt x="534" y="74"/>
                  </a:cubicBezTo>
                  <a:cubicBezTo>
                    <a:pt x="533" y="73"/>
                    <a:pt x="531" y="73"/>
                    <a:pt x="530" y="72"/>
                  </a:cubicBezTo>
                  <a:cubicBezTo>
                    <a:pt x="530" y="62"/>
                    <a:pt x="530" y="62"/>
                    <a:pt x="530" y="62"/>
                  </a:cubicBezTo>
                  <a:cubicBezTo>
                    <a:pt x="531" y="63"/>
                    <a:pt x="533" y="65"/>
                    <a:pt x="534" y="66"/>
                  </a:cubicBezTo>
                  <a:close/>
                  <a:moveTo>
                    <a:pt x="534" y="209"/>
                  </a:moveTo>
                  <a:cubicBezTo>
                    <a:pt x="534" y="217"/>
                    <a:pt x="534" y="217"/>
                    <a:pt x="534" y="217"/>
                  </a:cubicBezTo>
                  <a:cubicBezTo>
                    <a:pt x="534" y="215"/>
                    <a:pt x="532" y="213"/>
                    <a:pt x="530" y="211"/>
                  </a:cubicBezTo>
                  <a:cubicBezTo>
                    <a:pt x="530" y="205"/>
                    <a:pt x="530" y="205"/>
                    <a:pt x="530" y="205"/>
                  </a:cubicBezTo>
                  <a:cubicBezTo>
                    <a:pt x="531" y="207"/>
                    <a:pt x="533" y="207"/>
                    <a:pt x="534" y="209"/>
                  </a:cubicBezTo>
                  <a:close/>
                  <a:moveTo>
                    <a:pt x="534" y="229"/>
                  </a:moveTo>
                  <a:cubicBezTo>
                    <a:pt x="534" y="241"/>
                    <a:pt x="534" y="241"/>
                    <a:pt x="534" y="241"/>
                  </a:cubicBezTo>
                  <a:cubicBezTo>
                    <a:pt x="533" y="241"/>
                    <a:pt x="531" y="241"/>
                    <a:pt x="530" y="240"/>
                  </a:cubicBezTo>
                  <a:cubicBezTo>
                    <a:pt x="530" y="234"/>
                    <a:pt x="530" y="234"/>
                    <a:pt x="530" y="234"/>
                  </a:cubicBezTo>
                  <a:cubicBezTo>
                    <a:pt x="531" y="234"/>
                    <a:pt x="531" y="235"/>
                    <a:pt x="532" y="236"/>
                  </a:cubicBezTo>
                  <a:cubicBezTo>
                    <a:pt x="533" y="233"/>
                    <a:pt x="534" y="231"/>
                    <a:pt x="534" y="229"/>
                  </a:cubicBezTo>
                  <a:close/>
                  <a:moveTo>
                    <a:pt x="534" y="245"/>
                  </a:moveTo>
                  <a:cubicBezTo>
                    <a:pt x="534" y="252"/>
                    <a:pt x="534" y="252"/>
                    <a:pt x="534" y="252"/>
                  </a:cubicBezTo>
                  <a:cubicBezTo>
                    <a:pt x="534" y="252"/>
                    <a:pt x="534" y="253"/>
                    <a:pt x="533" y="253"/>
                  </a:cubicBezTo>
                  <a:cubicBezTo>
                    <a:pt x="534" y="253"/>
                    <a:pt x="534" y="253"/>
                    <a:pt x="534" y="254"/>
                  </a:cubicBezTo>
                  <a:cubicBezTo>
                    <a:pt x="534" y="258"/>
                    <a:pt x="534" y="258"/>
                    <a:pt x="534" y="258"/>
                  </a:cubicBezTo>
                  <a:cubicBezTo>
                    <a:pt x="533" y="258"/>
                    <a:pt x="531" y="257"/>
                    <a:pt x="530" y="257"/>
                  </a:cubicBezTo>
                  <a:cubicBezTo>
                    <a:pt x="530" y="250"/>
                    <a:pt x="530" y="250"/>
                    <a:pt x="530" y="250"/>
                  </a:cubicBezTo>
                  <a:cubicBezTo>
                    <a:pt x="531" y="249"/>
                    <a:pt x="533" y="247"/>
                    <a:pt x="534" y="245"/>
                  </a:cubicBezTo>
                  <a:close/>
                  <a:moveTo>
                    <a:pt x="534" y="268"/>
                  </a:moveTo>
                  <a:cubicBezTo>
                    <a:pt x="534" y="272"/>
                    <a:pt x="534" y="272"/>
                    <a:pt x="534" y="272"/>
                  </a:cubicBezTo>
                  <a:cubicBezTo>
                    <a:pt x="533" y="271"/>
                    <a:pt x="531" y="270"/>
                    <a:pt x="530" y="269"/>
                  </a:cubicBezTo>
                  <a:cubicBezTo>
                    <a:pt x="530" y="265"/>
                    <a:pt x="530" y="265"/>
                    <a:pt x="530" y="265"/>
                  </a:cubicBezTo>
                  <a:cubicBezTo>
                    <a:pt x="531" y="266"/>
                    <a:pt x="533" y="267"/>
                    <a:pt x="534" y="268"/>
                  </a:cubicBezTo>
                  <a:close/>
                  <a:moveTo>
                    <a:pt x="534" y="276"/>
                  </a:moveTo>
                  <a:cubicBezTo>
                    <a:pt x="534" y="281"/>
                    <a:pt x="534" y="281"/>
                    <a:pt x="534" y="281"/>
                  </a:cubicBezTo>
                  <a:cubicBezTo>
                    <a:pt x="533" y="282"/>
                    <a:pt x="531" y="284"/>
                    <a:pt x="530" y="286"/>
                  </a:cubicBezTo>
                  <a:cubicBezTo>
                    <a:pt x="530" y="277"/>
                    <a:pt x="530" y="277"/>
                    <a:pt x="530" y="277"/>
                  </a:cubicBezTo>
                  <a:cubicBezTo>
                    <a:pt x="532" y="277"/>
                    <a:pt x="533" y="277"/>
                    <a:pt x="534" y="276"/>
                  </a:cubicBezTo>
                  <a:close/>
                  <a:moveTo>
                    <a:pt x="534" y="302"/>
                  </a:moveTo>
                  <a:cubicBezTo>
                    <a:pt x="534" y="314"/>
                    <a:pt x="534" y="314"/>
                    <a:pt x="534" y="314"/>
                  </a:cubicBezTo>
                  <a:cubicBezTo>
                    <a:pt x="533" y="314"/>
                    <a:pt x="533" y="314"/>
                    <a:pt x="533" y="314"/>
                  </a:cubicBezTo>
                  <a:cubicBezTo>
                    <a:pt x="533" y="329"/>
                    <a:pt x="533" y="329"/>
                    <a:pt x="531" y="334"/>
                  </a:cubicBezTo>
                  <a:cubicBezTo>
                    <a:pt x="530" y="334"/>
                    <a:pt x="530" y="334"/>
                    <a:pt x="530" y="334"/>
                  </a:cubicBezTo>
                  <a:cubicBezTo>
                    <a:pt x="530" y="304"/>
                    <a:pt x="530" y="304"/>
                    <a:pt x="530" y="304"/>
                  </a:cubicBezTo>
                  <a:cubicBezTo>
                    <a:pt x="531" y="303"/>
                    <a:pt x="533" y="302"/>
                    <a:pt x="534" y="302"/>
                  </a:cubicBezTo>
                  <a:close/>
                  <a:moveTo>
                    <a:pt x="534" y="340"/>
                  </a:moveTo>
                  <a:cubicBezTo>
                    <a:pt x="534" y="360"/>
                    <a:pt x="534" y="360"/>
                    <a:pt x="534" y="360"/>
                  </a:cubicBezTo>
                  <a:cubicBezTo>
                    <a:pt x="530" y="360"/>
                    <a:pt x="530" y="360"/>
                    <a:pt x="530" y="360"/>
                  </a:cubicBezTo>
                  <a:cubicBezTo>
                    <a:pt x="530" y="351"/>
                    <a:pt x="530" y="351"/>
                    <a:pt x="530" y="351"/>
                  </a:cubicBezTo>
                  <a:cubicBezTo>
                    <a:pt x="531" y="351"/>
                    <a:pt x="531" y="351"/>
                    <a:pt x="531" y="351"/>
                  </a:cubicBezTo>
                  <a:cubicBezTo>
                    <a:pt x="532" y="348"/>
                    <a:pt x="532" y="345"/>
                    <a:pt x="533" y="342"/>
                  </a:cubicBezTo>
                  <a:cubicBezTo>
                    <a:pt x="534" y="340"/>
                    <a:pt x="534" y="340"/>
                    <a:pt x="534" y="340"/>
                  </a:cubicBezTo>
                  <a:close/>
                  <a:moveTo>
                    <a:pt x="534" y="361"/>
                  </a:moveTo>
                  <a:cubicBezTo>
                    <a:pt x="534" y="374"/>
                    <a:pt x="534" y="374"/>
                    <a:pt x="534" y="374"/>
                  </a:cubicBezTo>
                  <a:cubicBezTo>
                    <a:pt x="533" y="376"/>
                    <a:pt x="531" y="378"/>
                    <a:pt x="530" y="381"/>
                  </a:cubicBezTo>
                  <a:cubicBezTo>
                    <a:pt x="530" y="381"/>
                    <a:pt x="530" y="381"/>
                    <a:pt x="530" y="381"/>
                  </a:cubicBezTo>
                  <a:cubicBezTo>
                    <a:pt x="530" y="364"/>
                    <a:pt x="530" y="364"/>
                    <a:pt x="530" y="364"/>
                  </a:cubicBezTo>
                  <a:cubicBezTo>
                    <a:pt x="531" y="364"/>
                    <a:pt x="533" y="363"/>
                    <a:pt x="534" y="361"/>
                  </a:cubicBezTo>
                  <a:close/>
                  <a:moveTo>
                    <a:pt x="534" y="390"/>
                  </a:moveTo>
                  <a:cubicBezTo>
                    <a:pt x="534" y="399"/>
                    <a:pt x="534" y="399"/>
                    <a:pt x="534" y="399"/>
                  </a:cubicBezTo>
                  <a:cubicBezTo>
                    <a:pt x="534" y="396"/>
                    <a:pt x="533" y="396"/>
                    <a:pt x="533" y="394"/>
                  </a:cubicBezTo>
                  <a:cubicBezTo>
                    <a:pt x="532" y="394"/>
                    <a:pt x="531" y="394"/>
                    <a:pt x="530" y="394"/>
                  </a:cubicBezTo>
                  <a:cubicBezTo>
                    <a:pt x="530" y="390"/>
                    <a:pt x="530" y="390"/>
                    <a:pt x="530" y="390"/>
                  </a:cubicBezTo>
                  <a:cubicBezTo>
                    <a:pt x="534" y="390"/>
                    <a:pt x="534" y="390"/>
                    <a:pt x="534" y="390"/>
                  </a:cubicBezTo>
                  <a:close/>
                  <a:moveTo>
                    <a:pt x="534" y="411"/>
                  </a:moveTo>
                  <a:cubicBezTo>
                    <a:pt x="534" y="414"/>
                    <a:pt x="534" y="414"/>
                    <a:pt x="534" y="414"/>
                  </a:cubicBezTo>
                  <a:cubicBezTo>
                    <a:pt x="530" y="414"/>
                    <a:pt x="530" y="414"/>
                    <a:pt x="530" y="414"/>
                  </a:cubicBezTo>
                  <a:cubicBezTo>
                    <a:pt x="530" y="410"/>
                    <a:pt x="530" y="410"/>
                    <a:pt x="530" y="410"/>
                  </a:cubicBezTo>
                  <a:cubicBezTo>
                    <a:pt x="530" y="410"/>
                    <a:pt x="531" y="411"/>
                    <a:pt x="531" y="411"/>
                  </a:cubicBezTo>
                  <a:cubicBezTo>
                    <a:pt x="534" y="411"/>
                    <a:pt x="534" y="411"/>
                    <a:pt x="534" y="411"/>
                  </a:cubicBezTo>
                  <a:close/>
                  <a:moveTo>
                    <a:pt x="534" y="421"/>
                  </a:moveTo>
                  <a:cubicBezTo>
                    <a:pt x="534" y="440"/>
                    <a:pt x="534" y="440"/>
                    <a:pt x="534" y="440"/>
                  </a:cubicBezTo>
                  <a:cubicBezTo>
                    <a:pt x="533" y="438"/>
                    <a:pt x="532" y="436"/>
                    <a:pt x="531" y="435"/>
                  </a:cubicBezTo>
                  <a:cubicBezTo>
                    <a:pt x="531" y="430"/>
                    <a:pt x="531" y="427"/>
                    <a:pt x="531" y="423"/>
                  </a:cubicBezTo>
                  <a:cubicBezTo>
                    <a:pt x="533" y="422"/>
                    <a:pt x="533" y="422"/>
                    <a:pt x="534" y="421"/>
                  </a:cubicBezTo>
                  <a:close/>
                  <a:moveTo>
                    <a:pt x="534" y="452"/>
                  </a:moveTo>
                  <a:cubicBezTo>
                    <a:pt x="534" y="461"/>
                    <a:pt x="534" y="461"/>
                    <a:pt x="534" y="461"/>
                  </a:cubicBezTo>
                  <a:cubicBezTo>
                    <a:pt x="533" y="461"/>
                    <a:pt x="531" y="461"/>
                    <a:pt x="530" y="461"/>
                  </a:cubicBezTo>
                  <a:cubicBezTo>
                    <a:pt x="530" y="451"/>
                    <a:pt x="530" y="451"/>
                    <a:pt x="530" y="451"/>
                  </a:cubicBezTo>
                  <a:cubicBezTo>
                    <a:pt x="531" y="451"/>
                    <a:pt x="531" y="451"/>
                    <a:pt x="531" y="452"/>
                  </a:cubicBezTo>
                  <a:cubicBezTo>
                    <a:pt x="534" y="452"/>
                    <a:pt x="534" y="452"/>
                    <a:pt x="534" y="452"/>
                  </a:cubicBezTo>
                  <a:close/>
                  <a:moveTo>
                    <a:pt x="534" y="466"/>
                  </a:moveTo>
                  <a:cubicBezTo>
                    <a:pt x="534" y="476"/>
                    <a:pt x="534" y="476"/>
                    <a:pt x="534" y="476"/>
                  </a:cubicBezTo>
                  <a:cubicBezTo>
                    <a:pt x="533" y="476"/>
                    <a:pt x="531" y="477"/>
                    <a:pt x="530" y="477"/>
                  </a:cubicBezTo>
                  <a:cubicBezTo>
                    <a:pt x="530" y="467"/>
                    <a:pt x="530" y="467"/>
                    <a:pt x="530" y="467"/>
                  </a:cubicBezTo>
                  <a:cubicBezTo>
                    <a:pt x="532" y="467"/>
                    <a:pt x="533" y="466"/>
                    <a:pt x="534" y="466"/>
                  </a:cubicBezTo>
                  <a:close/>
                  <a:moveTo>
                    <a:pt x="534" y="522"/>
                  </a:moveTo>
                  <a:cubicBezTo>
                    <a:pt x="534" y="534"/>
                    <a:pt x="534" y="534"/>
                    <a:pt x="534" y="534"/>
                  </a:cubicBezTo>
                  <a:cubicBezTo>
                    <a:pt x="533" y="537"/>
                    <a:pt x="531" y="539"/>
                    <a:pt x="530" y="541"/>
                  </a:cubicBezTo>
                  <a:cubicBezTo>
                    <a:pt x="530" y="533"/>
                    <a:pt x="530" y="533"/>
                    <a:pt x="530" y="533"/>
                  </a:cubicBezTo>
                  <a:cubicBezTo>
                    <a:pt x="531" y="531"/>
                    <a:pt x="532" y="530"/>
                    <a:pt x="533" y="528"/>
                  </a:cubicBezTo>
                  <a:cubicBezTo>
                    <a:pt x="532" y="526"/>
                    <a:pt x="531" y="524"/>
                    <a:pt x="530" y="523"/>
                  </a:cubicBezTo>
                  <a:cubicBezTo>
                    <a:pt x="530" y="518"/>
                    <a:pt x="530" y="518"/>
                    <a:pt x="530" y="518"/>
                  </a:cubicBezTo>
                  <a:cubicBezTo>
                    <a:pt x="534" y="522"/>
                    <a:pt x="534" y="522"/>
                    <a:pt x="534" y="522"/>
                  </a:cubicBezTo>
                  <a:close/>
                  <a:moveTo>
                    <a:pt x="534" y="550"/>
                  </a:moveTo>
                  <a:cubicBezTo>
                    <a:pt x="534" y="557"/>
                    <a:pt x="534" y="557"/>
                    <a:pt x="534" y="557"/>
                  </a:cubicBezTo>
                  <a:cubicBezTo>
                    <a:pt x="530" y="553"/>
                    <a:pt x="530" y="553"/>
                    <a:pt x="530" y="553"/>
                  </a:cubicBezTo>
                  <a:cubicBezTo>
                    <a:pt x="530" y="547"/>
                    <a:pt x="530" y="547"/>
                    <a:pt x="530" y="547"/>
                  </a:cubicBezTo>
                  <a:cubicBezTo>
                    <a:pt x="531" y="548"/>
                    <a:pt x="531" y="550"/>
                    <a:pt x="532" y="551"/>
                  </a:cubicBezTo>
                  <a:cubicBezTo>
                    <a:pt x="533" y="550"/>
                    <a:pt x="534" y="550"/>
                    <a:pt x="534" y="550"/>
                  </a:cubicBezTo>
                  <a:close/>
                  <a:moveTo>
                    <a:pt x="534" y="560"/>
                  </a:moveTo>
                  <a:cubicBezTo>
                    <a:pt x="534" y="572"/>
                    <a:pt x="534" y="572"/>
                    <a:pt x="534" y="572"/>
                  </a:cubicBezTo>
                  <a:cubicBezTo>
                    <a:pt x="533" y="571"/>
                    <a:pt x="531" y="571"/>
                    <a:pt x="530" y="572"/>
                  </a:cubicBezTo>
                  <a:cubicBezTo>
                    <a:pt x="530" y="566"/>
                    <a:pt x="530" y="566"/>
                    <a:pt x="530" y="566"/>
                  </a:cubicBezTo>
                  <a:cubicBezTo>
                    <a:pt x="531" y="565"/>
                    <a:pt x="531" y="565"/>
                    <a:pt x="531" y="565"/>
                  </a:cubicBezTo>
                  <a:cubicBezTo>
                    <a:pt x="532" y="563"/>
                    <a:pt x="532" y="562"/>
                    <a:pt x="534" y="560"/>
                  </a:cubicBezTo>
                  <a:close/>
                  <a:moveTo>
                    <a:pt x="534" y="583"/>
                  </a:moveTo>
                  <a:cubicBezTo>
                    <a:pt x="534" y="596"/>
                    <a:pt x="534" y="596"/>
                    <a:pt x="534" y="596"/>
                  </a:cubicBezTo>
                  <a:cubicBezTo>
                    <a:pt x="533" y="597"/>
                    <a:pt x="531" y="598"/>
                    <a:pt x="530" y="599"/>
                  </a:cubicBezTo>
                  <a:cubicBezTo>
                    <a:pt x="530" y="592"/>
                    <a:pt x="530" y="592"/>
                    <a:pt x="530" y="592"/>
                  </a:cubicBezTo>
                  <a:cubicBezTo>
                    <a:pt x="531" y="591"/>
                    <a:pt x="532" y="590"/>
                    <a:pt x="533" y="589"/>
                  </a:cubicBezTo>
                  <a:cubicBezTo>
                    <a:pt x="532" y="589"/>
                    <a:pt x="531" y="588"/>
                    <a:pt x="530" y="588"/>
                  </a:cubicBezTo>
                  <a:cubicBezTo>
                    <a:pt x="530" y="581"/>
                    <a:pt x="530" y="581"/>
                    <a:pt x="530" y="581"/>
                  </a:cubicBezTo>
                  <a:cubicBezTo>
                    <a:pt x="534" y="583"/>
                    <a:pt x="534" y="583"/>
                    <a:pt x="534" y="583"/>
                  </a:cubicBezTo>
                  <a:close/>
                  <a:moveTo>
                    <a:pt x="534" y="721"/>
                  </a:moveTo>
                  <a:cubicBezTo>
                    <a:pt x="534" y="729"/>
                    <a:pt x="534" y="729"/>
                    <a:pt x="534" y="729"/>
                  </a:cubicBezTo>
                  <a:cubicBezTo>
                    <a:pt x="533" y="729"/>
                    <a:pt x="531" y="730"/>
                    <a:pt x="530" y="730"/>
                  </a:cubicBezTo>
                  <a:cubicBezTo>
                    <a:pt x="530" y="723"/>
                    <a:pt x="530" y="723"/>
                    <a:pt x="530" y="723"/>
                  </a:cubicBezTo>
                  <a:cubicBezTo>
                    <a:pt x="531" y="722"/>
                    <a:pt x="533" y="722"/>
                    <a:pt x="534" y="721"/>
                  </a:cubicBezTo>
                  <a:close/>
                  <a:moveTo>
                    <a:pt x="534" y="745"/>
                  </a:moveTo>
                  <a:cubicBezTo>
                    <a:pt x="534" y="756"/>
                    <a:pt x="534" y="756"/>
                    <a:pt x="534" y="756"/>
                  </a:cubicBezTo>
                  <a:cubicBezTo>
                    <a:pt x="533" y="755"/>
                    <a:pt x="531" y="754"/>
                    <a:pt x="530" y="753"/>
                  </a:cubicBezTo>
                  <a:cubicBezTo>
                    <a:pt x="530" y="742"/>
                    <a:pt x="530" y="742"/>
                    <a:pt x="530" y="742"/>
                  </a:cubicBezTo>
                  <a:cubicBezTo>
                    <a:pt x="531" y="743"/>
                    <a:pt x="533" y="744"/>
                    <a:pt x="534" y="745"/>
                  </a:cubicBezTo>
                  <a:close/>
                  <a:moveTo>
                    <a:pt x="522" y="21"/>
                  </a:moveTo>
                  <a:cubicBezTo>
                    <a:pt x="524" y="22"/>
                    <a:pt x="527" y="23"/>
                    <a:pt x="530" y="23"/>
                  </a:cubicBezTo>
                  <a:cubicBezTo>
                    <a:pt x="530" y="32"/>
                    <a:pt x="530" y="32"/>
                    <a:pt x="530" y="32"/>
                  </a:cubicBezTo>
                  <a:cubicBezTo>
                    <a:pt x="528" y="31"/>
                    <a:pt x="525" y="30"/>
                    <a:pt x="522" y="29"/>
                  </a:cubicBezTo>
                  <a:cubicBezTo>
                    <a:pt x="522" y="21"/>
                    <a:pt x="522" y="21"/>
                    <a:pt x="522" y="21"/>
                  </a:cubicBezTo>
                  <a:close/>
                  <a:moveTo>
                    <a:pt x="530" y="771"/>
                  </a:moveTo>
                  <a:cubicBezTo>
                    <a:pt x="527" y="772"/>
                    <a:pt x="524" y="773"/>
                    <a:pt x="522" y="774"/>
                  </a:cubicBezTo>
                  <a:cubicBezTo>
                    <a:pt x="522" y="764"/>
                    <a:pt x="522" y="764"/>
                    <a:pt x="522" y="764"/>
                  </a:cubicBezTo>
                  <a:cubicBezTo>
                    <a:pt x="524" y="764"/>
                    <a:pt x="527" y="763"/>
                    <a:pt x="530" y="763"/>
                  </a:cubicBezTo>
                  <a:cubicBezTo>
                    <a:pt x="530" y="771"/>
                    <a:pt x="530" y="771"/>
                    <a:pt x="530" y="771"/>
                  </a:cubicBezTo>
                  <a:close/>
                  <a:moveTo>
                    <a:pt x="530" y="62"/>
                  </a:moveTo>
                  <a:cubicBezTo>
                    <a:pt x="530" y="72"/>
                    <a:pt x="530" y="72"/>
                    <a:pt x="530" y="72"/>
                  </a:cubicBezTo>
                  <a:cubicBezTo>
                    <a:pt x="527" y="71"/>
                    <a:pt x="524" y="70"/>
                    <a:pt x="522" y="69"/>
                  </a:cubicBezTo>
                  <a:cubicBezTo>
                    <a:pt x="522" y="33"/>
                    <a:pt x="522" y="33"/>
                    <a:pt x="522" y="33"/>
                  </a:cubicBezTo>
                  <a:cubicBezTo>
                    <a:pt x="522" y="35"/>
                    <a:pt x="523" y="41"/>
                    <a:pt x="526" y="53"/>
                  </a:cubicBezTo>
                  <a:cubicBezTo>
                    <a:pt x="527" y="57"/>
                    <a:pt x="529" y="60"/>
                    <a:pt x="530" y="62"/>
                  </a:cubicBezTo>
                  <a:close/>
                  <a:moveTo>
                    <a:pt x="530" y="205"/>
                  </a:moveTo>
                  <a:cubicBezTo>
                    <a:pt x="530" y="211"/>
                    <a:pt x="530" y="211"/>
                    <a:pt x="530" y="211"/>
                  </a:cubicBezTo>
                  <a:cubicBezTo>
                    <a:pt x="529" y="211"/>
                    <a:pt x="528" y="210"/>
                    <a:pt x="526" y="209"/>
                  </a:cubicBezTo>
                  <a:cubicBezTo>
                    <a:pt x="526" y="216"/>
                    <a:pt x="526" y="223"/>
                    <a:pt x="526" y="230"/>
                  </a:cubicBezTo>
                  <a:cubicBezTo>
                    <a:pt x="527" y="231"/>
                    <a:pt x="529" y="232"/>
                    <a:pt x="530" y="234"/>
                  </a:cubicBezTo>
                  <a:cubicBezTo>
                    <a:pt x="530" y="240"/>
                    <a:pt x="530" y="240"/>
                    <a:pt x="530" y="240"/>
                  </a:cubicBezTo>
                  <a:cubicBezTo>
                    <a:pt x="530" y="240"/>
                    <a:pt x="530" y="240"/>
                    <a:pt x="530" y="240"/>
                  </a:cubicBezTo>
                  <a:cubicBezTo>
                    <a:pt x="527" y="238"/>
                    <a:pt x="524" y="235"/>
                    <a:pt x="522" y="233"/>
                  </a:cubicBezTo>
                  <a:cubicBezTo>
                    <a:pt x="522" y="200"/>
                    <a:pt x="522" y="200"/>
                    <a:pt x="522" y="200"/>
                  </a:cubicBezTo>
                  <a:cubicBezTo>
                    <a:pt x="524" y="202"/>
                    <a:pt x="527" y="204"/>
                    <a:pt x="530" y="205"/>
                  </a:cubicBezTo>
                  <a:close/>
                  <a:moveTo>
                    <a:pt x="530" y="250"/>
                  </a:moveTo>
                  <a:cubicBezTo>
                    <a:pt x="530" y="257"/>
                    <a:pt x="530" y="257"/>
                    <a:pt x="530" y="257"/>
                  </a:cubicBezTo>
                  <a:cubicBezTo>
                    <a:pt x="527" y="257"/>
                    <a:pt x="526" y="258"/>
                    <a:pt x="526" y="262"/>
                  </a:cubicBezTo>
                  <a:cubicBezTo>
                    <a:pt x="530" y="265"/>
                    <a:pt x="530" y="265"/>
                    <a:pt x="530" y="265"/>
                  </a:cubicBezTo>
                  <a:cubicBezTo>
                    <a:pt x="530" y="269"/>
                    <a:pt x="530" y="269"/>
                    <a:pt x="530" y="269"/>
                  </a:cubicBezTo>
                  <a:cubicBezTo>
                    <a:pt x="527" y="267"/>
                    <a:pt x="524" y="266"/>
                    <a:pt x="522" y="266"/>
                  </a:cubicBezTo>
                  <a:cubicBezTo>
                    <a:pt x="522" y="259"/>
                    <a:pt x="522" y="259"/>
                    <a:pt x="522" y="259"/>
                  </a:cubicBezTo>
                  <a:cubicBezTo>
                    <a:pt x="524" y="256"/>
                    <a:pt x="527" y="253"/>
                    <a:pt x="530" y="250"/>
                  </a:cubicBezTo>
                  <a:close/>
                  <a:moveTo>
                    <a:pt x="530" y="277"/>
                  </a:moveTo>
                  <a:cubicBezTo>
                    <a:pt x="530" y="286"/>
                    <a:pt x="530" y="286"/>
                    <a:pt x="530" y="286"/>
                  </a:cubicBezTo>
                  <a:cubicBezTo>
                    <a:pt x="527" y="289"/>
                    <a:pt x="524" y="293"/>
                    <a:pt x="522" y="296"/>
                  </a:cubicBezTo>
                  <a:cubicBezTo>
                    <a:pt x="522" y="286"/>
                    <a:pt x="522" y="286"/>
                    <a:pt x="522" y="286"/>
                  </a:cubicBezTo>
                  <a:cubicBezTo>
                    <a:pt x="523" y="285"/>
                    <a:pt x="525" y="285"/>
                    <a:pt x="527" y="284"/>
                  </a:cubicBezTo>
                  <a:cubicBezTo>
                    <a:pt x="527" y="283"/>
                    <a:pt x="527" y="282"/>
                    <a:pt x="528" y="282"/>
                  </a:cubicBezTo>
                  <a:cubicBezTo>
                    <a:pt x="527" y="281"/>
                    <a:pt x="524" y="280"/>
                    <a:pt x="522" y="278"/>
                  </a:cubicBezTo>
                  <a:cubicBezTo>
                    <a:pt x="522" y="274"/>
                    <a:pt x="522" y="274"/>
                    <a:pt x="522" y="274"/>
                  </a:cubicBezTo>
                  <a:cubicBezTo>
                    <a:pt x="523" y="275"/>
                    <a:pt x="525" y="277"/>
                    <a:pt x="527" y="278"/>
                  </a:cubicBezTo>
                  <a:cubicBezTo>
                    <a:pt x="528" y="278"/>
                    <a:pt x="529" y="278"/>
                    <a:pt x="530" y="277"/>
                  </a:cubicBezTo>
                  <a:close/>
                  <a:moveTo>
                    <a:pt x="530" y="304"/>
                  </a:moveTo>
                  <a:cubicBezTo>
                    <a:pt x="530" y="334"/>
                    <a:pt x="530" y="334"/>
                    <a:pt x="530" y="334"/>
                  </a:cubicBezTo>
                  <a:cubicBezTo>
                    <a:pt x="527" y="336"/>
                    <a:pt x="524" y="338"/>
                    <a:pt x="522" y="339"/>
                  </a:cubicBezTo>
                  <a:cubicBezTo>
                    <a:pt x="522" y="328"/>
                    <a:pt x="522" y="328"/>
                    <a:pt x="522" y="328"/>
                  </a:cubicBezTo>
                  <a:cubicBezTo>
                    <a:pt x="523" y="328"/>
                    <a:pt x="524" y="328"/>
                    <a:pt x="525" y="327"/>
                  </a:cubicBezTo>
                  <a:cubicBezTo>
                    <a:pt x="526" y="320"/>
                    <a:pt x="520" y="318"/>
                    <a:pt x="522" y="311"/>
                  </a:cubicBezTo>
                  <a:cubicBezTo>
                    <a:pt x="524" y="309"/>
                    <a:pt x="527" y="306"/>
                    <a:pt x="530" y="304"/>
                  </a:cubicBezTo>
                  <a:close/>
                  <a:moveTo>
                    <a:pt x="530" y="351"/>
                  </a:moveTo>
                  <a:cubicBezTo>
                    <a:pt x="530" y="360"/>
                    <a:pt x="530" y="360"/>
                    <a:pt x="530" y="360"/>
                  </a:cubicBezTo>
                  <a:cubicBezTo>
                    <a:pt x="524" y="360"/>
                    <a:pt x="524" y="360"/>
                    <a:pt x="524" y="360"/>
                  </a:cubicBezTo>
                  <a:cubicBezTo>
                    <a:pt x="524" y="362"/>
                    <a:pt x="524" y="363"/>
                    <a:pt x="524" y="365"/>
                  </a:cubicBezTo>
                  <a:cubicBezTo>
                    <a:pt x="527" y="365"/>
                    <a:pt x="529" y="365"/>
                    <a:pt x="530" y="364"/>
                  </a:cubicBezTo>
                  <a:cubicBezTo>
                    <a:pt x="530" y="381"/>
                    <a:pt x="530" y="381"/>
                    <a:pt x="530" y="381"/>
                  </a:cubicBezTo>
                  <a:cubicBezTo>
                    <a:pt x="528" y="381"/>
                    <a:pt x="526" y="381"/>
                    <a:pt x="524" y="382"/>
                  </a:cubicBezTo>
                  <a:cubicBezTo>
                    <a:pt x="523" y="380"/>
                    <a:pt x="522" y="378"/>
                    <a:pt x="522" y="377"/>
                  </a:cubicBezTo>
                  <a:cubicBezTo>
                    <a:pt x="522" y="351"/>
                    <a:pt x="522" y="351"/>
                    <a:pt x="522" y="351"/>
                  </a:cubicBezTo>
                  <a:cubicBezTo>
                    <a:pt x="524" y="351"/>
                    <a:pt x="528" y="351"/>
                    <a:pt x="530" y="351"/>
                  </a:cubicBezTo>
                  <a:close/>
                  <a:moveTo>
                    <a:pt x="530" y="390"/>
                  </a:moveTo>
                  <a:cubicBezTo>
                    <a:pt x="530" y="394"/>
                    <a:pt x="530" y="394"/>
                    <a:pt x="530" y="394"/>
                  </a:cubicBezTo>
                  <a:cubicBezTo>
                    <a:pt x="529" y="394"/>
                    <a:pt x="527" y="393"/>
                    <a:pt x="525" y="393"/>
                  </a:cubicBezTo>
                  <a:cubicBezTo>
                    <a:pt x="527" y="399"/>
                    <a:pt x="526" y="406"/>
                    <a:pt x="530" y="410"/>
                  </a:cubicBezTo>
                  <a:cubicBezTo>
                    <a:pt x="530" y="414"/>
                    <a:pt x="530" y="414"/>
                    <a:pt x="530" y="414"/>
                  </a:cubicBezTo>
                  <a:cubicBezTo>
                    <a:pt x="522" y="414"/>
                    <a:pt x="522" y="414"/>
                    <a:pt x="522" y="414"/>
                  </a:cubicBezTo>
                  <a:cubicBezTo>
                    <a:pt x="522" y="411"/>
                    <a:pt x="522" y="411"/>
                    <a:pt x="522" y="411"/>
                  </a:cubicBezTo>
                  <a:cubicBezTo>
                    <a:pt x="524" y="411"/>
                    <a:pt x="524" y="411"/>
                    <a:pt x="524" y="411"/>
                  </a:cubicBezTo>
                  <a:cubicBezTo>
                    <a:pt x="523" y="405"/>
                    <a:pt x="523" y="401"/>
                    <a:pt x="522" y="398"/>
                  </a:cubicBezTo>
                  <a:cubicBezTo>
                    <a:pt x="522" y="390"/>
                    <a:pt x="522" y="390"/>
                    <a:pt x="522" y="390"/>
                  </a:cubicBezTo>
                  <a:cubicBezTo>
                    <a:pt x="530" y="390"/>
                    <a:pt x="530" y="390"/>
                    <a:pt x="530" y="390"/>
                  </a:cubicBezTo>
                  <a:close/>
                  <a:moveTo>
                    <a:pt x="530" y="451"/>
                  </a:moveTo>
                  <a:cubicBezTo>
                    <a:pt x="530" y="461"/>
                    <a:pt x="530" y="461"/>
                    <a:pt x="530" y="461"/>
                  </a:cubicBezTo>
                  <a:cubicBezTo>
                    <a:pt x="527" y="460"/>
                    <a:pt x="524" y="460"/>
                    <a:pt x="522" y="459"/>
                  </a:cubicBezTo>
                  <a:cubicBezTo>
                    <a:pt x="522" y="446"/>
                    <a:pt x="522" y="446"/>
                    <a:pt x="522" y="446"/>
                  </a:cubicBezTo>
                  <a:cubicBezTo>
                    <a:pt x="525" y="447"/>
                    <a:pt x="528" y="449"/>
                    <a:pt x="530" y="451"/>
                  </a:cubicBezTo>
                  <a:close/>
                  <a:moveTo>
                    <a:pt x="530" y="467"/>
                  </a:moveTo>
                  <a:cubicBezTo>
                    <a:pt x="530" y="477"/>
                    <a:pt x="530" y="477"/>
                    <a:pt x="530" y="477"/>
                  </a:cubicBezTo>
                  <a:cubicBezTo>
                    <a:pt x="527" y="478"/>
                    <a:pt x="524" y="479"/>
                    <a:pt x="522" y="480"/>
                  </a:cubicBezTo>
                  <a:cubicBezTo>
                    <a:pt x="522" y="469"/>
                    <a:pt x="522" y="469"/>
                    <a:pt x="522" y="469"/>
                  </a:cubicBezTo>
                  <a:cubicBezTo>
                    <a:pt x="524" y="468"/>
                    <a:pt x="527" y="467"/>
                    <a:pt x="530" y="467"/>
                  </a:cubicBezTo>
                  <a:close/>
                  <a:moveTo>
                    <a:pt x="530" y="518"/>
                  </a:moveTo>
                  <a:cubicBezTo>
                    <a:pt x="530" y="523"/>
                    <a:pt x="530" y="523"/>
                    <a:pt x="530" y="523"/>
                  </a:cubicBezTo>
                  <a:cubicBezTo>
                    <a:pt x="529" y="522"/>
                    <a:pt x="529" y="522"/>
                    <a:pt x="528" y="522"/>
                  </a:cubicBezTo>
                  <a:cubicBezTo>
                    <a:pt x="526" y="526"/>
                    <a:pt x="523" y="529"/>
                    <a:pt x="522" y="533"/>
                  </a:cubicBezTo>
                  <a:cubicBezTo>
                    <a:pt x="522" y="525"/>
                    <a:pt x="522" y="525"/>
                    <a:pt x="522" y="525"/>
                  </a:cubicBezTo>
                  <a:cubicBezTo>
                    <a:pt x="523" y="522"/>
                    <a:pt x="524" y="519"/>
                    <a:pt x="522" y="515"/>
                  </a:cubicBezTo>
                  <a:cubicBezTo>
                    <a:pt x="522" y="509"/>
                    <a:pt x="522" y="509"/>
                    <a:pt x="522" y="509"/>
                  </a:cubicBezTo>
                  <a:cubicBezTo>
                    <a:pt x="530" y="518"/>
                    <a:pt x="530" y="518"/>
                    <a:pt x="530" y="518"/>
                  </a:cubicBezTo>
                  <a:close/>
                  <a:moveTo>
                    <a:pt x="530" y="533"/>
                  </a:moveTo>
                  <a:cubicBezTo>
                    <a:pt x="530" y="541"/>
                    <a:pt x="530" y="541"/>
                    <a:pt x="530" y="541"/>
                  </a:cubicBezTo>
                  <a:cubicBezTo>
                    <a:pt x="529" y="543"/>
                    <a:pt x="529" y="545"/>
                    <a:pt x="530" y="547"/>
                  </a:cubicBezTo>
                  <a:cubicBezTo>
                    <a:pt x="530" y="553"/>
                    <a:pt x="530" y="553"/>
                    <a:pt x="530" y="553"/>
                  </a:cubicBezTo>
                  <a:cubicBezTo>
                    <a:pt x="522" y="544"/>
                    <a:pt x="522" y="544"/>
                    <a:pt x="522" y="544"/>
                  </a:cubicBezTo>
                  <a:cubicBezTo>
                    <a:pt x="522" y="539"/>
                    <a:pt x="522" y="539"/>
                    <a:pt x="522" y="539"/>
                  </a:cubicBezTo>
                  <a:cubicBezTo>
                    <a:pt x="522" y="541"/>
                    <a:pt x="523" y="542"/>
                    <a:pt x="524" y="543"/>
                  </a:cubicBezTo>
                  <a:cubicBezTo>
                    <a:pt x="526" y="539"/>
                    <a:pt x="528" y="536"/>
                    <a:pt x="530" y="533"/>
                  </a:cubicBezTo>
                  <a:close/>
                  <a:moveTo>
                    <a:pt x="530" y="566"/>
                  </a:moveTo>
                  <a:cubicBezTo>
                    <a:pt x="530" y="572"/>
                    <a:pt x="530" y="572"/>
                    <a:pt x="530" y="572"/>
                  </a:cubicBezTo>
                  <a:cubicBezTo>
                    <a:pt x="527" y="572"/>
                    <a:pt x="524" y="574"/>
                    <a:pt x="522" y="578"/>
                  </a:cubicBezTo>
                  <a:cubicBezTo>
                    <a:pt x="524" y="579"/>
                    <a:pt x="527" y="580"/>
                    <a:pt x="530" y="581"/>
                  </a:cubicBezTo>
                  <a:cubicBezTo>
                    <a:pt x="530" y="588"/>
                    <a:pt x="530" y="588"/>
                    <a:pt x="530" y="588"/>
                  </a:cubicBezTo>
                  <a:cubicBezTo>
                    <a:pt x="527" y="586"/>
                    <a:pt x="525" y="586"/>
                    <a:pt x="522" y="584"/>
                  </a:cubicBezTo>
                  <a:cubicBezTo>
                    <a:pt x="522" y="569"/>
                    <a:pt x="522" y="569"/>
                    <a:pt x="522" y="569"/>
                  </a:cubicBezTo>
                  <a:cubicBezTo>
                    <a:pt x="522" y="569"/>
                    <a:pt x="522" y="569"/>
                    <a:pt x="522" y="569"/>
                  </a:cubicBezTo>
                  <a:cubicBezTo>
                    <a:pt x="524" y="568"/>
                    <a:pt x="527" y="567"/>
                    <a:pt x="530" y="566"/>
                  </a:cubicBezTo>
                  <a:close/>
                  <a:moveTo>
                    <a:pt x="530" y="592"/>
                  </a:moveTo>
                  <a:cubicBezTo>
                    <a:pt x="530" y="599"/>
                    <a:pt x="530" y="599"/>
                    <a:pt x="530" y="599"/>
                  </a:cubicBezTo>
                  <a:cubicBezTo>
                    <a:pt x="527" y="601"/>
                    <a:pt x="524" y="603"/>
                    <a:pt x="522" y="605"/>
                  </a:cubicBezTo>
                  <a:cubicBezTo>
                    <a:pt x="522" y="595"/>
                    <a:pt x="522" y="595"/>
                    <a:pt x="522" y="595"/>
                  </a:cubicBezTo>
                  <a:cubicBezTo>
                    <a:pt x="525" y="594"/>
                    <a:pt x="527" y="594"/>
                    <a:pt x="530" y="592"/>
                  </a:cubicBezTo>
                  <a:close/>
                  <a:moveTo>
                    <a:pt x="530" y="723"/>
                  </a:moveTo>
                  <a:cubicBezTo>
                    <a:pt x="530" y="730"/>
                    <a:pt x="530" y="730"/>
                    <a:pt x="530" y="730"/>
                  </a:cubicBezTo>
                  <a:cubicBezTo>
                    <a:pt x="527" y="731"/>
                    <a:pt x="524" y="732"/>
                    <a:pt x="522" y="735"/>
                  </a:cubicBezTo>
                  <a:cubicBezTo>
                    <a:pt x="524" y="737"/>
                    <a:pt x="527" y="740"/>
                    <a:pt x="530" y="742"/>
                  </a:cubicBezTo>
                  <a:cubicBezTo>
                    <a:pt x="530" y="753"/>
                    <a:pt x="530" y="753"/>
                    <a:pt x="530" y="753"/>
                  </a:cubicBezTo>
                  <a:cubicBezTo>
                    <a:pt x="527" y="750"/>
                    <a:pt x="524" y="748"/>
                    <a:pt x="522" y="746"/>
                  </a:cubicBezTo>
                  <a:cubicBezTo>
                    <a:pt x="522" y="726"/>
                    <a:pt x="522" y="726"/>
                    <a:pt x="522" y="726"/>
                  </a:cubicBezTo>
                  <a:cubicBezTo>
                    <a:pt x="524" y="725"/>
                    <a:pt x="527" y="723"/>
                    <a:pt x="530" y="723"/>
                  </a:cubicBezTo>
                  <a:close/>
                  <a:moveTo>
                    <a:pt x="515" y="19"/>
                  </a:moveTo>
                  <a:cubicBezTo>
                    <a:pt x="517" y="20"/>
                    <a:pt x="519" y="20"/>
                    <a:pt x="522" y="21"/>
                  </a:cubicBezTo>
                  <a:cubicBezTo>
                    <a:pt x="522" y="29"/>
                    <a:pt x="522" y="29"/>
                    <a:pt x="522" y="29"/>
                  </a:cubicBezTo>
                  <a:cubicBezTo>
                    <a:pt x="521" y="29"/>
                    <a:pt x="521" y="29"/>
                    <a:pt x="521" y="29"/>
                  </a:cubicBezTo>
                  <a:cubicBezTo>
                    <a:pt x="521" y="30"/>
                    <a:pt x="521" y="30"/>
                    <a:pt x="522" y="33"/>
                  </a:cubicBezTo>
                  <a:cubicBezTo>
                    <a:pt x="522" y="69"/>
                    <a:pt x="522" y="69"/>
                    <a:pt x="522" y="69"/>
                  </a:cubicBezTo>
                  <a:cubicBezTo>
                    <a:pt x="519" y="68"/>
                    <a:pt x="517" y="67"/>
                    <a:pt x="515" y="66"/>
                  </a:cubicBezTo>
                  <a:cubicBezTo>
                    <a:pt x="515" y="59"/>
                    <a:pt x="515" y="59"/>
                    <a:pt x="515" y="59"/>
                  </a:cubicBezTo>
                  <a:cubicBezTo>
                    <a:pt x="515" y="59"/>
                    <a:pt x="516" y="59"/>
                    <a:pt x="516" y="59"/>
                  </a:cubicBezTo>
                  <a:cubicBezTo>
                    <a:pt x="516" y="59"/>
                    <a:pt x="517" y="58"/>
                    <a:pt x="518" y="58"/>
                  </a:cubicBezTo>
                  <a:cubicBezTo>
                    <a:pt x="517" y="55"/>
                    <a:pt x="516" y="54"/>
                    <a:pt x="515" y="43"/>
                  </a:cubicBezTo>
                  <a:cubicBezTo>
                    <a:pt x="515" y="19"/>
                    <a:pt x="515" y="19"/>
                    <a:pt x="515" y="19"/>
                  </a:cubicBezTo>
                  <a:close/>
                  <a:moveTo>
                    <a:pt x="522" y="774"/>
                  </a:moveTo>
                  <a:cubicBezTo>
                    <a:pt x="519" y="775"/>
                    <a:pt x="517" y="775"/>
                    <a:pt x="515" y="776"/>
                  </a:cubicBezTo>
                  <a:cubicBezTo>
                    <a:pt x="515" y="764"/>
                    <a:pt x="515" y="764"/>
                    <a:pt x="515" y="764"/>
                  </a:cubicBezTo>
                  <a:cubicBezTo>
                    <a:pt x="515" y="764"/>
                    <a:pt x="516" y="765"/>
                    <a:pt x="516" y="765"/>
                  </a:cubicBezTo>
                  <a:cubicBezTo>
                    <a:pt x="518" y="765"/>
                    <a:pt x="520" y="765"/>
                    <a:pt x="522" y="764"/>
                  </a:cubicBezTo>
                  <a:cubicBezTo>
                    <a:pt x="522" y="774"/>
                    <a:pt x="522" y="774"/>
                    <a:pt x="522" y="774"/>
                  </a:cubicBezTo>
                  <a:close/>
                  <a:moveTo>
                    <a:pt x="522" y="200"/>
                  </a:moveTo>
                  <a:cubicBezTo>
                    <a:pt x="522" y="233"/>
                    <a:pt x="522" y="233"/>
                    <a:pt x="522" y="233"/>
                  </a:cubicBezTo>
                  <a:cubicBezTo>
                    <a:pt x="519" y="231"/>
                    <a:pt x="517" y="229"/>
                    <a:pt x="515" y="228"/>
                  </a:cubicBezTo>
                  <a:cubicBezTo>
                    <a:pt x="515" y="223"/>
                    <a:pt x="515" y="223"/>
                    <a:pt x="515" y="223"/>
                  </a:cubicBezTo>
                  <a:cubicBezTo>
                    <a:pt x="515" y="223"/>
                    <a:pt x="516" y="224"/>
                    <a:pt x="516" y="224"/>
                  </a:cubicBezTo>
                  <a:cubicBezTo>
                    <a:pt x="517" y="224"/>
                    <a:pt x="517" y="224"/>
                    <a:pt x="518" y="224"/>
                  </a:cubicBezTo>
                  <a:cubicBezTo>
                    <a:pt x="518" y="214"/>
                    <a:pt x="521" y="206"/>
                    <a:pt x="515" y="202"/>
                  </a:cubicBezTo>
                  <a:cubicBezTo>
                    <a:pt x="515" y="196"/>
                    <a:pt x="515" y="196"/>
                    <a:pt x="515" y="196"/>
                  </a:cubicBezTo>
                  <a:cubicBezTo>
                    <a:pt x="517" y="197"/>
                    <a:pt x="519" y="199"/>
                    <a:pt x="522" y="200"/>
                  </a:cubicBezTo>
                  <a:close/>
                  <a:moveTo>
                    <a:pt x="522" y="259"/>
                  </a:moveTo>
                  <a:cubicBezTo>
                    <a:pt x="522" y="266"/>
                    <a:pt x="522" y="266"/>
                    <a:pt x="522" y="266"/>
                  </a:cubicBezTo>
                  <a:cubicBezTo>
                    <a:pt x="520" y="266"/>
                    <a:pt x="518" y="267"/>
                    <a:pt x="516" y="270"/>
                  </a:cubicBezTo>
                  <a:cubicBezTo>
                    <a:pt x="518" y="271"/>
                    <a:pt x="520" y="273"/>
                    <a:pt x="522" y="274"/>
                  </a:cubicBezTo>
                  <a:cubicBezTo>
                    <a:pt x="522" y="278"/>
                    <a:pt x="522" y="278"/>
                    <a:pt x="522" y="278"/>
                  </a:cubicBezTo>
                  <a:cubicBezTo>
                    <a:pt x="519" y="277"/>
                    <a:pt x="517" y="276"/>
                    <a:pt x="515" y="275"/>
                  </a:cubicBezTo>
                  <a:cubicBezTo>
                    <a:pt x="515" y="266"/>
                    <a:pt x="515" y="266"/>
                    <a:pt x="515" y="266"/>
                  </a:cubicBezTo>
                  <a:cubicBezTo>
                    <a:pt x="517" y="264"/>
                    <a:pt x="519" y="262"/>
                    <a:pt x="522" y="259"/>
                  </a:cubicBezTo>
                  <a:close/>
                  <a:moveTo>
                    <a:pt x="522" y="286"/>
                  </a:moveTo>
                  <a:cubicBezTo>
                    <a:pt x="522" y="296"/>
                    <a:pt x="522" y="296"/>
                    <a:pt x="522" y="296"/>
                  </a:cubicBezTo>
                  <a:cubicBezTo>
                    <a:pt x="519" y="298"/>
                    <a:pt x="517" y="300"/>
                    <a:pt x="515" y="303"/>
                  </a:cubicBezTo>
                  <a:cubicBezTo>
                    <a:pt x="515" y="294"/>
                    <a:pt x="515" y="294"/>
                    <a:pt x="515" y="294"/>
                  </a:cubicBezTo>
                  <a:cubicBezTo>
                    <a:pt x="516" y="294"/>
                    <a:pt x="517" y="293"/>
                    <a:pt x="519" y="291"/>
                  </a:cubicBezTo>
                  <a:cubicBezTo>
                    <a:pt x="518" y="291"/>
                    <a:pt x="516" y="289"/>
                    <a:pt x="515" y="288"/>
                  </a:cubicBezTo>
                  <a:cubicBezTo>
                    <a:pt x="515" y="284"/>
                    <a:pt x="515" y="284"/>
                    <a:pt x="515" y="284"/>
                  </a:cubicBezTo>
                  <a:cubicBezTo>
                    <a:pt x="516" y="285"/>
                    <a:pt x="518" y="286"/>
                    <a:pt x="519" y="287"/>
                  </a:cubicBezTo>
                  <a:cubicBezTo>
                    <a:pt x="522" y="286"/>
                    <a:pt x="522" y="286"/>
                    <a:pt x="522" y="286"/>
                  </a:cubicBezTo>
                  <a:close/>
                  <a:moveTo>
                    <a:pt x="522" y="328"/>
                  </a:moveTo>
                  <a:cubicBezTo>
                    <a:pt x="522" y="339"/>
                    <a:pt x="522" y="339"/>
                    <a:pt x="522" y="339"/>
                  </a:cubicBezTo>
                  <a:cubicBezTo>
                    <a:pt x="519" y="340"/>
                    <a:pt x="517" y="341"/>
                    <a:pt x="515" y="341"/>
                  </a:cubicBezTo>
                  <a:cubicBezTo>
                    <a:pt x="515" y="329"/>
                    <a:pt x="515" y="329"/>
                    <a:pt x="515" y="329"/>
                  </a:cubicBezTo>
                  <a:cubicBezTo>
                    <a:pt x="517" y="329"/>
                    <a:pt x="519" y="329"/>
                    <a:pt x="522" y="328"/>
                  </a:cubicBezTo>
                  <a:close/>
                  <a:moveTo>
                    <a:pt x="522" y="351"/>
                  </a:moveTo>
                  <a:cubicBezTo>
                    <a:pt x="522" y="377"/>
                    <a:pt x="522" y="377"/>
                    <a:pt x="522" y="377"/>
                  </a:cubicBezTo>
                  <a:cubicBezTo>
                    <a:pt x="518" y="370"/>
                    <a:pt x="516" y="363"/>
                    <a:pt x="516" y="353"/>
                  </a:cubicBezTo>
                  <a:cubicBezTo>
                    <a:pt x="518" y="352"/>
                    <a:pt x="519" y="351"/>
                    <a:pt x="522" y="351"/>
                  </a:cubicBezTo>
                  <a:close/>
                  <a:moveTo>
                    <a:pt x="522" y="390"/>
                  </a:moveTo>
                  <a:cubicBezTo>
                    <a:pt x="522" y="398"/>
                    <a:pt x="522" y="398"/>
                    <a:pt x="522" y="398"/>
                  </a:cubicBezTo>
                  <a:cubicBezTo>
                    <a:pt x="520" y="396"/>
                    <a:pt x="519" y="394"/>
                    <a:pt x="515" y="394"/>
                  </a:cubicBezTo>
                  <a:cubicBezTo>
                    <a:pt x="515" y="390"/>
                    <a:pt x="515" y="390"/>
                    <a:pt x="515" y="390"/>
                  </a:cubicBezTo>
                  <a:cubicBezTo>
                    <a:pt x="522" y="390"/>
                    <a:pt x="522" y="390"/>
                    <a:pt x="522" y="390"/>
                  </a:cubicBezTo>
                  <a:close/>
                  <a:moveTo>
                    <a:pt x="522" y="411"/>
                  </a:moveTo>
                  <a:cubicBezTo>
                    <a:pt x="522" y="414"/>
                    <a:pt x="522" y="414"/>
                    <a:pt x="522" y="414"/>
                  </a:cubicBezTo>
                  <a:cubicBezTo>
                    <a:pt x="515" y="414"/>
                    <a:pt x="515" y="414"/>
                    <a:pt x="515" y="414"/>
                  </a:cubicBezTo>
                  <a:cubicBezTo>
                    <a:pt x="515" y="404"/>
                    <a:pt x="515" y="404"/>
                    <a:pt x="515" y="404"/>
                  </a:cubicBezTo>
                  <a:cubicBezTo>
                    <a:pt x="516" y="410"/>
                    <a:pt x="516" y="410"/>
                    <a:pt x="516" y="410"/>
                  </a:cubicBezTo>
                  <a:cubicBezTo>
                    <a:pt x="517" y="410"/>
                    <a:pt x="517" y="411"/>
                    <a:pt x="518" y="411"/>
                  </a:cubicBezTo>
                  <a:cubicBezTo>
                    <a:pt x="522" y="411"/>
                    <a:pt x="522" y="411"/>
                    <a:pt x="522" y="411"/>
                  </a:cubicBezTo>
                  <a:close/>
                  <a:moveTo>
                    <a:pt x="522" y="446"/>
                  </a:moveTo>
                  <a:cubicBezTo>
                    <a:pt x="522" y="459"/>
                    <a:pt x="522" y="459"/>
                    <a:pt x="522" y="459"/>
                  </a:cubicBezTo>
                  <a:cubicBezTo>
                    <a:pt x="519" y="458"/>
                    <a:pt x="517" y="457"/>
                    <a:pt x="515" y="456"/>
                  </a:cubicBezTo>
                  <a:cubicBezTo>
                    <a:pt x="515" y="443"/>
                    <a:pt x="515" y="443"/>
                    <a:pt x="515" y="443"/>
                  </a:cubicBezTo>
                  <a:cubicBezTo>
                    <a:pt x="517" y="444"/>
                    <a:pt x="519" y="444"/>
                    <a:pt x="522" y="446"/>
                  </a:cubicBezTo>
                  <a:close/>
                  <a:moveTo>
                    <a:pt x="522" y="469"/>
                  </a:moveTo>
                  <a:cubicBezTo>
                    <a:pt x="522" y="480"/>
                    <a:pt x="522" y="480"/>
                    <a:pt x="522" y="480"/>
                  </a:cubicBezTo>
                  <a:cubicBezTo>
                    <a:pt x="519" y="481"/>
                    <a:pt x="517" y="482"/>
                    <a:pt x="515" y="484"/>
                  </a:cubicBezTo>
                  <a:cubicBezTo>
                    <a:pt x="515" y="471"/>
                    <a:pt x="515" y="471"/>
                    <a:pt x="515" y="471"/>
                  </a:cubicBezTo>
                  <a:cubicBezTo>
                    <a:pt x="517" y="470"/>
                    <a:pt x="519" y="469"/>
                    <a:pt x="522" y="469"/>
                  </a:cubicBezTo>
                  <a:close/>
                  <a:moveTo>
                    <a:pt x="522" y="509"/>
                  </a:moveTo>
                  <a:cubicBezTo>
                    <a:pt x="522" y="515"/>
                    <a:pt x="522" y="515"/>
                    <a:pt x="522" y="515"/>
                  </a:cubicBezTo>
                  <a:cubicBezTo>
                    <a:pt x="521" y="514"/>
                    <a:pt x="520" y="513"/>
                    <a:pt x="520" y="512"/>
                  </a:cubicBezTo>
                  <a:cubicBezTo>
                    <a:pt x="518" y="515"/>
                    <a:pt x="516" y="517"/>
                    <a:pt x="515" y="520"/>
                  </a:cubicBezTo>
                  <a:cubicBezTo>
                    <a:pt x="515" y="512"/>
                    <a:pt x="515" y="512"/>
                    <a:pt x="515" y="512"/>
                  </a:cubicBezTo>
                  <a:cubicBezTo>
                    <a:pt x="515" y="510"/>
                    <a:pt x="515" y="509"/>
                    <a:pt x="515" y="508"/>
                  </a:cubicBezTo>
                  <a:cubicBezTo>
                    <a:pt x="515" y="502"/>
                    <a:pt x="515" y="502"/>
                    <a:pt x="515" y="502"/>
                  </a:cubicBezTo>
                  <a:cubicBezTo>
                    <a:pt x="522" y="509"/>
                    <a:pt x="522" y="509"/>
                    <a:pt x="522" y="509"/>
                  </a:cubicBezTo>
                  <a:close/>
                  <a:moveTo>
                    <a:pt x="522" y="525"/>
                  </a:moveTo>
                  <a:cubicBezTo>
                    <a:pt x="522" y="533"/>
                    <a:pt x="522" y="533"/>
                    <a:pt x="522" y="533"/>
                  </a:cubicBezTo>
                  <a:cubicBezTo>
                    <a:pt x="521" y="534"/>
                    <a:pt x="520" y="535"/>
                    <a:pt x="520" y="537"/>
                  </a:cubicBezTo>
                  <a:cubicBezTo>
                    <a:pt x="520" y="538"/>
                    <a:pt x="521" y="539"/>
                    <a:pt x="522" y="539"/>
                  </a:cubicBezTo>
                  <a:cubicBezTo>
                    <a:pt x="522" y="544"/>
                    <a:pt x="522" y="544"/>
                    <a:pt x="522" y="544"/>
                  </a:cubicBezTo>
                  <a:cubicBezTo>
                    <a:pt x="515" y="537"/>
                    <a:pt x="515" y="537"/>
                    <a:pt x="515" y="537"/>
                  </a:cubicBezTo>
                  <a:cubicBezTo>
                    <a:pt x="515" y="533"/>
                    <a:pt x="515" y="533"/>
                    <a:pt x="515" y="533"/>
                  </a:cubicBezTo>
                  <a:cubicBezTo>
                    <a:pt x="516" y="533"/>
                    <a:pt x="516" y="533"/>
                    <a:pt x="517" y="533"/>
                  </a:cubicBezTo>
                  <a:cubicBezTo>
                    <a:pt x="518" y="530"/>
                    <a:pt x="520" y="527"/>
                    <a:pt x="522" y="525"/>
                  </a:cubicBezTo>
                  <a:close/>
                  <a:moveTo>
                    <a:pt x="522" y="569"/>
                  </a:moveTo>
                  <a:cubicBezTo>
                    <a:pt x="522" y="584"/>
                    <a:pt x="522" y="584"/>
                    <a:pt x="522" y="584"/>
                  </a:cubicBezTo>
                  <a:cubicBezTo>
                    <a:pt x="520" y="584"/>
                    <a:pt x="518" y="583"/>
                    <a:pt x="515" y="582"/>
                  </a:cubicBezTo>
                  <a:cubicBezTo>
                    <a:pt x="515" y="575"/>
                    <a:pt x="515" y="575"/>
                    <a:pt x="515" y="575"/>
                  </a:cubicBezTo>
                  <a:cubicBezTo>
                    <a:pt x="517" y="574"/>
                    <a:pt x="519" y="572"/>
                    <a:pt x="522" y="569"/>
                  </a:cubicBezTo>
                  <a:close/>
                  <a:moveTo>
                    <a:pt x="522" y="595"/>
                  </a:moveTo>
                  <a:cubicBezTo>
                    <a:pt x="522" y="605"/>
                    <a:pt x="522" y="605"/>
                    <a:pt x="522" y="605"/>
                  </a:cubicBezTo>
                  <a:cubicBezTo>
                    <a:pt x="519" y="606"/>
                    <a:pt x="517" y="607"/>
                    <a:pt x="515" y="608"/>
                  </a:cubicBezTo>
                  <a:cubicBezTo>
                    <a:pt x="515" y="602"/>
                    <a:pt x="515" y="602"/>
                    <a:pt x="515" y="602"/>
                  </a:cubicBezTo>
                  <a:cubicBezTo>
                    <a:pt x="515" y="601"/>
                    <a:pt x="516" y="600"/>
                    <a:pt x="516" y="599"/>
                  </a:cubicBezTo>
                  <a:cubicBezTo>
                    <a:pt x="515" y="599"/>
                    <a:pt x="515" y="599"/>
                    <a:pt x="515" y="599"/>
                  </a:cubicBezTo>
                  <a:cubicBezTo>
                    <a:pt x="515" y="592"/>
                    <a:pt x="515" y="592"/>
                    <a:pt x="515" y="592"/>
                  </a:cubicBezTo>
                  <a:cubicBezTo>
                    <a:pt x="520" y="596"/>
                    <a:pt x="520" y="596"/>
                    <a:pt x="520" y="596"/>
                  </a:cubicBezTo>
                  <a:cubicBezTo>
                    <a:pt x="521" y="596"/>
                    <a:pt x="521" y="596"/>
                    <a:pt x="522" y="595"/>
                  </a:cubicBezTo>
                  <a:close/>
                  <a:moveTo>
                    <a:pt x="522" y="726"/>
                  </a:moveTo>
                  <a:cubicBezTo>
                    <a:pt x="522" y="746"/>
                    <a:pt x="522" y="746"/>
                    <a:pt x="522" y="746"/>
                  </a:cubicBezTo>
                  <a:cubicBezTo>
                    <a:pt x="519" y="744"/>
                    <a:pt x="517" y="743"/>
                    <a:pt x="515" y="742"/>
                  </a:cubicBezTo>
                  <a:cubicBezTo>
                    <a:pt x="515" y="730"/>
                    <a:pt x="515" y="730"/>
                    <a:pt x="515" y="730"/>
                  </a:cubicBezTo>
                  <a:cubicBezTo>
                    <a:pt x="517" y="729"/>
                    <a:pt x="519" y="727"/>
                    <a:pt x="522" y="726"/>
                  </a:cubicBezTo>
                  <a:close/>
                  <a:moveTo>
                    <a:pt x="515" y="674"/>
                  </a:moveTo>
                  <a:cubicBezTo>
                    <a:pt x="515" y="671"/>
                    <a:pt x="515" y="671"/>
                    <a:pt x="515" y="671"/>
                  </a:cubicBezTo>
                  <a:cubicBezTo>
                    <a:pt x="516" y="674"/>
                    <a:pt x="516" y="674"/>
                    <a:pt x="516" y="674"/>
                  </a:cubicBezTo>
                  <a:lnTo>
                    <a:pt x="515" y="674"/>
                  </a:lnTo>
                  <a:close/>
                  <a:moveTo>
                    <a:pt x="509" y="17"/>
                  </a:moveTo>
                  <a:cubicBezTo>
                    <a:pt x="511" y="18"/>
                    <a:pt x="513" y="18"/>
                    <a:pt x="515" y="19"/>
                  </a:cubicBezTo>
                  <a:cubicBezTo>
                    <a:pt x="515" y="43"/>
                    <a:pt x="515" y="43"/>
                    <a:pt x="515" y="43"/>
                  </a:cubicBezTo>
                  <a:cubicBezTo>
                    <a:pt x="514" y="39"/>
                    <a:pt x="514" y="39"/>
                    <a:pt x="514" y="39"/>
                  </a:cubicBezTo>
                  <a:cubicBezTo>
                    <a:pt x="512" y="34"/>
                    <a:pt x="511" y="31"/>
                    <a:pt x="509" y="28"/>
                  </a:cubicBezTo>
                  <a:cubicBezTo>
                    <a:pt x="509" y="17"/>
                    <a:pt x="509" y="17"/>
                    <a:pt x="509" y="17"/>
                  </a:cubicBezTo>
                  <a:close/>
                  <a:moveTo>
                    <a:pt x="515" y="776"/>
                  </a:moveTo>
                  <a:cubicBezTo>
                    <a:pt x="513" y="777"/>
                    <a:pt x="511" y="777"/>
                    <a:pt x="509" y="778"/>
                  </a:cubicBezTo>
                  <a:cubicBezTo>
                    <a:pt x="509" y="760"/>
                    <a:pt x="509" y="760"/>
                    <a:pt x="509" y="760"/>
                  </a:cubicBezTo>
                  <a:cubicBezTo>
                    <a:pt x="511" y="761"/>
                    <a:pt x="513" y="763"/>
                    <a:pt x="515" y="764"/>
                  </a:cubicBezTo>
                  <a:cubicBezTo>
                    <a:pt x="515" y="776"/>
                    <a:pt x="515" y="776"/>
                    <a:pt x="515" y="776"/>
                  </a:cubicBezTo>
                  <a:close/>
                  <a:moveTo>
                    <a:pt x="515" y="59"/>
                  </a:moveTo>
                  <a:cubicBezTo>
                    <a:pt x="515" y="66"/>
                    <a:pt x="515" y="66"/>
                    <a:pt x="515" y="66"/>
                  </a:cubicBezTo>
                  <a:cubicBezTo>
                    <a:pt x="513" y="66"/>
                    <a:pt x="511" y="65"/>
                    <a:pt x="509" y="65"/>
                  </a:cubicBezTo>
                  <a:cubicBezTo>
                    <a:pt x="509" y="56"/>
                    <a:pt x="509" y="56"/>
                    <a:pt x="509" y="56"/>
                  </a:cubicBezTo>
                  <a:cubicBezTo>
                    <a:pt x="510" y="57"/>
                    <a:pt x="512" y="58"/>
                    <a:pt x="515" y="59"/>
                  </a:cubicBezTo>
                  <a:close/>
                  <a:moveTo>
                    <a:pt x="515" y="196"/>
                  </a:moveTo>
                  <a:cubicBezTo>
                    <a:pt x="515" y="202"/>
                    <a:pt x="515" y="202"/>
                    <a:pt x="515" y="202"/>
                  </a:cubicBezTo>
                  <a:cubicBezTo>
                    <a:pt x="513" y="201"/>
                    <a:pt x="511" y="200"/>
                    <a:pt x="509" y="199"/>
                  </a:cubicBezTo>
                  <a:cubicBezTo>
                    <a:pt x="509" y="210"/>
                    <a:pt x="507" y="216"/>
                    <a:pt x="515" y="223"/>
                  </a:cubicBezTo>
                  <a:cubicBezTo>
                    <a:pt x="515" y="228"/>
                    <a:pt x="515" y="228"/>
                    <a:pt x="515" y="228"/>
                  </a:cubicBezTo>
                  <a:cubicBezTo>
                    <a:pt x="513" y="226"/>
                    <a:pt x="511" y="225"/>
                    <a:pt x="509" y="224"/>
                  </a:cubicBezTo>
                  <a:cubicBezTo>
                    <a:pt x="509" y="193"/>
                    <a:pt x="509" y="193"/>
                    <a:pt x="509" y="193"/>
                  </a:cubicBezTo>
                  <a:cubicBezTo>
                    <a:pt x="511" y="194"/>
                    <a:pt x="513" y="195"/>
                    <a:pt x="515" y="196"/>
                  </a:cubicBezTo>
                  <a:close/>
                  <a:moveTo>
                    <a:pt x="515" y="266"/>
                  </a:moveTo>
                  <a:cubicBezTo>
                    <a:pt x="515" y="275"/>
                    <a:pt x="515" y="275"/>
                    <a:pt x="515" y="275"/>
                  </a:cubicBezTo>
                  <a:cubicBezTo>
                    <a:pt x="512" y="274"/>
                    <a:pt x="510" y="274"/>
                    <a:pt x="509" y="277"/>
                  </a:cubicBezTo>
                  <a:cubicBezTo>
                    <a:pt x="509" y="272"/>
                    <a:pt x="509" y="272"/>
                    <a:pt x="509" y="272"/>
                  </a:cubicBezTo>
                  <a:cubicBezTo>
                    <a:pt x="511" y="270"/>
                    <a:pt x="513" y="268"/>
                    <a:pt x="515" y="266"/>
                  </a:cubicBezTo>
                  <a:close/>
                  <a:moveTo>
                    <a:pt x="515" y="284"/>
                  </a:moveTo>
                  <a:cubicBezTo>
                    <a:pt x="515" y="288"/>
                    <a:pt x="515" y="288"/>
                    <a:pt x="515" y="288"/>
                  </a:cubicBezTo>
                  <a:cubicBezTo>
                    <a:pt x="513" y="287"/>
                    <a:pt x="511" y="285"/>
                    <a:pt x="509" y="284"/>
                  </a:cubicBezTo>
                  <a:cubicBezTo>
                    <a:pt x="509" y="280"/>
                    <a:pt x="509" y="280"/>
                    <a:pt x="509" y="280"/>
                  </a:cubicBezTo>
                  <a:cubicBezTo>
                    <a:pt x="511" y="281"/>
                    <a:pt x="513" y="283"/>
                    <a:pt x="515" y="284"/>
                  </a:cubicBezTo>
                  <a:close/>
                  <a:moveTo>
                    <a:pt x="515" y="294"/>
                  </a:moveTo>
                  <a:cubicBezTo>
                    <a:pt x="515" y="303"/>
                    <a:pt x="515" y="303"/>
                    <a:pt x="515" y="303"/>
                  </a:cubicBezTo>
                  <a:cubicBezTo>
                    <a:pt x="513" y="304"/>
                    <a:pt x="511" y="306"/>
                    <a:pt x="509" y="307"/>
                  </a:cubicBezTo>
                  <a:cubicBezTo>
                    <a:pt x="509" y="301"/>
                    <a:pt x="509" y="301"/>
                    <a:pt x="509" y="301"/>
                  </a:cubicBezTo>
                  <a:cubicBezTo>
                    <a:pt x="509" y="301"/>
                    <a:pt x="510" y="300"/>
                    <a:pt x="510" y="299"/>
                  </a:cubicBezTo>
                  <a:cubicBezTo>
                    <a:pt x="510" y="299"/>
                    <a:pt x="509" y="299"/>
                    <a:pt x="509" y="299"/>
                  </a:cubicBezTo>
                  <a:cubicBezTo>
                    <a:pt x="509" y="296"/>
                    <a:pt x="509" y="296"/>
                    <a:pt x="509" y="296"/>
                  </a:cubicBezTo>
                  <a:cubicBezTo>
                    <a:pt x="509" y="296"/>
                    <a:pt x="509" y="296"/>
                    <a:pt x="509" y="296"/>
                  </a:cubicBezTo>
                  <a:cubicBezTo>
                    <a:pt x="512" y="296"/>
                    <a:pt x="513" y="295"/>
                    <a:pt x="515" y="294"/>
                  </a:cubicBezTo>
                  <a:close/>
                  <a:moveTo>
                    <a:pt x="515" y="329"/>
                  </a:moveTo>
                  <a:cubicBezTo>
                    <a:pt x="515" y="341"/>
                    <a:pt x="515" y="341"/>
                    <a:pt x="515" y="341"/>
                  </a:cubicBezTo>
                  <a:cubicBezTo>
                    <a:pt x="513" y="342"/>
                    <a:pt x="511" y="342"/>
                    <a:pt x="509" y="342"/>
                  </a:cubicBezTo>
                  <a:cubicBezTo>
                    <a:pt x="509" y="330"/>
                    <a:pt x="509" y="330"/>
                    <a:pt x="509" y="330"/>
                  </a:cubicBezTo>
                  <a:cubicBezTo>
                    <a:pt x="511" y="329"/>
                    <a:pt x="513" y="329"/>
                    <a:pt x="515" y="329"/>
                  </a:cubicBezTo>
                  <a:close/>
                  <a:moveTo>
                    <a:pt x="515" y="390"/>
                  </a:moveTo>
                  <a:cubicBezTo>
                    <a:pt x="515" y="394"/>
                    <a:pt x="515" y="394"/>
                    <a:pt x="515" y="394"/>
                  </a:cubicBezTo>
                  <a:cubicBezTo>
                    <a:pt x="514" y="393"/>
                    <a:pt x="513" y="393"/>
                    <a:pt x="512" y="393"/>
                  </a:cubicBezTo>
                  <a:cubicBezTo>
                    <a:pt x="515" y="404"/>
                    <a:pt x="515" y="404"/>
                    <a:pt x="515" y="404"/>
                  </a:cubicBezTo>
                  <a:cubicBezTo>
                    <a:pt x="515" y="414"/>
                    <a:pt x="515" y="414"/>
                    <a:pt x="515" y="414"/>
                  </a:cubicBezTo>
                  <a:cubicBezTo>
                    <a:pt x="509" y="414"/>
                    <a:pt x="509" y="414"/>
                    <a:pt x="509" y="414"/>
                  </a:cubicBezTo>
                  <a:cubicBezTo>
                    <a:pt x="509" y="410"/>
                    <a:pt x="509" y="410"/>
                    <a:pt x="509" y="410"/>
                  </a:cubicBezTo>
                  <a:cubicBezTo>
                    <a:pt x="510" y="410"/>
                    <a:pt x="511" y="410"/>
                    <a:pt x="512" y="410"/>
                  </a:cubicBezTo>
                  <a:cubicBezTo>
                    <a:pt x="510" y="406"/>
                    <a:pt x="510" y="402"/>
                    <a:pt x="509" y="399"/>
                  </a:cubicBezTo>
                  <a:cubicBezTo>
                    <a:pt x="509" y="390"/>
                    <a:pt x="509" y="390"/>
                    <a:pt x="509" y="390"/>
                  </a:cubicBezTo>
                  <a:cubicBezTo>
                    <a:pt x="515" y="390"/>
                    <a:pt x="515" y="390"/>
                    <a:pt x="515" y="390"/>
                  </a:cubicBezTo>
                  <a:close/>
                  <a:moveTo>
                    <a:pt x="515" y="443"/>
                  </a:moveTo>
                  <a:cubicBezTo>
                    <a:pt x="515" y="456"/>
                    <a:pt x="515" y="456"/>
                    <a:pt x="515" y="456"/>
                  </a:cubicBezTo>
                  <a:cubicBezTo>
                    <a:pt x="512" y="453"/>
                    <a:pt x="509" y="450"/>
                    <a:pt x="509" y="445"/>
                  </a:cubicBezTo>
                  <a:cubicBezTo>
                    <a:pt x="511" y="444"/>
                    <a:pt x="513" y="443"/>
                    <a:pt x="515" y="443"/>
                  </a:cubicBezTo>
                  <a:close/>
                  <a:moveTo>
                    <a:pt x="515" y="471"/>
                  </a:moveTo>
                  <a:cubicBezTo>
                    <a:pt x="515" y="484"/>
                    <a:pt x="515" y="484"/>
                    <a:pt x="515" y="484"/>
                  </a:cubicBezTo>
                  <a:cubicBezTo>
                    <a:pt x="513" y="484"/>
                    <a:pt x="512" y="485"/>
                    <a:pt x="510" y="486"/>
                  </a:cubicBezTo>
                  <a:cubicBezTo>
                    <a:pt x="510" y="486"/>
                    <a:pt x="509" y="485"/>
                    <a:pt x="509" y="484"/>
                  </a:cubicBezTo>
                  <a:cubicBezTo>
                    <a:pt x="509" y="474"/>
                    <a:pt x="509" y="474"/>
                    <a:pt x="509" y="474"/>
                  </a:cubicBezTo>
                  <a:cubicBezTo>
                    <a:pt x="510" y="473"/>
                    <a:pt x="512" y="472"/>
                    <a:pt x="515" y="471"/>
                  </a:cubicBezTo>
                  <a:close/>
                  <a:moveTo>
                    <a:pt x="515" y="502"/>
                  </a:moveTo>
                  <a:cubicBezTo>
                    <a:pt x="515" y="508"/>
                    <a:pt x="515" y="508"/>
                    <a:pt x="515" y="508"/>
                  </a:cubicBezTo>
                  <a:cubicBezTo>
                    <a:pt x="514" y="506"/>
                    <a:pt x="513" y="505"/>
                    <a:pt x="510" y="504"/>
                  </a:cubicBezTo>
                  <a:cubicBezTo>
                    <a:pt x="509" y="506"/>
                    <a:pt x="509" y="506"/>
                    <a:pt x="509" y="506"/>
                  </a:cubicBezTo>
                  <a:cubicBezTo>
                    <a:pt x="509" y="496"/>
                    <a:pt x="509" y="496"/>
                    <a:pt x="509" y="496"/>
                  </a:cubicBezTo>
                  <a:cubicBezTo>
                    <a:pt x="515" y="502"/>
                    <a:pt x="515" y="502"/>
                    <a:pt x="515" y="502"/>
                  </a:cubicBezTo>
                  <a:close/>
                  <a:moveTo>
                    <a:pt x="515" y="512"/>
                  </a:moveTo>
                  <a:cubicBezTo>
                    <a:pt x="515" y="520"/>
                    <a:pt x="515" y="520"/>
                    <a:pt x="515" y="520"/>
                  </a:cubicBezTo>
                  <a:cubicBezTo>
                    <a:pt x="512" y="524"/>
                    <a:pt x="510" y="528"/>
                    <a:pt x="515" y="533"/>
                  </a:cubicBezTo>
                  <a:cubicBezTo>
                    <a:pt x="515" y="537"/>
                    <a:pt x="515" y="537"/>
                    <a:pt x="515" y="537"/>
                  </a:cubicBezTo>
                  <a:cubicBezTo>
                    <a:pt x="509" y="531"/>
                    <a:pt x="509" y="531"/>
                    <a:pt x="509" y="531"/>
                  </a:cubicBezTo>
                  <a:cubicBezTo>
                    <a:pt x="509" y="522"/>
                    <a:pt x="509" y="522"/>
                    <a:pt x="509" y="522"/>
                  </a:cubicBezTo>
                  <a:cubicBezTo>
                    <a:pt x="511" y="519"/>
                    <a:pt x="514" y="515"/>
                    <a:pt x="515" y="512"/>
                  </a:cubicBezTo>
                  <a:close/>
                  <a:moveTo>
                    <a:pt x="515" y="575"/>
                  </a:moveTo>
                  <a:cubicBezTo>
                    <a:pt x="515" y="582"/>
                    <a:pt x="515" y="582"/>
                    <a:pt x="515" y="582"/>
                  </a:cubicBezTo>
                  <a:cubicBezTo>
                    <a:pt x="513" y="583"/>
                    <a:pt x="511" y="584"/>
                    <a:pt x="509" y="585"/>
                  </a:cubicBezTo>
                  <a:cubicBezTo>
                    <a:pt x="509" y="579"/>
                    <a:pt x="509" y="579"/>
                    <a:pt x="509" y="579"/>
                  </a:cubicBezTo>
                  <a:cubicBezTo>
                    <a:pt x="511" y="578"/>
                    <a:pt x="513" y="577"/>
                    <a:pt x="515" y="575"/>
                  </a:cubicBezTo>
                  <a:close/>
                  <a:moveTo>
                    <a:pt x="515" y="592"/>
                  </a:moveTo>
                  <a:cubicBezTo>
                    <a:pt x="515" y="599"/>
                    <a:pt x="515" y="599"/>
                    <a:pt x="515" y="599"/>
                  </a:cubicBezTo>
                  <a:cubicBezTo>
                    <a:pt x="512" y="598"/>
                    <a:pt x="510" y="596"/>
                    <a:pt x="509" y="596"/>
                  </a:cubicBezTo>
                  <a:cubicBezTo>
                    <a:pt x="509" y="589"/>
                    <a:pt x="509" y="589"/>
                    <a:pt x="509" y="589"/>
                  </a:cubicBezTo>
                  <a:cubicBezTo>
                    <a:pt x="511" y="590"/>
                    <a:pt x="513" y="591"/>
                    <a:pt x="515" y="592"/>
                  </a:cubicBezTo>
                  <a:close/>
                  <a:moveTo>
                    <a:pt x="515" y="602"/>
                  </a:moveTo>
                  <a:cubicBezTo>
                    <a:pt x="515" y="608"/>
                    <a:pt x="515" y="608"/>
                    <a:pt x="515" y="608"/>
                  </a:cubicBezTo>
                  <a:cubicBezTo>
                    <a:pt x="513" y="609"/>
                    <a:pt x="511" y="610"/>
                    <a:pt x="509" y="611"/>
                  </a:cubicBezTo>
                  <a:cubicBezTo>
                    <a:pt x="509" y="605"/>
                    <a:pt x="509" y="605"/>
                    <a:pt x="509" y="605"/>
                  </a:cubicBezTo>
                  <a:cubicBezTo>
                    <a:pt x="511" y="604"/>
                    <a:pt x="513" y="603"/>
                    <a:pt x="515" y="602"/>
                  </a:cubicBezTo>
                  <a:close/>
                  <a:moveTo>
                    <a:pt x="515" y="671"/>
                  </a:moveTo>
                  <a:cubicBezTo>
                    <a:pt x="515" y="674"/>
                    <a:pt x="515" y="674"/>
                    <a:pt x="515" y="674"/>
                  </a:cubicBezTo>
                  <a:cubicBezTo>
                    <a:pt x="509" y="676"/>
                    <a:pt x="509" y="676"/>
                    <a:pt x="509" y="676"/>
                  </a:cubicBezTo>
                  <a:cubicBezTo>
                    <a:pt x="509" y="664"/>
                    <a:pt x="509" y="664"/>
                    <a:pt x="509" y="664"/>
                  </a:cubicBezTo>
                  <a:cubicBezTo>
                    <a:pt x="512" y="663"/>
                    <a:pt x="512" y="663"/>
                    <a:pt x="512" y="663"/>
                  </a:cubicBezTo>
                  <a:cubicBezTo>
                    <a:pt x="513" y="666"/>
                    <a:pt x="514" y="668"/>
                    <a:pt x="515" y="671"/>
                  </a:cubicBezTo>
                  <a:close/>
                  <a:moveTo>
                    <a:pt x="515" y="730"/>
                  </a:moveTo>
                  <a:cubicBezTo>
                    <a:pt x="515" y="742"/>
                    <a:pt x="515" y="742"/>
                    <a:pt x="515" y="742"/>
                  </a:cubicBezTo>
                  <a:cubicBezTo>
                    <a:pt x="513" y="742"/>
                    <a:pt x="511" y="741"/>
                    <a:pt x="509" y="741"/>
                  </a:cubicBezTo>
                  <a:cubicBezTo>
                    <a:pt x="509" y="731"/>
                    <a:pt x="509" y="731"/>
                    <a:pt x="509" y="731"/>
                  </a:cubicBezTo>
                  <a:cubicBezTo>
                    <a:pt x="515" y="730"/>
                    <a:pt x="515" y="730"/>
                    <a:pt x="515" y="730"/>
                  </a:cubicBezTo>
                  <a:close/>
                  <a:moveTo>
                    <a:pt x="509" y="141"/>
                  </a:moveTo>
                  <a:cubicBezTo>
                    <a:pt x="509" y="132"/>
                    <a:pt x="509" y="132"/>
                    <a:pt x="509" y="132"/>
                  </a:cubicBezTo>
                  <a:cubicBezTo>
                    <a:pt x="511" y="134"/>
                    <a:pt x="512" y="137"/>
                    <a:pt x="510" y="141"/>
                  </a:cubicBezTo>
                  <a:cubicBezTo>
                    <a:pt x="510" y="141"/>
                    <a:pt x="509" y="141"/>
                    <a:pt x="509" y="141"/>
                  </a:cubicBezTo>
                  <a:close/>
                  <a:moveTo>
                    <a:pt x="504" y="16"/>
                  </a:moveTo>
                  <a:cubicBezTo>
                    <a:pt x="505" y="16"/>
                    <a:pt x="507" y="17"/>
                    <a:pt x="509" y="17"/>
                  </a:cubicBezTo>
                  <a:cubicBezTo>
                    <a:pt x="509" y="28"/>
                    <a:pt x="509" y="28"/>
                    <a:pt x="509" y="28"/>
                  </a:cubicBezTo>
                  <a:cubicBezTo>
                    <a:pt x="507" y="26"/>
                    <a:pt x="506" y="25"/>
                    <a:pt x="504" y="24"/>
                  </a:cubicBezTo>
                  <a:cubicBezTo>
                    <a:pt x="504" y="16"/>
                    <a:pt x="504" y="16"/>
                    <a:pt x="504" y="16"/>
                  </a:cubicBezTo>
                  <a:close/>
                  <a:moveTo>
                    <a:pt x="509" y="778"/>
                  </a:moveTo>
                  <a:cubicBezTo>
                    <a:pt x="507" y="778"/>
                    <a:pt x="505" y="779"/>
                    <a:pt x="504" y="779"/>
                  </a:cubicBezTo>
                  <a:cubicBezTo>
                    <a:pt x="504" y="771"/>
                    <a:pt x="504" y="771"/>
                    <a:pt x="504" y="771"/>
                  </a:cubicBezTo>
                  <a:cubicBezTo>
                    <a:pt x="505" y="771"/>
                    <a:pt x="505" y="770"/>
                    <a:pt x="506" y="770"/>
                  </a:cubicBezTo>
                  <a:cubicBezTo>
                    <a:pt x="505" y="770"/>
                    <a:pt x="505" y="769"/>
                    <a:pt x="504" y="768"/>
                  </a:cubicBezTo>
                  <a:cubicBezTo>
                    <a:pt x="504" y="756"/>
                    <a:pt x="504" y="756"/>
                    <a:pt x="504" y="756"/>
                  </a:cubicBezTo>
                  <a:cubicBezTo>
                    <a:pt x="505" y="757"/>
                    <a:pt x="507" y="758"/>
                    <a:pt x="509" y="760"/>
                  </a:cubicBezTo>
                  <a:cubicBezTo>
                    <a:pt x="509" y="778"/>
                    <a:pt x="509" y="778"/>
                    <a:pt x="509" y="778"/>
                  </a:cubicBezTo>
                  <a:close/>
                  <a:moveTo>
                    <a:pt x="509" y="56"/>
                  </a:moveTo>
                  <a:cubicBezTo>
                    <a:pt x="509" y="65"/>
                    <a:pt x="509" y="65"/>
                    <a:pt x="509" y="65"/>
                  </a:cubicBezTo>
                  <a:cubicBezTo>
                    <a:pt x="508" y="65"/>
                    <a:pt x="507" y="65"/>
                    <a:pt x="506" y="65"/>
                  </a:cubicBezTo>
                  <a:cubicBezTo>
                    <a:pt x="505" y="64"/>
                    <a:pt x="505" y="64"/>
                    <a:pt x="504" y="63"/>
                  </a:cubicBezTo>
                  <a:cubicBezTo>
                    <a:pt x="504" y="54"/>
                    <a:pt x="504" y="54"/>
                    <a:pt x="504" y="54"/>
                  </a:cubicBezTo>
                  <a:cubicBezTo>
                    <a:pt x="505" y="54"/>
                    <a:pt x="507" y="55"/>
                    <a:pt x="509" y="56"/>
                  </a:cubicBezTo>
                  <a:close/>
                  <a:moveTo>
                    <a:pt x="509" y="132"/>
                  </a:moveTo>
                  <a:cubicBezTo>
                    <a:pt x="509" y="141"/>
                    <a:pt x="509" y="141"/>
                    <a:pt x="509" y="141"/>
                  </a:cubicBezTo>
                  <a:cubicBezTo>
                    <a:pt x="507" y="142"/>
                    <a:pt x="505" y="143"/>
                    <a:pt x="504" y="143"/>
                  </a:cubicBezTo>
                  <a:cubicBezTo>
                    <a:pt x="504" y="129"/>
                    <a:pt x="504" y="129"/>
                    <a:pt x="504" y="129"/>
                  </a:cubicBezTo>
                  <a:cubicBezTo>
                    <a:pt x="506" y="130"/>
                    <a:pt x="508" y="130"/>
                    <a:pt x="509" y="132"/>
                  </a:cubicBezTo>
                  <a:close/>
                  <a:moveTo>
                    <a:pt x="509" y="193"/>
                  </a:moveTo>
                  <a:cubicBezTo>
                    <a:pt x="509" y="224"/>
                    <a:pt x="509" y="224"/>
                    <a:pt x="509" y="224"/>
                  </a:cubicBezTo>
                  <a:cubicBezTo>
                    <a:pt x="507" y="222"/>
                    <a:pt x="505" y="222"/>
                    <a:pt x="504" y="221"/>
                  </a:cubicBezTo>
                  <a:cubicBezTo>
                    <a:pt x="504" y="190"/>
                    <a:pt x="504" y="190"/>
                    <a:pt x="504" y="190"/>
                  </a:cubicBezTo>
                  <a:cubicBezTo>
                    <a:pt x="505" y="191"/>
                    <a:pt x="507" y="192"/>
                    <a:pt x="509" y="193"/>
                  </a:cubicBezTo>
                  <a:close/>
                  <a:moveTo>
                    <a:pt x="509" y="272"/>
                  </a:moveTo>
                  <a:cubicBezTo>
                    <a:pt x="509" y="277"/>
                    <a:pt x="509" y="277"/>
                    <a:pt x="509" y="277"/>
                  </a:cubicBezTo>
                  <a:cubicBezTo>
                    <a:pt x="508" y="277"/>
                    <a:pt x="508" y="278"/>
                    <a:pt x="508" y="279"/>
                  </a:cubicBezTo>
                  <a:cubicBezTo>
                    <a:pt x="509" y="280"/>
                    <a:pt x="509" y="280"/>
                    <a:pt x="509" y="280"/>
                  </a:cubicBezTo>
                  <a:cubicBezTo>
                    <a:pt x="509" y="284"/>
                    <a:pt x="509" y="284"/>
                    <a:pt x="509" y="284"/>
                  </a:cubicBezTo>
                  <a:cubicBezTo>
                    <a:pt x="507" y="284"/>
                    <a:pt x="505" y="283"/>
                    <a:pt x="504" y="283"/>
                  </a:cubicBezTo>
                  <a:cubicBezTo>
                    <a:pt x="504" y="277"/>
                    <a:pt x="504" y="277"/>
                    <a:pt x="504" y="277"/>
                  </a:cubicBezTo>
                  <a:cubicBezTo>
                    <a:pt x="505" y="275"/>
                    <a:pt x="507" y="274"/>
                    <a:pt x="509" y="272"/>
                  </a:cubicBezTo>
                  <a:close/>
                  <a:moveTo>
                    <a:pt x="509" y="296"/>
                  </a:moveTo>
                  <a:cubicBezTo>
                    <a:pt x="509" y="299"/>
                    <a:pt x="509" y="299"/>
                    <a:pt x="509" y="299"/>
                  </a:cubicBezTo>
                  <a:cubicBezTo>
                    <a:pt x="507" y="298"/>
                    <a:pt x="505" y="297"/>
                    <a:pt x="504" y="296"/>
                  </a:cubicBezTo>
                  <a:cubicBezTo>
                    <a:pt x="504" y="291"/>
                    <a:pt x="504" y="291"/>
                    <a:pt x="504" y="291"/>
                  </a:cubicBezTo>
                  <a:cubicBezTo>
                    <a:pt x="507" y="293"/>
                    <a:pt x="507" y="294"/>
                    <a:pt x="509" y="296"/>
                  </a:cubicBezTo>
                  <a:close/>
                  <a:moveTo>
                    <a:pt x="509" y="301"/>
                  </a:moveTo>
                  <a:cubicBezTo>
                    <a:pt x="509" y="307"/>
                    <a:pt x="509" y="307"/>
                    <a:pt x="509" y="307"/>
                  </a:cubicBezTo>
                  <a:cubicBezTo>
                    <a:pt x="508" y="307"/>
                    <a:pt x="508" y="307"/>
                    <a:pt x="508" y="307"/>
                  </a:cubicBezTo>
                  <a:cubicBezTo>
                    <a:pt x="508" y="308"/>
                    <a:pt x="506" y="310"/>
                    <a:pt x="504" y="312"/>
                  </a:cubicBezTo>
                  <a:cubicBezTo>
                    <a:pt x="504" y="305"/>
                    <a:pt x="504" y="305"/>
                    <a:pt x="504" y="305"/>
                  </a:cubicBezTo>
                  <a:cubicBezTo>
                    <a:pt x="506" y="304"/>
                    <a:pt x="508" y="303"/>
                    <a:pt x="509" y="301"/>
                  </a:cubicBezTo>
                  <a:close/>
                  <a:moveTo>
                    <a:pt x="509" y="330"/>
                  </a:moveTo>
                  <a:cubicBezTo>
                    <a:pt x="509" y="342"/>
                    <a:pt x="509" y="342"/>
                    <a:pt x="509" y="342"/>
                  </a:cubicBezTo>
                  <a:cubicBezTo>
                    <a:pt x="508" y="343"/>
                    <a:pt x="507" y="343"/>
                    <a:pt x="506" y="343"/>
                  </a:cubicBezTo>
                  <a:cubicBezTo>
                    <a:pt x="504" y="340"/>
                    <a:pt x="504" y="340"/>
                    <a:pt x="504" y="340"/>
                  </a:cubicBezTo>
                  <a:cubicBezTo>
                    <a:pt x="504" y="330"/>
                    <a:pt x="504" y="330"/>
                    <a:pt x="504" y="330"/>
                  </a:cubicBezTo>
                  <a:cubicBezTo>
                    <a:pt x="506" y="330"/>
                    <a:pt x="507" y="330"/>
                    <a:pt x="509" y="330"/>
                  </a:cubicBezTo>
                  <a:close/>
                  <a:moveTo>
                    <a:pt x="509" y="390"/>
                  </a:moveTo>
                  <a:cubicBezTo>
                    <a:pt x="509" y="399"/>
                    <a:pt x="509" y="399"/>
                    <a:pt x="509" y="399"/>
                  </a:cubicBezTo>
                  <a:cubicBezTo>
                    <a:pt x="508" y="397"/>
                    <a:pt x="507" y="395"/>
                    <a:pt x="506" y="393"/>
                  </a:cubicBezTo>
                  <a:cubicBezTo>
                    <a:pt x="505" y="399"/>
                    <a:pt x="505" y="405"/>
                    <a:pt x="505" y="411"/>
                  </a:cubicBezTo>
                  <a:cubicBezTo>
                    <a:pt x="506" y="411"/>
                    <a:pt x="508" y="411"/>
                    <a:pt x="509" y="410"/>
                  </a:cubicBezTo>
                  <a:cubicBezTo>
                    <a:pt x="509" y="414"/>
                    <a:pt x="509" y="414"/>
                    <a:pt x="509" y="414"/>
                  </a:cubicBezTo>
                  <a:cubicBezTo>
                    <a:pt x="504" y="414"/>
                    <a:pt x="504" y="414"/>
                    <a:pt x="504" y="414"/>
                  </a:cubicBezTo>
                  <a:cubicBezTo>
                    <a:pt x="504" y="415"/>
                    <a:pt x="504" y="415"/>
                    <a:pt x="504" y="415"/>
                  </a:cubicBezTo>
                  <a:cubicBezTo>
                    <a:pt x="504" y="388"/>
                    <a:pt x="504" y="388"/>
                    <a:pt x="504" y="388"/>
                  </a:cubicBezTo>
                  <a:cubicBezTo>
                    <a:pt x="504" y="389"/>
                    <a:pt x="504" y="389"/>
                    <a:pt x="504" y="389"/>
                  </a:cubicBezTo>
                  <a:cubicBezTo>
                    <a:pt x="505" y="389"/>
                    <a:pt x="505" y="389"/>
                    <a:pt x="506" y="390"/>
                  </a:cubicBezTo>
                  <a:cubicBezTo>
                    <a:pt x="509" y="390"/>
                    <a:pt x="509" y="390"/>
                    <a:pt x="509" y="390"/>
                  </a:cubicBezTo>
                  <a:close/>
                  <a:moveTo>
                    <a:pt x="509" y="474"/>
                  </a:moveTo>
                  <a:cubicBezTo>
                    <a:pt x="509" y="484"/>
                    <a:pt x="509" y="484"/>
                    <a:pt x="509" y="484"/>
                  </a:cubicBezTo>
                  <a:cubicBezTo>
                    <a:pt x="506" y="480"/>
                    <a:pt x="506" y="477"/>
                    <a:pt x="509" y="474"/>
                  </a:cubicBezTo>
                  <a:close/>
                  <a:moveTo>
                    <a:pt x="509" y="496"/>
                  </a:moveTo>
                  <a:cubicBezTo>
                    <a:pt x="509" y="506"/>
                    <a:pt x="509" y="506"/>
                    <a:pt x="509" y="506"/>
                  </a:cubicBezTo>
                  <a:cubicBezTo>
                    <a:pt x="507" y="510"/>
                    <a:pt x="505" y="512"/>
                    <a:pt x="504" y="516"/>
                  </a:cubicBezTo>
                  <a:cubicBezTo>
                    <a:pt x="504" y="507"/>
                    <a:pt x="504" y="507"/>
                    <a:pt x="504" y="507"/>
                  </a:cubicBezTo>
                  <a:cubicBezTo>
                    <a:pt x="506" y="504"/>
                    <a:pt x="507" y="501"/>
                    <a:pt x="504" y="497"/>
                  </a:cubicBezTo>
                  <a:cubicBezTo>
                    <a:pt x="504" y="491"/>
                    <a:pt x="504" y="491"/>
                    <a:pt x="504" y="491"/>
                  </a:cubicBezTo>
                  <a:cubicBezTo>
                    <a:pt x="509" y="496"/>
                    <a:pt x="509" y="496"/>
                    <a:pt x="509" y="496"/>
                  </a:cubicBezTo>
                  <a:close/>
                  <a:moveTo>
                    <a:pt x="509" y="522"/>
                  </a:moveTo>
                  <a:cubicBezTo>
                    <a:pt x="509" y="531"/>
                    <a:pt x="509" y="531"/>
                    <a:pt x="509" y="531"/>
                  </a:cubicBezTo>
                  <a:cubicBezTo>
                    <a:pt x="504" y="527"/>
                    <a:pt x="504" y="527"/>
                    <a:pt x="504" y="527"/>
                  </a:cubicBezTo>
                  <a:cubicBezTo>
                    <a:pt x="504" y="521"/>
                    <a:pt x="504" y="521"/>
                    <a:pt x="504" y="521"/>
                  </a:cubicBezTo>
                  <a:cubicBezTo>
                    <a:pt x="505" y="522"/>
                    <a:pt x="505" y="524"/>
                    <a:pt x="506" y="525"/>
                  </a:cubicBezTo>
                  <a:cubicBezTo>
                    <a:pt x="507" y="524"/>
                    <a:pt x="508" y="523"/>
                    <a:pt x="509" y="522"/>
                  </a:cubicBezTo>
                  <a:close/>
                  <a:moveTo>
                    <a:pt x="509" y="579"/>
                  </a:moveTo>
                  <a:cubicBezTo>
                    <a:pt x="509" y="585"/>
                    <a:pt x="509" y="585"/>
                    <a:pt x="509" y="585"/>
                  </a:cubicBezTo>
                  <a:cubicBezTo>
                    <a:pt x="505" y="587"/>
                    <a:pt x="505" y="587"/>
                    <a:pt x="505" y="587"/>
                  </a:cubicBezTo>
                  <a:cubicBezTo>
                    <a:pt x="506" y="588"/>
                    <a:pt x="508" y="588"/>
                    <a:pt x="509" y="589"/>
                  </a:cubicBezTo>
                  <a:cubicBezTo>
                    <a:pt x="509" y="596"/>
                    <a:pt x="509" y="596"/>
                    <a:pt x="509" y="596"/>
                  </a:cubicBezTo>
                  <a:cubicBezTo>
                    <a:pt x="507" y="595"/>
                    <a:pt x="505" y="594"/>
                    <a:pt x="504" y="594"/>
                  </a:cubicBezTo>
                  <a:cubicBezTo>
                    <a:pt x="504" y="582"/>
                    <a:pt x="504" y="582"/>
                    <a:pt x="504" y="582"/>
                  </a:cubicBezTo>
                  <a:cubicBezTo>
                    <a:pt x="505" y="581"/>
                    <a:pt x="507" y="580"/>
                    <a:pt x="509" y="579"/>
                  </a:cubicBezTo>
                  <a:close/>
                  <a:moveTo>
                    <a:pt x="509" y="605"/>
                  </a:moveTo>
                  <a:cubicBezTo>
                    <a:pt x="509" y="611"/>
                    <a:pt x="509" y="611"/>
                    <a:pt x="509" y="611"/>
                  </a:cubicBezTo>
                  <a:cubicBezTo>
                    <a:pt x="508" y="611"/>
                    <a:pt x="506" y="611"/>
                    <a:pt x="505" y="612"/>
                  </a:cubicBezTo>
                  <a:cubicBezTo>
                    <a:pt x="505" y="612"/>
                    <a:pt x="504" y="612"/>
                    <a:pt x="504" y="613"/>
                  </a:cubicBezTo>
                  <a:cubicBezTo>
                    <a:pt x="504" y="605"/>
                    <a:pt x="504" y="605"/>
                    <a:pt x="504" y="605"/>
                  </a:cubicBezTo>
                  <a:cubicBezTo>
                    <a:pt x="505" y="605"/>
                    <a:pt x="507" y="605"/>
                    <a:pt x="509" y="605"/>
                  </a:cubicBezTo>
                  <a:close/>
                  <a:moveTo>
                    <a:pt x="509" y="664"/>
                  </a:moveTo>
                  <a:cubicBezTo>
                    <a:pt x="509" y="676"/>
                    <a:pt x="509" y="676"/>
                    <a:pt x="509" y="676"/>
                  </a:cubicBezTo>
                  <a:cubicBezTo>
                    <a:pt x="504" y="678"/>
                    <a:pt x="504" y="678"/>
                    <a:pt x="504" y="678"/>
                  </a:cubicBezTo>
                  <a:cubicBezTo>
                    <a:pt x="504" y="666"/>
                    <a:pt x="504" y="666"/>
                    <a:pt x="504" y="666"/>
                  </a:cubicBezTo>
                  <a:cubicBezTo>
                    <a:pt x="509" y="664"/>
                    <a:pt x="509" y="664"/>
                    <a:pt x="509" y="664"/>
                  </a:cubicBezTo>
                  <a:close/>
                  <a:moveTo>
                    <a:pt x="509" y="731"/>
                  </a:moveTo>
                  <a:cubicBezTo>
                    <a:pt x="509" y="741"/>
                    <a:pt x="509" y="741"/>
                    <a:pt x="509" y="741"/>
                  </a:cubicBezTo>
                  <a:cubicBezTo>
                    <a:pt x="507" y="741"/>
                    <a:pt x="505" y="741"/>
                    <a:pt x="504" y="741"/>
                  </a:cubicBezTo>
                  <a:cubicBezTo>
                    <a:pt x="504" y="732"/>
                    <a:pt x="504" y="732"/>
                    <a:pt x="504" y="732"/>
                  </a:cubicBezTo>
                  <a:lnTo>
                    <a:pt x="509" y="731"/>
                  </a:lnTo>
                  <a:close/>
                  <a:moveTo>
                    <a:pt x="499" y="14"/>
                  </a:moveTo>
                  <a:cubicBezTo>
                    <a:pt x="501" y="15"/>
                    <a:pt x="502" y="15"/>
                    <a:pt x="504" y="16"/>
                  </a:cubicBezTo>
                  <a:cubicBezTo>
                    <a:pt x="504" y="24"/>
                    <a:pt x="504" y="24"/>
                    <a:pt x="504" y="24"/>
                  </a:cubicBezTo>
                  <a:cubicBezTo>
                    <a:pt x="502" y="23"/>
                    <a:pt x="501" y="22"/>
                    <a:pt x="499" y="22"/>
                  </a:cubicBezTo>
                  <a:cubicBezTo>
                    <a:pt x="499" y="14"/>
                    <a:pt x="499" y="14"/>
                    <a:pt x="499" y="14"/>
                  </a:cubicBezTo>
                  <a:close/>
                  <a:moveTo>
                    <a:pt x="504" y="779"/>
                  </a:moveTo>
                  <a:cubicBezTo>
                    <a:pt x="502" y="780"/>
                    <a:pt x="501" y="781"/>
                    <a:pt x="499" y="781"/>
                  </a:cubicBezTo>
                  <a:cubicBezTo>
                    <a:pt x="499" y="772"/>
                    <a:pt x="499" y="772"/>
                    <a:pt x="499" y="772"/>
                  </a:cubicBezTo>
                  <a:cubicBezTo>
                    <a:pt x="501" y="772"/>
                    <a:pt x="502" y="772"/>
                    <a:pt x="504" y="771"/>
                  </a:cubicBezTo>
                  <a:cubicBezTo>
                    <a:pt x="504" y="779"/>
                    <a:pt x="504" y="779"/>
                    <a:pt x="504" y="779"/>
                  </a:cubicBezTo>
                  <a:close/>
                  <a:moveTo>
                    <a:pt x="504" y="54"/>
                  </a:moveTo>
                  <a:cubicBezTo>
                    <a:pt x="504" y="63"/>
                    <a:pt x="504" y="63"/>
                    <a:pt x="504" y="63"/>
                  </a:cubicBezTo>
                  <a:cubicBezTo>
                    <a:pt x="502" y="63"/>
                    <a:pt x="501" y="62"/>
                    <a:pt x="499" y="61"/>
                  </a:cubicBezTo>
                  <a:cubicBezTo>
                    <a:pt x="499" y="49"/>
                    <a:pt x="499" y="49"/>
                    <a:pt x="499" y="49"/>
                  </a:cubicBezTo>
                  <a:cubicBezTo>
                    <a:pt x="500" y="51"/>
                    <a:pt x="502" y="52"/>
                    <a:pt x="504" y="54"/>
                  </a:cubicBezTo>
                  <a:close/>
                  <a:moveTo>
                    <a:pt x="504" y="129"/>
                  </a:moveTo>
                  <a:cubicBezTo>
                    <a:pt x="504" y="143"/>
                    <a:pt x="504" y="143"/>
                    <a:pt x="504" y="143"/>
                  </a:cubicBezTo>
                  <a:cubicBezTo>
                    <a:pt x="502" y="143"/>
                    <a:pt x="501" y="143"/>
                    <a:pt x="499" y="143"/>
                  </a:cubicBezTo>
                  <a:cubicBezTo>
                    <a:pt x="499" y="127"/>
                    <a:pt x="499" y="127"/>
                    <a:pt x="499" y="127"/>
                  </a:cubicBezTo>
                  <a:cubicBezTo>
                    <a:pt x="501" y="128"/>
                    <a:pt x="502" y="128"/>
                    <a:pt x="504" y="129"/>
                  </a:cubicBezTo>
                  <a:close/>
                  <a:moveTo>
                    <a:pt x="504" y="190"/>
                  </a:moveTo>
                  <a:cubicBezTo>
                    <a:pt x="504" y="221"/>
                    <a:pt x="504" y="221"/>
                    <a:pt x="504" y="221"/>
                  </a:cubicBezTo>
                  <a:cubicBezTo>
                    <a:pt x="502" y="219"/>
                    <a:pt x="501" y="219"/>
                    <a:pt x="499" y="217"/>
                  </a:cubicBezTo>
                  <a:cubicBezTo>
                    <a:pt x="499" y="213"/>
                    <a:pt x="499" y="213"/>
                    <a:pt x="499" y="213"/>
                  </a:cubicBezTo>
                  <a:cubicBezTo>
                    <a:pt x="499" y="213"/>
                    <a:pt x="500" y="214"/>
                    <a:pt x="501" y="215"/>
                  </a:cubicBezTo>
                  <a:cubicBezTo>
                    <a:pt x="501" y="215"/>
                    <a:pt x="502" y="215"/>
                    <a:pt x="503" y="215"/>
                  </a:cubicBezTo>
                  <a:cubicBezTo>
                    <a:pt x="503" y="205"/>
                    <a:pt x="503" y="198"/>
                    <a:pt x="499" y="194"/>
                  </a:cubicBezTo>
                  <a:cubicBezTo>
                    <a:pt x="499" y="188"/>
                    <a:pt x="499" y="188"/>
                    <a:pt x="499" y="188"/>
                  </a:cubicBezTo>
                  <a:cubicBezTo>
                    <a:pt x="501" y="188"/>
                    <a:pt x="502" y="189"/>
                    <a:pt x="504" y="190"/>
                  </a:cubicBezTo>
                  <a:close/>
                  <a:moveTo>
                    <a:pt x="504" y="277"/>
                  </a:moveTo>
                  <a:cubicBezTo>
                    <a:pt x="504" y="283"/>
                    <a:pt x="504" y="283"/>
                    <a:pt x="504" y="283"/>
                  </a:cubicBezTo>
                  <a:cubicBezTo>
                    <a:pt x="502" y="284"/>
                    <a:pt x="500" y="285"/>
                    <a:pt x="499" y="287"/>
                  </a:cubicBezTo>
                  <a:cubicBezTo>
                    <a:pt x="499" y="281"/>
                    <a:pt x="499" y="281"/>
                    <a:pt x="499" y="281"/>
                  </a:cubicBezTo>
                  <a:cubicBezTo>
                    <a:pt x="504" y="277"/>
                    <a:pt x="504" y="277"/>
                    <a:pt x="504" y="277"/>
                  </a:cubicBezTo>
                  <a:close/>
                  <a:moveTo>
                    <a:pt x="504" y="291"/>
                  </a:moveTo>
                  <a:cubicBezTo>
                    <a:pt x="504" y="296"/>
                    <a:pt x="504" y="296"/>
                    <a:pt x="504" y="296"/>
                  </a:cubicBezTo>
                  <a:cubicBezTo>
                    <a:pt x="502" y="295"/>
                    <a:pt x="501" y="294"/>
                    <a:pt x="499" y="293"/>
                  </a:cubicBezTo>
                  <a:cubicBezTo>
                    <a:pt x="499" y="288"/>
                    <a:pt x="499" y="288"/>
                    <a:pt x="499" y="288"/>
                  </a:cubicBezTo>
                  <a:cubicBezTo>
                    <a:pt x="501" y="289"/>
                    <a:pt x="503" y="290"/>
                    <a:pt x="504" y="291"/>
                  </a:cubicBezTo>
                  <a:close/>
                  <a:moveTo>
                    <a:pt x="504" y="305"/>
                  </a:moveTo>
                  <a:cubicBezTo>
                    <a:pt x="504" y="312"/>
                    <a:pt x="504" y="312"/>
                    <a:pt x="504" y="312"/>
                  </a:cubicBezTo>
                  <a:cubicBezTo>
                    <a:pt x="502" y="313"/>
                    <a:pt x="501" y="315"/>
                    <a:pt x="499" y="317"/>
                  </a:cubicBezTo>
                  <a:cubicBezTo>
                    <a:pt x="499" y="311"/>
                    <a:pt x="499" y="311"/>
                    <a:pt x="499" y="311"/>
                  </a:cubicBezTo>
                  <a:cubicBezTo>
                    <a:pt x="500" y="311"/>
                    <a:pt x="501" y="310"/>
                    <a:pt x="502" y="309"/>
                  </a:cubicBezTo>
                  <a:cubicBezTo>
                    <a:pt x="501" y="308"/>
                    <a:pt x="500" y="308"/>
                    <a:pt x="499" y="307"/>
                  </a:cubicBezTo>
                  <a:cubicBezTo>
                    <a:pt x="499" y="302"/>
                    <a:pt x="499" y="302"/>
                    <a:pt x="499" y="302"/>
                  </a:cubicBezTo>
                  <a:cubicBezTo>
                    <a:pt x="503" y="305"/>
                    <a:pt x="503" y="305"/>
                    <a:pt x="503" y="305"/>
                  </a:cubicBezTo>
                  <a:cubicBezTo>
                    <a:pt x="504" y="305"/>
                    <a:pt x="504" y="305"/>
                    <a:pt x="504" y="305"/>
                  </a:cubicBezTo>
                  <a:close/>
                  <a:moveTo>
                    <a:pt x="504" y="330"/>
                  </a:moveTo>
                  <a:cubicBezTo>
                    <a:pt x="504" y="340"/>
                    <a:pt x="504" y="340"/>
                    <a:pt x="504" y="340"/>
                  </a:cubicBezTo>
                  <a:cubicBezTo>
                    <a:pt x="501" y="338"/>
                    <a:pt x="500" y="338"/>
                    <a:pt x="499" y="337"/>
                  </a:cubicBezTo>
                  <a:cubicBezTo>
                    <a:pt x="499" y="333"/>
                    <a:pt x="499" y="333"/>
                    <a:pt x="499" y="333"/>
                  </a:cubicBezTo>
                  <a:cubicBezTo>
                    <a:pt x="499" y="332"/>
                    <a:pt x="499" y="331"/>
                    <a:pt x="499" y="330"/>
                  </a:cubicBezTo>
                  <a:cubicBezTo>
                    <a:pt x="504" y="330"/>
                    <a:pt x="504" y="330"/>
                    <a:pt x="504" y="330"/>
                  </a:cubicBezTo>
                  <a:close/>
                  <a:moveTo>
                    <a:pt x="504" y="388"/>
                  </a:moveTo>
                  <a:cubicBezTo>
                    <a:pt x="504" y="415"/>
                    <a:pt x="504" y="415"/>
                    <a:pt x="504" y="415"/>
                  </a:cubicBezTo>
                  <a:cubicBezTo>
                    <a:pt x="503" y="423"/>
                    <a:pt x="501" y="431"/>
                    <a:pt x="499" y="438"/>
                  </a:cubicBezTo>
                  <a:cubicBezTo>
                    <a:pt x="499" y="421"/>
                    <a:pt x="499" y="421"/>
                    <a:pt x="499" y="421"/>
                  </a:cubicBezTo>
                  <a:cubicBezTo>
                    <a:pt x="500" y="420"/>
                    <a:pt x="500" y="418"/>
                    <a:pt x="501" y="416"/>
                  </a:cubicBezTo>
                  <a:cubicBezTo>
                    <a:pt x="499" y="416"/>
                    <a:pt x="499" y="416"/>
                    <a:pt x="499" y="416"/>
                  </a:cubicBezTo>
                  <a:cubicBezTo>
                    <a:pt x="499" y="411"/>
                    <a:pt x="499" y="411"/>
                    <a:pt x="499" y="411"/>
                  </a:cubicBezTo>
                  <a:cubicBezTo>
                    <a:pt x="500" y="410"/>
                    <a:pt x="500" y="409"/>
                    <a:pt x="501" y="409"/>
                  </a:cubicBezTo>
                  <a:cubicBezTo>
                    <a:pt x="501" y="406"/>
                    <a:pt x="501" y="404"/>
                    <a:pt x="501" y="402"/>
                  </a:cubicBezTo>
                  <a:cubicBezTo>
                    <a:pt x="500" y="402"/>
                    <a:pt x="499" y="403"/>
                    <a:pt x="499" y="403"/>
                  </a:cubicBezTo>
                  <a:cubicBezTo>
                    <a:pt x="499" y="398"/>
                    <a:pt x="499" y="398"/>
                    <a:pt x="499" y="398"/>
                  </a:cubicBezTo>
                  <a:cubicBezTo>
                    <a:pt x="501" y="396"/>
                    <a:pt x="503" y="393"/>
                    <a:pt x="500" y="389"/>
                  </a:cubicBezTo>
                  <a:cubicBezTo>
                    <a:pt x="499" y="390"/>
                    <a:pt x="499" y="390"/>
                    <a:pt x="499" y="390"/>
                  </a:cubicBezTo>
                  <a:cubicBezTo>
                    <a:pt x="499" y="383"/>
                    <a:pt x="499" y="383"/>
                    <a:pt x="499" y="383"/>
                  </a:cubicBezTo>
                  <a:cubicBezTo>
                    <a:pt x="500" y="381"/>
                    <a:pt x="500" y="379"/>
                    <a:pt x="499" y="377"/>
                  </a:cubicBezTo>
                  <a:cubicBezTo>
                    <a:pt x="499" y="365"/>
                    <a:pt x="499" y="365"/>
                    <a:pt x="499" y="365"/>
                  </a:cubicBezTo>
                  <a:cubicBezTo>
                    <a:pt x="501" y="373"/>
                    <a:pt x="503" y="380"/>
                    <a:pt x="504" y="388"/>
                  </a:cubicBezTo>
                  <a:close/>
                  <a:moveTo>
                    <a:pt x="504" y="491"/>
                  </a:moveTo>
                  <a:cubicBezTo>
                    <a:pt x="504" y="497"/>
                    <a:pt x="504" y="497"/>
                    <a:pt x="504" y="497"/>
                  </a:cubicBezTo>
                  <a:cubicBezTo>
                    <a:pt x="503" y="496"/>
                    <a:pt x="503" y="495"/>
                    <a:pt x="502" y="495"/>
                  </a:cubicBezTo>
                  <a:cubicBezTo>
                    <a:pt x="501" y="496"/>
                    <a:pt x="500" y="498"/>
                    <a:pt x="499" y="499"/>
                  </a:cubicBezTo>
                  <a:cubicBezTo>
                    <a:pt x="499" y="486"/>
                    <a:pt x="499" y="486"/>
                    <a:pt x="499" y="486"/>
                  </a:cubicBezTo>
                  <a:cubicBezTo>
                    <a:pt x="504" y="491"/>
                    <a:pt x="504" y="491"/>
                    <a:pt x="504" y="491"/>
                  </a:cubicBezTo>
                  <a:close/>
                  <a:moveTo>
                    <a:pt x="504" y="507"/>
                  </a:moveTo>
                  <a:cubicBezTo>
                    <a:pt x="504" y="516"/>
                    <a:pt x="504" y="516"/>
                    <a:pt x="504" y="516"/>
                  </a:cubicBezTo>
                  <a:cubicBezTo>
                    <a:pt x="502" y="519"/>
                    <a:pt x="502" y="519"/>
                    <a:pt x="502" y="519"/>
                  </a:cubicBezTo>
                  <a:cubicBezTo>
                    <a:pt x="503" y="520"/>
                    <a:pt x="503" y="520"/>
                    <a:pt x="504" y="521"/>
                  </a:cubicBezTo>
                  <a:cubicBezTo>
                    <a:pt x="504" y="527"/>
                    <a:pt x="504" y="527"/>
                    <a:pt x="504" y="527"/>
                  </a:cubicBezTo>
                  <a:cubicBezTo>
                    <a:pt x="499" y="522"/>
                    <a:pt x="499" y="522"/>
                    <a:pt x="499" y="522"/>
                  </a:cubicBezTo>
                  <a:cubicBezTo>
                    <a:pt x="499" y="516"/>
                    <a:pt x="499" y="516"/>
                    <a:pt x="499" y="516"/>
                  </a:cubicBezTo>
                  <a:cubicBezTo>
                    <a:pt x="499" y="516"/>
                    <a:pt x="499" y="516"/>
                    <a:pt x="499" y="516"/>
                  </a:cubicBezTo>
                  <a:cubicBezTo>
                    <a:pt x="501" y="512"/>
                    <a:pt x="503" y="510"/>
                    <a:pt x="504" y="507"/>
                  </a:cubicBezTo>
                  <a:close/>
                  <a:moveTo>
                    <a:pt x="504" y="582"/>
                  </a:moveTo>
                  <a:cubicBezTo>
                    <a:pt x="504" y="594"/>
                    <a:pt x="504" y="594"/>
                    <a:pt x="504" y="594"/>
                  </a:cubicBezTo>
                  <a:cubicBezTo>
                    <a:pt x="502" y="593"/>
                    <a:pt x="501" y="593"/>
                    <a:pt x="499" y="593"/>
                  </a:cubicBezTo>
                  <a:cubicBezTo>
                    <a:pt x="499" y="585"/>
                    <a:pt x="499" y="585"/>
                    <a:pt x="499" y="585"/>
                  </a:cubicBezTo>
                  <a:cubicBezTo>
                    <a:pt x="501" y="584"/>
                    <a:pt x="502" y="583"/>
                    <a:pt x="504" y="582"/>
                  </a:cubicBezTo>
                  <a:close/>
                  <a:moveTo>
                    <a:pt x="504" y="605"/>
                  </a:moveTo>
                  <a:cubicBezTo>
                    <a:pt x="504" y="613"/>
                    <a:pt x="504" y="613"/>
                    <a:pt x="504" y="613"/>
                  </a:cubicBezTo>
                  <a:cubicBezTo>
                    <a:pt x="502" y="614"/>
                    <a:pt x="501" y="615"/>
                    <a:pt x="499" y="616"/>
                  </a:cubicBezTo>
                  <a:cubicBezTo>
                    <a:pt x="499" y="611"/>
                    <a:pt x="499" y="611"/>
                    <a:pt x="499" y="611"/>
                  </a:cubicBezTo>
                  <a:cubicBezTo>
                    <a:pt x="499" y="611"/>
                    <a:pt x="499" y="611"/>
                    <a:pt x="499" y="611"/>
                  </a:cubicBezTo>
                  <a:cubicBezTo>
                    <a:pt x="499" y="610"/>
                    <a:pt x="499" y="610"/>
                    <a:pt x="499" y="610"/>
                  </a:cubicBezTo>
                  <a:cubicBezTo>
                    <a:pt x="499" y="603"/>
                    <a:pt x="499" y="603"/>
                    <a:pt x="499" y="603"/>
                  </a:cubicBezTo>
                  <a:cubicBezTo>
                    <a:pt x="502" y="605"/>
                    <a:pt x="502" y="605"/>
                    <a:pt x="502" y="605"/>
                  </a:cubicBezTo>
                  <a:cubicBezTo>
                    <a:pt x="502" y="605"/>
                    <a:pt x="503" y="605"/>
                    <a:pt x="504" y="605"/>
                  </a:cubicBezTo>
                  <a:close/>
                  <a:moveTo>
                    <a:pt x="504" y="666"/>
                  </a:moveTo>
                  <a:cubicBezTo>
                    <a:pt x="504" y="678"/>
                    <a:pt x="504" y="678"/>
                    <a:pt x="504" y="678"/>
                  </a:cubicBezTo>
                  <a:cubicBezTo>
                    <a:pt x="499" y="680"/>
                    <a:pt x="499" y="680"/>
                    <a:pt x="499" y="680"/>
                  </a:cubicBezTo>
                  <a:cubicBezTo>
                    <a:pt x="499" y="668"/>
                    <a:pt x="499" y="668"/>
                    <a:pt x="499" y="668"/>
                  </a:cubicBezTo>
                  <a:cubicBezTo>
                    <a:pt x="504" y="666"/>
                    <a:pt x="504" y="666"/>
                    <a:pt x="504" y="666"/>
                  </a:cubicBezTo>
                  <a:close/>
                  <a:moveTo>
                    <a:pt x="504" y="732"/>
                  </a:moveTo>
                  <a:cubicBezTo>
                    <a:pt x="504" y="741"/>
                    <a:pt x="504" y="741"/>
                    <a:pt x="504" y="741"/>
                  </a:cubicBezTo>
                  <a:cubicBezTo>
                    <a:pt x="502" y="741"/>
                    <a:pt x="501" y="742"/>
                    <a:pt x="499" y="742"/>
                  </a:cubicBezTo>
                  <a:cubicBezTo>
                    <a:pt x="499" y="733"/>
                    <a:pt x="499" y="733"/>
                    <a:pt x="499" y="733"/>
                  </a:cubicBezTo>
                  <a:cubicBezTo>
                    <a:pt x="501" y="732"/>
                    <a:pt x="502" y="732"/>
                    <a:pt x="504" y="732"/>
                  </a:cubicBezTo>
                  <a:close/>
                  <a:moveTo>
                    <a:pt x="504" y="756"/>
                  </a:moveTo>
                  <a:cubicBezTo>
                    <a:pt x="504" y="768"/>
                    <a:pt x="504" y="768"/>
                    <a:pt x="504" y="768"/>
                  </a:cubicBezTo>
                  <a:cubicBezTo>
                    <a:pt x="502" y="766"/>
                    <a:pt x="500" y="764"/>
                    <a:pt x="499" y="763"/>
                  </a:cubicBezTo>
                  <a:cubicBezTo>
                    <a:pt x="499" y="751"/>
                    <a:pt x="499" y="751"/>
                    <a:pt x="499" y="751"/>
                  </a:cubicBezTo>
                  <a:cubicBezTo>
                    <a:pt x="501" y="753"/>
                    <a:pt x="502" y="754"/>
                    <a:pt x="504" y="756"/>
                  </a:cubicBezTo>
                  <a:close/>
                  <a:moveTo>
                    <a:pt x="499" y="98"/>
                  </a:moveTo>
                  <a:cubicBezTo>
                    <a:pt x="499" y="87"/>
                    <a:pt x="499" y="87"/>
                    <a:pt x="499" y="87"/>
                  </a:cubicBezTo>
                  <a:cubicBezTo>
                    <a:pt x="500" y="88"/>
                    <a:pt x="501" y="89"/>
                    <a:pt x="503" y="90"/>
                  </a:cubicBezTo>
                  <a:cubicBezTo>
                    <a:pt x="502" y="93"/>
                    <a:pt x="501" y="96"/>
                    <a:pt x="501" y="98"/>
                  </a:cubicBezTo>
                  <a:lnTo>
                    <a:pt x="499" y="98"/>
                  </a:lnTo>
                  <a:close/>
                  <a:moveTo>
                    <a:pt x="496" y="14"/>
                  </a:moveTo>
                  <a:cubicBezTo>
                    <a:pt x="497" y="14"/>
                    <a:pt x="498" y="14"/>
                    <a:pt x="499" y="14"/>
                  </a:cubicBezTo>
                  <a:cubicBezTo>
                    <a:pt x="499" y="22"/>
                    <a:pt x="499" y="22"/>
                    <a:pt x="499" y="22"/>
                  </a:cubicBezTo>
                  <a:cubicBezTo>
                    <a:pt x="498" y="21"/>
                    <a:pt x="497" y="21"/>
                    <a:pt x="496" y="21"/>
                  </a:cubicBezTo>
                  <a:cubicBezTo>
                    <a:pt x="496" y="14"/>
                    <a:pt x="496" y="14"/>
                    <a:pt x="496" y="14"/>
                  </a:cubicBezTo>
                  <a:close/>
                  <a:moveTo>
                    <a:pt x="499" y="781"/>
                  </a:moveTo>
                  <a:cubicBezTo>
                    <a:pt x="498" y="782"/>
                    <a:pt x="498" y="782"/>
                    <a:pt x="497" y="782"/>
                  </a:cubicBezTo>
                  <a:cubicBezTo>
                    <a:pt x="497" y="782"/>
                    <a:pt x="496" y="782"/>
                    <a:pt x="496" y="782"/>
                  </a:cubicBezTo>
                  <a:cubicBezTo>
                    <a:pt x="496" y="773"/>
                    <a:pt x="496" y="773"/>
                    <a:pt x="496" y="773"/>
                  </a:cubicBezTo>
                  <a:cubicBezTo>
                    <a:pt x="497" y="773"/>
                    <a:pt x="498" y="773"/>
                    <a:pt x="499" y="772"/>
                  </a:cubicBezTo>
                  <a:cubicBezTo>
                    <a:pt x="499" y="781"/>
                    <a:pt x="499" y="781"/>
                    <a:pt x="499" y="781"/>
                  </a:cubicBezTo>
                  <a:close/>
                  <a:moveTo>
                    <a:pt x="499" y="49"/>
                  </a:moveTo>
                  <a:cubicBezTo>
                    <a:pt x="499" y="61"/>
                    <a:pt x="499" y="61"/>
                    <a:pt x="499" y="61"/>
                  </a:cubicBezTo>
                  <a:cubicBezTo>
                    <a:pt x="498" y="60"/>
                    <a:pt x="497" y="60"/>
                    <a:pt x="496" y="59"/>
                  </a:cubicBezTo>
                  <a:cubicBezTo>
                    <a:pt x="496" y="44"/>
                    <a:pt x="496" y="44"/>
                    <a:pt x="496" y="44"/>
                  </a:cubicBezTo>
                  <a:cubicBezTo>
                    <a:pt x="497" y="46"/>
                    <a:pt x="497" y="48"/>
                    <a:pt x="499" y="49"/>
                  </a:cubicBezTo>
                  <a:close/>
                  <a:moveTo>
                    <a:pt x="499" y="87"/>
                  </a:moveTo>
                  <a:cubicBezTo>
                    <a:pt x="499" y="98"/>
                    <a:pt x="499" y="98"/>
                    <a:pt x="499" y="98"/>
                  </a:cubicBezTo>
                  <a:cubicBezTo>
                    <a:pt x="498" y="97"/>
                    <a:pt x="497" y="97"/>
                    <a:pt x="496" y="97"/>
                  </a:cubicBezTo>
                  <a:cubicBezTo>
                    <a:pt x="496" y="86"/>
                    <a:pt x="496" y="86"/>
                    <a:pt x="496" y="86"/>
                  </a:cubicBezTo>
                  <a:cubicBezTo>
                    <a:pt x="497" y="86"/>
                    <a:pt x="498" y="87"/>
                    <a:pt x="499" y="87"/>
                  </a:cubicBezTo>
                  <a:close/>
                  <a:moveTo>
                    <a:pt x="499" y="127"/>
                  </a:moveTo>
                  <a:cubicBezTo>
                    <a:pt x="499" y="143"/>
                    <a:pt x="499" y="143"/>
                    <a:pt x="499" y="143"/>
                  </a:cubicBezTo>
                  <a:cubicBezTo>
                    <a:pt x="498" y="143"/>
                    <a:pt x="497" y="143"/>
                    <a:pt x="496" y="143"/>
                  </a:cubicBezTo>
                  <a:cubicBezTo>
                    <a:pt x="496" y="126"/>
                    <a:pt x="496" y="126"/>
                    <a:pt x="496" y="126"/>
                  </a:cubicBezTo>
                  <a:cubicBezTo>
                    <a:pt x="497" y="126"/>
                    <a:pt x="498" y="127"/>
                    <a:pt x="499" y="127"/>
                  </a:cubicBezTo>
                  <a:close/>
                  <a:moveTo>
                    <a:pt x="499" y="188"/>
                  </a:moveTo>
                  <a:cubicBezTo>
                    <a:pt x="499" y="194"/>
                    <a:pt x="499" y="194"/>
                    <a:pt x="499" y="194"/>
                  </a:cubicBezTo>
                  <a:cubicBezTo>
                    <a:pt x="498" y="194"/>
                    <a:pt x="497" y="193"/>
                    <a:pt x="496" y="192"/>
                  </a:cubicBezTo>
                  <a:cubicBezTo>
                    <a:pt x="496" y="186"/>
                    <a:pt x="496" y="186"/>
                    <a:pt x="496" y="186"/>
                  </a:cubicBezTo>
                  <a:cubicBezTo>
                    <a:pt x="497" y="187"/>
                    <a:pt x="498" y="187"/>
                    <a:pt x="499" y="188"/>
                  </a:cubicBezTo>
                  <a:close/>
                  <a:moveTo>
                    <a:pt x="499" y="213"/>
                  </a:moveTo>
                  <a:cubicBezTo>
                    <a:pt x="499" y="217"/>
                    <a:pt x="499" y="217"/>
                    <a:pt x="499" y="217"/>
                  </a:cubicBezTo>
                  <a:cubicBezTo>
                    <a:pt x="498" y="217"/>
                    <a:pt x="497" y="216"/>
                    <a:pt x="496" y="216"/>
                  </a:cubicBezTo>
                  <a:cubicBezTo>
                    <a:pt x="496" y="210"/>
                    <a:pt x="496" y="210"/>
                    <a:pt x="496" y="210"/>
                  </a:cubicBezTo>
                  <a:cubicBezTo>
                    <a:pt x="497" y="211"/>
                    <a:pt x="497" y="212"/>
                    <a:pt x="499" y="213"/>
                  </a:cubicBezTo>
                  <a:close/>
                  <a:moveTo>
                    <a:pt x="499" y="281"/>
                  </a:moveTo>
                  <a:cubicBezTo>
                    <a:pt x="499" y="287"/>
                    <a:pt x="499" y="287"/>
                    <a:pt x="499" y="287"/>
                  </a:cubicBezTo>
                  <a:cubicBezTo>
                    <a:pt x="499" y="287"/>
                    <a:pt x="499" y="287"/>
                    <a:pt x="498" y="288"/>
                  </a:cubicBezTo>
                  <a:cubicBezTo>
                    <a:pt x="499" y="288"/>
                    <a:pt x="499" y="288"/>
                    <a:pt x="499" y="288"/>
                  </a:cubicBezTo>
                  <a:cubicBezTo>
                    <a:pt x="499" y="293"/>
                    <a:pt x="499" y="293"/>
                    <a:pt x="499" y="293"/>
                  </a:cubicBezTo>
                  <a:cubicBezTo>
                    <a:pt x="498" y="293"/>
                    <a:pt x="497" y="292"/>
                    <a:pt x="496" y="292"/>
                  </a:cubicBezTo>
                  <a:cubicBezTo>
                    <a:pt x="496" y="285"/>
                    <a:pt x="496" y="285"/>
                    <a:pt x="496" y="285"/>
                  </a:cubicBezTo>
                  <a:cubicBezTo>
                    <a:pt x="499" y="281"/>
                    <a:pt x="499" y="281"/>
                    <a:pt x="499" y="281"/>
                  </a:cubicBezTo>
                  <a:close/>
                  <a:moveTo>
                    <a:pt x="499" y="302"/>
                  </a:moveTo>
                  <a:cubicBezTo>
                    <a:pt x="499" y="307"/>
                    <a:pt x="499" y="307"/>
                    <a:pt x="499" y="307"/>
                  </a:cubicBezTo>
                  <a:cubicBezTo>
                    <a:pt x="498" y="306"/>
                    <a:pt x="497" y="305"/>
                    <a:pt x="496" y="304"/>
                  </a:cubicBezTo>
                  <a:cubicBezTo>
                    <a:pt x="496" y="300"/>
                    <a:pt x="496" y="300"/>
                    <a:pt x="496" y="300"/>
                  </a:cubicBezTo>
                  <a:cubicBezTo>
                    <a:pt x="499" y="302"/>
                    <a:pt x="499" y="302"/>
                    <a:pt x="499" y="302"/>
                  </a:cubicBezTo>
                  <a:close/>
                  <a:moveTo>
                    <a:pt x="499" y="311"/>
                  </a:moveTo>
                  <a:cubicBezTo>
                    <a:pt x="499" y="317"/>
                    <a:pt x="499" y="317"/>
                    <a:pt x="499" y="317"/>
                  </a:cubicBezTo>
                  <a:cubicBezTo>
                    <a:pt x="498" y="317"/>
                    <a:pt x="497" y="319"/>
                    <a:pt x="496" y="319"/>
                  </a:cubicBezTo>
                  <a:cubicBezTo>
                    <a:pt x="496" y="313"/>
                    <a:pt x="496" y="313"/>
                    <a:pt x="496" y="313"/>
                  </a:cubicBezTo>
                  <a:cubicBezTo>
                    <a:pt x="497" y="312"/>
                    <a:pt x="498" y="312"/>
                    <a:pt x="499" y="311"/>
                  </a:cubicBezTo>
                  <a:close/>
                  <a:moveTo>
                    <a:pt x="499" y="333"/>
                  </a:moveTo>
                  <a:cubicBezTo>
                    <a:pt x="499" y="337"/>
                    <a:pt x="499" y="337"/>
                    <a:pt x="499" y="337"/>
                  </a:cubicBezTo>
                  <a:cubicBezTo>
                    <a:pt x="498" y="337"/>
                    <a:pt x="498" y="337"/>
                    <a:pt x="498" y="337"/>
                  </a:cubicBezTo>
                  <a:cubicBezTo>
                    <a:pt x="498" y="336"/>
                    <a:pt x="499" y="334"/>
                    <a:pt x="499" y="333"/>
                  </a:cubicBezTo>
                  <a:close/>
                  <a:moveTo>
                    <a:pt x="499" y="365"/>
                  </a:moveTo>
                  <a:cubicBezTo>
                    <a:pt x="499" y="377"/>
                    <a:pt x="499" y="377"/>
                    <a:pt x="499" y="377"/>
                  </a:cubicBezTo>
                  <a:cubicBezTo>
                    <a:pt x="499" y="377"/>
                    <a:pt x="498" y="376"/>
                    <a:pt x="498" y="376"/>
                  </a:cubicBezTo>
                  <a:cubicBezTo>
                    <a:pt x="496" y="378"/>
                    <a:pt x="496" y="378"/>
                    <a:pt x="496" y="378"/>
                  </a:cubicBezTo>
                  <a:cubicBezTo>
                    <a:pt x="496" y="356"/>
                    <a:pt x="496" y="356"/>
                    <a:pt x="496" y="356"/>
                  </a:cubicBezTo>
                  <a:cubicBezTo>
                    <a:pt x="497" y="359"/>
                    <a:pt x="498" y="362"/>
                    <a:pt x="499" y="365"/>
                  </a:cubicBezTo>
                  <a:close/>
                  <a:moveTo>
                    <a:pt x="499" y="383"/>
                  </a:moveTo>
                  <a:cubicBezTo>
                    <a:pt x="499" y="390"/>
                    <a:pt x="499" y="390"/>
                    <a:pt x="499" y="390"/>
                  </a:cubicBezTo>
                  <a:cubicBezTo>
                    <a:pt x="498" y="391"/>
                    <a:pt x="497" y="391"/>
                    <a:pt x="496" y="392"/>
                  </a:cubicBezTo>
                  <a:cubicBezTo>
                    <a:pt x="496" y="388"/>
                    <a:pt x="496" y="388"/>
                    <a:pt x="496" y="388"/>
                  </a:cubicBezTo>
                  <a:cubicBezTo>
                    <a:pt x="497" y="387"/>
                    <a:pt x="498" y="385"/>
                    <a:pt x="499" y="383"/>
                  </a:cubicBezTo>
                  <a:close/>
                  <a:moveTo>
                    <a:pt x="499" y="398"/>
                  </a:moveTo>
                  <a:cubicBezTo>
                    <a:pt x="499" y="403"/>
                    <a:pt x="499" y="403"/>
                    <a:pt x="499" y="403"/>
                  </a:cubicBezTo>
                  <a:cubicBezTo>
                    <a:pt x="498" y="404"/>
                    <a:pt x="497" y="405"/>
                    <a:pt x="496" y="405"/>
                  </a:cubicBezTo>
                  <a:cubicBezTo>
                    <a:pt x="496" y="401"/>
                    <a:pt x="496" y="401"/>
                    <a:pt x="496" y="401"/>
                  </a:cubicBezTo>
                  <a:cubicBezTo>
                    <a:pt x="497" y="400"/>
                    <a:pt x="498" y="399"/>
                    <a:pt x="499" y="398"/>
                  </a:cubicBezTo>
                  <a:close/>
                  <a:moveTo>
                    <a:pt x="499" y="411"/>
                  </a:moveTo>
                  <a:cubicBezTo>
                    <a:pt x="499" y="416"/>
                    <a:pt x="499" y="416"/>
                    <a:pt x="499" y="416"/>
                  </a:cubicBezTo>
                  <a:cubicBezTo>
                    <a:pt x="496" y="418"/>
                    <a:pt x="496" y="418"/>
                    <a:pt x="496" y="418"/>
                  </a:cubicBezTo>
                  <a:cubicBezTo>
                    <a:pt x="496" y="412"/>
                    <a:pt x="496" y="412"/>
                    <a:pt x="496" y="412"/>
                  </a:cubicBezTo>
                  <a:cubicBezTo>
                    <a:pt x="497" y="412"/>
                    <a:pt x="498" y="411"/>
                    <a:pt x="499" y="411"/>
                  </a:cubicBezTo>
                  <a:close/>
                  <a:moveTo>
                    <a:pt x="499" y="421"/>
                  </a:moveTo>
                  <a:cubicBezTo>
                    <a:pt x="499" y="438"/>
                    <a:pt x="499" y="438"/>
                    <a:pt x="499" y="438"/>
                  </a:cubicBezTo>
                  <a:cubicBezTo>
                    <a:pt x="498" y="440"/>
                    <a:pt x="497" y="443"/>
                    <a:pt x="496" y="446"/>
                  </a:cubicBezTo>
                  <a:cubicBezTo>
                    <a:pt x="496" y="436"/>
                    <a:pt x="496" y="436"/>
                    <a:pt x="496" y="436"/>
                  </a:cubicBezTo>
                  <a:cubicBezTo>
                    <a:pt x="496" y="436"/>
                    <a:pt x="496" y="436"/>
                    <a:pt x="496" y="436"/>
                  </a:cubicBezTo>
                  <a:cubicBezTo>
                    <a:pt x="497" y="433"/>
                    <a:pt x="497" y="431"/>
                    <a:pt x="498" y="429"/>
                  </a:cubicBezTo>
                  <a:cubicBezTo>
                    <a:pt x="497" y="429"/>
                    <a:pt x="496" y="429"/>
                    <a:pt x="496" y="429"/>
                  </a:cubicBezTo>
                  <a:cubicBezTo>
                    <a:pt x="496" y="424"/>
                    <a:pt x="496" y="424"/>
                    <a:pt x="496" y="424"/>
                  </a:cubicBezTo>
                  <a:cubicBezTo>
                    <a:pt x="497" y="423"/>
                    <a:pt x="498" y="423"/>
                    <a:pt x="499" y="421"/>
                  </a:cubicBezTo>
                  <a:close/>
                  <a:moveTo>
                    <a:pt x="499" y="486"/>
                  </a:moveTo>
                  <a:cubicBezTo>
                    <a:pt x="499" y="499"/>
                    <a:pt x="499" y="499"/>
                    <a:pt x="499" y="499"/>
                  </a:cubicBezTo>
                  <a:cubicBezTo>
                    <a:pt x="497" y="501"/>
                    <a:pt x="496" y="503"/>
                    <a:pt x="496" y="505"/>
                  </a:cubicBezTo>
                  <a:cubicBezTo>
                    <a:pt x="496" y="498"/>
                    <a:pt x="496" y="498"/>
                    <a:pt x="496" y="498"/>
                  </a:cubicBezTo>
                  <a:cubicBezTo>
                    <a:pt x="497" y="495"/>
                    <a:pt x="497" y="493"/>
                    <a:pt x="496" y="488"/>
                  </a:cubicBezTo>
                  <a:cubicBezTo>
                    <a:pt x="496" y="483"/>
                    <a:pt x="496" y="483"/>
                    <a:pt x="496" y="483"/>
                  </a:cubicBezTo>
                  <a:cubicBezTo>
                    <a:pt x="499" y="486"/>
                    <a:pt x="499" y="486"/>
                    <a:pt x="499" y="486"/>
                  </a:cubicBezTo>
                  <a:close/>
                  <a:moveTo>
                    <a:pt x="499" y="516"/>
                  </a:moveTo>
                  <a:cubicBezTo>
                    <a:pt x="499" y="522"/>
                    <a:pt x="499" y="522"/>
                    <a:pt x="499" y="522"/>
                  </a:cubicBezTo>
                  <a:cubicBezTo>
                    <a:pt x="496" y="518"/>
                    <a:pt x="496" y="518"/>
                    <a:pt x="496" y="518"/>
                  </a:cubicBezTo>
                  <a:cubicBezTo>
                    <a:pt x="496" y="514"/>
                    <a:pt x="496" y="514"/>
                    <a:pt x="496" y="514"/>
                  </a:cubicBezTo>
                  <a:cubicBezTo>
                    <a:pt x="496" y="514"/>
                    <a:pt x="497" y="515"/>
                    <a:pt x="497" y="516"/>
                  </a:cubicBezTo>
                  <a:cubicBezTo>
                    <a:pt x="499" y="516"/>
                    <a:pt x="499" y="516"/>
                    <a:pt x="499" y="516"/>
                  </a:cubicBezTo>
                  <a:close/>
                  <a:moveTo>
                    <a:pt x="499" y="585"/>
                  </a:moveTo>
                  <a:cubicBezTo>
                    <a:pt x="499" y="593"/>
                    <a:pt x="499" y="593"/>
                    <a:pt x="499" y="593"/>
                  </a:cubicBezTo>
                  <a:cubicBezTo>
                    <a:pt x="498" y="593"/>
                    <a:pt x="497" y="593"/>
                    <a:pt x="496" y="593"/>
                  </a:cubicBezTo>
                  <a:cubicBezTo>
                    <a:pt x="496" y="586"/>
                    <a:pt x="496" y="586"/>
                    <a:pt x="496" y="586"/>
                  </a:cubicBezTo>
                  <a:cubicBezTo>
                    <a:pt x="497" y="586"/>
                    <a:pt x="498" y="586"/>
                    <a:pt x="499" y="585"/>
                  </a:cubicBezTo>
                  <a:close/>
                  <a:moveTo>
                    <a:pt x="499" y="603"/>
                  </a:moveTo>
                  <a:cubicBezTo>
                    <a:pt x="499" y="610"/>
                    <a:pt x="499" y="610"/>
                    <a:pt x="499" y="610"/>
                  </a:cubicBezTo>
                  <a:cubicBezTo>
                    <a:pt x="498" y="609"/>
                    <a:pt x="497" y="609"/>
                    <a:pt x="496" y="608"/>
                  </a:cubicBezTo>
                  <a:cubicBezTo>
                    <a:pt x="496" y="601"/>
                    <a:pt x="496" y="601"/>
                    <a:pt x="496" y="601"/>
                  </a:cubicBezTo>
                  <a:cubicBezTo>
                    <a:pt x="499" y="603"/>
                    <a:pt x="499" y="603"/>
                    <a:pt x="499" y="603"/>
                  </a:cubicBezTo>
                  <a:close/>
                  <a:moveTo>
                    <a:pt x="499" y="611"/>
                  </a:moveTo>
                  <a:cubicBezTo>
                    <a:pt x="499" y="616"/>
                    <a:pt x="499" y="616"/>
                    <a:pt x="499" y="616"/>
                  </a:cubicBezTo>
                  <a:cubicBezTo>
                    <a:pt x="498" y="617"/>
                    <a:pt x="497" y="617"/>
                    <a:pt x="496" y="618"/>
                  </a:cubicBezTo>
                  <a:cubicBezTo>
                    <a:pt x="496" y="612"/>
                    <a:pt x="496" y="612"/>
                    <a:pt x="496" y="612"/>
                  </a:cubicBezTo>
                  <a:cubicBezTo>
                    <a:pt x="497" y="612"/>
                    <a:pt x="497" y="611"/>
                    <a:pt x="499" y="611"/>
                  </a:cubicBezTo>
                  <a:close/>
                  <a:moveTo>
                    <a:pt x="499" y="668"/>
                  </a:moveTo>
                  <a:cubicBezTo>
                    <a:pt x="499" y="680"/>
                    <a:pt x="499" y="680"/>
                    <a:pt x="499" y="680"/>
                  </a:cubicBezTo>
                  <a:cubicBezTo>
                    <a:pt x="496" y="681"/>
                    <a:pt x="496" y="681"/>
                    <a:pt x="496" y="681"/>
                  </a:cubicBezTo>
                  <a:cubicBezTo>
                    <a:pt x="496" y="669"/>
                    <a:pt x="496" y="669"/>
                    <a:pt x="496" y="669"/>
                  </a:cubicBezTo>
                  <a:cubicBezTo>
                    <a:pt x="499" y="668"/>
                    <a:pt x="499" y="668"/>
                    <a:pt x="499" y="668"/>
                  </a:cubicBezTo>
                  <a:close/>
                  <a:moveTo>
                    <a:pt x="499" y="733"/>
                  </a:moveTo>
                  <a:cubicBezTo>
                    <a:pt x="499" y="742"/>
                    <a:pt x="499" y="742"/>
                    <a:pt x="499" y="742"/>
                  </a:cubicBezTo>
                  <a:cubicBezTo>
                    <a:pt x="498" y="742"/>
                    <a:pt x="497" y="743"/>
                    <a:pt x="496" y="743"/>
                  </a:cubicBezTo>
                  <a:cubicBezTo>
                    <a:pt x="496" y="734"/>
                    <a:pt x="496" y="734"/>
                    <a:pt x="496" y="734"/>
                  </a:cubicBezTo>
                  <a:cubicBezTo>
                    <a:pt x="497" y="734"/>
                    <a:pt x="497" y="733"/>
                    <a:pt x="498" y="733"/>
                  </a:cubicBezTo>
                  <a:cubicBezTo>
                    <a:pt x="499" y="733"/>
                    <a:pt x="499" y="733"/>
                    <a:pt x="499" y="733"/>
                  </a:cubicBezTo>
                  <a:close/>
                  <a:moveTo>
                    <a:pt x="499" y="751"/>
                  </a:moveTo>
                  <a:cubicBezTo>
                    <a:pt x="499" y="763"/>
                    <a:pt x="499" y="763"/>
                    <a:pt x="499" y="763"/>
                  </a:cubicBezTo>
                  <a:cubicBezTo>
                    <a:pt x="498" y="762"/>
                    <a:pt x="497" y="761"/>
                    <a:pt x="496" y="760"/>
                  </a:cubicBezTo>
                  <a:cubicBezTo>
                    <a:pt x="496" y="748"/>
                    <a:pt x="496" y="748"/>
                    <a:pt x="496" y="748"/>
                  </a:cubicBezTo>
                  <a:cubicBezTo>
                    <a:pt x="497" y="749"/>
                    <a:pt x="498" y="750"/>
                    <a:pt x="499" y="751"/>
                  </a:cubicBezTo>
                  <a:close/>
                  <a:moveTo>
                    <a:pt x="496" y="563"/>
                  </a:moveTo>
                  <a:cubicBezTo>
                    <a:pt x="496" y="558"/>
                    <a:pt x="496" y="558"/>
                    <a:pt x="496" y="558"/>
                  </a:cubicBezTo>
                  <a:cubicBezTo>
                    <a:pt x="497" y="559"/>
                    <a:pt x="497" y="559"/>
                    <a:pt x="497" y="559"/>
                  </a:cubicBezTo>
                  <a:cubicBezTo>
                    <a:pt x="496" y="561"/>
                    <a:pt x="496" y="562"/>
                    <a:pt x="496" y="563"/>
                  </a:cubicBezTo>
                  <a:close/>
                  <a:moveTo>
                    <a:pt x="496" y="121"/>
                  </a:moveTo>
                  <a:cubicBezTo>
                    <a:pt x="496" y="112"/>
                    <a:pt x="496" y="112"/>
                    <a:pt x="496" y="112"/>
                  </a:cubicBezTo>
                  <a:cubicBezTo>
                    <a:pt x="497" y="114"/>
                    <a:pt x="498" y="116"/>
                    <a:pt x="498" y="119"/>
                  </a:cubicBezTo>
                  <a:cubicBezTo>
                    <a:pt x="497" y="120"/>
                    <a:pt x="496" y="120"/>
                    <a:pt x="496" y="121"/>
                  </a:cubicBezTo>
                  <a:close/>
                  <a:moveTo>
                    <a:pt x="491" y="12"/>
                  </a:moveTo>
                  <a:cubicBezTo>
                    <a:pt x="492" y="13"/>
                    <a:pt x="494" y="13"/>
                    <a:pt x="496" y="14"/>
                  </a:cubicBezTo>
                  <a:cubicBezTo>
                    <a:pt x="496" y="21"/>
                    <a:pt x="496" y="21"/>
                    <a:pt x="496" y="21"/>
                  </a:cubicBezTo>
                  <a:cubicBezTo>
                    <a:pt x="494" y="21"/>
                    <a:pt x="493" y="20"/>
                    <a:pt x="491" y="20"/>
                  </a:cubicBezTo>
                  <a:cubicBezTo>
                    <a:pt x="491" y="12"/>
                    <a:pt x="491" y="12"/>
                    <a:pt x="491" y="12"/>
                  </a:cubicBezTo>
                  <a:close/>
                  <a:moveTo>
                    <a:pt x="496" y="782"/>
                  </a:moveTo>
                  <a:cubicBezTo>
                    <a:pt x="494" y="782"/>
                    <a:pt x="492" y="783"/>
                    <a:pt x="491" y="783"/>
                  </a:cubicBezTo>
                  <a:cubicBezTo>
                    <a:pt x="491" y="774"/>
                    <a:pt x="491" y="774"/>
                    <a:pt x="491" y="774"/>
                  </a:cubicBezTo>
                  <a:cubicBezTo>
                    <a:pt x="493" y="774"/>
                    <a:pt x="494" y="774"/>
                    <a:pt x="496" y="773"/>
                  </a:cubicBezTo>
                  <a:cubicBezTo>
                    <a:pt x="496" y="782"/>
                    <a:pt x="496" y="782"/>
                    <a:pt x="496" y="782"/>
                  </a:cubicBezTo>
                  <a:close/>
                  <a:moveTo>
                    <a:pt x="496" y="44"/>
                  </a:moveTo>
                  <a:cubicBezTo>
                    <a:pt x="496" y="59"/>
                    <a:pt x="496" y="59"/>
                    <a:pt x="496" y="59"/>
                  </a:cubicBezTo>
                  <a:cubicBezTo>
                    <a:pt x="493" y="57"/>
                    <a:pt x="493" y="57"/>
                    <a:pt x="493" y="57"/>
                  </a:cubicBezTo>
                  <a:cubicBezTo>
                    <a:pt x="491" y="57"/>
                    <a:pt x="491" y="57"/>
                    <a:pt x="491" y="57"/>
                  </a:cubicBezTo>
                  <a:cubicBezTo>
                    <a:pt x="491" y="29"/>
                    <a:pt x="491" y="29"/>
                    <a:pt x="491" y="29"/>
                  </a:cubicBezTo>
                  <a:cubicBezTo>
                    <a:pt x="493" y="35"/>
                    <a:pt x="494" y="40"/>
                    <a:pt x="496" y="44"/>
                  </a:cubicBezTo>
                  <a:close/>
                  <a:moveTo>
                    <a:pt x="496" y="86"/>
                  </a:moveTo>
                  <a:cubicBezTo>
                    <a:pt x="496" y="97"/>
                    <a:pt x="496" y="97"/>
                    <a:pt x="496" y="97"/>
                  </a:cubicBezTo>
                  <a:cubicBezTo>
                    <a:pt x="495" y="97"/>
                    <a:pt x="495" y="97"/>
                    <a:pt x="495" y="97"/>
                  </a:cubicBezTo>
                  <a:cubicBezTo>
                    <a:pt x="494" y="100"/>
                    <a:pt x="493" y="103"/>
                    <a:pt x="492" y="106"/>
                  </a:cubicBezTo>
                  <a:cubicBezTo>
                    <a:pt x="493" y="108"/>
                    <a:pt x="495" y="110"/>
                    <a:pt x="496" y="112"/>
                  </a:cubicBezTo>
                  <a:cubicBezTo>
                    <a:pt x="496" y="121"/>
                    <a:pt x="496" y="121"/>
                    <a:pt x="496" y="121"/>
                  </a:cubicBezTo>
                  <a:cubicBezTo>
                    <a:pt x="494" y="122"/>
                    <a:pt x="493" y="122"/>
                    <a:pt x="491" y="122"/>
                  </a:cubicBezTo>
                  <a:cubicBezTo>
                    <a:pt x="491" y="81"/>
                    <a:pt x="491" y="81"/>
                    <a:pt x="491" y="81"/>
                  </a:cubicBezTo>
                  <a:cubicBezTo>
                    <a:pt x="491" y="82"/>
                    <a:pt x="491" y="83"/>
                    <a:pt x="491" y="84"/>
                  </a:cubicBezTo>
                  <a:cubicBezTo>
                    <a:pt x="493" y="85"/>
                    <a:pt x="494" y="85"/>
                    <a:pt x="496" y="86"/>
                  </a:cubicBezTo>
                  <a:close/>
                  <a:moveTo>
                    <a:pt x="496" y="126"/>
                  </a:moveTo>
                  <a:cubicBezTo>
                    <a:pt x="496" y="143"/>
                    <a:pt x="496" y="143"/>
                    <a:pt x="496" y="143"/>
                  </a:cubicBezTo>
                  <a:cubicBezTo>
                    <a:pt x="494" y="142"/>
                    <a:pt x="492" y="142"/>
                    <a:pt x="491" y="141"/>
                  </a:cubicBezTo>
                  <a:cubicBezTo>
                    <a:pt x="491" y="125"/>
                    <a:pt x="491" y="125"/>
                    <a:pt x="491" y="125"/>
                  </a:cubicBezTo>
                  <a:cubicBezTo>
                    <a:pt x="492" y="125"/>
                    <a:pt x="494" y="126"/>
                    <a:pt x="496" y="126"/>
                  </a:cubicBezTo>
                  <a:close/>
                  <a:moveTo>
                    <a:pt x="496" y="186"/>
                  </a:moveTo>
                  <a:cubicBezTo>
                    <a:pt x="496" y="192"/>
                    <a:pt x="496" y="192"/>
                    <a:pt x="496" y="192"/>
                  </a:cubicBezTo>
                  <a:cubicBezTo>
                    <a:pt x="494" y="191"/>
                    <a:pt x="493" y="191"/>
                    <a:pt x="491" y="190"/>
                  </a:cubicBezTo>
                  <a:cubicBezTo>
                    <a:pt x="491" y="184"/>
                    <a:pt x="491" y="184"/>
                    <a:pt x="491" y="184"/>
                  </a:cubicBezTo>
                  <a:cubicBezTo>
                    <a:pt x="492" y="185"/>
                    <a:pt x="494" y="186"/>
                    <a:pt x="496" y="186"/>
                  </a:cubicBezTo>
                  <a:close/>
                  <a:moveTo>
                    <a:pt x="496" y="210"/>
                  </a:moveTo>
                  <a:cubicBezTo>
                    <a:pt x="496" y="216"/>
                    <a:pt x="496" y="216"/>
                    <a:pt x="496" y="216"/>
                  </a:cubicBezTo>
                  <a:cubicBezTo>
                    <a:pt x="494" y="215"/>
                    <a:pt x="492" y="214"/>
                    <a:pt x="491" y="213"/>
                  </a:cubicBezTo>
                  <a:cubicBezTo>
                    <a:pt x="491" y="195"/>
                    <a:pt x="491" y="195"/>
                    <a:pt x="491" y="195"/>
                  </a:cubicBezTo>
                  <a:cubicBezTo>
                    <a:pt x="492" y="201"/>
                    <a:pt x="492" y="206"/>
                    <a:pt x="496" y="210"/>
                  </a:cubicBezTo>
                  <a:close/>
                  <a:moveTo>
                    <a:pt x="496" y="285"/>
                  </a:moveTo>
                  <a:cubicBezTo>
                    <a:pt x="496" y="292"/>
                    <a:pt x="496" y="292"/>
                    <a:pt x="496" y="292"/>
                  </a:cubicBezTo>
                  <a:cubicBezTo>
                    <a:pt x="495" y="292"/>
                    <a:pt x="495" y="292"/>
                    <a:pt x="495" y="291"/>
                  </a:cubicBezTo>
                  <a:cubicBezTo>
                    <a:pt x="493" y="292"/>
                    <a:pt x="492" y="294"/>
                    <a:pt x="491" y="294"/>
                  </a:cubicBezTo>
                  <a:cubicBezTo>
                    <a:pt x="491" y="291"/>
                    <a:pt x="491" y="291"/>
                    <a:pt x="491" y="291"/>
                  </a:cubicBezTo>
                  <a:cubicBezTo>
                    <a:pt x="493" y="289"/>
                    <a:pt x="494" y="288"/>
                    <a:pt x="494" y="286"/>
                  </a:cubicBezTo>
                  <a:cubicBezTo>
                    <a:pt x="496" y="285"/>
                    <a:pt x="496" y="285"/>
                    <a:pt x="496" y="285"/>
                  </a:cubicBezTo>
                  <a:close/>
                  <a:moveTo>
                    <a:pt x="496" y="300"/>
                  </a:moveTo>
                  <a:cubicBezTo>
                    <a:pt x="496" y="304"/>
                    <a:pt x="496" y="304"/>
                    <a:pt x="496" y="304"/>
                  </a:cubicBezTo>
                  <a:cubicBezTo>
                    <a:pt x="494" y="303"/>
                    <a:pt x="493" y="302"/>
                    <a:pt x="491" y="302"/>
                  </a:cubicBezTo>
                  <a:cubicBezTo>
                    <a:pt x="491" y="296"/>
                    <a:pt x="491" y="296"/>
                    <a:pt x="491" y="296"/>
                  </a:cubicBezTo>
                  <a:cubicBezTo>
                    <a:pt x="491" y="297"/>
                    <a:pt x="491" y="297"/>
                    <a:pt x="491" y="297"/>
                  </a:cubicBezTo>
                  <a:cubicBezTo>
                    <a:pt x="492" y="298"/>
                    <a:pt x="494" y="299"/>
                    <a:pt x="496" y="300"/>
                  </a:cubicBezTo>
                  <a:close/>
                  <a:moveTo>
                    <a:pt x="496" y="313"/>
                  </a:moveTo>
                  <a:cubicBezTo>
                    <a:pt x="496" y="319"/>
                    <a:pt x="496" y="319"/>
                    <a:pt x="496" y="319"/>
                  </a:cubicBezTo>
                  <a:cubicBezTo>
                    <a:pt x="494" y="321"/>
                    <a:pt x="492" y="323"/>
                    <a:pt x="491" y="324"/>
                  </a:cubicBezTo>
                  <a:cubicBezTo>
                    <a:pt x="491" y="320"/>
                    <a:pt x="491" y="320"/>
                    <a:pt x="491" y="320"/>
                  </a:cubicBezTo>
                  <a:cubicBezTo>
                    <a:pt x="491" y="319"/>
                    <a:pt x="492" y="318"/>
                    <a:pt x="492" y="317"/>
                  </a:cubicBezTo>
                  <a:cubicBezTo>
                    <a:pt x="492" y="317"/>
                    <a:pt x="491" y="316"/>
                    <a:pt x="491" y="316"/>
                  </a:cubicBezTo>
                  <a:cubicBezTo>
                    <a:pt x="491" y="312"/>
                    <a:pt x="491" y="312"/>
                    <a:pt x="491" y="312"/>
                  </a:cubicBezTo>
                  <a:cubicBezTo>
                    <a:pt x="492" y="313"/>
                    <a:pt x="492" y="313"/>
                    <a:pt x="492" y="313"/>
                  </a:cubicBezTo>
                  <a:cubicBezTo>
                    <a:pt x="493" y="313"/>
                    <a:pt x="495" y="313"/>
                    <a:pt x="496" y="313"/>
                  </a:cubicBezTo>
                  <a:close/>
                  <a:moveTo>
                    <a:pt x="496" y="356"/>
                  </a:moveTo>
                  <a:cubicBezTo>
                    <a:pt x="496" y="378"/>
                    <a:pt x="496" y="378"/>
                    <a:pt x="496" y="378"/>
                  </a:cubicBezTo>
                  <a:cubicBezTo>
                    <a:pt x="493" y="380"/>
                    <a:pt x="492" y="382"/>
                    <a:pt x="491" y="384"/>
                  </a:cubicBezTo>
                  <a:cubicBezTo>
                    <a:pt x="491" y="378"/>
                    <a:pt x="491" y="378"/>
                    <a:pt x="491" y="378"/>
                  </a:cubicBezTo>
                  <a:cubicBezTo>
                    <a:pt x="492" y="376"/>
                    <a:pt x="494" y="375"/>
                    <a:pt x="495" y="373"/>
                  </a:cubicBezTo>
                  <a:cubicBezTo>
                    <a:pt x="495" y="365"/>
                    <a:pt x="495" y="365"/>
                    <a:pt x="494" y="363"/>
                  </a:cubicBezTo>
                  <a:cubicBezTo>
                    <a:pt x="493" y="365"/>
                    <a:pt x="492" y="366"/>
                    <a:pt x="491" y="367"/>
                  </a:cubicBezTo>
                  <a:cubicBezTo>
                    <a:pt x="491" y="346"/>
                    <a:pt x="491" y="346"/>
                    <a:pt x="491" y="346"/>
                  </a:cubicBezTo>
                  <a:cubicBezTo>
                    <a:pt x="493" y="350"/>
                    <a:pt x="494" y="353"/>
                    <a:pt x="496" y="356"/>
                  </a:cubicBezTo>
                  <a:close/>
                  <a:moveTo>
                    <a:pt x="496" y="388"/>
                  </a:moveTo>
                  <a:cubicBezTo>
                    <a:pt x="496" y="392"/>
                    <a:pt x="496" y="392"/>
                    <a:pt x="496" y="392"/>
                  </a:cubicBezTo>
                  <a:cubicBezTo>
                    <a:pt x="493" y="395"/>
                    <a:pt x="492" y="396"/>
                    <a:pt x="491" y="399"/>
                  </a:cubicBezTo>
                  <a:cubicBezTo>
                    <a:pt x="491" y="391"/>
                    <a:pt x="491" y="391"/>
                    <a:pt x="491" y="391"/>
                  </a:cubicBezTo>
                  <a:cubicBezTo>
                    <a:pt x="492" y="390"/>
                    <a:pt x="494" y="389"/>
                    <a:pt x="496" y="388"/>
                  </a:cubicBezTo>
                  <a:close/>
                  <a:moveTo>
                    <a:pt x="496" y="401"/>
                  </a:moveTo>
                  <a:cubicBezTo>
                    <a:pt x="496" y="405"/>
                    <a:pt x="496" y="405"/>
                    <a:pt x="496" y="405"/>
                  </a:cubicBezTo>
                  <a:cubicBezTo>
                    <a:pt x="494" y="406"/>
                    <a:pt x="492" y="408"/>
                    <a:pt x="491" y="408"/>
                  </a:cubicBezTo>
                  <a:cubicBezTo>
                    <a:pt x="491" y="404"/>
                    <a:pt x="491" y="404"/>
                    <a:pt x="491" y="404"/>
                  </a:cubicBezTo>
                  <a:cubicBezTo>
                    <a:pt x="492" y="403"/>
                    <a:pt x="494" y="402"/>
                    <a:pt x="496" y="401"/>
                  </a:cubicBezTo>
                  <a:close/>
                  <a:moveTo>
                    <a:pt x="496" y="412"/>
                  </a:moveTo>
                  <a:cubicBezTo>
                    <a:pt x="496" y="418"/>
                    <a:pt x="496" y="418"/>
                    <a:pt x="496" y="418"/>
                  </a:cubicBezTo>
                  <a:cubicBezTo>
                    <a:pt x="494" y="418"/>
                    <a:pt x="492" y="419"/>
                    <a:pt x="491" y="420"/>
                  </a:cubicBezTo>
                  <a:cubicBezTo>
                    <a:pt x="491" y="414"/>
                    <a:pt x="491" y="414"/>
                    <a:pt x="491" y="414"/>
                  </a:cubicBezTo>
                  <a:cubicBezTo>
                    <a:pt x="493" y="414"/>
                    <a:pt x="494" y="413"/>
                    <a:pt x="496" y="412"/>
                  </a:cubicBezTo>
                  <a:close/>
                  <a:moveTo>
                    <a:pt x="496" y="424"/>
                  </a:moveTo>
                  <a:cubicBezTo>
                    <a:pt x="496" y="429"/>
                    <a:pt x="496" y="429"/>
                    <a:pt x="496" y="429"/>
                  </a:cubicBezTo>
                  <a:cubicBezTo>
                    <a:pt x="494" y="429"/>
                    <a:pt x="492" y="430"/>
                    <a:pt x="491" y="430"/>
                  </a:cubicBezTo>
                  <a:cubicBezTo>
                    <a:pt x="491" y="425"/>
                    <a:pt x="491" y="425"/>
                    <a:pt x="491" y="425"/>
                  </a:cubicBezTo>
                  <a:cubicBezTo>
                    <a:pt x="493" y="425"/>
                    <a:pt x="494" y="425"/>
                    <a:pt x="496" y="424"/>
                  </a:cubicBezTo>
                  <a:close/>
                  <a:moveTo>
                    <a:pt x="496" y="436"/>
                  </a:moveTo>
                  <a:cubicBezTo>
                    <a:pt x="496" y="446"/>
                    <a:pt x="496" y="446"/>
                    <a:pt x="496" y="446"/>
                  </a:cubicBezTo>
                  <a:cubicBezTo>
                    <a:pt x="494" y="449"/>
                    <a:pt x="493" y="452"/>
                    <a:pt x="491" y="456"/>
                  </a:cubicBezTo>
                  <a:cubicBezTo>
                    <a:pt x="491" y="446"/>
                    <a:pt x="491" y="446"/>
                    <a:pt x="491" y="446"/>
                  </a:cubicBezTo>
                  <a:cubicBezTo>
                    <a:pt x="492" y="445"/>
                    <a:pt x="493" y="444"/>
                    <a:pt x="494" y="441"/>
                  </a:cubicBezTo>
                  <a:cubicBezTo>
                    <a:pt x="493" y="441"/>
                    <a:pt x="492" y="441"/>
                    <a:pt x="491" y="441"/>
                  </a:cubicBezTo>
                  <a:cubicBezTo>
                    <a:pt x="491" y="437"/>
                    <a:pt x="491" y="437"/>
                    <a:pt x="491" y="437"/>
                  </a:cubicBezTo>
                  <a:cubicBezTo>
                    <a:pt x="496" y="436"/>
                    <a:pt x="496" y="436"/>
                    <a:pt x="496" y="436"/>
                  </a:cubicBezTo>
                  <a:close/>
                  <a:moveTo>
                    <a:pt x="496" y="483"/>
                  </a:moveTo>
                  <a:cubicBezTo>
                    <a:pt x="496" y="488"/>
                    <a:pt x="496" y="488"/>
                    <a:pt x="496" y="488"/>
                  </a:cubicBezTo>
                  <a:cubicBezTo>
                    <a:pt x="495" y="488"/>
                    <a:pt x="495" y="488"/>
                    <a:pt x="495" y="487"/>
                  </a:cubicBezTo>
                  <a:cubicBezTo>
                    <a:pt x="494" y="487"/>
                    <a:pt x="493" y="486"/>
                    <a:pt x="492" y="486"/>
                  </a:cubicBezTo>
                  <a:cubicBezTo>
                    <a:pt x="491" y="489"/>
                    <a:pt x="491" y="489"/>
                    <a:pt x="491" y="489"/>
                  </a:cubicBezTo>
                  <a:cubicBezTo>
                    <a:pt x="491" y="478"/>
                    <a:pt x="491" y="478"/>
                    <a:pt x="491" y="478"/>
                  </a:cubicBezTo>
                  <a:cubicBezTo>
                    <a:pt x="496" y="483"/>
                    <a:pt x="496" y="483"/>
                    <a:pt x="496" y="483"/>
                  </a:cubicBezTo>
                  <a:close/>
                  <a:moveTo>
                    <a:pt x="496" y="498"/>
                  </a:moveTo>
                  <a:cubicBezTo>
                    <a:pt x="496" y="505"/>
                    <a:pt x="496" y="505"/>
                    <a:pt x="496" y="505"/>
                  </a:cubicBezTo>
                  <a:cubicBezTo>
                    <a:pt x="494" y="507"/>
                    <a:pt x="494" y="510"/>
                    <a:pt x="496" y="514"/>
                  </a:cubicBezTo>
                  <a:cubicBezTo>
                    <a:pt x="496" y="518"/>
                    <a:pt x="496" y="518"/>
                    <a:pt x="496" y="518"/>
                  </a:cubicBezTo>
                  <a:cubicBezTo>
                    <a:pt x="491" y="514"/>
                    <a:pt x="491" y="514"/>
                    <a:pt x="491" y="514"/>
                  </a:cubicBezTo>
                  <a:cubicBezTo>
                    <a:pt x="491" y="505"/>
                    <a:pt x="491" y="505"/>
                    <a:pt x="491" y="505"/>
                  </a:cubicBezTo>
                  <a:cubicBezTo>
                    <a:pt x="493" y="502"/>
                    <a:pt x="495" y="500"/>
                    <a:pt x="496" y="498"/>
                  </a:cubicBezTo>
                  <a:close/>
                  <a:moveTo>
                    <a:pt x="496" y="558"/>
                  </a:moveTo>
                  <a:cubicBezTo>
                    <a:pt x="496" y="563"/>
                    <a:pt x="496" y="563"/>
                    <a:pt x="496" y="563"/>
                  </a:cubicBezTo>
                  <a:cubicBezTo>
                    <a:pt x="495" y="566"/>
                    <a:pt x="493" y="568"/>
                    <a:pt x="491" y="570"/>
                  </a:cubicBezTo>
                  <a:cubicBezTo>
                    <a:pt x="491" y="550"/>
                    <a:pt x="491" y="550"/>
                    <a:pt x="491" y="550"/>
                  </a:cubicBezTo>
                  <a:cubicBezTo>
                    <a:pt x="496" y="558"/>
                    <a:pt x="496" y="558"/>
                    <a:pt x="496" y="558"/>
                  </a:cubicBezTo>
                  <a:close/>
                  <a:moveTo>
                    <a:pt x="496" y="586"/>
                  </a:moveTo>
                  <a:cubicBezTo>
                    <a:pt x="496" y="593"/>
                    <a:pt x="496" y="593"/>
                    <a:pt x="496" y="593"/>
                  </a:cubicBezTo>
                  <a:cubicBezTo>
                    <a:pt x="494" y="594"/>
                    <a:pt x="493" y="594"/>
                    <a:pt x="491" y="595"/>
                  </a:cubicBezTo>
                  <a:cubicBezTo>
                    <a:pt x="491" y="589"/>
                    <a:pt x="491" y="589"/>
                    <a:pt x="491" y="589"/>
                  </a:cubicBezTo>
                  <a:cubicBezTo>
                    <a:pt x="496" y="586"/>
                    <a:pt x="496" y="586"/>
                    <a:pt x="496" y="586"/>
                  </a:cubicBezTo>
                  <a:close/>
                  <a:moveTo>
                    <a:pt x="496" y="601"/>
                  </a:moveTo>
                  <a:cubicBezTo>
                    <a:pt x="496" y="608"/>
                    <a:pt x="496" y="608"/>
                    <a:pt x="496" y="608"/>
                  </a:cubicBezTo>
                  <a:cubicBezTo>
                    <a:pt x="494" y="607"/>
                    <a:pt x="492" y="606"/>
                    <a:pt x="491" y="605"/>
                  </a:cubicBezTo>
                  <a:cubicBezTo>
                    <a:pt x="491" y="598"/>
                    <a:pt x="491" y="598"/>
                    <a:pt x="491" y="598"/>
                  </a:cubicBezTo>
                  <a:cubicBezTo>
                    <a:pt x="492" y="599"/>
                    <a:pt x="494" y="600"/>
                    <a:pt x="496" y="601"/>
                  </a:cubicBezTo>
                  <a:close/>
                  <a:moveTo>
                    <a:pt x="496" y="612"/>
                  </a:moveTo>
                  <a:cubicBezTo>
                    <a:pt x="496" y="618"/>
                    <a:pt x="496" y="618"/>
                    <a:pt x="496" y="618"/>
                  </a:cubicBezTo>
                  <a:cubicBezTo>
                    <a:pt x="494" y="619"/>
                    <a:pt x="492" y="620"/>
                    <a:pt x="491" y="620"/>
                  </a:cubicBezTo>
                  <a:cubicBezTo>
                    <a:pt x="491" y="614"/>
                    <a:pt x="491" y="614"/>
                    <a:pt x="491" y="614"/>
                  </a:cubicBezTo>
                  <a:cubicBezTo>
                    <a:pt x="493" y="613"/>
                    <a:pt x="494" y="613"/>
                    <a:pt x="496" y="612"/>
                  </a:cubicBezTo>
                  <a:close/>
                  <a:moveTo>
                    <a:pt x="496" y="669"/>
                  </a:moveTo>
                  <a:cubicBezTo>
                    <a:pt x="496" y="681"/>
                    <a:pt x="496" y="681"/>
                    <a:pt x="496" y="681"/>
                  </a:cubicBezTo>
                  <a:cubicBezTo>
                    <a:pt x="491" y="683"/>
                    <a:pt x="491" y="683"/>
                    <a:pt x="491" y="683"/>
                  </a:cubicBezTo>
                  <a:cubicBezTo>
                    <a:pt x="491" y="671"/>
                    <a:pt x="491" y="671"/>
                    <a:pt x="491" y="671"/>
                  </a:cubicBezTo>
                  <a:cubicBezTo>
                    <a:pt x="496" y="669"/>
                    <a:pt x="496" y="669"/>
                    <a:pt x="496" y="669"/>
                  </a:cubicBezTo>
                  <a:close/>
                  <a:moveTo>
                    <a:pt x="496" y="734"/>
                  </a:moveTo>
                  <a:cubicBezTo>
                    <a:pt x="496" y="743"/>
                    <a:pt x="496" y="743"/>
                    <a:pt x="496" y="743"/>
                  </a:cubicBezTo>
                  <a:cubicBezTo>
                    <a:pt x="494" y="743"/>
                    <a:pt x="493" y="744"/>
                    <a:pt x="491" y="744"/>
                  </a:cubicBezTo>
                  <a:cubicBezTo>
                    <a:pt x="493" y="746"/>
                    <a:pt x="494" y="747"/>
                    <a:pt x="496" y="748"/>
                  </a:cubicBezTo>
                  <a:cubicBezTo>
                    <a:pt x="496" y="760"/>
                    <a:pt x="496" y="760"/>
                    <a:pt x="496" y="760"/>
                  </a:cubicBezTo>
                  <a:cubicBezTo>
                    <a:pt x="494" y="758"/>
                    <a:pt x="492" y="757"/>
                    <a:pt x="491" y="755"/>
                  </a:cubicBezTo>
                  <a:cubicBezTo>
                    <a:pt x="491" y="736"/>
                    <a:pt x="491" y="736"/>
                    <a:pt x="491" y="736"/>
                  </a:cubicBezTo>
                  <a:cubicBezTo>
                    <a:pt x="492" y="736"/>
                    <a:pt x="494" y="735"/>
                    <a:pt x="496" y="734"/>
                  </a:cubicBezTo>
                  <a:close/>
                  <a:moveTo>
                    <a:pt x="491" y="257"/>
                  </a:moveTo>
                  <a:cubicBezTo>
                    <a:pt x="491" y="245"/>
                    <a:pt x="491" y="245"/>
                    <a:pt x="491" y="245"/>
                  </a:cubicBezTo>
                  <a:cubicBezTo>
                    <a:pt x="491" y="247"/>
                    <a:pt x="492" y="250"/>
                    <a:pt x="492" y="253"/>
                  </a:cubicBezTo>
                  <a:cubicBezTo>
                    <a:pt x="491" y="255"/>
                    <a:pt x="491" y="256"/>
                    <a:pt x="491" y="257"/>
                  </a:cubicBezTo>
                  <a:close/>
                  <a:moveTo>
                    <a:pt x="489" y="12"/>
                  </a:moveTo>
                  <a:cubicBezTo>
                    <a:pt x="490" y="12"/>
                    <a:pt x="490" y="12"/>
                    <a:pt x="491" y="12"/>
                  </a:cubicBezTo>
                  <a:cubicBezTo>
                    <a:pt x="491" y="20"/>
                    <a:pt x="491" y="20"/>
                    <a:pt x="491" y="20"/>
                  </a:cubicBezTo>
                  <a:cubicBezTo>
                    <a:pt x="490" y="20"/>
                    <a:pt x="490" y="20"/>
                    <a:pt x="489" y="20"/>
                  </a:cubicBezTo>
                  <a:cubicBezTo>
                    <a:pt x="489" y="12"/>
                    <a:pt x="489" y="12"/>
                    <a:pt x="489" y="12"/>
                  </a:cubicBezTo>
                  <a:close/>
                  <a:moveTo>
                    <a:pt x="491" y="783"/>
                  </a:moveTo>
                  <a:cubicBezTo>
                    <a:pt x="489" y="783"/>
                    <a:pt x="489" y="783"/>
                    <a:pt x="489" y="783"/>
                  </a:cubicBezTo>
                  <a:cubicBezTo>
                    <a:pt x="489" y="774"/>
                    <a:pt x="489" y="774"/>
                    <a:pt x="489" y="774"/>
                  </a:cubicBezTo>
                  <a:cubicBezTo>
                    <a:pt x="490" y="774"/>
                    <a:pt x="490" y="774"/>
                    <a:pt x="491" y="774"/>
                  </a:cubicBezTo>
                  <a:cubicBezTo>
                    <a:pt x="491" y="783"/>
                    <a:pt x="491" y="783"/>
                    <a:pt x="491" y="783"/>
                  </a:cubicBezTo>
                  <a:close/>
                  <a:moveTo>
                    <a:pt x="491" y="29"/>
                  </a:moveTo>
                  <a:cubicBezTo>
                    <a:pt x="491" y="57"/>
                    <a:pt x="491" y="57"/>
                    <a:pt x="491" y="57"/>
                  </a:cubicBezTo>
                  <a:cubicBezTo>
                    <a:pt x="489" y="57"/>
                    <a:pt x="489" y="57"/>
                    <a:pt x="489" y="57"/>
                  </a:cubicBezTo>
                  <a:cubicBezTo>
                    <a:pt x="489" y="24"/>
                    <a:pt x="489" y="24"/>
                    <a:pt x="489" y="24"/>
                  </a:cubicBezTo>
                  <a:cubicBezTo>
                    <a:pt x="490" y="26"/>
                    <a:pt x="490" y="27"/>
                    <a:pt x="491" y="29"/>
                  </a:cubicBezTo>
                  <a:close/>
                  <a:moveTo>
                    <a:pt x="491" y="81"/>
                  </a:moveTo>
                  <a:cubicBezTo>
                    <a:pt x="491" y="122"/>
                    <a:pt x="491" y="122"/>
                    <a:pt x="491" y="122"/>
                  </a:cubicBezTo>
                  <a:cubicBezTo>
                    <a:pt x="490" y="122"/>
                    <a:pt x="490" y="122"/>
                    <a:pt x="489" y="122"/>
                  </a:cubicBezTo>
                  <a:cubicBezTo>
                    <a:pt x="489" y="75"/>
                    <a:pt x="489" y="75"/>
                    <a:pt x="489" y="75"/>
                  </a:cubicBezTo>
                  <a:cubicBezTo>
                    <a:pt x="490" y="76"/>
                    <a:pt x="490" y="77"/>
                    <a:pt x="491" y="81"/>
                  </a:cubicBezTo>
                  <a:close/>
                  <a:moveTo>
                    <a:pt x="491" y="125"/>
                  </a:moveTo>
                  <a:cubicBezTo>
                    <a:pt x="491" y="141"/>
                    <a:pt x="491" y="141"/>
                    <a:pt x="491" y="141"/>
                  </a:cubicBezTo>
                  <a:cubicBezTo>
                    <a:pt x="490" y="141"/>
                    <a:pt x="490" y="141"/>
                    <a:pt x="489" y="141"/>
                  </a:cubicBezTo>
                  <a:cubicBezTo>
                    <a:pt x="489" y="125"/>
                    <a:pt x="489" y="125"/>
                    <a:pt x="489" y="125"/>
                  </a:cubicBezTo>
                  <a:cubicBezTo>
                    <a:pt x="491" y="125"/>
                    <a:pt x="491" y="125"/>
                    <a:pt x="491" y="125"/>
                  </a:cubicBezTo>
                  <a:close/>
                  <a:moveTo>
                    <a:pt x="491" y="184"/>
                  </a:moveTo>
                  <a:cubicBezTo>
                    <a:pt x="491" y="190"/>
                    <a:pt x="491" y="190"/>
                    <a:pt x="491" y="190"/>
                  </a:cubicBezTo>
                  <a:cubicBezTo>
                    <a:pt x="491" y="190"/>
                    <a:pt x="490" y="190"/>
                    <a:pt x="490" y="190"/>
                  </a:cubicBezTo>
                  <a:cubicBezTo>
                    <a:pt x="490" y="192"/>
                    <a:pt x="491" y="193"/>
                    <a:pt x="491" y="195"/>
                  </a:cubicBezTo>
                  <a:cubicBezTo>
                    <a:pt x="491" y="213"/>
                    <a:pt x="491" y="213"/>
                    <a:pt x="491" y="213"/>
                  </a:cubicBezTo>
                  <a:cubicBezTo>
                    <a:pt x="490" y="213"/>
                    <a:pt x="490" y="213"/>
                    <a:pt x="489" y="213"/>
                  </a:cubicBezTo>
                  <a:cubicBezTo>
                    <a:pt x="489" y="183"/>
                    <a:pt x="489" y="183"/>
                    <a:pt x="489" y="183"/>
                  </a:cubicBezTo>
                  <a:cubicBezTo>
                    <a:pt x="490" y="183"/>
                    <a:pt x="490" y="184"/>
                    <a:pt x="491" y="184"/>
                  </a:cubicBezTo>
                  <a:close/>
                  <a:moveTo>
                    <a:pt x="491" y="245"/>
                  </a:moveTo>
                  <a:cubicBezTo>
                    <a:pt x="491" y="257"/>
                    <a:pt x="491" y="257"/>
                    <a:pt x="491" y="257"/>
                  </a:cubicBezTo>
                  <a:cubicBezTo>
                    <a:pt x="490" y="259"/>
                    <a:pt x="490" y="261"/>
                    <a:pt x="489" y="263"/>
                  </a:cubicBezTo>
                  <a:cubicBezTo>
                    <a:pt x="489" y="241"/>
                    <a:pt x="489" y="241"/>
                    <a:pt x="489" y="241"/>
                  </a:cubicBezTo>
                  <a:cubicBezTo>
                    <a:pt x="490" y="242"/>
                    <a:pt x="490" y="244"/>
                    <a:pt x="491" y="245"/>
                  </a:cubicBezTo>
                  <a:close/>
                  <a:moveTo>
                    <a:pt x="491" y="291"/>
                  </a:moveTo>
                  <a:cubicBezTo>
                    <a:pt x="491" y="294"/>
                    <a:pt x="491" y="294"/>
                    <a:pt x="491" y="294"/>
                  </a:cubicBezTo>
                  <a:cubicBezTo>
                    <a:pt x="491" y="295"/>
                    <a:pt x="491" y="295"/>
                    <a:pt x="491" y="295"/>
                  </a:cubicBezTo>
                  <a:cubicBezTo>
                    <a:pt x="491" y="296"/>
                    <a:pt x="491" y="296"/>
                    <a:pt x="491" y="296"/>
                  </a:cubicBezTo>
                  <a:cubicBezTo>
                    <a:pt x="491" y="302"/>
                    <a:pt x="491" y="302"/>
                    <a:pt x="491" y="302"/>
                  </a:cubicBezTo>
                  <a:cubicBezTo>
                    <a:pt x="490" y="302"/>
                    <a:pt x="490" y="301"/>
                    <a:pt x="489" y="301"/>
                  </a:cubicBezTo>
                  <a:cubicBezTo>
                    <a:pt x="489" y="293"/>
                    <a:pt x="489" y="293"/>
                    <a:pt x="489" y="293"/>
                  </a:cubicBezTo>
                  <a:cubicBezTo>
                    <a:pt x="490" y="292"/>
                    <a:pt x="490" y="292"/>
                    <a:pt x="491" y="291"/>
                  </a:cubicBezTo>
                  <a:close/>
                  <a:moveTo>
                    <a:pt x="491" y="312"/>
                  </a:moveTo>
                  <a:cubicBezTo>
                    <a:pt x="491" y="316"/>
                    <a:pt x="491" y="316"/>
                    <a:pt x="491" y="316"/>
                  </a:cubicBezTo>
                  <a:cubicBezTo>
                    <a:pt x="489" y="315"/>
                    <a:pt x="489" y="315"/>
                    <a:pt x="489" y="315"/>
                  </a:cubicBezTo>
                  <a:cubicBezTo>
                    <a:pt x="489" y="311"/>
                    <a:pt x="489" y="311"/>
                    <a:pt x="489" y="311"/>
                  </a:cubicBezTo>
                  <a:cubicBezTo>
                    <a:pt x="491" y="312"/>
                    <a:pt x="491" y="312"/>
                    <a:pt x="491" y="312"/>
                  </a:cubicBezTo>
                  <a:close/>
                  <a:moveTo>
                    <a:pt x="491" y="320"/>
                  </a:moveTo>
                  <a:cubicBezTo>
                    <a:pt x="491" y="324"/>
                    <a:pt x="491" y="324"/>
                    <a:pt x="491" y="324"/>
                  </a:cubicBezTo>
                  <a:cubicBezTo>
                    <a:pt x="490" y="325"/>
                    <a:pt x="490" y="325"/>
                    <a:pt x="489" y="326"/>
                  </a:cubicBezTo>
                  <a:cubicBezTo>
                    <a:pt x="489" y="321"/>
                    <a:pt x="489" y="321"/>
                    <a:pt x="489" y="321"/>
                  </a:cubicBezTo>
                  <a:cubicBezTo>
                    <a:pt x="490" y="321"/>
                    <a:pt x="490" y="320"/>
                    <a:pt x="491" y="320"/>
                  </a:cubicBezTo>
                  <a:close/>
                  <a:moveTo>
                    <a:pt x="491" y="346"/>
                  </a:moveTo>
                  <a:cubicBezTo>
                    <a:pt x="491" y="367"/>
                    <a:pt x="491" y="367"/>
                    <a:pt x="491" y="367"/>
                  </a:cubicBezTo>
                  <a:cubicBezTo>
                    <a:pt x="490" y="368"/>
                    <a:pt x="489" y="369"/>
                    <a:pt x="489" y="370"/>
                  </a:cubicBezTo>
                  <a:cubicBezTo>
                    <a:pt x="489" y="363"/>
                    <a:pt x="489" y="363"/>
                    <a:pt x="489" y="363"/>
                  </a:cubicBezTo>
                  <a:cubicBezTo>
                    <a:pt x="491" y="361"/>
                    <a:pt x="491" y="361"/>
                    <a:pt x="491" y="361"/>
                  </a:cubicBezTo>
                  <a:cubicBezTo>
                    <a:pt x="490" y="358"/>
                    <a:pt x="490" y="355"/>
                    <a:pt x="490" y="352"/>
                  </a:cubicBezTo>
                  <a:cubicBezTo>
                    <a:pt x="490" y="352"/>
                    <a:pt x="489" y="352"/>
                    <a:pt x="489" y="353"/>
                  </a:cubicBezTo>
                  <a:cubicBezTo>
                    <a:pt x="489" y="344"/>
                    <a:pt x="489" y="344"/>
                    <a:pt x="489" y="344"/>
                  </a:cubicBezTo>
                  <a:cubicBezTo>
                    <a:pt x="490" y="345"/>
                    <a:pt x="490" y="346"/>
                    <a:pt x="491" y="346"/>
                  </a:cubicBezTo>
                  <a:close/>
                  <a:moveTo>
                    <a:pt x="491" y="378"/>
                  </a:moveTo>
                  <a:cubicBezTo>
                    <a:pt x="491" y="384"/>
                    <a:pt x="491" y="384"/>
                    <a:pt x="491" y="384"/>
                  </a:cubicBezTo>
                  <a:cubicBezTo>
                    <a:pt x="490" y="386"/>
                    <a:pt x="490" y="388"/>
                    <a:pt x="490" y="391"/>
                  </a:cubicBezTo>
                  <a:cubicBezTo>
                    <a:pt x="490" y="391"/>
                    <a:pt x="491" y="391"/>
                    <a:pt x="491" y="391"/>
                  </a:cubicBezTo>
                  <a:cubicBezTo>
                    <a:pt x="491" y="399"/>
                    <a:pt x="491" y="399"/>
                    <a:pt x="491" y="399"/>
                  </a:cubicBezTo>
                  <a:cubicBezTo>
                    <a:pt x="490" y="401"/>
                    <a:pt x="490" y="402"/>
                    <a:pt x="490" y="404"/>
                  </a:cubicBezTo>
                  <a:cubicBezTo>
                    <a:pt x="491" y="404"/>
                    <a:pt x="491" y="404"/>
                    <a:pt x="491" y="404"/>
                  </a:cubicBezTo>
                  <a:cubicBezTo>
                    <a:pt x="491" y="408"/>
                    <a:pt x="491" y="408"/>
                    <a:pt x="491" y="408"/>
                  </a:cubicBezTo>
                  <a:cubicBezTo>
                    <a:pt x="491" y="409"/>
                    <a:pt x="491" y="409"/>
                    <a:pt x="491" y="409"/>
                  </a:cubicBezTo>
                  <a:cubicBezTo>
                    <a:pt x="490" y="411"/>
                    <a:pt x="490" y="412"/>
                    <a:pt x="490" y="414"/>
                  </a:cubicBezTo>
                  <a:cubicBezTo>
                    <a:pt x="491" y="414"/>
                    <a:pt x="491" y="414"/>
                    <a:pt x="491" y="414"/>
                  </a:cubicBezTo>
                  <a:cubicBezTo>
                    <a:pt x="491" y="420"/>
                    <a:pt x="491" y="420"/>
                    <a:pt x="491" y="420"/>
                  </a:cubicBezTo>
                  <a:cubicBezTo>
                    <a:pt x="490" y="420"/>
                    <a:pt x="490" y="420"/>
                    <a:pt x="490" y="420"/>
                  </a:cubicBezTo>
                  <a:cubicBezTo>
                    <a:pt x="489" y="422"/>
                    <a:pt x="489" y="422"/>
                    <a:pt x="489" y="422"/>
                  </a:cubicBezTo>
                  <a:cubicBezTo>
                    <a:pt x="489" y="379"/>
                    <a:pt x="489" y="379"/>
                    <a:pt x="489" y="379"/>
                  </a:cubicBezTo>
                  <a:cubicBezTo>
                    <a:pt x="491" y="378"/>
                    <a:pt x="491" y="378"/>
                    <a:pt x="491" y="378"/>
                  </a:cubicBezTo>
                  <a:close/>
                  <a:moveTo>
                    <a:pt x="491" y="425"/>
                  </a:moveTo>
                  <a:cubicBezTo>
                    <a:pt x="491" y="430"/>
                    <a:pt x="491" y="430"/>
                    <a:pt x="491" y="430"/>
                  </a:cubicBezTo>
                  <a:cubicBezTo>
                    <a:pt x="490" y="430"/>
                    <a:pt x="490" y="431"/>
                    <a:pt x="489" y="431"/>
                  </a:cubicBezTo>
                  <a:cubicBezTo>
                    <a:pt x="489" y="426"/>
                    <a:pt x="489" y="426"/>
                    <a:pt x="489" y="426"/>
                  </a:cubicBezTo>
                  <a:cubicBezTo>
                    <a:pt x="490" y="426"/>
                    <a:pt x="490" y="426"/>
                    <a:pt x="491" y="425"/>
                  </a:cubicBezTo>
                  <a:close/>
                  <a:moveTo>
                    <a:pt x="491" y="437"/>
                  </a:moveTo>
                  <a:cubicBezTo>
                    <a:pt x="491" y="441"/>
                    <a:pt x="491" y="441"/>
                    <a:pt x="491" y="441"/>
                  </a:cubicBezTo>
                  <a:cubicBezTo>
                    <a:pt x="490" y="441"/>
                    <a:pt x="490" y="441"/>
                    <a:pt x="489" y="442"/>
                  </a:cubicBezTo>
                  <a:cubicBezTo>
                    <a:pt x="489" y="437"/>
                    <a:pt x="489" y="437"/>
                    <a:pt x="489" y="437"/>
                  </a:cubicBezTo>
                  <a:cubicBezTo>
                    <a:pt x="491" y="437"/>
                    <a:pt x="491" y="437"/>
                    <a:pt x="491" y="437"/>
                  </a:cubicBezTo>
                  <a:close/>
                  <a:moveTo>
                    <a:pt x="491" y="446"/>
                  </a:moveTo>
                  <a:cubicBezTo>
                    <a:pt x="491" y="456"/>
                    <a:pt x="491" y="456"/>
                    <a:pt x="491" y="456"/>
                  </a:cubicBezTo>
                  <a:cubicBezTo>
                    <a:pt x="490" y="457"/>
                    <a:pt x="490" y="458"/>
                    <a:pt x="489" y="459"/>
                  </a:cubicBezTo>
                  <a:cubicBezTo>
                    <a:pt x="489" y="447"/>
                    <a:pt x="489" y="447"/>
                    <a:pt x="489" y="447"/>
                  </a:cubicBezTo>
                  <a:cubicBezTo>
                    <a:pt x="490" y="447"/>
                    <a:pt x="490" y="447"/>
                    <a:pt x="491" y="446"/>
                  </a:cubicBezTo>
                  <a:close/>
                  <a:moveTo>
                    <a:pt x="491" y="478"/>
                  </a:moveTo>
                  <a:cubicBezTo>
                    <a:pt x="491" y="489"/>
                    <a:pt x="491" y="489"/>
                    <a:pt x="491" y="489"/>
                  </a:cubicBezTo>
                  <a:cubicBezTo>
                    <a:pt x="489" y="493"/>
                    <a:pt x="489" y="493"/>
                    <a:pt x="489" y="493"/>
                  </a:cubicBezTo>
                  <a:cubicBezTo>
                    <a:pt x="489" y="476"/>
                    <a:pt x="489" y="476"/>
                    <a:pt x="489" y="476"/>
                  </a:cubicBezTo>
                  <a:cubicBezTo>
                    <a:pt x="491" y="478"/>
                    <a:pt x="491" y="478"/>
                    <a:pt x="491" y="478"/>
                  </a:cubicBezTo>
                  <a:close/>
                  <a:moveTo>
                    <a:pt x="491" y="505"/>
                  </a:moveTo>
                  <a:cubicBezTo>
                    <a:pt x="491" y="514"/>
                    <a:pt x="491" y="514"/>
                    <a:pt x="491" y="514"/>
                  </a:cubicBezTo>
                  <a:cubicBezTo>
                    <a:pt x="489" y="512"/>
                    <a:pt x="489" y="512"/>
                    <a:pt x="489" y="512"/>
                  </a:cubicBezTo>
                  <a:cubicBezTo>
                    <a:pt x="489" y="507"/>
                    <a:pt x="489" y="507"/>
                    <a:pt x="489" y="507"/>
                  </a:cubicBezTo>
                  <a:cubicBezTo>
                    <a:pt x="490" y="506"/>
                    <a:pt x="490" y="506"/>
                    <a:pt x="491" y="505"/>
                  </a:cubicBezTo>
                  <a:close/>
                  <a:moveTo>
                    <a:pt x="491" y="550"/>
                  </a:moveTo>
                  <a:cubicBezTo>
                    <a:pt x="491" y="570"/>
                    <a:pt x="491" y="570"/>
                    <a:pt x="491" y="570"/>
                  </a:cubicBezTo>
                  <a:cubicBezTo>
                    <a:pt x="490" y="570"/>
                    <a:pt x="490" y="571"/>
                    <a:pt x="489" y="571"/>
                  </a:cubicBezTo>
                  <a:cubicBezTo>
                    <a:pt x="489" y="547"/>
                    <a:pt x="489" y="547"/>
                    <a:pt x="489" y="547"/>
                  </a:cubicBezTo>
                  <a:cubicBezTo>
                    <a:pt x="491" y="550"/>
                    <a:pt x="491" y="550"/>
                    <a:pt x="491" y="550"/>
                  </a:cubicBezTo>
                  <a:close/>
                  <a:moveTo>
                    <a:pt x="491" y="589"/>
                  </a:moveTo>
                  <a:cubicBezTo>
                    <a:pt x="491" y="595"/>
                    <a:pt x="491" y="595"/>
                    <a:pt x="491" y="595"/>
                  </a:cubicBezTo>
                  <a:cubicBezTo>
                    <a:pt x="490" y="596"/>
                    <a:pt x="490" y="596"/>
                    <a:pt x="489" y="596"/>
                  </a:cubicBezTo>
                  <a:cubicBezTo>
                    <a:pt x="489" y="590"/>
                    <a:pt x="489" y="590"/>
                    <a:pt x="489" y="590"/>
                  </a:cubicBezTo>
                  <a:cubicBezTo>
                    <a:pt x="491" y="589"/>
                    <a:pt x="491" y="589"/>
                    <a:pt x="491" y="589"/>
                  </a:cubicBezTo>
                  <a:close/>
                  <a:moveTo>
                    <a:pt x="491" y="598"/>
                  </a:moveTo>
                  <a:cubicBezTo>
                    <a:pt x="491" y="605"/>
                    <a:pt x="491" y="605"/>
                    <a:pt x="491" y="605"/>
                  </a:cubicBezTo>
                  <a:cubicBezTo>
                    <a:pt x="490" y="604"/>
                    <a:pt x="490" y="604"/>
                    <a:pt x="489" y="604"/>
                  </a:cubicBezTo>
                  <a:cubicBezTo>
                    <a:pt x="489" y="596"/>
                    <a:pt x="489" y="596"/>
                    <a:pt x="489" y="596"/>
                  </a:cubicBezTo>
                  <a:cubicBezTo>
                    <a:pt x="491" y="598"/>
                    <a:pt x="491" y="598"/>
                    <a:pt x="491" y="598"/>
                  </a:cubicBezTo>
                  <a:close/>
                  <a:moveTo>
                    <a:pt x="491" y="614"/>
                  </a:moveTo>
                  <a:cubicBezTo>
                    <a:pt x="491" y="620"/>
                    <a:pt x="491" y="620"/>
                    <a:pt x="491" y="620"/>
                  </a:cubicBezTo>
                  <a:cubicBezTo>
                    <a:pt x="490" y="621"/>
                    <a:pt x="490" y="621"/>
                    <a:pt x="489" y="621"/>
                  </a:cubicBezTo>
                  <a:cubicBezTo>
                    <a:pt x="489" y="614"/>
                    <a:pt x="489" y="614"/>
                    <a:pt x="489" y="614"/>
                  </a:cubicBezTo>
                  <a:cubicBezTo>
                    <a:pt x="491" y="614"/>
                    <a:pt x="491" y="614"/>
                    <a:pt x="491" y="614"/>
                  </a:cubicBezTo>
                  <a:close/>
                  <a:moveTo>
                    <a:pt x="491" y="671"/>
                  </a:moveTo>
                  <a:cubicBezTo>
                    <a:pt x="491" y="683"/>
                    <a:pt x="491" y="683"/>
                    <a:pt x="491" y="683"/>
                  </a:cubicBezTo>
                  <a:cubicBezTo>
                    <a:pt x="489" y="683"/>
                    <a:pt x="489" y="683"/>
                    <a:pt x="489" y="683"/>
                  </a:cubicBezTo>
                  <a:cubicBezTo>
                    <a:pt x="489" y="671"/>
                    <a:pt x="489" y="671"/>
                    <a:pt x="489" y="671"/>
                  </a:cubicBezTo>
                  <a:cubicBezTo>
                    <a:pt x="491" y="671"/>
                    <a:pt x="491" y="671"/>
                    <a:pt x="491" y="671"/>
                  </a:cubicBezTo>
                  <a:close/>
                  <a:moveTo>
                    <a:pt x="491" y="736"/>
                  </a:moveTo>
                  <a:cubicBezTo>
                    <a:pt x="491" y="755"/>
                    <a:pt x="491" y="755"/>
                    <a:pt x="491" y="755"/>
                  </a:cubicBezTo>
                  <a:cubicBezTo>
                    <a:pt x="490" y="755"/>
                    <a:pt x="490" y="754"/>
                    <a:pt x="489" y="754"/>
                  </a:cubicBezTo>
                  <a:cubicBezTo>
                    <a:pt x="489" y="737"/>
                    <a:pt x="489" y="737"/>
                    <a:pt x="489" y="737"/>
                  </a:cubicBezTo>
                  <a:cubicBezTo>
                    <a:pt x="490" y="736"/>
                    <a:pt x="490" y="736"/>
                    <a:pt x="491" y="736"/>
                  </a:cubicBezTo>
                  <a:close/>
                  <a:moveTo>
                    <a:pt x="489" y="145"/>
                  </a:moveTo>
                  <a:cubicBezTo>
                    <a:pt x="489" y="142"/>
                    <a:pt x="489" y="142"/>
                    <a:pt x="489" y="142"/>
                  </a:cubicBezTo>
                  <a:cubicBezTo>
                    <a:pt x="489" y="142"/>
                    <a:pt x="489" y="142"/>
                    <a:pt x="489" y="142"/>
                  </a:cubicBezTo>
                  <a:cubicBezTo>
                    <a:pt x="489" y="144"/>
                    <a:pt x="489" y="145"/>
                    <a:pt x="489" y="145"/>
                  </a:cubicBezTo>
                  <a:close/>
                  <a:moveTo>
                    <a:pt x="486" y="12"/>
                  </a:moveTo>
                  <a:cubicBezTo>
                    <a:pt x="487" y="12"/>
                    <a:pt x="488" y="12"/>
                    <a:pt x="489" y="12"/>
                  </a:cubicBezTo>
                  <a:cubicBezTo>
                    <a:pt x="489" y="20"/>
                    <a:pt x="489" y="20"/>
                    <a:pt x="489" y="20"/>
                  </a:cubicBezTo>
                  <a:cubicBezTo>
                    <a:pt x="488" y="20"/>
                    <a:pt x="488" y="20"/>
                    <a:pt x="488" y="20"/>
                  </a:cubicBezTo>
                  <a:cubicBezTo>
                    <a:pt x="488" y="21"/>
                    <a:pt x="488" y="22"/>
                    <a:pt x="489" y="24"/>
                  </a:cubicBezTo>
                  <a:cubicBezTo>
                    <a:pt x="489" y="57"/>
                    <a:pt x="489" y="57"/>
                    <a:pt x="489" y="57"/>
                  </a:cubicBezTo>
                  <a:cubicBezTo>
                    <a:pt x="488" y="57"/>
                    <a:pt x="487" y="57"/>
                    <a:pt x="486" y="57"/>
                  </a:cubicBezTo>
                  <a:cubicBezTo>
                    <a:pt x="486" y="50"/>
                    <a:pt x="486" y="50"/>
                    <a:pt x="486" y="50"/>
                  </a:cubicBezTo>
                  <a:cubicBezTo>
                    <a:pt x="488" y="50"/>
                    <a:pt x="488" y="50"/>
                    <a:pt x="488" y="50"/>
                  </a:cubicBezTo>
                  <a:cubicBezTo>
                    <a:pt x="487" y="48"/>
                    <a:pt x="487" y="46"/>
                    <a:pt x="486" y="45"/>
                  </a:cubicBezTo>
                  <a:cubicBezTo>
                    <a:pt x="486" y="12"/>
                    <a:pt x="486" y="12"/>
                    <a:pt x="486" y="12"/>
                  </a:cubicBezTo>
                  <a:close/>
                  <a:moveTo>
                    <a:pt x="489" y="783"/>
                  </a:moveTo>
                  <a:cubicBezTo>
                    <a:pt x="488" y="783"/>
                    <a:pt x="487" y="783"/>
                    <a:pt x="486" y="783"/>
                  </a:cubicBezTo>
                  <a:cubicBezTo>
                    <a:pt x="486" y="774"/>
                    <a:pt x="486" y="774"/>
                    <a:pt x="486" y="774"/>
                  </a:cubicBezTo>
                  <a:cubicBezTo>
                    <a:pt x="487" y="774"/>
                    <a:pt x="488" y="774"/>
                    <a:pt x="489" y="774"/>
                  </a:cubicBezTo>
                  <a:cubicBezTo>
                    <a:pt x="489" y="783"/>
                    <a:pt x="489" y="783"/>
                    <a:pt x="489" y="783"/>
                  </a:cubicBezTo>
                  <a:close/>
                  <a:moveTo>
                    <a:pt x="489" y="75"/>
                  </a:moveTo>
                  <a:cubicBezTo>
                    <a:pt x="489" y="122"/>
                    <a:pt x="489" y="122"/>
                    <a:pt x="489" y="122"/>
                  </a:cubicBezTo>
                  <a:cubicBezTo>
                    <a:pt x="488" y="121"/>
                    <a:pt x="487" y="121"/>
                    <a:pt x="486" y="121"/>
                  </a:cubicBezTo>
                  <a:cubicBezTo>
                    <a:pt x="486" y="75"/>
                    <a:pt x="486" y="75"/>
                    <a:pt x="486" y="75"/>
                  </a:cubicBezTo>
                  <a:cubicBezTo>
                    <a:pt x="489" y="75"/>
                    <a:pt x="489" y="75"/>
                    <a:pt x="489" y="75"/>
                  </a:cubicBezTo>
                  <a:cubicBezTo>
                    <a:pt x="489" y="75"/>
                    <a:pt x="489" y="75"/>
                    <a:pt x="489" y="75"/>
                  </a:cubicBezTo>
                  <a:close/>
                  <a:moveTo>
                    <a:pt x="489" y="125"/>
                  </a:moveTo>
                  <a:cubicBezTo>
                    <a:pt x="489" y="141"/>
                    <a:pt x="489" y="141"/>
                    <a:pt x="489" y="141"/>
                  </a:cubicBezTo>
                  <a:cubicBezTo>
                    <a:pt x="488" y="140"/>
                    <a:pt x="487" y="140"/>
                    <a:pt x="486" y="140"/>
                  </a:cubicBezTo>
                  <a:cubicBezTo>
                    <a:pt x="486" y="124"/>
                    <a:pt x="486" y="124"/>
                    <a:pt x="486" y="124"/>
                  </a:cubicBezTo>
                  <a:cubicBezTo>
                    <a:pt x="487" y="124"/>
                    <a:pt x="488" y="125"/>
                    <a:pt x="489" y="125"/>
                  </a:cubicBezTo>
                  <a:close/>
                  <a:moveTo>
                    <a:pt x="489" y="142"/>
                  </a:moveTo>
                  <a:cubicBezTo>
                    <a:pt x="489" y="145"/>
                    <a:pt x="489" y="145"/>
                    <a:pt x="489" y="145"/>
                  </a:cubicBezTo>
                  <a:cubicBezTo>
                    <a:pt x="489" y="146"/>
                    <a:pt x="488" y="147"/>
                    <a:pt x="488" y="148"/>
                  </a:cubicBezTo>
                  <a:cubicBezTo>
                    <a:pt x="486" y="148"/>
                    <a:pt x="486" y="148"/>
                    <a:pt x="486" y="148"/>
                  </a:cubicBezTo>
                  <a:cubicBezTo>
                    <a:pt x="486" y="141"/>
                    <a:pt x="486" y="141"/>
                    <a:pt x="486" y="141"/>
                  </a:cubicBezTo>
                  <a:cubicBezTo>
                    <a:pt x="487" y="141"/>
                    <a:pt x="488" y="142"/>
                    <a:pt x="489" y="142"/>
                  </a:cubicBezTo>
                  <a:close/>
                  <a:moveTo>
                    <a:pt x="489" y="183"/>
                  </a:moveTo>
                  <a:cubicBezTo>
                    <a:pt x="489" y="213"/>
                    <a:pt x="489" y="213"/>
                    <a:pt x="489" y="213"/>
                  </a:cubicBezTo>
                  <a:cubicBezTo>
                    <a:pt x="488" y="213"/>
                    <a:pt x="487" y="212"/>
                    <a:pt x="486" y="212"/>
                  </a:cubicBezTo>
                  <a:cubicBezTo>
                    <a:pt x="486" y="182"/>
                    <a:pt x="486" y="182"/>
                    <a:pt x="486" y="182"/>
                  </a:cubicBezTo>
                  <a:cubicBezTo>
                    <a:pt x="487" y="183"/>
                    <a:pt x="488" y="183"/>
                    <a:pt x="489" y="183"/>
                  </a:cubicBezTo>
                  <a:close/>
                  <a:moveTo>
                    <a:pt x="489" y="241"/>
                  </a:moveTo>
                  <a:cubicBezTo>
                    <a:pt x="489" y="263"/>
                    <a:pt x="489" y="263"/>
                    <a:pt x="489" y="263"/>
                  </a:cubicBezTo>
                  <a:cubicBezTo>
                    <a:pt x="489" y="264"/>
                    <a:pt x="489" y="264"/>
                    <a:pt x="489" y="264"/>
                  </a:cubicBezTo>
                  <a:cubicBezTo>
                    <a:pt x="488" y="264"/>
                    <a:pt x="487" y="265"/>
                    <a:pt x="486" y="266"/>
                  </a:cubicBezTo>
                  <a:cubicBezTo>
                    <a:pt x="486" y="237"/>
                    <a:pt x="486" y="237"/>
                    <a:pt x="486" y="237"/>
                  </a:cubicBezTo>
                  <a:cubicBezTo>
                    <a:pt x="487" y="238"/>
                    <a:pt x="488" y="240"/>
                    <a:pt x="489" y="241"/>
                  </a:cubicBezTo>
                  <a:close/>
                  <a:moveTo>
                    <a:pt x="489" y="293"/>
                  </a:moveTo>
                  <a:cubicBezTo>
                    <a:pt x="489" y="301"/>
                    <a:pt x="489" y="301"/>
                    <a:pt x="489" y="301"/>
                  </a:cubicBezTo>
                  <a:cubicBezTo>
                    <a:pt x="488" y="301"/>
                    <a:pt x="487" y="301"/>
                    <a:pt x="486" y="301"/>
                  </a:cubicBezTo>
                  <a:cubicBezTo>
                    <a:pt x="486" y="295"/>
                    <a:pt x="486" y="295"/>
                    <a:pt x="486" y="295"/>
                  </a:cubicBezTo>
                  <a:cubicBezTo>
                    <a:pt x="487" y="294"/>
                    <a:pt x="488" y="294"/>
                    <a:pt x="489" y="293"/>
                  </a:cubicBezTo>
                  <a:close/>
                  <a:moveTo>
                    <a:pt x="489" y="311"/>
                  </a:moveTo>
                  <a:cubicBezTo>
                    <a:pt x="489" y="315"/>
                    <a:pt x="489" y="315"/>
                    <a:pt x="489" y="315"/>
                  </a:cubicBezTo>
                  <a:cubicBezTo>
                    <a:pt x="488" y="314"/>
                    <a:pt x="487" y="314"/>
                    <a:pt x="486" y="313"/>
                  </a:cubicBezTo>
                  <a:cubicBezTo>
                    <a:pt x="486" y="309"/>
                    <a:pt x="486" y="309"/>
                    <a:pt x="486" y="309"/>
                  </a:cubicBezTo>
                  <a:cubicBezTo>
                    <a:pt x="489" y="311"/>
                    <a:pt x="489" y="311"/>
                    <a:pt x="489" y="311"/>
                  </a:cubicBezTo>
                  <a:close/>
                  <a:moveTo>
                    <a:pt x="489" y="321"/>
                  </a:moveTo>
                  <a:cubicBezTo>
                    <a:pt x="489" y="326"/>
                    <a:pt x="489" y="326"/>
                    <a:pt x="489" y="326"/>
                  </a:cubicBezTo>
                  <a:cubicBezTo>
                    <a:pt x="488" y="327"/>
                    <a:pt x="487" y="328"/>
                    <a:pt x="486" y="329"/>
                  </a:cubicBezTo>
                  <a:cubicBezTo>
                    <a:pt x="486" y="322"/>
                    <a:pt x="486" y="322"/>
                    <a:pt x="486" y="322"/>
                  </a:cubicBezTo>
                  <a:cubicBezTo>
                    <a:pt x="487" y="322"/>
                    <a:pt x="488" y="321"/>
                    <a:pt x="489" y="321"/>
                  </a:cubicBezTo>
                  <a:close/>
                  <a:moveTo>
                    <a:pt x="489" y="344"/>
                  </a:moveTo>
                  <a:cubicBezTo>
                    <a:pt x="489" y="353"/>
                    <a:pt x="489" y="353"/>
                    <a:pt x="489" y="353"/>
                  </a:cubicBezTo>
                  <a:cubicBezTo>
                    <a:pt x="488" y="353"/>
                    <a:pt x="487" y="354"/>
                    <a:pt x="486" y="354"/>
                  </a:cubicBezTo>
                  <a:cubicBezTo>
                    <a:pt x="486" y="340"/>
                    <a:pt x="486" y="340"/>
                    <a:pt x="486" y="340"/>
                  </a:cubicBezTo>
                  <a:cubicBezTo>
                    <a:pt x="487" y="341"/>
                    <a:pt x="488" y="342"/>
                    <a:pt x="489" y="344"/>
                  </a:cubicBezTo>
                  <a:close/>
                  <a:moveTo>
                    <a:pt x="489" y="363"/>
                  </a:moveTo>
                  <a:cubicBezTo>
                    <a:pt x="489" y="370"/>
                    <a:pt x="489" y="370"/>
                    <a:pt x="489" y="370"/>
                  </a:cubicBezTo>
                  <a:cubicBezTo>
                    <a:pt x="488" y="372"/>
                    <a:pt x="487" y="375"/>
                    <a:pt x="488" y="380"/>
                  </a:cubicBezTo>
                  <a:cubicBezTo>
                    <a:pt x="489" y="379"/>
                    <a:pt x="489" y="379"/>
                    <a:pt x="489" y="379"/>
                  </a:cubicBezTo>
                  <a:cubicBezTo>
                    <a:pt x="489" y="422"/>
                    <a:pt x="489" y="422"/>
                    <a:pt x="489" y="422"/>
                  </a:cubicBezTo>
                  <a:cubicBezTo>
                    <a:pt x="488" y="423"/>
                    <a:pt x="488" y="425"/>
                    <a:pt x="488" y="426"/>
                  </a:cubicBezTo>
                  <a:cubicBezTo>
                    <a:pt x="488" y="426"/>
                    <a:pt x="488" y="426"/>
                    <a:pt x="489" y="426"/>
                  </a:cubicBezTo>
                  <a:cubicBezTo>
                    <a:pt x="489" y="431"/>
                    <a:pt x="489" y="431"/>
                    <a:pt x="489" y="431"/>
                  </a:cubicBezTo>
                  <a:cubicBezTo>
                    <a:pt x="488" y="431"/>
                    <a:pt x="487" y="432"/>
                    <a:pt x="486" y="433"/>
                  </a:cubicBezTo>
                  <a:cubicBezTo>
                    <a:pt x="486" y="366"/>
                    <a:pt x="486" y="366"/>
                    <a:pt x="486" y="366"/>
                  </a:cubicBezTo>
                  <a:cubicBezTo>
                    <a:pt x="487" y="365"/>
                    <a:pt x="488" y="364"/>
                    <a:pt x="489" y="363"/>
                  </a:cubicBezTo>
                  <a:close/>
                  <a:moveTo>
                    <a:pt x="489" y="437"/>
                  </a:moveTo>
                  <a:cubicBezTo>
                    <a:pt x="489" y="442"/>
                    <a:pt x="489" y="442"/>
                    <a:pt x="489" y="442"/>
                  </a:cubicBezTo>
                  <a:cubicBezTo>
                    <a:pt x="488" y="442"/>
                    <a:pt x="487" y="442"/>
                    <a:pt x="486" y="442"/>
                  </a:cubicBezTo>
                  <a:cubicBezTo>
                    <a:pt x="486" y="438"/>
                    <a:pt x="486" y="438"/>
                    <a:pt x="486" y="438"/>
                  </a:cubicBezTo>
                  <a:cubicBezTo>
                    <a:pt x="489" y="437"/>
                    <a:pt x="489" y="437"/>
                    <a:pt x="489" y="437"/>
                  </a:cubicBezTo>
                  <a:close/>
                  <a:moveTo>
                    <a:pt x="489" y="447"/>
                  </a:moveTo>
                  <a:cubicBezTo>
                    <a:pt x="489" y="459"/>
                    <a:pt x="489" y="459"/>
                    <a:pt x="489" y="459"/>
                  </a:cubicBezTo>
                  <a:cubicBezTo>
                    <a:pt x="488" y="460"/>
                    <a:pt x="487" y="462"/>
                    <a:pt x="486" y="463"/>
                  </a:cubicBezTo>
                  <a:cubicBezTo>
                    <a:pt x="486" y="456"/>
                    <a:pt x="486" y="456"/>
                    <a:pt x="486" y="456"/>
                  </a:cubicBezTo>
                  <a:cubicBezTo>
                    <a:pt x="487" y="455"/>
                    <a:pt x="488" y="454"/>
                    <a:pt x="488" y="453"/>
                  </a:cubicBezTo>
                  <a:cubicBezTo>
                    <a:pt x="488" y="453"/>
                    <a:pt x="487" y="453"/>
                    <a:pt x="486" y="453"/>
                  </a:cubicBezTo>
                  <a:cubicBezTo>
                    <a:pt x="486" y="448"/>
                    <a:pt x="486" y="448"/>
                    <a:pt x="486" y="448"/>
                  </a:cubicBezTo>
                  <a:cubicBezTo>
                    <a:pt x="487" y="448"/>
                    <a:pt x="488" y="448"/>
                    <a:pt x="489" y="447"/>
                  </a:cubicBezTo>
                  <a:close/>
                  <a:moveTo>
                    <a:pt x="489" y="476"/>
                  </a:moveTo>
                  <a:cubicBezTo>
                    <a:pt x="489" y="493"/>
                    <a:pt x="489" y="493"/>
                    <a:pt x="489" y="493"/>
                  </a:cubicBezTo>
                  <a:cubicBezTo>
                    <a:pt x="486" y="498"/>
                    <a:pt x="486" y="498"/>
                    <a:pt x="486" y="498"/>
                  </a:cubicBezTo>
                  <a:cubicBezTo>
                    <a:pt x="486" y="489"/>
                    <a:pt x="486" y="489"/>
                    <a:pt x="486" y="489"/>
                  </a:cubicBezTo>
                  <a:cubicBezTo>
                    <a:pt x="488" y="486"/>
                    <a:pt x="489" y="484"/>
                    <a:pt x="486" y="479"/>
                  </a:cubicBezTo>
                  <a:cubicBezTo>
                    <a:pt x="486" y="473"/>
                    <a:pt x="486" y="473"/>
                    <a:pt x="486" y="473"/>
                  </a:cubicBezTo>
                  <a:cubicBezTo>
                    <a:pt x="489" y="476"/>
                    <a:pt x="489" y="476"/>
                    <a:pt x="489" y="476"/>
                  </a:cubicBezTo>
                  <a:close/>
                  <a:moveTo>
                    <a:pt x="489" y="507"/>
                  </a:moveTo>
                  <a:cubicBezTo>
                    <a:pt x="489" y="512"/>
                    <a:pt x="489" y="512"/>
                    <a:pt x="489" y="512"/>
                  </a:cubicBezTo>
                  <a:cubicBezTo>
                    <a:pt x="486" y="509"/>
                    <a:pt x="486" y="509"/>
                    <a:pt x="486" y="509"/>
                  </a:cubicBezTo>
                  <a:cubicBezTo>
                    <a:pt x="486" y="503"/>
                    <a:pt x="486" y="503"/>
                    <a:pt x="486" y="503"/>
                  </a:cubicBezTo>
                  <a:cubicBezTo>
                    <a:pt x="487" y="505"/>
                    <a:pt x="488" y="506"/>
                    <a:pt x="489" y="507"/>
                  </a:cubicBezTo>
                  <a:cubicBezTo>
                    <a:pt x="489" y="507"/>
                    <a:pt x="489" y="507"/>
                    <a:pt x="489" y="507"/>
                  </a:cubicBezTo>
                  <a:close/>
                  <a:moveTo>
                    <a:pt x="489" y="547"/>
                  </a:moveTo>
                  <a:cubicBezTo>
                    <a:pt x="489" y="571"/>
                    <a:pt x="489" y="571"/>
                    <a:pt x="489" y="571"/>
                  </a:cubicBezTo>
                  <a:cubicBezTo>
                    <a:pt x="488" y="572"/>
                    <a:pt x="487" y="573"/>
                    <a:pt x="486" y="574"/>
                  </a:cubicBezTo>
                  <a:cubicBezTo>
                    <a:pt x="486" y="559"/>
                    <a:pt x="486" y="559"/>
                    <a:pt x="486" y="559"/>
                  </a:cubicBezTo>
                  <a:cubicBezTo>
                    <a:pt x="486" y="559"/>
                    <a:pt x="486" y="558"/>
                    <a:pt x="486" y="558"/>
                  </a:cubicBezTo>
                  <a:cubicBezTo>
                    <a:pt x="486" y="558"/>
                    <a:pt x="486" y="558"/>
                    <a:pt x="486" y="558"/>
                  </a:cubicBezTo>
                  <a:cubicBezTo>
                    <a:pt x="486" y="542"/>
                    <a:pt x="486" y="542"/>
                    <a:pt x="486" y="542"/>
                  </a:cubicBezTo>
                  <a:cubicBezTo>
                    <a:pt x="489" y="547"/>
                    <a:pt x="489" y="547"/>
                    <a:pt x="489" y="547"/>
                  </a:cubicBezTo>
                  <a:close/>
                  <a:moveTo>
                    <a:pt x="489" y="590"/>
                  </a:moveTo>
                  <a:cubicBezTo>
                    <a:pt x="489" y="596"/>
                    <a:pt x="489" y="596"/>
                    <a:pt x="489" y="596"/>
                  </a:cubicBezTo>
                  <a:cubicBezTo>
                    <a:pt x="489" y="596"/>
                    <a:pt x="489" y="596"/>
                    <a:pt x="489" y="596"/>
                  </a:cubicBezTo>
                  <a:cubicBezTo>
                    <a:pt x="489" y="596"/>
                    <a:pt x="489" y="596"/>
                    <a:pt x="489" y="596"/>
                  </a:cubicBezTo>
                  <a:cubicBezTo>
                    <a:pt x="489" y="604"/>
                    <a:pt x="489" y="604"/>
                    <a:pt x="489" y="604"/>
                  </a:cubicBezTo>
                  <a:cubicBezTo>
                    <a:pt x="488" y="603"/>
                    <a:pt x="487" y="603"/>
                    <a:pt x="486" y="602"/>
                  </a:cubicBezTo>
                  <a:cubicBezTo>
                    <a:pt x="486" y="592"/>
                    <a:pt x="486" y="592"/>
                    <a:pt x="486" y="592"/>
                  </a:cubicBezTo>
                  <a:cubicBezTo>
                    <a:pt x="487" y="591"/>
                    <a:pt x="487" y="591"/>
                    <a:pt x="488" y="590"/>
                  </a:cubicBezTo>
                  <a:cubicBezTo>
                    <a:pt x="489" y="590"/>
                    <a:pt x="489" y="590"/>
                    <a:pt x="489" y="590"/>
                  </a:cubicBezTo>
                  <a:close/>
                  <a:moveTo>
                    <a:pt x="489" y="614"/>
                  </a:moveTo>
                  <a:cubicBezTo>
                    <a:pt x="489" y="621"/>
                    <a:pt x="489" y="621"/>
                    <a:pt x="489" y="621"/>
                  </a:cubicBezTo>
                  <a:cubicBezTo>
                    <a:pt x="488" y="622"/>
                    <a:pt x="487" y="622"/>
                    <a:pt x="486" y="622"/>
                  </a:cubicBezTo>
                  <a:cubicBezTo>
                    <a:pt x="486" y="614"/>
                    <a:pt x="486" y="614"/>
                    <a:pt x="486" y="614"/>
                  </a:cubicBezTo>
                  <a:cubicBezTo>
                    <a:pt x="486" y="615"/>
                    <a:pt x="486" y="615"/>
                    <a:pt x="486" y="615"/>
                  </a:cubicBezTo>
                  <a:cubicBezTo>
                    <a:pt x="489" y="614"/>
                    <a:pt x="489" y="614"/>
                    <a:pt x="489" y="614"/>
                  </a:cubicBezTo>
                  <a:close/>
                  <a:moveTo>
                    <a:pt x="489" y="671"/>
                  </a:moveTo>
                  <a:cubicBezTo>
                    <a:pt x="489" y="683"/>
                    <a:pt x="489" y="683"/>
                    <a:pt x="489" y="683"/>
                  </a:cubicBezTo>
                  <a:cubicBezTo>
                    <a:pt x="486" y="684"/>
                    <a:pt x="486" y="684"/>
                    <a:pt x="486" y="684"/>
                  </a:cubicBezTo>
                  <a:cubicBezTo>
                    <a:pt x="486" y="673"/>
                    <a:pt x="486" y="673"/>
                    <a:pt x="486" y="673"/>
                  </a:cubicBezTo>
                  <a:cubicBezTo>
                    <a:pt x="489" y="671"/>
                    <a:pt x="489" y="671"/>
                    <a:pt x="489" y="671"/>
                  </a:cubicBezTo>
                  <a:close/>
                  <a:moveTo>
                    <a:pt x="489" y="737"/>
                  </a:moveTo>
                  <a:cubicBezTo>
                    <a:pt x="489" y="754"/>
                    <a:pt x="489" y="754"/>
                    <a:pt x="489" y="754"/>
                  </a:cubicBezTo>
                  <a:cubicBezTo>
                    <a:pt x="488" y="753"/>
                    <a:pt x="487" y="753"/>
                    <a:pt x="486" y="752"/>
                  </a:cubicBezTo>
                  <a:cubicBezTo>
                    <a:pt x="486" y="738"/>
                    <a:pt x="486" y="738"/>
                    <a:pt x="486" y="738"/>
                  </a:cubicBezTo>
                  <a:cubicBezTo>
                    <a:pt x="487" y="737"/>
                    <a:pt x="488" y="737"/>
                    <a:pt x="489" y="737"/>
                  </a:cubicBezTo>
                  <a:close/>
                  <a:moveTo>
                    <a:pt x="485" y="11"/>
                  </a:moveTo>
                  <a:cubicBezTo>
                    <a:pt x="486" y="12"/>
                    <a:pt x="486" y="12"/>
                    <a:pt x="486" y="12"/>
                  </a:cubicBezTo>
                  <a:cubicBezTo>
                    <a:pt x="486" y="45"/>
                    <a:pt x="486" y="45"/>
                    <a:pt x="486" y="45"/>
                  </a:cubicBezTo>
                  <a:cubicBezTo>
                    <a:pt x="485" y="42"/>
                    <a:pt x="485" y="42"/>
                    <a:pt x="485" y="42"/>
                  </a:cubicBezTo>
                  <a:cubicBezTo>
                    <a:pt x="485" y="11"/>
                    <a:pt x="485" y="11"/>
                    <a:pt x="485" y="11"/>
                  </a:cubicBezTo>
                  <a:close/>
                  <a:moveTo>
                    <a:pt x="486" y="783"/>
                  </a:moveTo>
                  <a:cubicBezTo>
                    <a:pt x="485" y="784"/>
                    <a:pt x="485" y="784"/>
                    <a:pt x="485" y="784"/>
                  </a:cubicBezTo>
                  <a:cubicBezTo>
                    <a:pt x="485" y="774"/>
                    <a:pt x="485" y="774"/>
                    <a:pt x="485" y="774"/>
                  </a:cubicBezTo>
                  <a:cubicBezTo>
                    <a:pt x="486" y="774"/>
                    <a:pt x="486" y="774"/>
                    <a:pt x="486" y="774"/>
                  </a:cubicBezTo>
                  <a:cubicBezTo>
                    <a:pt x="486" y="783"/>
                    <a:pt x="486" y="783"/>
                    <a:pt x="486" y="783"/>
                  </a:cubicBezTo>
                  <a:close/>
                  <a:moveTo>
                    <a:pt x="486" y="50"/>
                  </a:moveTo>
                  <a:cubicBezTo>
                    <a:pt x="486" y="57"/>
                    <a:pt x="486" y="57"/>
                    <a:pt x="486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0"/>
                    <a:pt x="485" y="50"/>
                    <a:pt x="485" y="50"/>
                  </a:cubicBezTo>
                  <a:cubicBezTo>
                    <a:pt x="486" y="50"/>
                    <a:pt x="486" y="50"/>
                    <a:pt x="486" y="50"/>
                  </a:cubicBezTo>
                  <a:close/>
                  <a:moveTo>
                    <a:pt x="486" y="75"/>
                  </a:moveTo>
                  <a:cubicBezTo>
                    <a:pt x="486" y="121"/>
                    <a:pt x="486" y="121"/>
                    <a:pt x="486" y="121"/>
                  </a:cubicBezTo>
                  <a:cubicBezTo>
                    <a:pt x="485" y="121"/>
                    <a:pt x="485" y="121"/>
                    <a:pt x="485" y="121"/>
                  </a:cubicBezTo>
                  <a:cubicBezTo>
                    <a:pt x="485" y="75"/>
                    <a:pt x="485" y="75"/>
                    <a:pt x="485" y="75"/>
                  </a:cubicBezTo>
                  <a:cubicBezTo>
                    <a:pt x="486" y="75"/>
                    <a:pt x="486" y="75"/>
                    <a:pt x="486" y="75"/>
                  </a:cubicBezTo>
                  <a:close/>
                  <a:moveTo>
                    <a:pt x="486" y="124"/>
                  </a:moveTo>
                  <a:cubicBezTo>
                    <a:pt x="486" y="140"/>
                    <a:pt x="486" y="140"/>
                    <a:pt x="486" y="140"/>
                  </a:cubicBezTo>
                  <a:cubicBezTo>
                    <a:pt x="485" y="139"/>
                    <a:pt x="485" y="139"/>
                    <a:pt x="485" y="139"/>
                  </a:cubicBezTo>
                  <a:cubicBezTo>
                    <a:pt x="485" y="124"/>
                    <a:pt x="485" y="124"/>
                    <a:pt x="485" y="124"/>
                  </a:cubicBezTo>
                  <a:cubicBezTo>
                    <a:pt x="486" y="124"/>
                    <a:pt x="486" y="124"/>
                    <a:pt x="486" y="124"/>
                  </a:cubicBezTo>
                  <a:close/>
                  <a:moveTo>
                    <a:pt x="486" y="141"/>
                  </a:moveTo>
                  <a:cubicBezTo>
                    <a:pt x="486" y="148"/>
                    <a:pt x="486" y="148"/>
                    <a:pt x="486" y="148"/>
                  </a:cubicBezTo>
                  <a:cubicBezTo>
                    <a:pt x="485" y="148"/>
                    <a:pt x="485" y="148"/>
                    <a:pt x="485" y="148"/>
                  </a:cubicBezTo>
                  <a:cubicBezTo>
                    <a:pt x="485" y="141"/>
                    <a:pt x="485" y="141"/>
                    <a:pt x="485" y="141"/>
                  </a:cubicBezTo>
                  <a:cubicBezTo>
                    <a:pt x="486" y="141"/>
                    <a:pt x="486" y="141"/>
                    <a:pt x="486" y="141"/>
                  </a:cubicBezTo>
                  <a:close/>
                  <a:moveTo>
                    <a:pt x="486" y="182"/>
                  </a:moveTo>
                  <a:cubicBezTo>
                    <a:pt x="486" y="212"/>
                    <a:pt x="486" y="212"/>
                    <a:pt x="486" y="212"/>
                  </a:cubicBezTo>
                  <a:cubicBezTo>
                    <a:pt x="485" y="211"/>
                    <a:pt x="485" y="211"/>
                    <a:pt x="485" y="211"/>
                  </a:cubicBezTo>
                  <a:cubicBezTo>
                    <a:pt x="485" y="206"/>
                    <a:pt x="485" y="206"/>
                    <a:pt x="485" y="206"/>
                  </a:cubicBezTo>
                  <a:cubicBezTo>
                    <a:pt x="486" y="205"/>
                    <a:pt x="486" y="205"/>
                    <a:pt x="486" y="205"/>
                  </a:cubicBezTo>
                  <a:cubicBezTo>
                    <a:pt x="486" y="203"/>
                    <a:pt x="486" y="201"/>
                    <a:pt x="485" y="200"/>
                  </a:cubicBezTo>
                  <a:cubicBezTo>
                    <a:pt x="485" y="182"/>
                    <a:pt x="485" y="182"/>
                    <a:pt x="485" y="182"/>
                  </a:cubicBezTo>
                  <a:cubicBezTo>
                    <a:pt x="486" y="182"/>
                    <a:pt x="486" y="182"/>
                    <a:pt x="486" y="182"/>
                  </a:cubicBezTo>
                  <a:close/>
                  <a:moveTo>
                    <a:pt x="486" y="237"/>
                  </a:moveTo>
                  <a:cubicBezTo>
                    <a:pt x="486" y="266"/>
                    <a:pt x="486" y="266"/>
                    <a:pt x="486" y="266"/>
                  </a:cubicBezTo>
                  <a:cubicBezTo>
                    <a:pt x="486" y="266"/>
                    <a:pt x="486" y="266"/>
                    <a:pt x="485" y="266"/>
                  </a:cubicBezTo>
                  <a:cubicBezTo>
                    <a:pt x="485" y="236"/>
                    <a:pt x="485" y="236"/>
                    <a:pt x="485" y="236"/>
                  </a:cubicBezTo>
                  <a:cubicBezTo>
                    <a:pt x="486" y="237"/>
                    <a:pt x="486" y="237"/>
                    <a:pt x="486" y="237"/>
                  </a:cubicBezTo>
                  <a:close/>
                  <a:moveTo>
                    <a:pt x="486" y="295"/>
                  </a:moveTo>
                  <a:cubicBezTo>
                    <a:pt x="486" y="301"/>
                    <a:pt x="486" y="301"/>
                    <a:pt x="486" y="301"/>
                  </a:cubicBezTo>
                  <a:cubicBezTo>
                    <a:pt x="486" y="301"/>
                    <a:pt x="486" y="301"/>
                    <a:pt x="485" y="301"/>
                  </a:cubicBezTo>
                  <a:cubicBezTo>
                    <a:pt x="485" y="296"/>
                    <a:pt x="485" y="296"/>
                    <a:pt x="485" y="296"/>
                  </a:cubicBezTo>
                  <a:cubicBezTo>
                    <a:pt x="486" y="295"/>
                    <a:pt x="486" y="295"/>
                    <a:pt x="486" y="295"/>
                  </a:cubicBezTo>
                  <a:close/>
                  <a:moveTo>
                    <a:pt x="486" y="309"/>
                  </a:moveTo>
                  <a:cubicBezTo>
                    <a:pt x="486" y="313"/>
                    <a:pt x="486" y="313"/>
                    <a:pt x="486" y="313"/>
                  </a:cubicBezTo>
                  <a:cubicBezTo>
                    <a:pt x="486" y="313"/>
                    <a:pt x="486" y="313"/>
                    <a:pt x="485" y="313"/>
                  </a:cubicBezTo>
                  <a:cubicBezTo>
                    <a:pt x="485" y="308"/>
                    <a:pt x="485" y="308"/>
                    <a:pt x="485" y="308"/>
                  </a:cubicBezTo>
                  <a:cubicBezTo>
                    <a:pt x="486" y="309"/>
                    <a:pt x="486" y="309"/>
                    <a:pt x="486" y="309"/>
                  </a:cubicBezTo>
                  <a:close/>
                  <a:moveTo>
                    <a:pt x="486" y="322"/>
                  </a:moveTo>
                  <a:cubicBezTo>
                    <a:pt x="486" y="329"/>
                    <a:pt x="486" y="329"/>
                    <a:pt x="486" y="329"/>
                  </a:cubicBezTo>
                  <a:cubicBezTo>
                    <a:pt x="486" y="329"/>
                    <a:pt x="486" y="330"/>
                    <a:pt x="485" y="330"/>
                  </a:cubicBezTo>
                  <a:cubicBezTo>
                    <a:pt x="485" y="323"/>
                    <a:pt x="485" y="323"/>
                    <a:pt x="485" y="323"/>
                  </a:cubicBezTo>
                  <a:cubicBezTo>
                    <a:pt x="486" y="323"/>
                    <a:pt x="486" y="322"/>
                    <a:pt x="486" y="322"/>
                  </a:cubicBezTo>
                  <a:close/>
                  <a:moveTo>
                    <a:pt x="486" y="340"/>
                  </a:moveTo>
                  <a:cubicBezTo>
                    <a:pt x="486" y="354"/>
                    <a:pt x="486" y="354"/>
                    <a:pt x="486" y="354"/>
                  </a:cubicBezTo>
                  <a:cubicBezTo>
                    <a:pt x="486" y="355"/>
                    <a:pt x="486" y="355"/>
                    <a:pt x="485" y="355"/>
                  </a:cubicBezTo>
                  <a:cubicBezTo>
                    <a:pt x="485" y="339"/>
                    <a:pt x="485" y="339"/>
                    <a:pt x="485" y="339"/>
                  </a:cubicBezTo>
                  <a:cubicBezTo>
                    <a:pt x="486" y="340"/>
                    <a:pt x="486" y="340"/>
                    <a:pt x="486" y="340"/>
                  </a:cubicBezTo>
                  <a:close/>
                  <a:moveTo>
                    <a:pt x="486" y="366"/>
                  </a:moveTo>
                  <a:cubicBezTo>
                    <a:pt x="486" y="433"/>
                    <a:pt x="486" y="433"/>
                    <a:pt x="486" y="433"/>
                  </a:cubicBezTo>
                  <a:cubicBezTo>
                    <a:pt x="486" y="433"/>
                    <a:pt x="486" y="433"/>
                    <a:pt x="485" y="434"/>
                  </a:cubicBezTo>
                  <a:cubicBezTo>
                    <a:pt x="485" y="420"/>
                    <a:pt x="485" y="420"/>
                    <a:pt x="485" y="420"/>
                  </a:cubicBezTo>
                  <a:cubicBezTo>
                    <a:pt x="486" y="420"/>
                    <a:pt x="486" y="419"/>
                    <a:pt x="486" y="419"/>
                  </a:cubicBezTo>
                  <a:cubicBezTo>
                    <a:pt x="486" y="410"/>
                    <a:pt x="486" y="400"/>
                    <a:pt x="485" y="390"/>
                  </a:cubicBezTo>
                  <a:cubicBezTo>
                    <a:pt x="485" y="367"/>
                    <a:pt x="485" y="367"/>
                    <a:pt x="485" y="367"/>
                  </a:cubicBezTo>
                  <a:cubicBezTo>
                    <a:pt x="486" y="366"/>
                    <a:pt x="486" y="366"/>
                    <a:pt x="486" y="366"/>
                  </a:cubicBezTo>
                  <a:close/>
                  <a:moveTo>
                    <a:pt x="486" y="438"/>
                  </a:moveTo>
                  <a:cubicBezTo>
                    <a:pt x="486" y="442"/>
                    <a:pt x="486" y="442"/>
                    <a:pt x="486" y="442"/>
                  </a:cubicBezTo>
                  <a:cubicBezTo>
                    <a:pt x="485" y="442"/>
                    <a:pt x="485" y="442"/>
                    <a:pt x="485" y="442"/>
                  </a:cubicBezTo>
                  <a:cubicBezTo>
                    <a:pt x="485" y="438"/>
                    <a:pt x="485" y="438"/>
                    <a:pt x="485" y="438"/>
                  </a:cubicBezTo>
                  <a:cubicBezTo>
                    <a:pt x="486" y="438"/>
                    <a:pt x="486" y="438"/>
                    <a:pt x="486" y="438"/>
                  </a:cubicBezTo>
                  <a:close/>
                  <a:moveTo>
                    <a:pt x="486" y="448"/>
                  </a:moveTo>
                  <a:cubicBezTo>
                    <a:pt x="486" y="453"/>
                    <a:pt x="486" y="453"/>
                    <a:pt x="486" y="453"/>
                  </a:cubicBezTo>
                  <a:cubicBezTo>
                    <a:pt x="485" y="453"/>
                    <a:pt x="485" y="453"/>
                    <a:pt x="485" y="453"/>
                  </a:cubicBezTo>
                  <a:cubicBezTo>
                    <a:pt x="485" y="448"/>
                    <a:pt x="485" y="448"/>
                    <a:pt x="485" y="448"/>
                  </a:cubicBezTo>
                  <a:cubicBezTo>
                    <a:pt x="486" y="448"/>
                    <a:pt x="486" y="448"/>
                    <a:pt x="486" y="448"/>
                  </a:cubicBezTo>
                  <a:close/>
                  <a:moveTo>
                    <a:pt x="486" y="456"/>
                  </a:moveTo>
                  <a:cubicBezTo>
                    <a:pt x="486" y="463"/>
                    <a:pt x="486" y="463"/>
                    <a:pt x="486" y="463"/>
                  </a:cubicBezTo>
                  <a:cubicBezTo>
                    <a:pt x="485" y="465"/>
                    <a:pt x="485" y="465"/>
                    <a:pt x="485" y="465"/>
                  </a:cubicBezTo>
                  <a:cubicBezTo>
                    <a:pt x="485" y="457"/>
                    <a:pt x="485" y="457"/>
                    <a:pt x="485" y="457"/>
                  </a:cubicBezTo>
                  <a:cubicBezTo>
                    <a:pt x="486" y="456"/>
                    <a:pt x="486" y="456"/>
                    <a:pt x="486" y="456"/>
                  </a:cubicBezTo>
                  <a:close/>
                  <a:moveTo>
                    <a:pt x="486" y="473"/>
                  </a:moveTo>
                  <a:cubicBezTo>
                    <a:pt x="486" y="479"/>
                    <a:pt x="486" y="479"/>
                    <a:pt x="486" y="479"/>
                  </a:cubicBezTo>
                  <a:cubicBezTo>
                    <a:pt x="486" y="479"/>
                    <a:pt x="486" y="478"/>
                    <a:pt x="485" y="478"/>
                  </a:cubicBezTo>
                  <a:cubicBezTo>
                    <a:pt x="485" y="472"/>
                    <a:pt x="485" y="472"/>
                    <a:pt x="485" y="472"/>
                  </a:cubicBezTo>
                  <a:cubicBezTo>
                    <a:pt x="486" y="473"/>
                    <a:pt x="486" y="473"/>
                    <a:pt x="486" y="473"/>
                  </a:cubicBezTo>
                  <a:close/>
                  <a:moveTo>
                    <a:pt x="486" y="489"/>
                  </a:moveTo>
                  <a:cubicBezTo>
                    <a:pt x="486" y="498"/>
                    <a:pt x="486" y="498"/>
                    <a:pt x="486" y="498"/>
                  </a:cubicBezTo>
                  <a:cubicBezTo>
                    <a:pt x="485" y="499"/>
                    <a:pt x="485" y="499"/>
                    <a:pt x="485" y="499"/>
                  </a:cubicBezTo>
                  <a:cubicBezTo>
                    <a:pt x="485" y="491"/>
                    <a:pt x="485" y="491"/>
                    <a:pt x="485" y="491"/>
                  </a:cubicBezTo>
                  <a:cubicBezTo>
                    <a:pt x="486" y="490"/>
                    <a:pt x="486" y="490"/>
                    <a:pt x="486" y="489"/>
                  </a:cubicBezTo>
                  <a:close/>
                  <a:moveTo>
                    <a:pt x="486" y="503"/>
                  </a:moveTo>
                  <a:cubicBezTo>
                    <a:pt x="486" y="509"/>
                    <a:pt x="486" y="509"/>
                    <a:pt x="486" y="509"/>
                  </a:cubicBezTo>
                  <a:cubicBezTo>
                    <a:pt x="485" y="508"/>
                    <a:pt x="485" y="508"/>
                    <a:pt x="485" y="508"/>
                  </a:cubicBezTo>
                  <a:cubicBezTo>
                    <a:pt x="485" y="502"/>
                    <a:pt x="485" y="502"/>
                    <a:pt x="485" y="502"/>
                  </a:cubicBezTo>
                  <a:cubicBezTo>
                    <a:pt x="486" y="503"/>
                    <a:pt x="486" y="503"/>
                    <a:pt x="486" y="503"/>
                  </a:cubicBezTo>
                  <a:close/>
                  <a:moveTo>
                    <a:pt x="486" y="542"/>
                  </a:moveTo>
                  <a:cubicBezTo>
                    <a:pt x="486" y="558"/>
                    <a:pt x="486" y="558"/>
                    <a:pt x="486" y="558"/>
                  </a:cubicBezTo>
                  <a:cubicBezTo>
                    <a:pt x="485" y="558"/>
                    <a:pt x="485" y="558"/>
                    <a:pt x="485" y="558"/>
                  </a:cubicBezTo>
                  <a:cubicBezTo>
                    <a:pt x="485" y="541"/>
                    <a:pt x="485" y="541"/>
                    <a:pt x="485" y="541"/>
                  </a:cubicBezTo>
                  <a:cubicBezTo>
                    <a:pt x="486" y="542"/>
                    <a:pt x="486" y="542"/>
                    <a:pt x="486" y="542"/>
                  </a:cubicBezTo>
                  <a:close/>
                  <a:moveTo>
                    <a:pt x="486" y="559"/>
                  </a:moveTo>
                  <a:cubicBezTo>
                    <a:pt x="486" y="574"/>
                    <a:pt x="486" y="574"/>
                    <a:pt x="486" y="574"/>
                  </a:cubicBezTo>
                  <a:cubicBezTo>
                    <a:pt x="485" y="574"/>
                    <a:pt x="485" y="574"/>
                    <a:pt x="485" y="574"/>
                  </a:cubicBezTo>
                  <a:cubicBezTo>
                    <a:pt x="485" y="563"/>
                    <a:pt x="485" y="563"/>
                    <a:pt x="485" y="563"/>
                  </a:cubicBezTo>
                  <a:cubicBezTo>
                    <a:pt x="486" y="563"/>
                    <a:pt x="486" y="563"/>
                    <a:pt x="486" y="563"/>
                  </a:cubicBezTo>
                  <a:cubicBezTo>
                    <a:pt x="486" y="562"/>
                    <a:pt x="486" y="560"/>
                    <a:pt x="486" y="559"/>
                  </a:cubicBezTo>
                  <a:close/>
                  <a:moveTo>
                    <a:pt x="486" y="592"/>
                  </a:moveTo>
                  <a:cubicBezTo>
                    <a:pt x="486" y="602"/>
                    <a:pt x="486" y="602"/>
                    <a:pt x="486" y="602"/>
                  </a:cubicBezTo>
                  <a:cubicBezTo>
                    <a:pt x="486" y="602"/>
                    <a:pt x="486" y="602"/>
                    <a:pt x="485" y="602"/>
                  </a:cubicBezTo>
                  <a:cubicBezTo>
                    <a:pt x="485" y="592"/>
                    <a:pt x="485" y="592"/>
                    <a:pt x="485" y="592"/>
                  </a:cubicBezTo>
                  <a:cubicBezTo>
                    <a:pt x="486" y="592"/>
                    <a:pt x="486" y="592"/>
                    <a:pt x="486" y="592"/>
                  </a:cubicBezTo>
                  <a:close/>
                  <a:moveTo>
                    <a:pt x="486" y="614"/>
                  </a:moveTo>
                  <a:cubicBezTo>
                    <a:pt x="486" y="622"/>
                    <a:pt x="486" y="622"/>
                    <a:pt x="486" y="622"/>
                  </a:cubicBezTo>
                  <a:cubicBezTo>
                    <a:pt x="485" y="623"/>
                    <a:pt x="485" y="623"/>
                    <a:pt x="485" y="623"/>
                  </a:cubicBezTo>
                  <a:cubicBezTo>
                    <a:pt x="485" y="614"/>
                    <a:pt x="485" y="614"/>
                    <a:pt x="485" y="614"/>
                  </a:cubicBezTo>
                  <a:cubicBezTo>
                    <a:pt x="486" y="614"/>
                    <a:pt x="486" y="614"/>
                    <a:pt x="486" y="614"/>
                  </a:cubicBezTo>
                  <a:close/>
                  <a:moveTo>
                    <a:pt x="486" y="673"/>
                  </a:moveTo>
                  <a:cubicBezTo>
                    <a:pt x="486" y="684"/>
                    <a:pt x="486" y="684"/>
                    <a:pt x="486" y="684"/>
                  </a:cubicBezTo>
                  <a:cubicBezTo>
                    <a:pt x="485" y="685"/>
                    <a:pt x="485" y="685"/>
                    <a:pt x="485" y="685"/>
                  </a:cubicBezTo>
                  <a:cubicBezTo>
                    <a:pt x="485" y="673"/>
                    <a:pt x="485" y="673"/>
                    <a:pt x="485" y="673"/>
                  </a:cubicBezTo>
                  <a:cubicBezTo>
                    <a:pt x="486" y="673"/>
                    <a:pt x="486" y="673"/>
                    <a:pt x="486" y="673"/>
                  </a:cubicBezTo>
                  <a:close/>
                  <a:moveTo>
                    <a:pt x="486" y="738"/>
                  </a:moveTo>
                  <a:cubicBezTo>
                    <a:pt x="486" y="752"/>
                    <a:pt x="486" y="752"/>
                    <a:pt x="486" y="752"/>
                  </a:cubicBezTo>
                  <a:cubicBezTo>
                    <a:pt x="486" y="752"/>
                    <a:pt x="486" y="752"/>
                    <a:pt x="485" y="751"/>
                  </a:cubicBezTo>
                  <a:cubicBezTo>
                    <a:pt x="485" y="738"/>
                    <a:pt x="485" y="738"/>
                    <a:pt x="485" y="738"/>
                  </a:cubicBezTo>
                  <a:lnTo>
                    <a:pt x="486" y="738"/>
                  </a:lnTo>
                  <a:close/>
                  <a:moveTo>
                    <a:pt x="484" y="11"/>
                  </a:moveTo>
                  <a:cubicBezTo>
                    <a:pt x="485" y="11"/>
                    <a:pt x="485" y="11"/>
                    <a:pt x="485" y="11"/>
                  </a:cubicBezTo>
                  <a:cubicBezTo>
                    <a:pt x="485" y="42"/>
                    <a:pt x="485" y="42"/>
                    <a:pt x="485" y="42"/>
                  </a:cubicBezTo>
                  <a:cubicBezTo>
                    <a:pt x="485" y="40"/>
                    <a:pt x="484" y="38"/>
                    <a:pt x="484" y="37"/>
                  </a:cubicBezTo>
                  <a:cubicBezTo>
                    <a:pt x="484" y="11"/>
                    <a:pt x="484" y="11"/>
                    <a:pt x="484" y="11"/>
                  </a:cubicBezTo>
                  <a:close/>
                  <a:moveTo>
                    <a:pt x="485" y="784"/>
                  </a:moveTo>
                  <a:cubicBezTo>
                    <a:pt x="484" y="784"/>
                    <a:pt x="484" y="784"/>
                    <a:pt x="484" y="784"/>
                  </a:cubicBezTo>
                  <a:cubicBezTo>
                    <a:pt x="484" y="774"/>
                    <a:pt x="484" y="774"/>
                    <a:pt x="484" y="774"/>
                  </a:cubicBezTo>
                  <a:cubicBezTo>
                    <a:pt x="484" y="774"/>
                    <a:pt x="485" y="774"/>
                    <a:pt x="485" y="774"/>
                  </a:cubicBezTo>
                  <a:cubicBezTo>
                    <a:pt x="485" y="774"/>
                    <a:pt x="485" y="774"/>
                    <a:pt x="485" y="774"/>
                  </a:cubicBezTo>
                  <a:cubicBezTo>
                    <a:pt x="485" y="784"/>
                    <a:pt x="485" y="784"/>
                    <a:pt x="485" y="784"/>
                  </a:cubicBezTo>
                  <a:close/>
                  <a:moveTo>
                    <a:pt x="485" y="50"/>
                  </a:moveTo>
                  <a:cubicBezTo>
                    <a:pt x="485" y="57"/>
                    <a:pt x="485" y="57"/>
                    <a:pt x="485" y="57"/>
                  </a:cubicBezTo>
                  <a:cubicBezTo>
                    <a:pt x="484" y="57"/>
                    <a:pt x="484" y="57"/>
                    <a:pt x="484" y="57"/>
                  </a:cubicBezTo>
                  <a:cubicBezTo>
                    <a:pt x="484" y="50"/>
                    <a:pt x="484" y="50"/>
                    <a:pt x="484" y="50"/>
                  </a:cubicBezTo>
                  <a:cubicBezTo>
                    <a:pt x="485" y="50"/>
                    <a:pt x="485" y="50"/>
                    <a:pt x="485" y="50"/>
                  </a:cubicBezTo>
                  <a:close/>
                  <a:moveTo>
                    <a:pt x="485" y="75"/>
                  </a:moveTo>
                  <a:cubicBezTo>
                    <a:pt x="485" y="121"/>
                    <a:pt x="485" y="121"/>
                    <a:pt x="485" y="121"/>
                  </a:cubicBezTo>
                  <a:cubicBezTo>
                    <a:pt x="485" y="121"/>
                    <a:pt x="484" y="120"/>
                    <a:pt x="484" y="120"/>
                  </a:cubicBezTo>
                  <a:cubicBezTo>
                    <a:pt x="484" y="75"/>
                    <a:pt x="484" y="75"/>
                    <a:pt x="484" y="75"/>
                  </a:cubicBezTo>
                  <a:cubicBezTo>
                    <a:pt x="485" y="75"/>
                    <a:pt x="485" y="75"/>
                    <a:pt x="485" y="75"/>
                  </a:cubicBezTo>
                  <a:close/>
                  <a:moveTo>
                    <a:pt x="485" y="124"/>
                  </a:moveTo>
                  <a:cubicBezTo>
                    <a:pt x="485" y="139"/>
                    <a:pt x="485" y="139"/>
                    <a:pt x="485" y="139"/>
                  </a:cubicBezTo>
                  <a:cubicBezTo>
                    <a:pt x="484" y="139"/>
                    <a:pt x="484" y="139"/>
                    <a:pt x="484" y="139"/>
                  </a:cubicBezTo>
                  <a:cubicBezTo>
                    <a:pt x="484" y="124"/>
                    <a:pt x="484" y="124"/>
                    <a:pt x="484" y="124"/>
                  </a:cubicBezTo>
                  <a:cubicBezTo>
                    <a:pt x="484" y="124"/>
                    <a:pt x="485" y="124"/>
                    <a:pt x="485" y="124"/>
                  </a:cubicBezTo>
                  <a:close/>
                  <a:moveTo>
                    <a:pt x="485" y="141"/>
                  </a:moveTo>
                  <a:cubicBezTo>
                    <a:pt x="485" y="148"/>
                    <a:pt x="485" y="148"/>
                    <a:pt x="485" y="148"/>
                  </a:cubicBezTo>
                  <a:cubicBezTo>
                    <a:pt x="484" y="148"/>
                    <a:pt x="484" y="148"/>
                    <a:pt x="484" y="148"/>
                  </a:cubicBezTo>
                  <a:cubicBezTo>
                    <a:pt x="484" y="140"/>
                    <a:pt x="484" y="140"/>
                    <a:pt x="484" y="140"/>
                  </a:cubicBezTo>
                  <a:cubicBezTo>
                    <a:pt x="484" y="140"/>
                    <a:pt x="485" y="140"/>
                    <a:pt x="485" y="141"/>
                  </a:cubicBezTo>
                  <a:close/>
                  <a:moveTo>
                    <a:pt x="485" y="182"/>
                  </a:moveTo>
                  <a:cubicBezTo>
                    <a:pt x="485" y="200"/>
                    <a:pt x="485" y="200"/>
                    <a:pt x="485" y="200"/>
                  </a:cubicBezTo>
                  <a:cubicBezTo>
                    <a:pt x="485" y="197"/>
                    <a:pt x="485" y="195"/>
                    <a:pt x="484" y="193"/>
                  </a:cubicBezTo>
                  <a:cubicBezTo>
                    <a:pt x="484" y="181"/>
                    <a:pt x="484" y="181"/>
                    <a:pt x="484" y="181"/>
                  </a:cubicBezTo>
                  <a:cubicBezTo>
                    <a:pt x="485" y="182"/>
                    <a:pt x="485" y="182"/>
                    <a:pt x="485" y="182"/>
                  </a:cubicBezTo>
                  <a:close/>
                  <a:moveTo>
                    <a:pt x="485" y="206"/>
                  </a:moveTo>
                  <a:cubicBezTo>
                    <a:pt x="485" y="211"/>
                    <a:pt x="485" y="211"/>
                    <a:pt x="485" y="211"/>
                  </a:cubicBezTo>
                  <a:cubicBezTo>
                    <a:pt x="485" y="211"/>
                    <a:pt x="484" y="211"/>
                    <a:pt x="484" y="211"/>
                  </a:cubicBezTo>
                  <a:cubicBezTo>
                    <a:pt x="484" y="206"/>
                    <a:pt x="484" y="206"/>
                    <a:pt x="484" y="206"/>
                  </a:cubicBezTo>
                  <a:cubicBezTo>
                    <a:pt x="484" y="206"/>
                    <a:pt x="485" y="206"/>
                    <a:pt x="485" y="206"/>
                  </a:cubicBezTo>
                  <a:close/>
                  <a:moveTo>
                    <a:pt x="485" y="236"/>
                  </a:moveTo>
                  <a:cubicBezTo>
                    <a:pt x="485" y="266"/>
                    <a:pt x="485" y="266"/>
                    <a:pt x="485" y="266"/>
                  </a:cubicBezTo>
                  <a:cubicBezTo>
                    <a:pt x="485" y="267"/>
                    <a:pt x="484" y="267"/>
                    <a:pt x="484" y="268"/>
                  </a:cubicBezTo>
                  <a:cubicBezTo>
                    <a:pt x="484" y="235"/>
                    <a:pt x="484" y="235"/>
                    <a:pt x="484" y="235"/>
                  </a:cubicBezTo>
                  <a:cubicBezTo>
                    <a:pt x="484" y="236"/>
                    <a:pt x="485" y="236"/>
                    <a:pt x="485" y="236"/>
                  </a:cubicBezTo>
                  <a:close/>
                  <a:moveTo>
                    <a:pt x="485" y="296"/>
                  </a:moveTo>
                  <a:cubicBezTo>
                    <a:pt x="485" y="301"/>
                    <a:pt x="485" y="301"/>
                    <a:pt x="485" y="301"/>
                  </a:cubicBezTo>
                  <a:cubicBezTo>
                    <a:pt x="485" y="302"/>
                    <a:pt x="484" y="302"/>
                    <a:pt x="484" y="302"/>
                  </a:cubicBezTo>
                  <a:cubicBezTo>
                    <a:pt x="484" y="297"/>
                    <a:pt x="484" y="297"/>
                    <a:pt x="484" y="297"/>
                  </a:cubicBezTo>
                  <a:cubicBezTo>
                    <a:pt x="485" y="296"/>
                    <a:pt x="485" y="296"/>
                    <a:pt x="485" y="296"/>
                  </a:cubicBezTo>
                  <a:close/>
                  <a:moveTo>
                    <a:pt x="485" y="308"/>
                  </a:moveTo>
                  <a:cubicBezTo>
                    <a:pt x="485" y="313"/>
                    <a:pt x="485" y="313"/>
                    <a:pt x="485" y="313"/>
                  </a:cubicBezTo>
                  <a:cubicBezTo>
                    <a:pt x="485" y="313"/>
                    <a:pt x="484" y="312"/>
                    <a:pt x="484" y="312"/>
                  </a:cubicBezTo>
                  <a:cubicBezTo>
                    <a:pt x="484" y="308"/>
                    <a:pt x="484" y="308"/>
                    <a:pt x="484" y="308"/>
                  </a:cubicBezTo>
                  <a:cubicBezTo>
                    <a:pt x="485" y="308"/>
                    <a:pt x="485" y="308"/>
                    <a:pt x="485" y="308"/>
                  </a:cubicBezTo>
                  <a:close/>
                  <a:moveTo>
                    <a:pt x="485" y="323"/>
                  </a:moveTo>
                  <a:cubicBezTo>
                    <a:pt x="485" y="330"/>
                    <a:pt x="485" y="330"/>
                    <a:pt x="485" y="330"/>
                  </a:cubicBezTo>
                  <a:cubicBezTo>
                    <a:pt x="485" y="330"/>
                    <a:pt x="484" y="331"/>
                    <a:pt x="484" y="332"/>
                  </a:cubicBezTo>
                  <a:cubicBezTo>
                    <a:pt x="484" y="322"/>
                    <a:pt x="484" y="322"/>
                    <a:pt x="484" y="322"/>
                  </a:cubicBezTo>
                  <a:cubicBezTo>
                    <a:pt x="485" y="323"/>
                    <a:pt x="485" y="323"/>
                    <a:pt x="485" y="323"/>
                  </a:cubicBezTo>
                  <a:cubicBezTo>
                    <a:pt x="485" y="323"/>
                    <a:pt x="485" y="323"/>
                    <a:pt x="485" y="323"/>
                  </a:cubicBezTo>
                  <a:close/>
                  <a:moveTo>
                    <a:pt x="485" y="339"/>
                  </a:moveTo>
                  <a:cubicBezTo>
                    <a:pt x="485" y="355"/>
                    <a:pt x="485" y="355"/>
                    <a:pt x="485" y="355"/>
                  </a:cubicBezTo>
                  <a:cubicBezTo>
                    <a:pt x="485" y="356"/>
                    <a:pt x="484" y="357"/>
                    <a:pt x="484" y="359"/>
                  </a:cubicBezTo>
                  <a:cubicBezTo>
                    <a:pt x="484" y="350"/>
                    <a:pt x="484" y="350"/>
                    <a:pt x="484" y="350"/>
                  </a:cubicBezTo>
                  <a:cubicBezTo>
                    <a:pt x="484" y="349"/>
                    <a:pt x="485" y="347"/>
                    <a:pt x="484" y="346"/>
                  </a:cubicBezTo>
                  <a:cubicBezTo>
                    <a:pt x="484" y="338"/>
                    <a:pt x="484" y="338"/>
                    <a:pt x="484" y="338"/>
                  </a:cubicBezTo>
                  <a:cubicBezTo>
                    <a:pt x="484" y="338"/>
                    <a:pt x="485" y="339"/>
                    <a:pt x="485" y="339"/>
                  </a:cubicBezTo>
                  <a:close/>
                  <a:moveTo>
                    <a:pt x="485" y="367"/>
                  </a:moveTo>
                  <a:cubicBezTo>
                    <a:pt x="485" y="390"/>
                    <a:pt x="485" y="390"/>
                    <a:pt x="485" y="390"/>
                  </a:cubicBezTo>
                  <a:cubicBezTo>
                    <a:pt x="485" y="387"/>
                    <a:pt x="485" y="384"/>
                    <a:pt x="484" y="381"/>
                  </a:cubicBezTo>
                  <a:cubicBezTo>
                    <a:pt x="484" y="369"/>
                    <a:pt x="484" y="369"/>
                    <a:pt x="484" y="369"/>
                  </a:cubicBezTo>
                  <a:cubicBezTo>
                    <a:pt x="485" y="367"/>
                    <a:pt x="485" y="367"/>
                    <a:pt x="485" y="367"/>
                  </a:cubicBezTo>
                  <a:close/>
                  <a:moveTo>
                    <a:pt x="485" y="420"/>
                  </a:moveTo>
                  <a:cubicBezTo>
                    <a:pt x="485" y="434"/>
                    <a:pt x="485" y="434"/>
                    <a:pt x="485" y="434"/>
                  </a:cubicBezTo>
                  <a:cubicBezTo>
                    <a:pt x="485" y="434"/>
                    <a:pt x="484" y="435"/>
                    <a:pt x="484" y="436"/>
                  </a:cubicBezTo>
                  <a:cubicBezTo>
                    <a:pt x="484" y="423"/>
                    <a:pt x="484" y="423"/>
                    <a:pt x="484" y="423"/>
                  </a:cubicBezTo>
                  <a:cubicBezTo>
                    <a:pt x="485" y="422"/>
                    <a:pt x="485" y="421"/>
                    <a:pt x="485" y="420"/>
                  </a:cubicBezTo>
                  <a:close/>
                  <a:moveTo>
                    <a:pt x="485" y="438"/>
                  </a:moveTo>
                  <a:cubicBezTo>
                    <a:pt x="485" y="442"/>
                    <a:pt x="485" y="442"/>
                    <a:pt x="485" y="442"/>
                  </a:cubicBezTo>
                  <a:cubicBezTo>
                    <a:pt x="484" y="442"/>
                    <a:pt x="484" y="442"/>
                    <a:pt x="484" y="442"/>
                  </a:cubicBezTo>
                  <a:cubicBezTo>
                    <a:pt x="484" y="438"/>
                    <a:pt x="484" y="438"/>
                    <a:pt x="484" y="438"/>
                  </a:cubicBezTo>
                  <a:cubicBezTo>
                    <a:pt x="485" y="438"/>
                    <a:pt x="485" y="438"/>
                    <a:pt x="485" y="438"/>
                  </a:cubicBezTo>
                  <a:close/>
                  <a:moveTo>
                    <a:pt x="485" y="448"/>
                  </a:moveTo>
                  <a:cubicBezTo>
                    <a:pt x="485" y="453"/>
                    <a:pt x="485" y="453"/>
                    <a:pt x="485" y="453"/>
                  </a:cubicBezTo>
                  <a:cubicBezTo>
                    <a:pt x="484" y="453"/>
                    <a:pt x="484" y="453"/>
                    <a:pt x="484" y="453"/>
                  </a:cubicBezTo>
                  <a:cubicBezTo>
                    <a:pt x="484" y="448"/>
                    <a:pt x="484" y="448"/>
                    <a:pt x="484" y="448"/>
                  </a:cubicBezTo>
                  <a:cubicBezTo>
                    <a:pt x="484" y="448"/>
                    <a:pt x="485" y="448"/>
                    <a:pt x="485" y="448"/>
                  </a:cubicBezTo>
                  <a:close/>
                  <a:moveTo>
                    <a:pt x="485" y="457"/>
                  </a:moveTo>
                  <a:cubicBezTo>
                    <a:pt x="485" y="465"/>
                    <a:pt x="485" y="465"/>
                    <a:pt x="485" y="465"/>
                  </a:cubicBezTo>
                  <a:cubicBezTo>
                    <a:pt x="485" y="465"/>
                    <a:pt x="484" y="466"/>
                    <a:pt x="484" y="467"/>
                  </a:cubicBezTo>
                  <a:cubicBezTo>
                    <a:pt x="484" y="458"/>
                    <a:pt x="484" y="458"/>
                    <a:pt x="484" y="458"/>
                  </a:cubicBezTo>
                  <a:cubicBezTo>
                    <a:pt x="484" y="458"/>
                    <a:pt x="484" y="458"/>
                    <a:pt x="484" y="458"/>
                  </a:cubicBezTo>
                  <a:cubicBezTo>
                    <a:pt x="485" y="457"/>
                    <a:pt x="485" y="457"/>
                    <a:pt x="485" y="457"/>
                  </a:cubicBezTo>
                  <a:close/>
                  <a:moveTo>
                    <a:pt x="485" y="472"/>
                  </a:moveTo>
                  <a:cubicBezTo>
                    <a:pt x="485" y="478"/>
                    <a:pt x="485" y="478"/>
                    <a:pt x="485" y="478"/>
                  </a:cubicBezTo>
                  <a:cubicBezTo>
                    <a:pt x="485" y="478"/>
                    <a:pt x="485" y="477"/>
                    <a:pt x="485" y="477"/>
                  </a:cubicBezTo>
                  <a:cubicBezTo>
                    <a:pt x="484" y="477"/>
                    <a:pt x="484" y="478"/>
                    <a:pt x="484" y="478"/>
                  </a:cubicBezTo>
                  <a:cubicBezTo>
                    <a:pt x="484" y="471"/>
                    <a:pt x="484" y="471"/>
                    <a:pt x="484" y="471"/>
                  </a:cubicBezTo>
                  <a:cubicBezTo>
                    <a:pt x="485" y="472"/>
                    <a:pt x="485" y="472"/>
                    <a:pt x="485" y="472"/>
                  </a:cubicBezTo>
                  <a:close/>
                  <a:moveTo>
                    <a:pt x="485" y="491"/>
                  </a:moveTo>
                  <a:cubicBezTo>
                    <a:pt x="485" y="499"/>
                    <a:pt x="485" y="499"/>
                    <a:pt x="485" y="499"/>
                  </a:cubicBezTo>
                  <a:cubicBezTo>
                    <a:pt x="485" y="501"/>
                    <a:pt x="485" y="501"/>
                    <a:pt x="485" y="501"/>
                  </a:cubicBezTo>
                  <a:cubicBezTo>
                    <a:pt x="485" y="502"/>
                    <a:pt x="485" y="502"/>
                    <a:pt x="485" y="502"/>
                  </a:cubicBezTo>
                  <a:cubicBezTo>
                    <a:pt x="485" y="508"/>
                    <a:pt x="485" y="508"/>
                    <a:pt x="485" y="508"/>
                  </a:cubicBezTo>
                  <a:cubicBezTo>
                    <a:pt x="484" y="507"/>
                    <a:pt x="484" y="507"/>
                    <a:pt x="484" y="507"/>
                  </a:cubicBezTo>
                  <a:cubicBezTo>
                    <a:pt x="484" y="493"/>
                    <a:pt x="484" y="493"/>
                    <a:pt x="484" y="493"/>
                  </a:cubicBezTo>
                  <a:cubicBezTo>
                    <a:pt x="484" y="492"/>
                    <a:pt x="485" y="492"/>
                    <a:pt x="485" y="491"/>
                  </a:cubicBezTo>
                  <a:close/>
                  <a:moveTo>
                    <a:pt x="485" y="541"/>
                  </a:moveTo>
                  <a:cubicBezTo>
                    <a:pt x="485" y="558"/>
                    <a:pt x="485" y="558"/>
                    <a:pt x="485" y="558"/>
                  </a:cubicBezTo>
                  <a:cubicBezTo>
                    <a:pt x="485" y="558"/>
                    <a:pt x="484" y="559"/>
                    <a:pt x="484" y="559"/>
                  </a:cubicBezTo>
                  <a:cubicBezTo>
                    <a:pt x="484" y="539"/>
                    <a:pt x="484" y="539"/>
                    <a:pt x="484" y="539"/>
                  </a:cubicBezTo>
                  <a:cubicBezTo>
                    <a:pt x="485" y="541"/>
                    <a:pt x="485" y="541"/>
                    <a:pt x="485" y="541"/>
                  </a:cubicBezTo>
                  <a:close/>
                  <a:moveTo>
                    <a:pt x="485" y="563"/>
                  </a:moveTo>
                  <a:cubicBezTo>
                    <a:pt x="485" y="574"/>
                    <a:pt x="485" y="574"/>
                    <a:pt x="485" y="574"/>
                  </a:cubicBezTo>
                  <a:cubicBezTo>
                    <a:pt x="484" y="575"/>
                    <a:pt x="484" y="575"/>
                    <a:pt x="484" y="575"/>
                  </a:cubicBezTo>
                  <a:cubicBezTo>
                    <a:pt x="484" y="564"/>
                    <a:pt x="484" y="564"/>
                    <a:pt x="484" y="564"/>
                  </a:cubicBezTo>
                  <a:cubicBezTo>
                    <a:pt x="485" y="563"/>
                    <a:pt x="485" y="563"/>
                    <a:pt x="485" y="563"/>
                  </a:cubicBezTo>
                  <a:close/>
                  <a:moveTo>
                    <a:pt x="485" y="592"/>
                  </a:moveTo>
                  <a:cubicBezTo>
                    <a:pt x="485" y="602"/>
                    <a:pt x="485" y="602"/>
                    <a:pt x="485" y="602"/>
                  </a:cubicBezTo>
                  <a:cubicBezTo>
                    <a:pt x="485" y="602"/>
                    <a:pt x="484" y="602"/>
                    <a:pt x="484" y="602"/>
                  </a:cubicBezTo>
                  <a:cubicBezTo>
                    <a:pt x="484" y="593"/>
                    <a:pt x="484" y="593"/>
                    <a:pt x="484" y="593"/>
                  </a:cubicBezTo>
                  <a:cubicBezTo>
                    <a:pt x="484" y="593"/>
                    <a:pt x="485" y="593"/>
                    <a:pt x="485" y="592"/>
                  </a:cubicBezTo>
                  <a:close/>
                  <a:moveTo>
                    <a:pt x="485" y="614"/>
                  </a:moveTo>
                  <a:cubicBezTo>
                    <a:pt x="485" y="623"/>
                    <a:pt x="485" y="623"/>
                    <a:pt x="485" y="623"/>
                  </a:cubicBezTo>
                  <a:cubicBezTo>
                    <a:pt x="484" y="623"/>
                    <a:pt x="484" y="623"/>
                    <a:pt x="484" y="623"/>
                  </a:cubicBezTo>
                  <a:cubicBezTo>
                    <a:pt x="484" y="613"/>
                    <a:pt x="484" y="613"/>
                    <a:pt x="484" y="613"/>
                  </a:cubicBezTo>
                  <a:cubicBezTo>
                    <a:pt x="485" y="614"/>
                    <a:pt x="485" y="614"/>
                    <a:pt x="485" y="614"/>
                  </a:cubicBezTo>
                  <a:close/>
                  <a:moveTo>
                    <a:pt x="485" y="673"/>
                  </a:moveTo>
                  <a:cubicBezTo>
                    <a:pt x="485" y="685"/>
                    <a:pt x="485" y="685"/>
                    <a:pt x="485" y="685"/>
                  </a:cubicBezTo>
                  <a:cubicBezTo>
                    <a:pt x="484" y="685"/>
                    <a:pt x="484" y="685"/>
                    <a:pt x="484" y="685"/>
                  </a:cubicBezTo>
                  <a:cubicBezTo>
                    <a:pt x="484" y="673"/>
                    <a:pt x="484" y="673"/>
                    <a:pt x="484" y="673"/>
                  </a:cubicBezTo>
                  <a:cubicBezTo>
                    <a:pt x="485" y="673"/>
                    <a:pt x="485" y="673"/>
                    <a:pt x="485" y="673"/>
                  </a:cubicBezTo>
                  <a:close/>
                  <a:moveTo>
                    <a:pt x="485" y="738"/>
                  </a:moveTo>
                  <a:cubicBezTo>
                    <a:pt x="485" y="751"/>
                    <a:pt x="485" y="751"/>
                    <a:pt x="485" y="751"/>
                  </a:cubicBezTo>
                  <a:cubicBezTo>
                    <a:pt x="485" y="751"/>
                    <a:pt x="484" y="751"/>
                    <a:pt x="484" y="751"/>
                  </a:cubicBezTo>
                  <a:cubicBezTo>
                    <a:pt x="484" y="738"/>
                    <a:pt x="484" y="738"/>
                    <a:pt x="484" y="738"/>
                  </a:cubicBezTo>
                  <a:cubicBezTo>
                    <a:pt x="484" y="738"/>
                    <a:pt x="485" y="738"/>
                    <a:pt x="485" y="738"/>
                  </a:cubicBezTo>
                  <a:close/>
                  <a:moveTo>
                    <a:pt x="484" y="11"/>
                  </a:moveTo>
                  <a:cubicBezTo>
                    <a:pt x="484" y="11"/>
                    <a:pt x="484" y="11"/>
                    <a:pt x="484" y="11"/>
                  </a:cubicBezTo>
                  <a:cubicBezTo>
                    <a:pt x="484" y="37"/>
                    <a:pt x="484" y="37"/>
                    <a:pt x="484" y="37"/>
                  </a:cubicBezTo>
                  <a:cubicBezTo>
                    <a:pt x="484" y="35"/>
                    <a:pt x="484" y="35"/>
                    <a:pt x="484" y="35"/>
                  </a:cubicBezTo>
                  <a:cubicBezTo>
                    <a:pt x="484" y="11"/>
                    <a:pt x="484" y="11"/>
                    <a:pt x="484" y="11"/>
                  </a:cubicBezTo>
                  <a:close/>
                  <a:moveTo>
                    <a:pt x="484" y="784"/>
                  </a:moveTo>
                  <a:cubicBezTo>
                    <a:pt x="484" y="784"/>
                    <a:pt x="484" y="784"/>
                    <a:pt x="484" y="784"/>
                  </a:cubicBezTo>
                  <a:cubicBezTo>
                    <a:pt x="484" y="774"/>
                    <a:pt x="484" y="774"/>
                    <a:pt x="484" y="774"/>
                  </a:cubicBezTo>
                  <a:cubicBezTo>
                    <a:pt x="484" y="774"/>
                    <a:pt x="484" y="774"/>
                    <a:pt x="484" y="774"/>
                  </a:cubicBezTo>
                  <a:cubicBezTo>
                    <a:pt x="484" y="784"/>
                    <a:pt x="484" y="784"/>
                    <a:pt x="484" y="784"/>
                  </a:cubicBezTo>
                  <a:close/>
                  <a:moveTo>
                    <a:pt x="484" y="50"/>
                  </a:moveTo>
                  <a:cubicBezTo>
                    <a:pt x="484" y="57"/>
                    <a:pt x="484" y="57"/>
                    <a:pt x="484" y="57"/>
                  </a:cubicBezTo>
                  <a:cubicBezTo>
                    <a:pt x="484" y="56"/>
                    <a:pt x="484" y="56"/>
                    <a:pt x="484" y="56"/>
                  </a:cubicBezTo>
                  <a:cubicBezTo>
                    <a:pt x="484" y="50"/>
                    <a:pt x="484" y="50"/>
                    <a:pt x="484" y="50"/>
                  </a:cubicBezTo>
                  <a:cubicBezTo>
                    <a:pt x="484" y="50"/>
                    <a:pt x="484" y="50"/>
                    <a:pt x="484" y="50"/>
                  </a:cubicBezTo>
                  <a:close/>
                  <a:moveTo>
                    <a:pt x="484" y="75"/>
                  </a:moveTo>
                  <a:cubicBezTo>
                    <a:pt x="484" y="120"/>
                    <a:pt x="484" y="120"/>
                    <a:pt x="484" y="120"/>
                  </a:cubicBezTo>
                  <a:cubicBezTo>
                    <a:pt x="484" y="120"/>
                    <a:pt x="484" y="120"/>
                    <a:pt x="484" y="120"/>
                  </a:cubicBezTo>
                  <a:cubicBezTo>
                    <a:pt x="484" y="122"/>
                    <a:pt x="484" y="123"/>
                    <a:pt x="484" y="124"/>
                  </a:cubicBezTo>
                  <a:cubicBezTo>
                    <a:pt x="484" y="124"/>
                    <a:pt x="484" y="124"/>
                    <a:pt x="484" y="124"/>
                  </a:cubicBezTo>
                  <a:cubicBezTo>
                    <a:pt x="484" y="139"/>
                    <a:pt x="484" y="139"/>
                    <a:pt x="484" y="139"/>
                  </a:cubicBezTo>
                  <a:cubicBezTo>
                    <a:pt x="484" y="139"/>
                    <a:pt x="484" y="139"/>
                    <a:pt x="484" y="139"/>
                  </a:cubicBezTo>
                  <a:cubicBezTo>
                    <a:pt x="484" y="75"/>
                    <a:pt x="484" y="75"/>
                    <a:pt x="484" y="75"/>
                  </a:cubicBezTo>
                  <a:cubicBezTo>
                    <a:pt x="484" y="75"/>
                    <a:pt x="484" y="75"/>
                    <a:pt x="484" y="75"/>
                  </a:cubicBezTo>
                  <a:cubicBezTo>
                    <a:pt x="484" y="75"/>
                    <a:pt x="484" y="75"/>
                    <a:pt x="484" y="75"/>
                  </a:cubicBezTo>
                  <a:close/>
                  <a:moveTo>
                    <a:pt x="484" y="140"/>
                  </a:moveTo>
                  <a:cubicBezTo>
                    <a:pt x="484" y="148"/>
                    <a:pt x="484" y="148"/>
                    <a:pt x="484" y="148"/>
                  </a:cubicBezTo>
                  <a:cubicBezTo>
                    <a:pt x="484" y="148"/>
                    <a:pt x="484" y="148"/>
                    <a:pt x="484" y="148"/>
                  </a:cubicBezTo>
                  <a:cubicBezTo>
                    <a:pt x="484" y="140"/>
                    <a:pt x="484" y="140"/>
                    <a:pt x="484" y="140"/>
                  </a:cubicBezTo>
                  <a:cubicBezTo>
                    <a:pt x="484" y="140"/>
                    <a:pt x="484" y="140"/>
                    <a:pt x="484" y="140"/>
                  </a:cubicBezTo>
                  <a:close/>
                  <a:moveTo>
                    <a:pt x="484" y="181"/>
                  </a:moveTo>
                  <a:cubicBezTo>
                    <a:pt x="484" y="193"/>
                    <a:pt x="484" y="193"/>
                    <a:pt x="484" y="193"/>
                  </a:cubicBezTo>
                  <a:cubicBezTo>
                    <a:pt x="484" y="192"/>
                    <a:pt x="484" y="192"/>
                    <a:pt x="484" y="191"/>
                  </a:cubicBezTo>
                  <a:cubicBezTo>
                    <a:pt x="484" y="181"/>
                    <a:pt x="484" y="181"/>
                    <a:pt x="484" y="181"/>
                  </a:cubicBezTo>
                  <a:cubicBezTo>
                    <a:pt x="484" y="181"/>
                    <a:pt x="484" y="181"/>
                    <a:pt x="484" y="181"/>
                  </a:cubicBezTo>
                  <a:close/>
                  <a:moveTo>
                    <a:pt x="484" y="206"/>
                  </a:moveTo>
                  <a:cubicBezTo>
                    <a:pt x="484" y="211"/>
                    <a:pt x="484" y="211"/>
                    <a:pt x="484" y="211"/>
                  </a:cubicBezTo>
                  <a:cubicBezTo>
                    <a:pt x="484" y="211"/>
                    <a:pt x="484" y="211"/>
                    <a:pt x="484" y="211"/>
                  </a:cubicBezTo>
                  <a:cubicBezTo>
                    <a:pt x="484" y="206"/>
                    <a:pt x="484" y="206"/>
                    <a:pt x="484" y="206"/>
                  </a:cubicBezTo>
                  <a:cubicBezTo>
                    <a:pt x="484" y="206"/>
                    <a:pt x="484" y="206"/>
                    <a:pt x="484" y="206"/>
                  </a:cubicBezTo>
                  <a:cubicBezTo>
                    <a:pt x="484" y="206"/>
                    <a:pt x="484" y="206"/>
                    <a:pt x="484" y="206"/>
                  </a:cubicBezTo>
                  <a:close/>
                  <a:moveTo>
                    <a:pt x="484" y="235"/>
                  </a:moveTo>
                  <a:cubicBezTo>
                    <a:pt x="484" y="268"/>
                    <a:pt x="484" y="268"/>
                    <a:pt x="484" y="268"/>
                  </a:cubicBezTo>
                  <a:cubicBezTo>
                    <a:pt x="484" y="268"/>
                    <a:pt x="484" y="268"/>
                    <a:pt x="484" y="268"/>
                  </a:cubicBezTo>
                  <a:cubicBezTo>
                    <a:pt x="484" y="235"/>
                    <a:pt x="484" y="235"/>
                    <a:pt x="484" y="235"/>
                  </a:cubicBezTo>
                  <a:cubicBezTo>
                    <a:pt x="484" y="235"/>
                    <a:pt x="484" y="235"/>
                    <a:pt x="484" y="235"/>
                  </a:cubicBezTo>
                  <a:close/>
                  <a:moveTo>
                    <a:pt x="484" y="297"/>
                  </a:moveTo>
                  <a:cubicBezTo>
                    <a:pt x="484" y="302"/>
                    <a:pt x="484" y="302"/>
                    <a:pt x="484" y="302"/>
                  </a:cubicBezTo>
                  <a:cubicBezTo>
                    <a:pt x="484" y="302"/>
                    <a:pt x="484" y="302"/>
                    <a:pt x="484" y="302"/>
                  </a:cubicBezTo>
                  <a:cubicBezTo>
                    <a:pt x="484" y="297"/>
                    <a:pt x="484" y="297"/>
                    <a:pt x="484" y="297"/>
                  </a:cubicBezTo>
                  <a:cubicBezTo>
                    <a:pt x="484" y="297"/>
                    <a:pt x="484" y="297"/>
                    <a:pt x="484" y="297"/>
                  </a:cubicBezTo>
                  <a:close/>
                  <a:moveTo>
                    <a:pt x="484" y="308"/>
                  </a:moveTo>
                  <a:cubicBezTo>
                    <a:pt x="484" y="312"/>
                    <a:pt x="484" y="312"/>
                    <a:pt x="484" y="312"/>
                  </a:cubicBezTo>
                  <a:cubicBezTo>
                    <a:pt x="484" y="312"/>
                    <a:pt x="484" y="312"/>
                    <a:pt x="484" y="312"/>
                  </a:cubicBezTo>
                  <a:cubicBezTo>
                    <a:pt x="484" y="307"/>
                    <a:pt x="484" y="307"/>
                    <a:pt x="484" y="307"/>
                  </a:cubicBezTo>
                  <a:cubicBezTo>
                    <a:pt x="484" y="308"/>
                    <a:pt x="484" y="308"/>
                    <a:pt x="484" y="308"/>
                  </a:cubicBezTo>
                  <a:close/>
                  <a:moveTo>
                    <a:pt x="484" y="322"/>
                  </a:moveTo>
                  <a:cubicBezTo>
                    <a:pt x="484" y="332"/>
                    <a:pt x="484" y="332"/>
                    <a:pt x="484" y="332"/>
                  </a:cubicBezTo>
                  <a:cubicBezTo>
                    <a:pt x="484" y="332"/>
                    <a:pt x="484" y="332"/>
                    <a:pt x="484" y="332"/>
                  </a:cubicBezTo>
                  <a:cubicBezTo>
                    <a:pt x="484" y="327"/>
                    <a:pt x="484" y="327"/>
                    <a:pt x="484" y="327"/>
                  </a:cubicBezTo>
                  <a:cubicBezTo>
                    <a:pt x="484" y="327"/>
                    <a:pt x="484" y="327"/>
                    <a:pt x="484" y="327"/>
                  </a:cubicBezTo>
                  <a:cubicBezTo>
                    <a:pt x="484" y="327"/>
                    <a:pt x="484" y="327"/>
                    <a:pt x="484" y="327"/>
                  </a:cubicBezTo>
                  <a:cubicBezTo>
                    <a:pt x="484" y="322"/>
                    <a:pt x="484" y="322"/>
                    <a:pt x="484" y="322"/>
                  </a:cubicBezTo>
                  <a:cubicBezTo>
                    <a:pt x="484" y="322"/>
                    <a:pt x="484" y="322"/>
                    <a:pt x="484" y="322"/>
                  </a:cubicBezTo>
                  <a:close/>
                  <a:moveTo>
                    <a:pt x="484" y="338"/>
                  </a:moveTo>
                  <a:cubicBezTo>
                    <a:pt x="484" y="346"/>
                    <a:pt x="484" y="346"/>
                    <a:pt x="484" y="346"/>
                  </a:cubicBezTo>
                  <a:cubicBezTo>
                    <a:pt x="484" y="345"/>
                    <a:pt x="484" y="345"/>
                    <a:pt x="484" y="344"/>
                  </a:cubicBezTo>
                  <a:cubicBezTo>
                    <a:pt x="484" y="337"/>
                    <a:pt x="484" y="337"/>
                    <a:pt x="484" y="337"/>
                  </a:cubicBezTo>
                  <a:cubicBezTo>
                    <a:pt x="484" y="338"/>
                    <a:pt x="484" y="338"/>
                    <a:pt x="484" y="338"/>
                  </a:cubicBezTo>
                  <a:close/>
                  <a:moveTo>
                    <a:pt x="484" y="350"/>
                  </a:moveTo>
                  <a:cubicBezTo>
                    <a:pt x="484" y="359"/>
                    <a:pt x="484" y="359"/>
                    <a:pt x="484" y="359"/>
                  </a:cubicBezTo>
                  <a:cubicBezTo>
                    <a:pt x="483" y="361"/>
                    <a:pt x="484" y="365"/>
                    <a:pt x="484" y="369"/>
                  </a:cubicBezTo>
                  <a:cubicBezTo>
                    <a:pt x="484" y="369"/>
                    <a:pt x="484" y="369"/>
                    <a:pt x="484" y="369"/>
                  </a:cubicBezTo>
                  <a:cubicBezTo>
                    <a:pt x="484" y="381"/>
                    <a:pt x="484" y="381"/>
                    <a:pt x="484" y="381"/>
                  </a:cubicBezTo>
                  <a:cubicBezTo>
                    <a:pt x="484" y="380"/>
                    <a:pt x="484" y="379"/>
                    <a:pt x="484" y="378"/>
                  </a:cubicBezTo>
                  <a:cubicBezTo>
                    <a:pt x="484" y="351"/>
                    <a:pt x="484" y="351"/>
                    <a:pt x="484" y="351"/>
                  </a:cubicBezTo>
                  <a:cubicBezTo>
                    <a:pt x="484" y="351"/>
                    <a:pt x="484" y="350"/>
                    <a:pt x="484" y="350"/>
                  </a:cubicBezTo>
                  <a:close/>
                  <a:moveTo>
                    <a:pt x="484" y="423"/>
                  </a:moveTo>
                  <a:cubicBezTo>
                    <a:pt x="484" y="436"/>
                    <a:pt x="484" y="436"/>
                    <a:pt x="484" y="436"/>
                  </a:cubicBezTo>
                  <a:cubicBezTo>
                    <a:pt x="484" y="436"/>
                    <a:pt x="484" y="436"/>
                    <a:pt x="484" y="437"/>
                  </a:cubicBezTo>
                  <a:cubicBezTo>
                    <a:pt x="484" y="425"/>
                    <a:pt x="484" y="425"/>
                    <a:pt x="484" y="425"/>
                  </a:cubicBezTo>
                  <a:cubicBezTo>
                    <a:pt x="484" y="423"/>
                    <a:pt x="484" y="423"/>
                    <a:pt x="484" y="423"/>
                  </a:cubicBezTo>
                  <a:close/>
                  <a:moveTo>
                    <a:pt x="484" y="438"/>
                  </a:moveTo>
                  <a:cubicBezTo>
                    <a:pt x="484" y="442"/>
                    <a:pt x="484" y="442"/>
                    <a:pt x="484" y="442"/>
                  </a:cubicBezTo>
                  <a:cubicBezTo>
                    <a:pt x="484" y="442"/>
                    <a:pt x="484" y="442"/>
                    <a:pt x="484" y="442"/>
                  </a:cubicBezTo>
                  <a:cubicBezTo>
                    <a:pt x="484" y="438"/>
                    <a:pt x="484" y="438"/>
                    <a:pt x="484" y="438"/>
                  </a:cubicBezTo>
                  <a:cubicBezTo>
                    <a:pt x="484" y="438"/>
                    <a:pt x="484" y="438"/>
                    <a:pt x="484" y="438"/>
                  </a:cubicBezTo>
                  <a:close/>
                  <a:moveTo>
                    <a:pt x="484" y="448"/>
                  </a:moveTo>
                  <a:cubicBezTo>
                    <a:pt x="484" y="453"/>
                    <a:pt x="484" y="453"/>
                    <a:pt x="484" y="453"/>
                  </a:cubicBezTo>
                  <a:cubicBezTo>
                    <a:pt x="484" y="453"/>
                    <a:pt x="484" y="453"/>
                    <a:pt x="484" y="453"/>
                  </a:cubicBezTo>
                  <a:cubicBezTo>
                    <a:pt x="484" y="448"/>
                    <a:pt x="484" y="448"/>
                    <a:pt x="484" y="448"/>
                  </a:cubicBezTo>
                  <a:cubicBezTo>
                    <a:pt x="484" y="448"/>
                    <a:pt x="484" y="448"/>
                    <a:pt x="484" y="448"/>
                  </a:cubicBezTo>
                  <a:close/>
                  <a:moveTo>
                    <a:pt x="484" y="458"/>
                  </a:moveTo>
                  <a:cubicBezTo>
                    <a:pt x="484" y="467"/>
                    <a:pt x="484" y="467"/>
                    <a:pt x="484" y="467"/>
                  </a:cubicBezTo>
                  <a:cubicBezTo>
                    <a:pt x="484" y="467"/>
                    <a:pt x="484" y="467"/>
                    <a:pt x="484" y="467"/>
                  </a:cubicBezTo>
                  <a:cubicBezTo>
                    <a:pt x="484" y="458"/>
                    <a:pt x="484" y="458"/>
                    <a:pt x="484" y="458"/>
                  </a:cubicBezTo>
                  <a:cubicBezTo>
                    <a:pt x="484" y="458"/>
                    <a:pt x="484" y="458"/>
                    <a:pt x="484" y="458"/>
                  </a:cubicBezTo>
                  <a:close/>
                  <a:moveTo>
                    <a:pt x="484" y="471"/>
                  </a:moveTo>
                  <a:cubicBezTo>
                    <a:pt x="484" y="478"/>
                    <a:pt x="484" y="478"/>
                    <a:pt x="484" y="478"/>
                  </a:cubicBezTo>
                  <a:cubicBezTo>
                    <a:pt x="484" y="478"/>
                    <a:pt x="484" y="478"/>
                    <a:pt x="484" y="478"/>
                  </a:cubicBezTo>
                  <a:cubicBezTo>
                    <a:pt x="484" y="471"/>
                    <a:pt x="484" y="471"/>
                    <a:pt x="484" y="471"/>
                  </a:cubicBezTo>
                  <a:cubicBezTo>
                    <a:pt x="484" y="471"/>
                    <a:pt x="484" y="471"/>
                    <a:pt x="484" y="471"/>
                  </a:cubicBezTo>
                  <a:close/>
                  <a:moveTo>
                    <a:pt x="484" y="493"/>
                  </a:moveTo>
                  <a:cubicBezTo>
                    <a:pt x="484" y="507"/>
                    <a:pt x="484" y="507"/>
                    <a:pt x="484" y="507"/>
                  </a:cubicBezTo>
                  <a:cubicBezTo>
                    <a:pt x="484" y="506"/>
                    <a:pt x="484" y="506"/>
                    <a:pt x="484" y="506"/>
                  </a:cubicBezTo>
                  <a:cubicBezTo>
                    <a:pt x="484" y="494"/>
                    <a:pt x="484" y="494"/>
                    <a:pt x="484" y="494"/>
                  </a:cubicBezTo>
                  <a:cubicBezTo>
                    <a:pt x="484" y="494"/>
                    <a:pt x="484" y="493"/>
                    <a:pt x="484" y="493"/>
                  </a:cubicBezTo>
                  <a:close/>
                  <a:moveTo>
                    <a:pt x="484" y="539"/>
                  </a:moveTo>
                  <a:cubicBezTo>
                    <a:pt x="484" y="559"/>
                    <a:pt x="484" y="559"/>
                    <a:pt x="484" y="559"/>
                  </a:cubicBezTo>
                  <a:cubicBezTo>
                    <a:pt x="484" y="559"/>
                    <a:pt x="484" y="559"/>
                    <a:pt x="484" y="559"/>
                  </a:cubicBezTo>
                  <a:cubicBezTo>
                    <a:pt x="484" y="538"/>
                    <a:pt x="484" y="538"/>
                    <a:pt x="484" y="538"/>
                  </a:cubicBezTo>
                  <a:cubicBezTo>
                    <a:pt x="484" y="539"/>
                    <a:pt x="484" y="539"/>
                    <a:pt x="484" y="539"/>
                  </a:cubicBezTo>
                  <a:close/>
                  <a:moveTo>
                    <a:pt x="484" y="564"/>
                  </a:moveTo>
                  <a:cubicBezTo>
                    <a:pt x="484" y="575"/>
                    <a:pt x="484" y="575"/>
                    <a:pt x="484" y="575"/>
                  </a:cubicBezTo>
                  <a:cubicBezTo>
                    <a:pt x="484" y="576"/>
                    <a:pt x="484" y="576"/>
                    <a:pt x="484" y="576"/>
                  </a:cubicBezTo>
                  <a:cubicBezTo>
                    <a:pt x="484" y="564"/>
                    <a:pt x="484" y="564"/>
                    <a:pt x="484" y="564"/>
                  </a:cubicBezTo>
                  <a:cubicBezTo>
                    <a:pt x="484" y="564"/>
                    <a:pt x="484" y="564"/>
                    <a:pt x="484" y="564"/>
                  </a:cubicBezTo>
                  <a:close/>
                  <a:moveTo>
                    <a:pt x="484" y="593"/>
                  </a:moveTo>
                  <a:cubicBezTo>
                    <a:pt x="484" y="602"/>
                    <a:pt x="484" y="602"/>
                    <a:pt x="484" y="602"/>
                  </a:cubicBezTo>
                  <a:cubicBezTo>
                    <a:pt x="484" y="602"/>
                    <a:pt x="484" y="601"/>
                    <a:pt x="484" y="601"/>
                  </a:cubicBezTo>
                  <a:cubicBezTo>
                    <a:pt x="484" y="594"/>
                    <a:pt x="484" y="594"/>
                    <a:pt x="484" y="594"/>
                  </a:cubicBezTo>
                  <a:cubicBezTo>
                    <a:pt x="484" y="593"/>
                    <a:pt x="484" y="593"/>
                    <a:pt x="484" y="593"/>
                  </a:cubicBezTo>
                  <a:close/>
                  <a:moveTo>
                    <a:pt x="484" y="613"/>
                  </a:moveTo>
                  <a:cubicBezTo>
                    <a:pt x="484" y="623"/>
                    <a:pt x="484" y="623"/>
                    <a:pt x="484" y="623"/>
                  </a:cubicBezTo>
                  <a:cubicBezTo>
                    <a:pt x="484" y="624"/>
                    <a:pt x="484" y="624"/>
                    <a:pt x="484" y="624"/>
                  </a:cubicBezTo>
                  <a:cubicBezTo>
                    <a:pt x="484" y="613"/>
                    <a:pt x="484" y="613"/>
                    <a:pt x="484" y="613"/>
                  </a:cubicBezTo>
                  <a:cubicBezTo>
                    <a:pt x="484" y="613"/>
                    <a:pt x="484" y="613"/>
                    <a:pt x="484" y="613"/>
                  </a:cubicBezTo>
                  <a:close/>
                  <a:moveTo>
                    <a:pt x="484" y="673"/>
                  </a:moveTo>
                  <a:cubicBezTo>
                    <a:pt x="484" y="685"/>
                    <a:pt x="484" y="685"/>
                    <a:pt x="484" y="685"/>
                  </a:cubicBezTo>
                  <a:cubicBezTo>
                    <a:pt x="484" y="685"/>
                    <a:pt x="484" y="685"/>
                    <a:pt x="484" y="685"/>
                  </a:cubicBezTo>
                  <a:cubicBezTo>
                    <a:pt x="484" y="684"/>
                    <a:pt x="484" y="684"/>
                    <a:pt x="484" y="684"/>
                  </a:cubicBezTo>
                  <a:cubicBezTo>
                    <a:pt x="484" y="673"/>
                    <a:pt x="484" y="673"/>
                    <a:pt x="484" y="673"/>
                  </a:cubicBezTo>
                  <a:cubicBezTo>
                    <a:pt x="484" y="673"/>
                    <a:pt x="484" y="673"/>
                    <a:pt x="484" y="673"/>
                  </a:cubicBezTo>
                  <a:close/>
                  <a:moveTo>
                    <a:pt x="484" y="738"/>
                  </a:moveTo>
                  <a:cubicBezTo>
                    <a:pt x="484" y="751"/>
                    <a:pt x="484" y="751"/>
                    <a:pt x="484" y="751"/>
                  </a:cubicBezTo>
                  <a:cubicBezTo>
                    <a:pt x="484" y="751"/>
                    <a:pt x="484" y="751"/>
                    <a:pt x="484" y="751"/>
                  </a:cubicBezTo>
                  <a:cubicBezTo>
                    <a:pt x="484" y="738"/>
                    <a:pt x="484" y="738"/>
                    <a:pt x="484" y="738"/>
                  </a:cubicBezTo>
                  <a:close/>
                  <a:moveTo>
                    <a:pt x="478" y="10"/>
                  </a:moveTo>
                  <a:cubicBezTo>
                    <a:pt x="478" y="10"/>
                    <a:pt x="479" y="10"/>
                    <a:pt x="479" y="10"/>
                  </a:cubicBezTo>
                  <a:cubicBezTo>
                    <a:pt x="481" y="10"/>
                    <a:pt x="482" y="11"/>
                    <a:pt x="484" y="11"/>
                  </a:cubicBezTo>
                  <a:cubicBezTo>
                    <a:pt x="484" y="35"/>
                    <a:pt x="484" y="35"/>
                    <a:pt x="484" y="35"/>
                  </a:cubicBezTo>
                  <a:cubicBezTo>
                    <a:pt x="482" y="30"/>
                    <a:pt x="480" y="25"/>
                    <a:pt x="478" y="22"/>
                  </a:cubicBezTo>
                  <a:cubicBezTo>
                    <a:pt x="478" y="10"/>
                    <a:pt x="478" y="10"/>
                    <a:pt x="478" y="10"/>
                  </a:cubicBezTo>
                  <a:close/>
                  <a:moveTo>
                    <a:pt x="484" y="784"/>
                  </a:moveTo>
                  <a:cubicBezTo>
                    <a:pt x="482" y="784"/>
                    <a:pt x="480" y="785"/>
                    <a:pt x="478" y="785"/>
                  </a:cubicBezTo>
                  <a:cubicBezTo>
                    <a:pt x="478" y="770"/>
                    <a:pt x="478" y="770"/>
                    <a:pt x="478" y="770"/>
                  </a:cubicBezTo>
                  <a:cubicBezTo>
                    <a:pt x="480" y="772"/>
                    <a:pt x="482" y="773"/>
                    <a:pt x="484" y="774"/>
                  </a:cubicBezTo>
                  <a:cubicBezTo>
                    <a:pt x="484" y="784"/>
                    <a:pt x="484" y="784"/>
                    <a:pt x="484" y="784"/>
                  </a:cubicBezTo>
                  <a:close/>
                  <a:moveTo>
                    <a:pt x="484" y="50"/>
                  </a:moveTo>
                  <a:cubicBezTo>
                    <a:pt x="484" y="56"/>
                    <a:pt x="484" y="56"/>
                    <a:pt x="484" y="56"/>
                  </a:cubicBezTo>
                  <a:cubicBezTo>
                    <a:pt x="482" y="56"/>
                    <a:pt x="480" y="56"/>
                    <a:pt x="478" y="56"/>
                  </a:cubicBezTo>
                  <a:cubicBezTo>
                    <a:pt x="478" y="48"/>
                    <a:pt x="478" y="48"/>
                    <a:pt x="478" y="48"/>
                  </a:cubicBezTo>
                  <a:cubicBezTo>
                    <a:pt x="483" y="50"/>
                    <a:pt x="483" y="50"/>
                    <a:pt x="483" y="50"/>
                  </a:cubicBezTo>
                  <a:cubicBezTo>
                    <a:pt x="484" y="50"/>
                    <a:pt x="484" y="50"/>
                    <a:pt x="484" y="50"/>
                  </a:cubicBezTo>
                  <a:close/>
                  <a:moveTo>
                    <a:pt x="484" y="75"/>
                  </a:moveTo>
                  <a:cubicBezTo>
                    <a:pt x="484" y="139"/>
                    <a:pt x="484" y="139"/>
                    <a:pt x="484" y="139"/>
                  </a:cubicBezTo>
                  <a:cubicBezTo>
                    <a:pt x="482" y="138"/>
                    <a:pt x="480" y="137"/>
                    <a:pt x="478" y="136"/>
                  </a:cubicBezTo>
                  <a:cubicBezTo>
                    <a:pt x="478" y="106"/>
                    <a:pt x="478" y="106"/>
                    <a:pt x="478" y="106"/>
                  </a:cubicBezTo>
                  <a:cubicBezTo>
                    <a:pt x="481" y="105"/>
                    <a:pt x="481" y="105"/>
                    <a:pt x="481" y="105"/>
                  </a:cubicBezTo>
                  <a:cubicBezTo>
                    <a:pt x="481" y="104"/>
                    <a:pt x="481" y="103"/>
                    <a:pt x="481" y="102"/>
                  </a:cubicBezTo>
                  <a:cubicBezTo>
                    <a:pt x="480" y="102"/>
                    <a:pt x="479" y="102"/>
                    <a:pt x="478" y="101"/>
                  </a:cubicBezTo>
                  <a:cubicBezTo>
                    <a:pt x="478" y="80"/>
                    <a:pt x="478" y="80"/>
                    <a:pt x="478" y="80"/>
                  </a:cubicBezTo>
                  <a:cubicBezTo>
                    <a:pt x="479" y="80"/>
                    <a:pt x="480" y="80"/>
                    <a:pt x="480" y="80"/>
                  </a:cubicBezTo>
                  <a:cubicBezTo>
                    <a:pt x="482" y="78"/>
                    <a:pt x="482" y="77"/>
                    <a:pt x="484" y="75"/>
                  </a:cubicBezTo>
                  <a:close/>
                  <a:moveTo>
                    <a:pt x="484" y="140"/>
                  </a:moveTo>
                  <a:cubicBezTo>
                    <a:pt x="482" y="139"/>
                    <a:pt x="480" y="139"/>
                    <a:pt x="478" y="138"/>
                  </a:cubicBezTo>
                  <a:cubicBezTo>
                    <a:pt x="478" y="147"/>
                    <a:pt x="478" y="147"/>
                    <a:pt x="478" y="147"/>
                  </a:cubicBezTo>
                  <a:cubicBezTo>
                    <a:pt x="480" y="148"/>
                    <a:pt x="482" y="148"/>
                    <a:pt x="484" y="148"/>
                  </a:cubicBezTo>
                  <a:cubicBezTo>
                    <a:pt x="484" y="140"/>
                    <a:pt x="484" y="140"/>
                    <a:pt x="484" y="140"/>
                  </a:cubicBezTo>
                  <a:close/>
                  <a:moveTo>
                    <a:pt x="484" y="181"/>
                  </a:moveTo>
                  <a:cubicBezTo>
                    <a:pt x="484" y="191"/>
                    <a:pt x="484" y="191"/>
                    <a:pt x="484" y="191"/>
                  </a:cubicBezTo>
                  <a:cubicBezTo>
                    <a:pt x="482" y="189"/>
                    <a:pt x="481" y="186"/>
                    <a:pt x="478" y="185"/>
                  </a:cubicBezTo>
                  <a:cubicBezTo>
                    <a:pt x="478" y="179"/>
                    <a:pt x="478" y="179"/>
                    <a:pt x="478" y="179"/>
                  </a:cubicBezTo>
                  <a:cubicBezTo>
                    <a:pt x="480" y="180"/>
                    <a:pt x="482" y="180"/>
                    <a:pt x="484" y="181"/>
                  </a:cubicBezTo>
                  <a:close/>
                  <a:moveTo>
                    <a:pt x="484" y="206"/>
                  </a:moveTo>
                  <a:cubicBezTo>
                    <a:pt x="484" y="211"/>
                    <a:pt x="484" y="211"/>
                    <a:pt x="484" y="211"/>
                  </a:cubicBezTo>
                  <a:cubicBezTo>
                    <a:pt x="482" y="210"/>
                    <a:pt x="480" y="210"/>
                    <a:pt x="478" y="209"/>
                  </a:cubicBezTo>
                  <a:cubicBezTo>
                    <a:pt x="478" y="209"/>
                    <a:pt x="478" y="209"/>
                    <a:pt x="478" y="209"/>
                  </a:cubicBezTo>
                  <a:cubicBezTo>
                    <a:pt x="478" y="202"/>
                    <a:pt x="478" y="202"/>
                    <a:pt x="478" y="202"/>
                  </a:cubicBezTo>
                  <a:cubicBezTo>
                    <a:pt x="479" y="203"/>
                    <a:pt x="481" y="205"/>
                    <a:pt x="484" y="206"/>
                  </a:cubicBezTo>
                  <a:close/>
                  <a:moveTo>
                    <a:pt x="484" y="235"/>
                  </a:moveTo>
                  <a:cubicBezTo>
                    <a:pt x="484" y="268"/>
                    <a:pt x="484" y="268"/>
                    <a:pt x="484" y="268"/>
                  </a:cubicBezTo>
                  <a:cubicBezTo>
                    <a:pt x="481" y="271"/>
                    <a:pt x="479" y="275"/>
                    <a:pt x="478" y="279"/>
                  </a:cubicBezTo>
                  <a:cubicBezTo>
                    <a:pt x="478" y="251"/>
                    <a:pt x="478" y="251"/>
                    <a:pt x="478" y="251"/>
                  </a:cubicBezTo>
                  <a:cubicBezTo>
                    <a:pt x="479" y="251"/>
                    <a:pt x="479" y="251"/>
                    <a:pt x="479" y="251"/>
                  </a:cubicBezTo>
                  <a:cubicBezTo>
                    <a:pt x="481" y="251"/>
                    <a:pt x="482" y="250"/>
                    <a:pt x="483" y="250"/>
                  </a:cubicBezTo>
                  <a:cubicBezTo>
                    <a:pt x="482" y="246"/>
                    <a:pt x="481" y="244"/>
                    <a:pt x="478" y="243"/>
                  </a:cubicBezTo>
                  <a:cubicBezTo>
                    <a:pt x="478" y="232"/>
                    <a:pt x="478" y="232"/>
                    <a:pt x="478" y="232"/>
                  </a:cubicBezTo>
                  <a:cubicBezTo>
                    <a:pt x="480" y="233"/>
                    <a:pt x="482" y="234"/>
                    <a:pt x="484" y="235"/>
                  </a:cubicBezTo>
                  <a:close/>
                  <a:moveTo>
                    <a:pt x="484" y="297"/>
                  </a:moveTo>
                  <a:cubicBezTo>
                    <a:pt x="484" y="302"/>
                    <a:pt x="484" y="302"/>
                    <a:pt x="484" y="302"/>
                  </a:cubicBezTo>
                  <a:cubicBezTo>
                    <a:pt x="483" y="302"/>
                    <a:pt x="483" y="302"/>
                    <a:pt x="482" y="302"/>
                  </a:cubicBezTo>
                  <a:cubicBezTo>
                    <a:pt x="482" y="304"/>
                    <a:pt x="482" y="305"/>
                    <a:pt x="482" y="306"/>
                  </a:cubicBezTo>
                  <a:cubicBezTo>
                    <a:pt x="484" y="307"/>
                    <a:pt x="484" y="307"/>
                    <a:pt x="484" y="307"/>
                  </a:cubicBezTo>
                  <a:cubicBezTo>
                    <a:pt x="484" y="312"/>
                    <a:pt x="484" y="312"/>
                    <a:pt x="484" y="312"/>
                  </a:cubicBezTo>
                  <a:cubicBezTo>
                    <a:pt x="482" y="311"/>
                    <a:pt x="480" y="310"/>
                    <a:pt x="478" y="309"/>
                  </a:cubicBezTo>
                  <a:cubicBezTo>
                    <a:pt x="478" y="302"/>
                    <a:pt x="478" y="302"/>
                    <a:pt x="478" y="302"/>
                  </a:cubicBezTo>
                  <a:cubicBezTo>
                    <a:pt x="479" y="301"/>
                    <a:pt x="482" y="299"/>
                    <a:pt x="484" y="297"/>
                  </a:cubicBezTo>
                  <a:close/>
                  <a:moveTo>
                    <a:pt x="484" y="322"/>
                  </a:moveTo>
                  <a:cubicBezTo>
                    <a:pt x="484" y="327"/>
                    <a:pt x="484" y="327"/>
                    <a:pt x="484" y="327"/>
                  </a:cubicBezTo>
                  <a:cubicBezTo>
                    <a:pt x="482" y="325"/>
                    <a:pt x="480" y="324"/>
                    <a:pt x="478" y="322"/>
                  </a:cubicBezTo>
                  <a:cubicBezTo>
                    <a:pt x="478" y="318"/>
                    <a:pt x="478" y="318"/>
                    <a:pt x="478" y="318"/>
                  </a:cubicBezTo>
                  <a:cubicBezTo>
                    <a:pt x="480" y="319"/>
                    <a:pt x="482" y="320"/>
                    <a:pt x="484" y="322"/>
                  </a:cubicBezTo>
                  <a:close/>
                  <a:moveTo>
                    <a:pt x="484" y="327"/>
                  </a:moveTo>
                  <a:cubicBezTo>
                    <a:pt x="484" y="332"/>
                    <a:pt x="484" y="332"/>
                    <a:pt x="484" y="332"/>
                  </a:cubicBezTo>
                  <a:cubicBezTo>
                    <a:pt x="483" y="334"/>
                    <a:pt x="482" y="335"/>
                    <a:pt x="482" y="336"/>
                  </a:cubicBezTo>
                  <a:cubicBezTo>
                    <a:pt x="483" y="336"/>
                    <a:pt x="483" y="337"/>
                    <a:pt x="484" y="337"/>
                  </a:cubicBezTo>
                  <a:cubicBezTo>
                    <a:pt x="484" y="344"/>
                    <a:pt x="484" y="344"/>
                    <a:pt x="484" y="344"/>
                  </a:cubicBezTo>
                  <a:cubicBezTo>
                    <a:pt x="483" y="343"/>
                    <a:pt x="482" y="342"/>
                    <a:pt x="481" y="340"/>
                  </a:cubicBezTo>
                  <a:cubicBezTo>
                    <a:pt x="480" y="344"/>
                    <a:pt x="478" y="346"/>
                    <a:pt x="478" y="349"/>
                  </a:cubicBezTo>
                  <a:cubicBezTo>
                    <a:pt x="478" y="331"/>
                    <a:pt x="478" y="331"/>
                    <a:pt x="478" y="331"/>
                  </a:cubicBezTo>
                  <a:cubicBezTo>
                    <a:pt x="478" y="331"/>
                    <a:pt x="478" y="331"/>
                    <a:pt x="478" y="331"/>
                  </a:cubicBezTo>
                  <a:cubicBezTo>
                    <a:pt x="480" y="330"/>
                    <a:pt x="482" y="328"/>
                    <a:pt x="484" y="327"/>
                  </a:cubicBezTo>
                  <a:close/>
                  <a:moveTo>
                    <a:pt x="484" y="351"/>
                  </a:moveTo>
                  <a:cubicBezTo>
                    <a:pt x="484" y="378"/>
                    <a:pt x="484" y="378"/>
                    <a:pt x="484" y="378"/>
                  </a:cubicBezTo>
                  <a:cubicBezTo>
                    <a:pt x="482" y="373"/>
                    <a:pt x="480" y="367"/>
                    <a:pt x="478" y="362"/>
                  </a:cubicBezTo>
                  <a:cubicBezTo>
                    <a:pt x="478" y="354"/>
                    <a:pt x="478" y="354"/>
                    <a:pt x="478" y="354"/>
                  </a:cubicBezTo>
                  <a:cubicBezTo>
                    <a:pt x="478" y="355"/>
                    <a:pt x="479" y="357"/>
                    <a:pt x="479" y="358"/>
                  </a:cubicBezTo>
                  <a:cubicBezTo>
                    <a:pt x="481" y="355"/>
                    <a:pt x="483" y="353"/>
                    <a:pt x="484" y="351"/>
                  </a:cubicBezTo>
                  <a:close/>
                  <a:moveTo>
                    <a:pt x="484" y="425"/>
                  </a:moveTo>
                  <a:cubicBezTo>
                    <a:pt x="484" y="437"/>
                    <a:pt x="484" y="437"/>
                    <a:pt x="484" y="437"/>
                  </a:cubicBezTo>
                  <a:cubicBezTo>
                    <a:pt x="483" y="437"/>
                    <a:pt x="483" y="438"/>
                    <a:pt x="483" y="438"/>
                  </a:cubicBezTo>
                  <a:cubicBezTo>
                    <a:pt x="484" y="438"/>
                    <a:pt x="484" y="438"/>
                    <a:pt x="484" y="438"/>
                  </a:cubicBezTo>
                  <a:cubicBezTo>
                    <a:pt x="484" y="442"/>
                    <a:pt x="484" y="442"/>
                    <a:pt x="484" y="442"/>
                  </a:cubicBezTo>
                  <a:cubicBezTo>
                    <a:pt x="480" y="443"/>
                    <a:pt x="480" y="443"/>
                    <a:pt x="480" y="443"/>
                  </a:cubicBezTo>
                  <a:cubicBezTo>
                    <a:pt x="480" y="445"/>
                    <a:pt x="479" y="447"/>
                    <a:pt x="478" y="449"/>
                  </a:cubicBezTo>
                  <a:cubicBezTo>
                    <a:pt x="480" y="448"/>
                    <a:pt x="482" y="448"/>
                    <a:pt x="484" y="448"/>
                  </a:cubicBezTo>
                  <a:cubicBezTo>
                    <a:pt x="484" y="453"/>
                    <a:pt x="484" y="453"/>
                    <a:pt x="484" y="453"/>
                  </a:cubicBezTo>
                  <a:cubicBezTo>
                    <a:pt x="482" y="453"/>
                    <a:pt x="480" y="452"/>
                    <a:pt x="478" y="453"/>
                  </a:cubicBezTo>
                  <a:cubicBezTo>
                    <a:pt x="478" y="441"/>
                    <a:pt x="478" y="441"/>
                    <a:pt x="478" y="441"/>
                  </a:cubicBezTo>
                  <a:cubicBezTo>
                    <a:pt x="481" y="434"/>
                    <a:pt x="482" y="429"/>
                    <a:pt x="484" y="425"/>
                  </a:cubicBezTo>
                  <a:close/>
                  <a:moveTo>
                    <a:pt x="484" y="458"/>
                  </a:moveTo>
                  <a:cubicBezTo>
                    <a:pt x="484" y="467"/>
                    <a:pt x="484" y="467"/>
                    <a:pt x="484" y="467"/>
                  </a:cubicBezTo>
                  <a:cubicBezTo>
                    <a:pt x="483" y="468"/>
                    <a:pt x="483" y="469"/>
                    <a:pt x="482" y="469"/>
                  </a:cubicBezTo>
                  <a:cubicBezTo>
                    <a:pt x="484" y="471"/>
                    <a:pt x="484" y="471"/>
                    <a:pt x="484" y="471"/>
                  </a:cubicBezTo>
                  <a:cubicBezTo>
                    <a:pt x="484" y="478"/>
                    <a:pt x="484" y="478"/>
                    <a:pt x="484" y="478"/>
                  </a:cubicBezTo>
                  <a:cubicBezTo>
                    <a:pt x="482" y="482"/>
                    <a:pt x="479" y="484"/>
                    <a:pt x="478" y="487"/>
                  </a:cubicBezTo>
                  <a:cubicBezTo>
                    <a:pt x="478" y="481"/>
                    <a:pt x="478" y="481"/>
                    <a:pt x="478" y="481"/>
                  </a:cubicBezTo>
                  <a:cubicBezTo>
                    <a:pt x="479" y="478"/>
                    <a:pt x="480" y="476"/>
                    <a:pt x="479" y="472"/>
                  </a:cubicBezTo>
                  <a:cubicBezTo>
                    <a:pt x="478" y="473"/>
                    <a:pt x="478" y="473"/>
                    <a:pt x="478" y="473"/>
                  </a:cubicBezTo>
                  <a:cubicBezTo>
                    <a:pt x="478" y="467"/>
                    <a:pt x="478" y="467"/>
                    <a:pt x="478" y="467"/>
                  </a:cubicBezTo>
                  <a:cubicBezTo>
                    <a:pt x="479" y="467"/>
                    <a:pt x="480" y="466"/>
                    <a:pt x="482" y="465"/>
                  </a:cubicBezTo>
                  <a:cubicBezTo>
                    <a:pt x="480" y="464"/>
                    <a:pt x="479" y="463"/>
                    <a:pt x="478" y="463"/>
                  </a:cubicBezTo>
                  <a:cubicBezTo>
                    <a:pt x="478" y="459"/>
                    <a:pt x="478" y="459"/>
                    <a:pt x="478" y="459"/>
                  </a:cubicBezTo>
                  <a:cubicBezTo>
                    <a:pt x="480" y="459"/>
                    <a:pt x="482" y="459"/>
                    <a:pt x="484" y="458"/>
                  </a:cubicBezTo>
                  <a:close/>
                  <a:moveTo>
                    <a:pt x="484" y="494"/>
                  </a:moveTo>
                  <a:cubicBezTo>
                    <a:pt x="484" y="506"/>
                    <a:pt x="484" y="506"/>
                    <a:pt x="484" y="506"/>
                  </a:cubicBezTo>
                  <a:cubicBezTo>
                    <a:pt x="478" y="501"/>
                    <a:pt x="478" y="501"/>
                    <a:pt x="478" y="501"/>
                  </a:cubicBezTo>
                  <a:cubicBezTo>
                    <a:pt x="478" y="496"/>
                    <a:pt x="478" y="496"/>
                    <a:pt x="478" y="496"/>
                  </a:cubicBezTo>
                  <a:cubicBezTo>
                    <a:pt x="478" y="497"/>
                    <a:pt x="479" y="497"/>
                    <a:pt x="479" y="498"/>
                  </a:cubicBezTo>
                  <a:cubicBezTo>
                    <a:pt x="480" y="498"/>
                    <a:pt x="481" y="498"/>
                    <a:pt x="482" y="498"/>
                  </a:cubicBezTo>
                  <a:cubicBezTo>
                    <a:pt x="482" y="497"/>
                    <a:pt x="483" y="495"/>
                    <a:pt x="484" y="494"/>
                  </a:cubicBezTo>
                  <a:close/>
                  <a:moveTo>
                    <a:pt x="484" y="538"/>
                  </a:moveTo>
                  <a:cubicBezTo>
                    <a:pt x="484" y="559"/>
                    <a:pt x="484" y="559"/>
                    <a:pt x="484" y="559"/>
                  </a:cubicBezTo>
                  <a:cubicBezTo>
                    <a:pt x="482" y="560"/>
                    <a:pt x="480" y="560"/>
                    <a:pt x="478" y="561"/>
                  </a:cubicBezTo>
                  <a:cubicBezTo>
                    <a:pt x="478" y="551"/>
                    <a:pt x="478" y="551"/>
                    <a:pt x="478" y="551"/>
                  </a:cubicBezTo>
                  <a:cubicBezTo>
                    <a:pt x="478" y="551"/>
                    <a:pt x="479" y="550"/>
                    <a:pt x="480" y="550"/>
                  </a:cubicBezTo>
                  <a:cubicBezTo>
                    <a:pt x="480" y="548"/>
                    <a:pt x="480" y="547"/>
                    <a:pt x="480" y="545"/>
                  </a:cubicBezTo>
                  <a:cubicBezTo>
                    <a:pt x="479" y="545"/>
                    <a:pt x="478" y="545"/>
                    <a:pt x="478" y="545"/>
                  </a:cubicBezTo>
                  <a:cubicBezTo>
                    <a:pt x="478" y="528"/>
                    <a:pt x="478" y="528"/>
                    <a:pt x="478" y="528"/>
                  </a:cubicBezTo>
                  <a:cubicBezTo>
                    <a:pt x="480" y="531"/>
                    <a:pt x="482" y="535"/>
                    <a:pt x="484" y="538"/>
                  </a:cubicBezTo>
                  <a:close/>
                  <a:moveTo>
                    <a:pt x="484" y="564"/>
                  </a:moveTo>
                  <a:cubicBezTo>
                    <a:pt x="484" y="576"/>
                    <a:pt x="484" y="576"/>
                    <a:pt x="484" y="576"/>
                  </a:cubicBezTo>
                  <a:cubicBezTo>
                    <a:pt x="483" y="576"/>
                    <a:pt x="482" y="577"/>
                    <a:pt x="481" y="578"/>
                  </a:cubicBezTo>
                  <a:cubicBezTo>
                    <a:pt x="482" y="581"/>
                    <a:pt x="482" y="584"/>
                    <a:pt x="482" y="586"/>
                  </a:cubicBezTo>
                  <a:cubicBezTo>
                    <a:pt x="478" y="585"/>
                    <a:pt x="478" y="585"/>
                    <a:pt x="478" y="585"/>
                  </a:cubicBezTo>
                  <a:cubicBezTo>
                    <a:pt x="478" y="567"/>
                    <a:pt x="478" y="567"/>
                    <a:pt x="478" y="567"/>
                  </a:cubicBezTo>
                  <a:cubicBezTo>
                    <a:pt x="480" y="566"/>
                    <a:pt x="482" y="565"/>
                    <a:pt x="484" y="564"/>
                  </a:cubicBezTo>
                  <a:close/>
                  <a:moveTo>
                    <a:pt x="484" y="594"/>
                  </a:moveTo>
                  <a:cubicBezTo>
                    <a:pt x="484" y="601"/>
                    <a:pt x="484" y="601"/>
                    <a:pt x="484" y="601"/>
                  </a:cubicBezTo>
                  <a:cubicBezTo>
                    <a:pt x="482" y="601"/>
                    <a:pt x="480" y="601"/>
                    <a:pt x="478" y="601"/>
                  </a:cubicBezTo>
                  <a:cubicBezTo>
                    <a:pt x="478" y="595"/>
                    <a:pt x="478" y="595"/>
                    <a:pt x="478" y="595"/>
                  </a:cubicBezTo>
                  <a:cubicBezTo>
                    <a:pt x="480" y="595"/>
                    <a:pt x="482" y="594"/>
                    <a:pt x="484" y="594"/>
                  </a:cubicBezTo>
                  <a:close/>
                  <a:moveTo>
                    <a:pt x="484" y="613"/>
                  </a:moveTo>
                  <a:cubicBezTo>
                    <a:pt x="484" y="624"/>
                    <a:pt x="484" y="624"/>
                    <a:pt x="484" y="624"/>
                  </a:cubicBezTo>
                  <a:cubicBezTo>
                    <a:pt x="482" y="624"/>
                    <a:pt x="480" y="625"/>
                    <a:pt x="478" y="626"/>
                  </a:cubicBezTo>
                  <a:cubicBezTo>
                    <a:pt x="478" y="620"/>
                    <a:pt x="478" y="620"/>
                    <a:pt x="478" y="620"/>
                  </a:cubicBezTo>
                  <a:cubicBezTo>
                    <a:pt x="479" y="619"/>
                    <a:pt x="479" y="619"/>
                    <a:pt x="479" y="619"/>
                  </a:cubicBezTo>
                  <a:cubicBezTo>
                    <a:pt x="479" y="618"/>
                    <a:pt x="478" y="617"/>
                    <a:pt x="478" y="616"/>
                  </a:cubicBezTo>
                  <a:cubicBezTo>
                    <a:pt x="478" y="609"/>
                    <a:pt x="478" y="609"/>
                    <a:pt x="478" y="609"/>
                  </a:cubicBezTo>
                  <a:cubicBezTo>
                    <a:pt x="480" y="611"/>
                    <a:pt x="481" y="611"/>
                    <a:pt x="484" y="613"/>
                  </a:cubicBezTo>
                  <a:close/>
                  <a:moveTo>
                    <a:pt x="484" y="673"/>
                  </a:moveTo>
                  <a:cubicBezTo>
                    <a:pt x="484" y="684"/>
                    <a:pt x="484" y="684"/>
                    <a:pt x="484" y="684"/>
                  </a:cubicBezTo>
                  <a:cubicBezTo>
                    <a:pt x="482" y="681"/>
                    <a:pt x="482" y="678"/>
                    <a:pt x="480" y="675"/>
                  </a:cubicBezTo>
                  <a:cubicBezTo>
                    <a:pt x="484" y="673"/>
                    <a:pt x="484" y="673"/>
                    <a:pt x="484" y="673"/>
                  </a:cubicBezTo>
                  <a:close/>
                  <a:moveTo>
                    <a:pt x="484" y="738"/>
                  </a:moveTo>
                  <a:cubicBezTo>
                    <a:pt x="484" y="751"/>
                    <a:pt x="484" y="751"/>
                    <a:pt x="484" y="751"/>
                  </a:cubicBezTo>
                  <a:cubicBezTo>
                    <a:pt x="482" y="750"/>
                    <a:pt x="480" y="749"/>
                    <a:pt x="478" y="749"/>
                  </a:cubicBezTo>
                  <a:cubicBezTo>
                    <a:pt x="478" y="740"/>
                    <a:pt x="478" y="740"/>
                    <a:pt x="478" y="740"/>
                  </a:cubicBezTo>
                  <a:cubicBezTo>
                    <a:pt x="480" y="739"/>
                    <a:pt x="482" y="739"/>
                    <a:pt x="484" y="738"/>
                  </a:cubicBezTo>
                  <a:close/>
                  <a:moveTo>
                    <a:pt x="475" y="9"/>
                  </a:moveTo>
                  <a:cubicBezTo>
                    <a:pt x="476" y="9"/>
                    <a:pt x="477" y="9"/>
                    <a:pt x="478" y="10"/>
                  </a:cubicBezTo>
                  <a:cubicBezTo>
                    <a:pt x="478" y="22"/>
                    <a:pt x="478" y="22"/>
                    <a:pt x="478" y="22"/>
                  </a:cubicBezTo>
                  <a:cubicBezTo>
                    <a:pt x="477" y="21"/>
                    <a:pt x="476" y="20"/>
                    <a:pt x="475" y="19"/>
                  </a:cubicBezTo>
                  <a:cubicBezTo>
                    <a:pt x="475" y="9"/>
                    <a:pt x="475" y="9"/>
                    <a:pt x="475" y="9"/>
                  </a:cubicBezTo>
                  <a:close/>
                  <a:moveTo>
                    <a:pt x="478" y="785"/>
                  </a:moveTo>
                  <a:cubicBezTo>
                    <a:pt x="475" y="786"/>
                    <a:pt x="475" y="786"/>
                    <a:pt x="475" y="786"/>
                  </a:cubicBezTo>
                  <a:cubicBezTo>
                    <a:pt x="475" y="768"/>
                    <a:pt x="475" y="768"/>
                    <a:pt x="475" y="768"/>
                  </a:cubicBezTo>
                  <a:cubicBezTo>
                    <a:pt x="476" y="769"/>
                    <a:pt x="477" y="770"/>
                    <a:pt x="478" y="770"/>
                  </a:cubicBezTo>
                  <a:cubicBezTo>
                    <a:pt x="478" y="785"/>
                    <a:pt x="478" y="785"/>
                    <a:pt x="478" y="785"/>
                  </a:cubicBezTo>
                  <a:close/>
                  <a:moveTo>
                    <a:pt x="478" y="48"/>
                  </a:moveTo>
                  <a:cubicBezTo>
                    <a:pt x="478" y="56"/>
                    <a:pt x="478" y="56"/>
                    <a:pt x="478" y="56"/>
                  </a:cubicBezTo>
                  <a:cubicBezTo>
                    <a:pt x="477" y="56"/>
                    <a:pt x="476" y="55"/>
                    <a:pt x="475" y="55"/>
                  </a:cubicBezTo>
                  <a:cubicBezTo>
                    <a:pt x="475" y="47"/>
                    <a:pt x="475" y="47"/>
                    <a:pt x="475" y="47"/>
                  </a:cubicBezTo>
                  <a:cubicBezTo>
                    <a:pt x="478" y="48"/>
                    <a:pt x="478" y="48"/>
                    <a:pt x="478" y="48"/>
                  </a:cubicBezTo>
                  <a:close/>
                  <a:moveTo>
                    <a:pt x="478" y="80"/>
                  </a:moveTo>
                  <a:cubicBezTo>
                    <a:pt x="478" y="101"/>
                    <a:pt x="478" y="101"/>
                    <a:pt x="478" y="101"/>
                  </a:cubicBezTo>
                  <a:cubicBezTo>
                    <a:pt x="477" y="101"/>
                    <a:pt x="476" y="101"/>
                    <a:pt x="475" y="101"/>
                  </a:cubicBezTo>
                  <a:cubicBezTo>
                    <a:pt x="475" y="79"/>
                    <a:pt x="475" y="79"/>
                    <a:pt x="475" y="79"/>
                  </a:cubicBezTo>
                  <a:cubicBezTo>
                    <a:pt x="476" y="80"/>
                    <a:pt x="477" y="80"/>
                    <a:pt x="478" y="80"/>
                  </a:cubicBezTo>
                  <a:close/>
                  <a:moveTo>
                    <a:pt x="478" y="106"/>
                  </a:moveTo>
                  <a:cubicBezTo>
                    <a:pt x="478" y="136"/>
                    <a:pt x="478" y="136"/>
                    <a:pt x="478" y="136"/>
                  </a:cubicBezTo>
                  <a:cubicBezTo>
                    <a:pt x="475" y="135"/>
                    <a:pt x="475" y="135"/>
                    <a:pt x="475" y="135"/>
                  </a:cubicBezTo>
                  <a:cubicBezTo>
                    <a:pt x="475" y="117"/>
                    <a:pt x="475" y="117"/>
                    <a:pt x="475" y="117"/>
                  </a:cubicBezTo>
                  <a:cubicBezTo>
                    <a:pt x="476" y="117"/>
                    <a:pt x="476" y="117"/>
                    <a:pt x="476" y="117"/>
                  </a:cubicBezTo>
                  <a:cubicBezTo>
                    <a:pt x="476" y="115"/>
                    <a:pt x="476" y="114"/>
                    <a:pt x="475" y="111"/>
                  </a:cubicBezTo>
                  <a:cubicBezTo>
                    <a:pt x="475" y="107"/>
                    <a:pt x="475" y="107"/>
                    <a:pt x="475" y="107"/>
                  </a:cubicBezTo>
                  <a:cubicBezTo>
                    <a:pt x="478" y="106"/>
                    <a:pt x="478" y="106"/>
                    <a:pt x="478" y="106"/>
                  </a:cubicBezTo>
                  <a:close/>
                  <a:moveTo>
                    <a:pt x="478" y="138"/>
                  </a:moveTo>
                  <a:cubicBezTo>
                    <a:pt x="478" y="147"/>
                    <a:pt x="478" y="147"/>
                    <a:pt x="478" y="147"/>
                  </a:cubicBezTo>
                  <a:cubicBezTo>
                    <a:pt x="477" y="147"/>
                    <a:pt x="476" y="147"/>
                    <a:pt x="475" y="147"/>
                  </a:cubicBezTo>
                  <a:cubicBezTo>
                    <a:pt x="475" y="137"/>
                    <a:pt x="475" y="137"/>
                    <a:pt x="475" y="137"/>
                  </a:cubicBezTo>
                  <a:cubicBezTo>
                    <a:pt x="476" y="137"/>
                    <a:pt x="477" y="138"/>
                    <a:pt x="478" y="138"/>
                  </a:cubicBezTo>
                  <a:close/>
                  <a:moveTo>
                    <a:pt x="478" y="179"/>
                  </a:moveTo>
                  <a:cubicBezTo>
                    <a:pt x="478" y="185"/>
                    <a:pt x="478" y="185"/>
                    <a:pt x="478" y="185"/>
                  </a:cubicBezTo>
                  <a:cubicBezTo>
                    <a:pt x="477" y="184"/>
                    <a:pt x="476" y="183"/>
                    <a:pt x="475" y="183"/>
                  </a:cubicBezTo>
                  <a:cubicBezTo>
                    <a:pt x="475" y="178"/>
                    <a:pt x="475" y="178"/>
                    <a:pt x="475" y="178"/>
                  </a:cubicBezTo>
                  <a:cubicBezTo>
                    <a:pt x="476" y="179"/>
                    <a:pt x="477" y="179"/>
                    <a:pt x="478" y="179"/>
                  </a:cubicBezTo>
                  <a:close/>
                  <a:moveTo>
                    <a:pt x="478" y="202"/>
                  </a:moveTo>
                  <a:cubicBezTo>
                    <a:pt x="478" y="209"/>
                    <a:pt x="478" y="209"/>
                    <a:pt x="478" y="209"/>
                  </a:cubicBezTo>
                  <a:cubicBezTo>
                    <a:pt x="477" y="209"/>
                    <a:pt x="476" y="208"/>
                    <a:pt x="475" y="207"/>
                  </a:cubicBezTo>
                  <a:cubicBezTo>
                    <a:pt x="475" y="198"/>
                    <a:pt x="475" y="198"/>
                    <a:pt x="475" y="198"/>
                  </a:cubicBezTo>
                  <a:cubicBezTo>
                    <a:pt x="476" y="199"/>
                    <a:pt x="477" y="200"/>
                    <a:pt x="478" y="202"/>
                  </a:cubicBezTo>
                  <a:close/>
                  <a:moveTo>
                    <a:pt x="478" y="232"/>
                  </a:moveTo>
                  <a:cubicBezTo>
                    <a:pt x="478" y="243"/>
                    <a:pt x="478" y="243"/>
                    <a:pt x="478" y="243"/>
                  </a:cubicBezTo>
                  <a:cubicBezTo>
                    <a:pt x="477" y="243"/>
                    <a:pt x="476" y="243"/>
                    <a:pt x="475" y="243"/>
                  </a:cubicBezTo>
                  <a:cubicBezTo>
                    <a:pt x="475" y="231"/>
                    <a:pt x="475" y="231"/>
                    <a:pt x="475" y="231"/>
                  </a:cubicBezTo>
                  <a:cubicBezTo>
                    <a:pt x="476" y="231"/>
                    <a:pt x="477" y="232"/>
                    <a:pt x="478" y="232"/>
                  </a:cubicBezTo>
                  <a:close/>
                  <a:moveTo>
                    <a:pt x="478" y="251"/>
                  </a:moveTo>
                  <a:cubicBezTo>
                    <a:pt x="478" y="279"/>
                    <a:pt x="478" y="279"/>
                    <a:pt x="478" y="279"/>
                  </a:cubicBezTo>
                  <a:cubicBezTo>
                    <a:pt x="477" y="281"/>
                    <a:pt x="477" y="284"/>
                    <a:pt x="476" y="286"/>
                  </a:cubicBezTo>
                  <a:cubicBezTo>
                    <a:pt x="475" y="287"/>
                    <a:pt x="475" y="287"/>
                    <a:pt x="475" y="287"/>
                  </a:cubicBezTo>
                  <a:cubicBezTo>
                    <a:pt x="475" y="267"/>
                    <a:pt x="475" y="267"/>
                    <a:pt x="475" y="267"/>
                  </a:cubicBezTo>
                  <a:cubicBezTo>
                    <a:pt x="476" y="266"/>
                    <a:pt x="476" y="266"/>
                    <a:pt x="477" y="266"/>
                  </a:cubicBezTo>
                  <a:cubicBezTo>
                    <a:pt x="477" y="264"/>
                    <a:pt x="477" y="262"/>
                    <a:pt x="477" y="260"/>
                  </a:cubicBezTo>
                  <a:cubicBezTo>
                    <a:pt x="477" y="260"/>
                    <a:pt x="476" y="260"/>
                    <a:pt x="475" y="260"/>
                  </a:cubicBezTo>
                  <a:cubicBezTo>
                    <a:pt x="475" y="250"/>
                    <a:pt x="475" y="250"/>
                    <a:pt x="475" y="250"/>
                  </a:cubicBezTo>
                  <a:cubicBezTo>
                    <a:pt x="478" y="251"/>
                    <a:pt x="478" y="251"/>
                    <a:pt x="478" y="251"/>
                  </a:cubicBezTo>
                  <a:close/>
                  <a:moveTo>
                    <a:pt x="478" y="302"/>
                  </a:moveTo>
                  <a:cubicBezTo>
                    <a:pt x="478" y="309"/>
                    <a:pt x="478" y="309"/>
                    <a:pt x="478" y="309"/>
                  </a:cubicBezTo>
                  <a:cubicBezTo>
                    <a:pt x="478" y="309"/>
                    <a:pt x="477" y="309"/>
                    <a:pt x="477" y="309"/>
                  </a:cubicBezTo>
                  <a:cubicBezTo>
                    <a:pt x="476" y="310"/>
                    <a:pt x="476" y="310"/>
                    <a:pt x="475" y="310"/>
                  </a:cubicBezTo>
                  <a:cubicBezTo>
                    <a:pt x="475" y="307"/>
                    <a:pt x="475" y="307"/>
                    <a:pt x="475" y="307"/>
                  </a:cubicBezTo>
                  <a:cubicBezTo>
                    <a:pt x="476" y="306"/>
                    <a:pt x="476" y="306"/>
                    <a:pt x="476" y="306"/>
                  </a:cubicBezTo>
                  <a:cubicBezTo>
                    <a:pt x="476" y="305"/>
                    <a:pt x="477" y="304"/>
                    <a:pt x="478" y="302"/>
                  </a:cubicBezTo>
                  <a:close/>
                  <a:moveTo>
                    <a:pt x="478" y="318"/>
                  </a:moveTo>
                  <a:cubicBezTo>
                    <a:pt x="478" y="322"/>
                    <a:pt x="478" y="322"/>
                    <a:pt x="478" y="322"/>
                  </a:cubicBezTo>
                  <a:cubicBezTo>
                    <a:pt x="477" y="322"/>
                    <a:pt x="476" y="321"/>
                    <a:pt x="475" y="321"/>
                  </a:cubicBezTo>
                  <a:cubicBezTo>
                    <a:pt x="475" y="316"/>
                    <a:pt x="475" y="316"/>
                    <a:pt x="475" y="316"/>
                  </a:cubicBezTo>
                  <a:cubicBezTo>
                    <a:pt x="478" y="318"/>
                    <a:pt x="478" y="318"/>
                    <a:pt x="478" y="318"/>
                  </a:cubicBezTo>
                  <a:close/>
                  <a:moveTo>
                    <a:pt x="478" y="331"/>
                  </a:moveTo>
                  <a:cubicBezTo>
                    <a:pt x="478" y="349"/>
                    <a:pt x="478" y="349"/>
                    <a:pt x="478" y="349"/>
                  </a:cubicBezTo>
                  <a:cubicBezTo>
                    <a:pt x="478" y="351"/>
                    <a:pt x="478" y="352"/>
                    <a:pt x="478" y="354"/>
                  </a:cubicBezTo>
                  <a:cubicBezTo>
                    <a:pt x="478" y="362"/>
                    <a:pt x="478" y="362"/>
                    <a:pt x="478" y="362"/>
                  </a:cubicBezTo>
                  <a:cubicBezTo>
                    <a:pt x="477" y="360"/>
                    <a:pt x="476" y="358"/>
                    <a:pt x="475" y="357"/>
                  </a:cubicBezTo>
                  <a:cubicBezTo>
                    <a:pt x="475" y="344"/>
                    <a:pt x="475" y="344"/>
                    <a:pt x="475" y="344"/>
                  </a:cubicBezTo>
                  <a:cubicBezTo>
                    <a:pt x="477" y="341"/>
                    <a:pt x="477" y="337"/>
                    <a:pt x="475" y="333"/>
                  </a:cubicBezTo>
                  <a:cubicBezTo>
                    <a:pt x="475" y="328"/>
                    <a:pt x="475" y="328"/>
                    <a:pt x="475" y="328"/>
                  </a:cubicBezTo>
                  <a:cubicBezTo>
                    <a:pt x="478" y="331"/>
                    <a:pt x="478" y="331"/>
                    <a:pt x="478" y="331"/>
                  </a:cubicBezTo>
                  <a:close/>
                  <a:moveTo>
                    <a:pt x="478" y="441"/>
                  </a:moveTo>
                  <a:cubicBezTo>
                    <a:pt x="478" y="453"/>
                    <a:pt x="478" y="453"/>
                    <a:pt x="478" y="453"/>
                  </a:cubicBezTo>
                  <a:cubicBezTo>
                    <a:pt x="477" y="453"/>
                    <a:pt x="476" y="454"/>
                    <a:pt x="475" y="454"/>
                  </a:cubicBezTo>
                  <a:cubicBezTo>
                    <a:pt x="475" y="447"/>
                    <a:pt x="475" y="447"/>
                    <a:pt x="475" y="447"/>
                  </a:cubicBezTo>
                  <a:cubicBezTo>
                    <a:pt x="476" y="445"/>
                    <a:pt x="477" y="443"/>
                    <a:pt x="478" y="441"/>
                  </a:cubicBezTo>
                  <a:close/>
                  <a:moveTo>
                    <a:pt x="478" y="459"/>
                  </a:moveTo>
                  <a:cubicBezTo>
                    <a:pt x="478" y="463"/>
                    <a:pt x="478" y="463"/>
                    <a:pt x="478" y="463"/>
                  </a:cubicBezTo>
                  <a:cubicBezTo>
                    <a:pt x="477" y="463"/>
                    <a:pt x="476" y="463"/>
                    <a:pt x="475" y="463"/>
                  </a:cubicBezTo>
                  <a:cubicBezTo>
                    <a:pt x="475" y="459"/>
                    <a:pt x="475" y="459"/>
                    <a:pt x="475" y="459"/>
                  </a:cubicBezTo>
                  <a:cubicBezTo>
                    <a:pt x="478" y="459"/>
                    <a:pt x="478" y="459"/>
                    <a:pt x="478" y="459"/>
                  </a:cubicBezTo>
                  <a:close/>
                  <a:moveTo>
                    <a:pt x="478" y="467"/>
                  </a:moveTo>
                  <a:cubicBezTo>
                    <a:pt x="478" y="473"/>
                    <a:pt x="478" y="473"/>
                    <a:pt x="478" y="473"/>
                  </a:cubicBezTo>
                  <a:cubicBezTo>
                    <a:pt x="477" y="474"/>
                    <a:pt x="476" y="475"/>
                    <a:pt x="475" y="476"/>
                  </a:cubicBezTo>
                  <a:cubicBezTo>
                    <a:pt x="475" y="469"/>
                    <a:pt x="475" y="469"/>
                    <a:pt x="475" y="469"/>
                  </a:cubicBezTo>
                  <a:cubicBezTo>
                    <a:pt x="476" y="469"/>
                    <a:pt x="477" y="468"/>
                    <a:pt x="478" y="467"/>
                  </a:cubicBezTo>
                  <a:close/>
                  <a:moveTo>
                    <a:pt x="478" y="481"/>
                  </a:moveTo>
                  <a:cubicBezTo>
                    <a:pt x="478" y="487"/>
                    <a:pt x="478" y="487"/>
                    <a:pt x="478" y="487"/>
                  </a:cubicBezTo>
                  <a:cubicBezTo>
                    <a:pt x="476" y="490"/>
                    <a:pt x="476" y="493"/>
                    <a:pt x="478" y="496"/>
                  </a:cubicBezTo>
                  <a:cubicBezTo>
                    <a:pt x="478" y="501"/>
                    <a:pt x="478" y="501"/>
                    <a:pt x="478" y="501"/>
                  </a:cubicBezTo>
                  <a:cubicBezTo>
                    <a:pt x="475" y="498"/>
                    <a:pt x="475" y="498"/>
                    <a:pt x="475" y="498"/>
                  </a:cubicBezTo>
                  <a:cubicBezTo>
                    <a:pt x="475" y="485"/>
                    <a:pt x="475" y="485"/>
                    <a:pt x="475" y="485"/>
                  </a:cubicBezTo>
                  <a:cubicBezTo>
                    <a:pt x="476" y="483"/>
                    <a:pt x="477" y="482"/>
                    <a:pt x="478" y="481"/>
                  </a:cubicBezTo>
                  <a:close/>
                  <a:moveTo>
                    <a:pt x="478" y="528"/>
                  </a:moveTo>
                  <a:cubicBezTo>
                    <a:pt x="478" y="545"/>
                    <a:pt x="478" y="545"/>
                    <a:pt x="478" y="545"/>
                  </a:cubicBezTo>
                  <a:cubicBezTo>
                    <a:pt x="477" y="545"/>
                    <a:pt x="476" y="545"/>
                    <a:pt x="475" y="545"/>
                  </a:cubicBezTo>
                  <a:cubicBezTo>
                    <a:pt x="475" y="526"/>
                    <a:pt x="475" y="526"/>
                    <a:pt x="475" y="526"/>
                  </a:cubicBezTo>
                  <a:cubicBezTo>
                    <a:pt x="476" y="526"/>
                    <a:pt x="477" y="527"/>
                    <a:pt x="477" y="527"/>
                  </a:cubicBezTo>
                  <a:cubicBezTo>
                    <a:pt x="478" y="528"/>
                    <a:pt x="478" y="528"/>
                    <a:pt x="478" y="528"/>
                  </a:cubicBezTo>
                  <a:close/>
                  <a:moveTo>
                    <a:pt x="478" y="551"/>
                  </a:moveTo>
                  <a:cubicBezTo>
                    <a:pt x="478" y="561"/>
                    <a:pt x="478" y="561"/>
                    <a:pt x="478" y="561"/>
                  </a:cubicBezTo>
                  <a:cubicBezTo>
                    <a:pt x="477" y="562"/>
                    <a:pt x="476" y="562"/>
                    <a:pt x="475" y="562"/>
                  </a:cubicBezTo>
                  <a:cubicBezTo>
                    <a:pt x="475" y="552"/>
                    <a:pt x="475" y="552"/>
                    <a:pt x="475" y="552"/>
                  </a:cubicBezTo>
                  <a:cubicBezTo>
                    <a:pt x="476" y="552"/>
                    <a:pt x="477" y="552"/>
                    <a:pt x="478" y="551"/>
                  </a:cubicBezTo>
                  <a:close/>
                  <a:moveTo>
                    <a:pt x="478" y="567"/>
                  </a:moveTo>
                  <a:cubicBezTo>
                    <a:pt x="478" y="585"/>
                    <a:pt x="478" y="585"/>
                    <a:pt x="478" y="585"/>
                  </a:cubicBezTo>
                  <a:cubicBezTo>
                    <a:pt x="475" y="584"/>
                    <a:pt x="475" y="584"/>
                    <a:pt x="475" y="584"/>
                  </a:cubicBezTo>
                  <a:cubicBezTo>
                    <a:pt x="475" y="569"/>
                    <a:pt x="475" y="569"/>
                    <a:pt x="475" y="569"/>
                  </a:cubicBezTo>
                  <a:cubicBezTo>
                    <a:pt x="478" y="567"/>
                    <a:pt x="478" y="567"/>
                    <a:pt x="478" y="567"/>
                  </a:cubicBezTo>
                  <a:close/>
                  <a:moveTo>
                    <a:pt x="478" y="595"/>
                  </a:moveTo>
                  <a:cubicBezTo>
                    <a:pt x="478" y="601"/>
                    <a:pt x="478" y="601"/>
                    <a:pt x="478" y="601"/>
                  </a:cubicBezTo>
                  <a:cubicBezTo>
                    <a:pt x="477" y="601"/>
                    <a:pt x="476" y="601"/>
                    <a:pt x="475" y="602"/>
                  </a:cubicBezTo>
                  <a:cubicBezTo>
                    <a:pt x="475" y="596"/>
                    <a:pt x="475" y="596"/>
                    <a:pt x="475" y="596"/>
                  </a:cubicBezTo>
                  <a:cubicBezTo>
                    <a:pt x="476" y="596"/>
                    <a:pt x="477" y="596"/>
                    <a:pt x="478" y="595"/>
                  </a:cubicBezTo>
                  <a:close/>
                  <a:moveTo>
                    <a:pt x="478" y="609"/>
                  </a:moveTo>
                  <a:cubicBezTo>
                    <a:pt x="478" y="616"/>
                    <a:pt x="478" y="616"/>
                    <a:pt x="478" y="616"/>
                  </a:cubicBezTo>
                  <a:cubicBezTo>
                    <a:pt x="477" y="615"/>
                    <a:pt x="476" y="613"/>
                    <a:pt x="475" y="613"/>
                  </a:cubicBezTo>
                  <a:cubicBezTo>
                    <a:pt x="475" y="607"/>
                    <a:pt x="475" y="607"/>
                    <a:pt x="475" y="607"/>
                  </a:cubicBezTo>
                  <a:cubicBezTo>
                    <a:pt x="476" y="608"/>
                    <a:pt x="477" y="609"/>
                    <a:pt x="478" y="609"/>
                  </a:cubicBezTo>
                  <a:close/>
                  <a:moveTo>
                    <a:pt x="478" y="620"/>
                  </a:moveTo>
                  <a:cubicBezTo>
                    <a:pt x="478" y="626"/>
                    <a:pt x="478" y="626"/>
                    <a:pt x="478" y="626"/>
                  </a:cubicBezTo>
                  <a:cubicBezTo>
                    <a:pt x="477" y="626"/>
                    <a:pt x="476" y="626"/>
                    <a:pt x="475" y="626"/>
                  </a:cubicBezTo>
                  <a:cubicBezTo>
                    <a:pt x="475" y="620"/>
                    <a:pt x="475" y="620"/>
                    <a:pt x="475" y="620"/>
                  </a:cubicBezTo>
                  <a:cubicBezTo>
                    <a:pt x="478" y="620"/>
                    <a:pt x="478" y="620"/>
                    <a:pt x="478" y="620"/>
                  </a:cubicBezTo>
                  <a:close/>
                  <a:moveTo>
                    <a:pt x="478" y="740"/>
                  </a:moveTo>
                  <a:cubicBezTo>
                    <a:pt x="478" y="749"/>
                    <a:pt x="478" y="749"/>
                    <a:pt x="478" y="749"/>
                  </a:cubicBezTo>
                  <a:cubicBezTo>
                    <a:pt x="477" y="749"/>
                    <a:pt x="476" y="749"/>
                    <a:pt x="475" y="749"/>
                  </a:cubicBezTo>
                  <a:cubicBezTo>
                    <a:pt x="475" y="740"/>
                    <a:pt x="475" y="740"/>
                    <a:pt x="475" y="740"/>
                  </a:cubicBezTo>
                  <a:cubicBezTo>
                    <a:pt x="476" y="740"/>
                    <a:pt x="477" y="740"/>
                    <a:pt x="478" y="740"/>
                  </a:cubicBezTo>
                  <a:close/>
                  <a:moveTo>
                    <a:pt x="475" y="522"/>
                  </a:moveTo>
                  <a:cubicBezTo>
                    <a:pt x="475" y="514"/>
                    <a:pt x="475" y="514"/>
                    <a:pt x="475" y="514"/>
                  </a:cubicBezTo>
                  <a:cubicBezTo>
                    <a:pt x="476" y="516"/>
                    <a:pt x="476" y="519"/>
                    <a:pt x="477" y="522"/>
                  </a:cubicBezTo>
                  <a:cubicBezTo>
                    <a:pt x="476" y="522"/>
                    <a:pt x="476" y="522"/>
                    <a:pt x="475" y="522"/>
                  </a:cubicBezTo>
                  <a:close/>
                  <a:moveTo>
                    <a:pt x="471" y="7"/>
                  </a:moveTo>
                  <a:cubicBezTo>
                    <a:pt x="472" y="8"/>
                    <a:pt x="474" y="8"/>
                    <a:pt x="475" y="9"/>
                  </a:cubicBezTo>
                  <a:cubicBezTo>
                    <a:pt x="475" y="19"/>
                    <a:pt x="475" y="19"/>
                    <a:pt x="475" y="19"/>
                  </a:cubicBezTo>
                  <a:cubicBezTo>
                    <a:pt x="474" y="18"/>
                    <a:pt x="473" y="17"/>
                    <a:pt x="471" y="16"/>
                  </a:cubicBezTo>
                  <a:cubicBezTo>
                    <a:pt x="471" y="7"/>
                    <a:pt x="471" y="7"/>
                    <a:pt x="471" y="7"/>
                  </a:cubicBezTo>
                  <a:close/>
                  <a:moveTo>
                    <a:pt x="475" y="786"/>
                  </a:moveTo>
                  <a:cubicBezTo>
                    <a:pt x="474" y="786"/>
                    <a:pt x="472" y="786"/>
                    <a:pt x="471" y="787"/>
                  </a:cubicBezTo>
                  <a:cubicBezTo>
                    <a:pt x="471" y="779"/>
                    <a:pt x="471" y="779"/>
                    <a:pt x="471" y="779"/>
                  </a:cubicBezTo>
                  <a:cubicBezTo>
                    <a:pt x="472" y="778"/>
                    <a:pt x="472" y="778"/>
                    <a:pt x="473" y="778"/>
                  </a:cubicBezTo>
                  <a:cubicBezTo>
                    <a:pt x="471" y="776"/>
                    <a:pt x="471" y="776"/>
                    <a:pt x="471" y="776"/>
                  </a:cubicBezTo>
                  <a:cubicBezTo>
                    <a:pt x="471" y="764"/>
                    <a:pt x="471" y="764"/>
                    <a:pt x="471" y="764"/>
                  </a:cubicBezTo>
                  <a:cubicBezTo>
                    <a:pt x="472" y="765"/>
                    <a:pt x="474" y="767"/>
                    <a:pt x="475" y="768"/>
                  </a:cubicBezTo>
                  <a:cubicBezTo>
                    <a:pt x="475" y="786"/>
                    <a:pt x="475" y="786"/>
                    <a:pt x="475" y="786"/>
                  </a:cubicBezTo>
                  <a:close/>
                  <a:moveTo>
                    <a:pt x="475" y="47"/>
                  </a:moveTo>
                  <a:cubicBezTo>
                    <a:pt x="475" y="55"/>
                    <a:pt x="475" y="55"/>
                    <a:pt x="475" y="55"/>
                  </a:cubicBezTo>
                  <a:cubicBezTo>
                    <a:pt x="474" y="55"/>
                    <a:pt x="472" y="54"/>
                    <a:pt x="471" y="54"/>
                  </a:cubicBezTo>
                  <a:cubicBezTo>
                    <a:pt x="471" y="46"/>
                    <a:pt x="471" y="46"/>
                    <a:pt x="471" y="46"/>
                  </a:cubicBezTo>
                  <a:cubicBezTo>
                    <a:pt x="475" y="47"/>
                    <a:pt x="475" y="47"/>
                    <a:pt x="475" y="47"/>
                  </a:cubicBezTo>
                  <a:close/>
                  <a:moveTo>
                    <a:pt x="475" y="79"/>
                  </a:moveTo>
                  <a:cubicBezTo>
                    <a:pt x="475" y="101"/>
                    <a:pt x="475" y="101"/>
                    <a:pt x="475" y="101"/>
                  </a:cubicBezTo>
                  <a:cubicBezTo>
                    <a:pt x="474" y="101"/>
                    <a:pt x="474" y="101"/>
                    <a:pt x="472" y="101"/>
                  </a:cubicBezTo>
                  <a:cubicBezTo>
                    <a:pt x="472" y="103"/>
                    <a:pt x="472" y="104"/>
                    <a:pt x="471" y="105"/>
                  </a:cubicBezTo>
                  <a:cubicBezTo>
                    <a:pt x="471" y="78"/>
                    <a:pt x="471" y="78"/>
                    <a:pt x="471" y="78"/>
                  </a:cubicBezTo>
                  <a:cubicBezTo>
                    <a:pt x="472" y="79"/>
                    <a:pt x="474" y="79"/>
                    <a:pt x="475" y="79"/>
                  </a:cubicBezTo>
                  <a:close/>
                  <a:moveTo>
                    <a:pt x="475" y="107"/>
                  </a:moveTo>
                  <a:cubicBezTo>
                    <a:pt x="475" y="111"/>
                    <a:pt x="475" y="111"/>
                    <a:pt x="475" y="111"/>
                  </a:cubicBezTo>
                  <a:cubicBezTo>
                    <a:pt x="475" y="110"/>
                    <a:pt x="475" y="109"/>
                    <a:pt x="475" y="107"/>
                  </a:cubicBezTo>
                  <a:cubicBezTo>
                    <a:pt x="475" y="107"/>
                    <a:pt x="475" y="107"/>
                    <a:pt x="475" y="107"/>
                  </a:cubicBezTo>
                  <a:close/>
                  <a:moveTo>
                    <a:pt x="475" y="117"/>
                  </a:moveTo>
                  <a:cubicBezTo>
                    <a:pt x="475" y="135"/>
                    <a:pt x="475" y="135"/>
                    <a:pt x="475" y="135"/>
                  </a:cubicBezTo>
                  <a:cubicBezTo>
                    <a:pt x="474" y="134"/>
                    <a:pt x="472" y="133"/>
                    <a:pt x="471" y="133"/>
                  </a:cubicBezTo>
                  <a:cubicBezTo>
                    <a:pt x="471" y="118"/>
                    <a:pt x="471" y="118"/>
                    <a:pt x="471" y="118"/>
                  </a:cubicBezTo>
                  <a:cubicBezTo>
                    <a:pt x="472" y="118"/>
                    <a:pt x="474" y="117"/>
                    <a:pt x="475" y="117"/>
                  </a:cubicBezTo>
                  <a:close/>
                  <a:moveTo>
                    <a:pt x="475" y="137"/>
                  </a:moveTo>
                  <a:cubicBezTo>
                    <a:pt x="475" y="147"/>
                    <a:pt x="475" y="147"/>
                    <a:pt x="475" y="147"/>
                  </a:cubicBezTo>
                  <a:cubicBezTo>
                    <a:pt x="474" y="147"/>
                    <a:pt x="472" y="147"/>
                    <a:pt x="471" y="147"/>
                  </a:cubicBezTo>
                  <a:cubicBezTo>
                    <a:pt x="471" y="136"/>
                    <a:pt x="471" y="136"/>
                    <a:pt x="471" y="136"/>
                  </a:cubicBezTo>
                  <a:cubicBezTo>
                    <a:pt x="472" y="136"/>
                    <a:pt x="474" y="137"/>
                    <a:pt x="475" y="137"/>
                  </a:cubicBezTo>
                  <a:close/>
                  <a:moveTo>
                    <a:pt x="475" y="178"/>
                  </a:moveTo>
                  <a:cubicBezTo>
                    <a:pt x="475" y="183"/>
                    <a:pt x="475" y="183"/>
                    <a:pt x="475" y="183"/>
                  </a:cubicBezTo>
                  <a:cubicBezTo>
                    <a:pt x="474" y="183"/>
                    <a:pt x="473" y="182"/>
                    <a:pt x="472" y="182"/>
                  </a:cubicBezTo>
                  <a:cubicBezTo>
                    <a:pt x="473" y="189"/>
                    <a:pt x="473" y="194"/>
                    <a:pt x="475" y="198"/>
                  </a:cubicBezTo>
                  <a:cubicBezTo>
                    <a:pt x="475" y="207"/>
                    <a:pt x="475" y="207"/>
                    <a:pt x="475" y="207"/>
                  </a:cubicBezTo>
                  <a:cubicBezTo>
                    <a:pt x="474" y="207"/>
                    <a:pt x="472" y="206"/>
                    <a:pt x="471" y="205"/>
                  </a:cubicBezTo>
                  <a:cubicBezTo>
                    <a:pt x="471" y="177"/>
                    <a:pt x="471" y="177"/>
                    <a:pt x="471" y="177"/>
                  </a:cubicBezTo>
                  <a:cubicBezTo>
                    <a:pt x="472" y="177"/>
                    <a:pt x="474" y="178"/>
                    <a:pt x="475" y="178"/>
                  </a:cubicBezTo>
                  <a:close/>
                  <a:moveTo>
                    <a:pt x="475" y="231"/>
                  </a:moveTo>
                  <a:cubicBezTo>
                    <a:pt x="475" y="243"/>
                    <a:pt x="475" y="243"/>
                    <a:pt x="475" y="243"/>
                  </a:cubicBezTo>
                  <a:cubicBezTo>
                    <a:pt x="475" y="243"/>
                    <a:pt x="475" y="243"/>
                    <a:pt x="475" y="243"/>
                  </a:cubicBezTo>
                  <a:cubicBezTo>
                    <a:pt x="475" y="242"/>
                    <a:pt x="475" y="241"/>
                    <a:pt x="475" y="241"/>
                  </a:cubicBezTo>
                  <a:cubicBezTo>
                    <a:pt x="474" y="240"/>
                    <a:pt x="472" y="239"/>
                    <a:pt x="471" y="238"/>
                  </a:cubicBezTo>
                  <a:cubicBezTo>
                    <a:pt x="471" y="229"/>
                    <a:pt x="471" y="229"/>
                    <a:pt x="471" y="229"/>
                  </a:cubicBezTo>
                  <a:cubicBezTo>
                    <a:pt x="471" y="229"/>
                    <a:pt x="472" y="230"/>
                    <a:pt x="472" y="230"/>
                  </a:cubicBezTo>
                  <a:cubicBezTo>
                    <a:pt x="473" y="230"/>
                    <a:pt x="474" y="231"/>
                    <a:pt x="475" y="231"/>
                  </a:cubicBezTo>
                  <a:close/>
                  <a:moveTo>
                    <a:pt x="475" y="250"/>
                  </a:moveTo>
                  <a:cubicBezTo>
                    <a:pt x="475" y="260"/>
                    <a:pt x="475" y="260"/>
                    <a:pt x="475" y="260"/>
                  </a:cubicBezTo>
                  <a:cubicBezTo>
                    <a:pt x="474" y="260"/>
                    <a:pt x="472" y="259"/>
                    <a:pt x="471" y="259"/>
                  </a:cubicBezTo>
                  <a:cubicBezTo>
                    <a:pt x="471" y="249"/>
                    <a:pt x="471" y="249"/>
                    <a:pt x="471" y="249"/>
                  </a:cubicBezTo>
                  <a:cubicBezTo>
                    <a:pt x="475" y="250"/>
                    <a:pt x="475" y="250"/>
                    <a:pt x="475" y="250"/>
                  </a:cubicBezTo>
                  <a:close/>
                  <a:moveTo>
                    <a:pt x="475" y="267"/>
                  </a:moveTo>
                  <a:cubicBezTo>
                    <a:pt x="475" y="287"/>
                    <a:pt x="475" y="287"/>
                    <a:pt x="475" y="287"/>
                  </a:cubicBezTo>
                  <a:cubicBezTo>
                    <a:pt x="474" y="289"/>
                    <a:pt x="472" y="290"/>
                    <a:pt x="471" y="291"/>
                  </a:cubicBezTo>
                  <a:cubicBezTo>
                    <a:pt x="471" y="280"/>
                    <a:pt x="471" y="280"/>
                    <a:pt x="471" y="280"/>
                  </a:cubicBezTo>
                  <a:cubicBezTo>
                    <a:pt x="471" y="280"/>
                    <a:pt x="471" y="280"/>
                    <a:pt x="471" y="280"/>
                  </a:cubicBezTo>
                  <a:cubicBezTo>
                    <a:pt x="471" y="280"/>
                    <a:pt x="471" y="280"/>
                    <a:pt x="471" y="280"/>
                  </a:cubicBezTo>
                  <a:cubicBezTo>
                    <a:pt x="471" y="267"/>
                    <a:pt x="471" y="267"/>
                    <a:pt x="471" y="267"/>
                  </a:cubicBezTo>
                  <a:cubicBezTo>
                    <a:pt x="472" y="267"/>
                    <a:pt x="472" y="267"/>
                    <a:pt x="472" y="267"/>
                  </a:cubicBezTo>
                  <a:cubicBezTo>
                    <a:pt x="473" y="267"/>
                    <a:pt x="474" y="267"/>
                    <a:pt x="475" y="267"/>
                  </a:cubicBezTo>
                  <a:close/>
                  <a:moveTo>
                    <a:pt x="475" y="307"/>
                  </a:moveTo>
                  <a:cubicBezTo>
                    <a:pt x="475" y="310"/>
                    <a:pt x="475" y="310"/>
                    <a:pt x="475" y="310"/>
                  </a:cubicBezTo>
                  <a:cubicBezTo>
                    <a:pt x="474" y="311"/>
                    <a:pt x="474" y="312"/>
                    <a:pt x="473" y="312"/>
                  </a:cubicBezTo>
                  <a:cubicBezTo>
                    <a:pt x="473" y="313"/>
                    <a:pt x="473" y="314"/>
                    <a:pt x="473" y="315"/>
                  </a:cubicBezTo>
                  <a:cubicBezTo>
                    <a:pt x="475" y="316"/>
                    <a:pt x="475" y="316"/>
                    <a:pt x="475" y="316"/>
                  </a:cubicBezTo>
                  <a:cubicBezTo>
                    <a:pt x="475" y="321"/>
                    <a:pt x="475" y="321"/>
                    <a:pt x="475" y="321"/>
                  </a:cubicBezTo>
                  <a:cubicBezTo>
                    <a:pt x="474" y="320"/>
                    <a:pt x="473" y="319"/>
                    <a:pt x="471" y="319"/>
                  </a:cubicBezTo>
                  <a:cubicBezTo>
                    <a:pt x="471" y="310"/>
                    <a:pt x="471" y="310"/>
                    <a:pt x="471" y="310"/>
                  </a:cubicBezTo>
                  <a:cubicBezTo>
                    <a:pt x="472" y="308"/>
                    <a:pt x="474" y="308"/>
                    <a:pt x="475" y="307"/>
                  </a:cubicBezTo>
                  <a:close/>
                  <a:moveTo>
                    <a:pt x="475" y="328"/>
                  </a:moveTo>
                  <a:cubicBezTo>
                    <a:pt x="475" y="333"/>
                    <a:pt x="475" y="333"/>
                    <a:pt x="475" y="333"/>
                  </a:cubicBezTo>
                  <a:cubicBezTo>
                    <a:pt x="475" y="332"/>
                    <a:pt x="474" y="331"/>
                    <a:pt x="473" y="330"/>
                  </a:cubicBezTo>
                  <a:cubicBezTo>
                    <a:pt x="472" y="332"/>
                    <a:pt x="472" y="335"/>
                    <a:pt x="471" y="337"/>
                  </a:cubicBezTo>
                  <a:cubicBezTo>
                    <a:pt x="471" y="323"/>
                    <a:pt x="471" y="323"/>
                    <a:pt x="471" y="323"/>
                  </a:cubicBezTo>
                  <a:cubicBezTo>
                    <a:pt x="472" y="325"/>
                    <a:pt x="474" y="326"/>
                    <a:pt x="475" y="328"/>
                  </a:cubicBezTo>
                  <a:close/>
                  <a:moveTo>
                    <a:pt x="475" y="344"/>
                  </a:moveTo>
                  <a:cubicBezTo>
                    <a:pt x="475" y="357"/>
                    <a:pt x="475" y="357"/>
                    <a:pt x="475" y="357"/>
                  </a:cubicBezTo>
                  <a:cubicBezTo>
                    <a:pt x="474" y="355"/>
                    <a:pt x="473" y="353"/>
                    <a:pt x="471" y="351"/>
                  </a:cubicBezTo>
                  <a:cubicBezTo>
                    <a:pt x="471" y="344"/>
                    <a:pt x="471" y="344"/>
                    <a:pt x="471" y="344"/>
                  </a:cubicBezTo>
                  <a:cubicBezTo>
                    <a:pt x="471" y="345"/>
                    <a:pt x="472" y="346"/>
                    <a:pt x="472" y="347"/>
                  </a:cubicBezTo>
                  <a:cubicBezTo>
                    <a:pt x="474" y="347"/>
                    <a:pt x="475" y="346"/>
                    <a:pt x="475" y="344"/>
                  </a:cubicBezTo>
                  <a:close/>
                  <a:moveTo>
                    <a:pt x="475" y="447"/>
                  </a:moveTo>
                  <a:cubicBezTo>
                    <a:pt x="475" y="454"/>
                    <a:pt x="475" y="454"/>
                    <a:pt x="475" y="454"/>
                  </a:cubicBezTo>
                  <a:cubicBezTo>
                    <a:pt x="474" y="455"/>
                    <a:pt x="473" y="456"/>
                    <a:pt x="472" y="458"/>
                  </a:cubicBezTo>
                  <a:cubicBezTo>
                    <a:pt x="473" y="459"/>
                    <a:pt x="474" y="459"/>
                    <a:pt x="475" y="459"/>
                  </a:cubicBezTo>
                  <a:cubicBezTo>
                    <a:pt x="475" y="459"/>
                    <a:pt x="475" y="459"/>
                    <a:pt x="475" y="459"/>
                  </a:cubicBezTo>
                  <a:cubicBezTo>
                    <a:pt x="475" y="463"/>
                    <a:pt x="475" y="463"/>
                    <a:pt x="475" y="463"/>
                  </a:cubicBezTo>
                  <a:cubicBezTo>
                    <a:pt x="474" y="463"/>
                    <a:pt x="472" y="463"/>
                    <a:pt x="471" y="463"/>
                  </a:cubicBezTo>
                  <a:cubicBezTo>
                    <a:pt x="471" y="453"/>
                    <a:pt x="471" y="453"/>
                    <a:pt x="471" y="453"/>
                  </a:cubicBezTo>
                  <a:cubicBezTo>
                    <a:pt x="472" y="452"/>
                    <a:pt x="473" y="451"/>
                    <a:pt x="474" y="450"/>
                  </a:cubicBezTo>
                  <a:cubicBezTo>
                    <a:pt x="474" y="449"/>
                    <a:pt x="475" y="448"/>
                    <a:pt x="475" y="447"/>
                  </a:cubicBezTo>
                  <a:close/>
                  <a:moveTo>
                    <a:pt x="475" y="469"/>
                  </a:moveTo>
                  <a:cubicBezTo>
                    <a:pt x="475" y="476"/>
                    <a:pt x="475" y="476"/>
                    <a:pt x="475" y="476"/>
                  </a:cubicBezTo>
                  <a:cubicBezTo>
                    <a:pt x="474" y="477"/>
                    <a:pt x="472" y="478"/>
                    <a:pt x="471" y="480"/>
                  </a:cubicBezTo>
                  <a:cubicBezTo>
                    <a:pt x="471" y="476"/>
                    <a:pt x="471" y="476"/>
                    <a:pt x="471" y="476"/>
                  </a:cubicBezTo>
                  <a:cubicBezTo>
                    <a:pt x="472" y="476"/>
                    <a:pt x="472" y="475"/>
                    <a:pt x="474" y="474"/>
                  </a:cubicBezTo>
                  <a:cubicBezTo>
                    <a:pt x="473" y="474"/>
                    <a:pt x="472" y="474"/>
                    <a:pt x="471" y="474"/>
                  </a:cubicBezTo>
                  <a:cubicBezTo>
                    <a:pt x="471" y="470"/>
                    <a:pt x="471" y="470"/>
                    <a:pt x="471" y="470"/>
                  </a:cubicBezTo>
                  <a:cubicBezTo>
                    <a:pt x="471" y="470"/>
                    <a:pt x="471" y="470"/>
                    <a:pt x="471" y="470"/>
                  </a:cubicBezTo>
                  <a:cubicBezTo>
                    <a:pt x="473" y="469"/>
                    <a:pt x="474" y="469"/>
                    <a:pt x="475" y="469"/>
                  </a:cubicBezTo>
                  <a:close/>
                  <a:moveTo>
                    <a:pt x="475" y="485"/>
                  </a:moveTo>
                  <a:cubicBezTo>
                    <a:pt x="475" y="498"/>
                    <a:pt x="475" y="498"/>
                    <a:pt x="475" y="498"/>
                  </a:cubicBezTo>
                  <a:cubicBezTo>
                    <a:pt x="471" y="494"/>
                    <a:pt x="471" y="494"/>
                    <a:pt x="471" y="494"/>
                  </a:cubicBezTo>
                  <a:cubicBezTo>
                    <a:pt x="471" y="490"/>
                    <a:pt x="471" y="490"/>
                    <a:pt x="471" y="490"/>
                  </a:cubicBezTo>
                  <a:cubicBezTo>
                    <a:pt x="471" y="490"/>
                    <a:pt x="471" y="490"/>
                    <a:pt x="471" y="490"/>
                  </a:cubicBezTo>
                  <a:cubicBezTo>
                    <a:pt x="473" y="488"/>
                    <a:pt x="474" y="486"/>
                    <a:pt x="475" y="485"/>
                  </a:cubicBezTo>
                  <a:close/>
                  <a:moveTo>
                    <a:pt x="475" y="514"/>
                  </a:moveTo>
                  <a:cubicBezTo>
                    <a:pt x="475" y="522"/>
                    <a:pt x="475" y="522"/>
                    <a:pt x="475" y="522"/>
                  </a:cubicBezTo>
                  <a:cubicBezTo>
                    <a:pt x="475" y="522"/>
                    <a:pt x="474" y="522"/>
                    <a:pt x="474" y="523"/>
                  </a:cubicBezTo>
                  <a:cubicBezTo>
                    <a:pt x="472" y="522"/>
                    <a:pt x="472" y="521"/>
                    <a:pt x="471" y="520"/>
                  </a:cubicBezTo>
                  <a:cubicBezTo>
                    <a:pt x="471" y="507"/>
                    <a:pt x="471" y="507"/>
                    <a:pt x="471" y="507"/>
                  </a:cubicBezTo>
                  <a:cubicBezTo>
                    <a:pt x="474" y="507"/>
                    <a:pt x="474" y="507"/>
                    <a:pt x="474" y="507"/>
                  </a:cubicBezTo>
                  <a:cubicBezTo>
                    <a:pt x="474" y="510"/>
                    <a:pt x="475" y="512"/>
                    <a:pt x="475" y="514"/>
                  </a:cubicBezTo>
                  <a:close/>
                  <a:moveTo>
                    <a:pt x="475" y="526"/>
                  </a:moveTo>
                  <a:cubicBezTo>
                    <a:pt x="475" y="545"/>
                    <a:pt x="475" y="545"/>
                    <a:pt x="475" y="545"/>
                  </a:cubicBezTo>
                  <a:cubicBezTo>
                    <a:pt x="474" y="546"/>
                    <a:pt x="473" y="546"/>
                    <a:pt x="471" y="547"/>
                  </a:cubicBezTo>
                  <a:cubicBezTo>
                    <a:pt x="471" y="540"/>
                    <a:pt x="471" y="540"/>
                    <a:pt x="471" y="540"/>
                  </a:cubicBezTo>
                  <a:cubicBezTo>
                    <a:pt x="475" y="538"/>
                    <a:pt x="475" y="538"/>
                    <a:pt x="475" y="538"/>
                  </a:cubicBezTo>
                  <a:cubicBezTo>
                    <a:pt x="474" y="537"/>
                    <a:pt x="474" y="536"/>
                    <a:pt x="474" y="535"/>
                  </a:cubicBezTo>
                  <a:cubicBezTo>
                    <a:pt x="473" y="535"/>
                    <a:pt x="472" y="535"/>
                    <a:pt x="471" y="535"/>
                  </a:cubicBezTo>
                  <a:cubicBezTo>
                    <a:pt x="471" y="526"/>
                    <a:pt x="471" y="526"/>
                    <a:pt x="471" y="526"/>
                  </a:cubicBezTo>
                  <a:cubicBezTo>
                    <a:pt x="472" y="526"/>
                    <a:pt x="474" y="526"/>
                    <a:pt x="475" y="526"/>
                  </a:cubicBezTo>
                  <a:close/>
                  <a:moveTo>
                    <a:pt x="475" y="552"/>
                  </a:moveTo>
                  <a:cubicBezTo>
                    <a:pt x="475" y="562"/>
                    <a:pt x="475" y="562"/>
                    <a:pt x="475" y="562"/>
                  </a:cubicBezTo>
                  <a:cubicBezTo>
                    <a:pt x="474" y="563"/>
                    <a:pt x="472" y="564"/>
                    <a:pt x="471" y="565"/>
                  </a:cubicBezTo>
                  <a:cubicBezTo>
                    <a:pt x="471" y="554"/>
                    <a:pt x="471" y="554"/>
                    <a:pt x="471" y="554"/>
                  </a:cubicBezTo>
                  <a:cubicBezTo>
                    <a:pt x="472" y="554"/>
                    <a:pt x="474" y="553"/>
                    <a:pt x="475" y="552"/>
                  </a:cubicBezTo>
                  <a:close/>
                  <a:moveTo>
                    <a:pt x="475" y="569"/>
                  </a:moveTo>
                  <a:cubicBezTo>
                    <a:pt x="475" y="584"/>
                    <a:pt x="475" y="584"/>
                    <a:pt x="475" y="584"/>
                  </a:cubicBezTo>
                  <a:cubicBezTo>
                    <a:pt x="474" y="584"/>
                    <a:pt x="473" y="584"/>
                    <a:pt x="472" y="583"/>
                  </a:cubicBezTo>
                  <a:cubicBezTo>
                    <a:pt x="471" y="584"/>
                    <a:pt x="471" y="584"/>
                    <a:pt x="471" y="584"/>
                  </a:cubicBezTo>
                  <a:cubicBezTo>
                    <a:pt x="471" y="571"/>
                    <a:pt x="471" y="571"/>
                    <a:pt x="471" y="571"/>
                  </a:cubicBezTo>
                  <a:cubicBezTo>
                    <a:pt x="472" y="570"/>
                    <a:pt x="474" y="570"/>
                    <a:pt x="475" y="569"/>
                  </a:cubicBezTo>
                  <a:close/>
                  <a:moveTo>
                    <a:pt x="475" y="596"/>
                  </a:moveTo>
                  <a:cubicBezTo>
                    <a:pt x="475" y="602"/>
                    <a:pt x="475" y="602"/>
                    <a:pt x="475" y="602"/>
                  </a:cubicBezTo>
                  <a:cubicBezTo>
                    <a:pt x="474" y="602"/>
                    <a:pt x="473" y="603"/>
                    <a:pt x="471" y="603"/>
                  </a:cubicBezTo>
                  <a:cubicBezTo>
                    <a:pt x="473" y="605"/>
                    <a:pt x="474" y="606"/>
                    <a:pt x="475" y="607"/>
                  </a:cubicBezTo>
                  <a:cubicBezTo>
                    <a:pt x="475" y="613"/>
                    <a:pt x="475" y="613"/>
                    <a:pt x="475" y="613"/>
                  </a:cubicBezTo>
                  <a:cubicBezTo>
                    <a:pt x="474" y="611"/>
                    <a:pt x="473" y="610"/>
                    <a:pt x="471" y="609"/>
                  </a:cubicBezTo>
                  <a:cubicBezTo>
                    <a:pt x="471" y="598"/>
                    <a:pt x="471" y="598"/>
                    <a:pt x="471" y="598"/>
                  </a:cubicBezTo>
                  <a:cubicBezTo>
                    <a:pt x="472" y="597"/>
                    <a:pt x="473" y="597"/>
                    <a:pt x="474" y="596"/>
                  </a:cubicBezTo>
                  <a:cubicBezTo>
                    <a:pt x="474" y="596"/>
                    <a:pt x="475" y="596"/>
                    <a:pt x="475" y="596"/>
                  </a:cubicBezTo>
                  <a:close/>
                  <a:moveTo>
                    <a:pt x="475" y="620"/>
                  </a:moveTo>
                  <a:cubicBezTo>
                    <a:pt x="475" y="626"/>
                    <a:pt x="475" y="626"/>
                    <a:pt x="475" y="626"/>
                  </a:cubicBezTo>
                  <a:cubicBezTo>
                    <a:pt x="474" y="627"/>
                    <a:pt x="472" y="627"/>
                    <a:pt x="471" y="628"/>
                  </a:cubicBezTo>
                  <a:cubicBezTo>
                    <a:pt x="471" y="621"/>
                    <a:pt x="471" y="621"/>
                    <a:pt x="471" y="621"/>
                  </a:cubicBezTo>
                  <a:cubicBezTo>
                    <a:pt x="472" y="621"/>
                    <a:pt x="474" y="620"/>
                    <a:pt x="475" y="620"/>
                  </a:cubicBezTo>
                  <a:close/>
                  <a:moveTo>
                    <a:pt x="475" y="740"/>
                  </a:moveTo>
                  <a:cubicBezTo>
                    <a:pt x="475" y="749"/>
                    <a:pt x="475" y="749"/>
                    <a:pt x="475" y="749"/>
                  </a:cubicBezTo>
                  <a:cubicBezTo>
                    <a:pt x="474" y="749"/>
                    <a:pt x="473" y="749"/>
                    <a:pt x="471" y="749"/>
                  </a:cubicBezTo>
                  <a:cubicBezTo>
                    <a:pt x="471" y="741"/>
                    <a:pt x="471" y="741"/>
                    <a:pt x="471" y="741"/>
                  </a:cubicBezTo>
                  <a:cubicBezTo>
                    <a:pt x="472" y="741"/>
                    <a:pt x="474" y="741"/>
                    <a:pt x="475" y="740"/>
                  </a:cubicBezTo>
                  <a:close/>
                  <a:moveTo>
                    <a:pt x="468" y="7"/>
                  </a:moveTo>
                  <a:cubicBezTo>
                    <a:pt x="469" y="7"/>
                    <a:pt x="470" y="7"/>
                    <a:pt x="471" y="7"/>
                  </a:cubicBezTo>
                  <a:cubicBezTo>
                    <a:pt x="471" y="16"/>
                    <a:pt x="471" y="16"/>
                    <a:pt x="471" y="16"/>
                  </a:cubicBezTo>
                  <a:cubicBezTo>
                    <a:pt x="470" y="16"/>
                    <a:pt x="469" y="16"/>
                    <a:pt x="468" y="15"/>
                  </a:cubicBezTo>
                  <a:cubicBezTo>
                    <a:pt x="468" y="7"/>
                    <a:pt x="468" y="7"/>
                    <a:pt x="468" y="7"/>
                  </a:cubicBezTo>
                  <a:close/>
                  <a:moveTo>
                    <a:pt x="471" y="787"/>
                  </a:moveTo>
                  <a:cubicBezTo>
                    <a:pt x="470" y="787"/>
                    <a:pt x="469" y="787"/>
                    <a:pt x="468" y="787"/>
                  </a:cubicBezTo>
                  <a:cubicBezTo>
                    <a:pt x="468" y="780"/>
                    <a:pt x="468" y="780"/>
                    <a:pt x="468" y="780"/>
                  </a:cubicBezTo>
                  <a:cubicBezTo>
                    <a:pt x="469" y="779"/>
                    <a:pt x="470" y="779"/>
                    <a:pt x="471" y="779"/>
                  </a:cubicBezTo>
                  <a:cubicBezTo>
                    <a:pt x="471" y="787"/>
                    <a:pt x="471" y="787"/>
                    <a:pt x="471" y="787"/>
                  </a:cubicBezTo>
                  <a:close/>
                  <a:moveTo>
                    <a:pt x="471" y="46"/>
                  </a:moveTo>
                  <a:cubicBezTo>
                    <a:pt x="471" y="54"/>
                    <a:pt x="471" y="54"/>
                    <a:pt x="471" y="54"/>
                  </a:cubicBezTo>
                  <a:cubicBezTo>
                    <a:pt x="470" y="53"/>
                    <a:pt x="469" y="53"/>
                    <a:pt x="468" y="52"/>
                  </a:cubicBezTo>
                  <a:cubicBezTo>
                    <a:pt x="468" y="43"/>
                    <a:pt x="468" y="43"/>
                    <a:pt x="468" y="43"/>
                  </a:cubicBezTo>
                  <a:cubicBezTo>
                    <a:pt x="469" y="45"/>
                    <a:pt x="469" y="45"/>
                    <a:pt x="469" y="45"/>
                  </a:cubicBezTo>
                  <a:cubicBezTo>
                    <a:pt x="471" y="46"/>
                    <a:pt x="471" y="46"/>
                    <a:pt x="471" y="46"/>
                  </a:cubicBezTo>
                  <a:close/>
                  <a:moveTo>
                    <a:pt x="471" y="78"/>
                  </a:moveTo>
                  <a:cubicBezTo>
                    <a:pt x="471" y="105"/>
                    <a:pt x="471" y="105"/>
                    <a:pt x="471" y="105"/>
                  </a:cubicBezTo>
                  <a:cubicBezTo>
                    <a:pt x="469" y="109"/>
                    <a:pt x="468" y="113"/>
                    <a:pt x="469" y="118"/>
                  </a:cubicBezTo>
                  <a:cubicBezTo>
                    <a:pt x="471" y="118"/>
                    <a:pt x="471" y="118"/>
                    <a:pt x="471" y="118"/>
                  </a:cubicBezTo>
                  <a:cubicBezTo>
                    <a:pt x="471" y="133"/>
                    <a:pt x="471" y="133"/>
                    <a:pt x="471" y="133"/>
                  </a:cubicBezTo>
                  <a:cubicBezTo>
                    <a:pt x="470" y="132"/>
                    <a:pt x="469" y="132"/>
                    <a:pt x="468" y="131"/>
                  </a:cubicBezTo>
                  <a:cubicBezTo>
                    <a:pt x="468" y="77"/>
                    <a:pt x="468" y="77"/>
                    <a:pt x="468" y="77"/>
                  </a:cubicBezTo>
                  <a:cubicBezTo>
                    <a:pt x="469" y="78"/>
                    <a:pt x="470" y="78"/>
                    <a:pt x="471" y="78"/>
                  </a:cubicBezTo>
                  <a:close/>
                  <a:moveTo>
                    <a:pt x="471" y="136"/>
                  </a:moveTo>
                  <a:cubicBezTo>
                    <a:pt x="471" y="147"/>
                    <a:pt x="471" y="147"/>
                    <a:pt x="471" y="147"/>
                  </a:cubicBezTo>
                  <a:cubicBezTo>
                    <a:pt x="470" y="146"/>
                    <a:pt x="469" y="146"/>
                    <a:pt x="468" y="146"/>
                  </a:cubicBezTo>
                  <a:cubicBezTo>
                    <a:pt x="468" y="134"/>
                    <a:pt x="468" y="134"/>
                    <a:pt x="468" y="134"/>
                  </a:cubicBezTo>
                  <a:cubicBezTo>
                    <a:pt x="469" y="135"/>
                    <a:pt x="470" y="135"/>
                    <a:pt x="471" y="136"/>
                  </a:cubicBezTo>
                  <a:close/>
                  <a:moveTo>
                    <a:pt x="471" y="177"/>
                  </a:moveTo>
                  <a:cubicBezTo>
                    <a:pt x="471" y="205"/>
                    <a:pt x="471" y="205"/>
                    <a:pt x="471" y="205"/>
                  </a:cubicBezTo>
                  <a:cubicBezTo>
                    <a:pt x="470" y="205"/>
                    <a:pt x="469" y="204"/>
                    <a:pt x="468" y="204"/>
                  </a:cubicBezTo>
                  <a:cubicBezTo>
                    <a:pt x="468" y="199"/>
                    <a:pt x="468" y="199"/>
                    <a:pt x="468" y="199"/>
                  </a:cubicBezTo>
                  <a:cubicBezTo>
                    <a:pt x="469" y="199"/>
                    <a:pt x="469" y="199"/>
                    <a:pt x="469" y="199"/>
                  </a:cubicBezTo>
                  <a:cubicBezTo>
                    <a:pt x="468" y="198"/>
                    <a:pt x="468" y="196"/>
                    <a:pt x="468" y="195"/>
                  </a:cubicBezTo>
                  <a:cubicBezTo>
                    <a:pt x="468" y="176"/>
                    <a:pt x="468" y="176"/>
                    <a:pt x="468" y="176"/>
                  </a:cubicBezTo>
                  <a:cubicBezTo>
                    <a:pt x="469" y="176"/>
                    <a:pt x="470" y="177"/>
                    <a:pt x="471" y="177"/>
                  </a:cubicBezTo>
                  <a:close/>
                  <a:moveTo>
                    <a:pt x="471" y="229"/>
                  </a:moveTo>
                  <a:cubicBezTo>
                    <a:pt x="471" y="238"/>
                    <a:pt x="471" y="238"/>
                    <a:pt x="471" y="238"/>
                  </a:cubicBezTo>
                  <a:cubicBezTo>
                    <a:pt x="470" y="238"/>
                    <a:pt x="469" y="238"/>
                    <a:pt x="468" y="237"/>
                  </a:cubicBezTo>
                  <a:cubicBezTo>
                    <a:pt x="468" y="218"/>
                    <a:pt x="468" y="218"/>
                    <a:pt x="468" y="218"/>
                  </a:cubicBezTo>
                  <a:cubicBezTo>
                    <a:pt x="469" y="217"/>
                    <a:pt x="469" y="217"/>
                    <a:pt x="470" y="217"/>
                  </a:cubicBezTo>
                  <a:cubicBezTo>
                    <a:pt x="470" y="222"/>
                    <a:pt x="469" y="225"/>
                    <a:pt x="471" y="229"/>
                  </a:cubicBezTo>
                  <a:close/>
                  <a:moveTo>
                    <a:pt x="471" y="249"/>
                  </a:moveTo>
                  <a:cubicBezTo>
                    <a:pt x="471" y="259"/>
                    <a:pt x="471" y="259"/>
                    <a:pt x="471" y="259"/>
                  </a:cubicBezTo>
                  <a:cubicBezTo>
                    <a:pt x="470" y="259"/>
                    <a:pt x="469" y="258"/>
                    <a:pt x="468" y="258"/>
                  </a:cubicBezTo>
                  <a:cubicBezTo>
                    <a:pt x="468" y="248"/>
                    <a:pt x="468" y="248"/>
                    <a:pt x="468" y="248"/>
                  </a:cubicBezTo>
                  <a:cubicBezTo>
                    <a:pt x="469" y="248"/>
                    <a:pt x="469" y="249"/>
                    <a:pt x="470" y="249"/>
                  </a:cubicBezTo>
                  <a:cubicBezTo>
                    <a:pt x="471" y="249"/>
                    <a:pt x="471" y="249"/>
                    <a:pt x="471" y="249"/>
                  </a:cubicBezTo>
                  <a:close/>
                  <a:moveTo>
                    <a:pt x="471" y="267"/>
                  </a:moveTo>
                  <a:cubicBezTo>
                    <a:pt x="471" y="280"/>
                    <a:pt x="471" y="280"/>
                    <a:pt x="471" y="280"/>
                  </a:cubicBezTo>
                  <a:cubicBezTo>
                    <a:pt x="471" y="278"/>
                    <a:pt x="470" y="275"/>
                    <a:pt x="470" y="273"/>
                  </a:cubicBezTo>
                  <a:cubicBezTo>
                    <a:pt x="469" y="273"/>
                    <a:pt x="469" y="273"/>
                    <a:pt x="468" y="273"/>
                  </a:cubicBezTo>
                  <a:cubicBezTo>
                    <a:pt x="468" y="266"/>
                    <a:pt x="468" y="266"/>
                    <a:pt x="468" y="266"/>
                  </a:cubicBezTo>
                  <a:cubicBezTo>
                    <a:pt x="469" y="266"/>
                    <a:pt x="470" y="266"/>
                    <a:pt x="471" y="267"/>
                  </a:cubicBezTo>
                  <a:close/>
                  <a:moveTo>
                    <a:pt x="471" y="280"/>
                  </a:moveTo>
                  <a:cubicBezTo>
                    <a:pt x="471" y="291"/>
                    <a:pt x="471" y="291"/>
                    <a:pt x="471" y="291"/>
                  </a:cubicBezTo>
                  <a:cubicBezTo>
                    <a:pt x="470" y="291"/>
                    <a:pt x="469" y="292"/>
                    <a:pt x="468" y="293"/>
                  </a:cubicBezTo>
                  <a:cubicBezTo>
                    <a:pt x="468" y="283"/>
                    <a:pt x="468" y="283"/>
                    <a:pt x="468" y="283"/>
                  </a:cubicBezTo>
                  <a:cubicBezTo>
                    <a:pt x="468" y="282"/>
                    <a:pt x="469" y="281"/>
                    <a:pt x="469" y="280"/>
                  </a:cubicBezTo>
                  <a:cubicBezTo>
                    <a:pt x="471" y="280"/>
                    <a:pt x="471" y="280"/>
                    <a:pt x="471" y="280"/>
                  </a:cubicBezTo>
                  <a:close/>
                  <a:moveTo>
                    <a:pt x="471" y="310"/>
                  </a:moveTo>
                  <a:cubicBezTo>
                    <a:pt x="471" y="319"/>
                    <a:pt x="471" y="319"/>
                    <a:pt x="471" y="319"/>
                  </a:cubicBezTo>
                  <a:cubicBezTo>
                    <a:pt x="470" y="319"/>
                    <a:pt x="469" y="318"/>
                    <a:pt x="468" y="318"/>
                  </a:cubicBezTo>
                  <a:cubicBezTo>
                    <a:pt x="468" y="313"/>
                    <a:pt x="468" y="313"/>
                    <a:pt x="468" y="313"/>
                  </a:cubicBezTo>
                  <a:cubicBezTo>
                    <a:pt x="469" y="312"/>
                    <a:pt x="470" y="311"/>
                    <a:pt x="471" y="310"/>
                  </a:cubicBezTo>
                  <a:close/>
                  <a:moveTo>
                    <a:pt x="471" y="323"/>
                  </a:moveTo>
                  <a:cubicBezTo>
                    <a:pt x="471" y="337"/>
                    <a:pt x="471" y="337"/>
                    <a:pt x="471" y="337"/>
                  </a:cubicBezTo>
                  <a:cubicBezTo>
                    <a:pt x="471" y="339"/>
                    <a:pt x="470" y="342"/>
                    <a:pt x="471" y="344"/>
                  </a:cubicBezTo>
                  <a:cubicBezTo>
                    <a:pt x="471" y="351"/>
                    <a:pt x="471" y="351"/>
                    <a:pt x="471" y="351"/>
                  </a:cubicBezTo>
                  <a:cubicBezTo>
                    <a:pt x="470" y="350"/>
                    <a:pt x="469" y="349"/>
                    <a:pt x="468" y="347"/>
                  </a:cubicBezTo>
                  <a:cubicBezTo>
                    <a:pt x="468" y="332"/>
                    <a:pt x="468" y="332"/>
                    <a:pt x="468" y="332"/>
                  </a:cubicBezTo>
                  <a:cubicBezTo>
                    <a:pt x="468" y="330"/>
                    <a:pt x="468" y="329"/>
                    <a:pt x="468" y="327"/>
                  </a:cubicBezTo>
                  <a:cubicBezTo>
                    <a:pt x="468" y="319"/>
                    <a:pt x="468" y="319"/>
                    <a:pt x="468" y="319"/>
                  </a:cubicBezTo>
                  <a:cubicBezTo>
                    <a:pt x="468" y="320"/>
                    <a:pt x="469" y="321"/>
                    <a:pt x="471" y="323"/>
                  </a:cubicBezTo>
                  <a:close/>
                  <a:moveTo>
                    <a:pt x="471" y="453"/>
                  </a:moveTo>
                  <a:cubicBezTo>
                    <a:pt x="471" y="463"/>
                    <a:pt x="471" y="463"/>
                    <a:pt x="471" y="463"/>
                  </a:cubicBezTo>
                  <a:cubicBezTo>
                    <a:pt x="470" y="463"/>
                    <a:pt x="469" y="464"/>
                    <a:pt x="468" y="464"/>
                  </a:cubicBezTo>
                  <a:cubicBezTo>
                    <a:pt x="468" y="457"/>
                    <a:pt x="468" y="457"/>
                    <a:pt x="468" y="457"/>
                  </a:cubicBezTo>
                  <a:cubicBezTo>
                    <a:pt x="469" y="456"/>
                    <a:pt x="470" y="454"/>
                    <a:pt x="471" y="453"/>
                  </a:cubicBezTo>
                  <a:close/>
                  <a:moveTo>
                    <a:pt x="471" y="470"/>
                  </a:moveTo>
                  <a:cubicBezTo>
                    <a:pt x="471" y="474"/>
                    <a:pt x="471" y="474"/>
                    <a:pt x="471" y="474"/>
                  </a:cubicBezTo>
                  <a:cubicBezTo>
                    <a:pt x="470" y="473"/>
                    <a:pt x="469" y="473"/>
                    <a:pt x="468" y="473"/>
                  </a:cubicBezTo>
                  <a:cubicBezTo>
                    <a:pt x="468" y="468"/>
                    <a:pt x="468" y="468"/>
                    <a:pt x="468" y="468"/>
                  </a:cubicBezTo>
                  <a:cubicBezTo>
                    <a:pt x="471" y="470"/>
                    <a:pt x="471" y="470"/>
                    <a:pt x="471" y="470"/>
                  </a:cubicBezTo>
                  <a:close/>
                  <a:moveTo>
                    <a:pt x="471" y="476"/>
                  </a:moveTo>
                  <a:cubicBezTo>
                    <a:pt x="471" y="480"/>
                    <a:pt x="471" y="480"/>
                    <a:pt x="471" y="480"/>
                  </a:cubicBezTo>
                  <a:cubicBezTo>
                    <a:pt x="468" y="482"/>
                    <a:pt x="467" y="485"/>
                    <a:pt x="471" y="490"/>
                  </a:cubicBezTo>
                  <a:cubicBezTo>
                    <a:pt x="471" y="494"/>
                    <a:pt x="471" y="494"/>
                    <a:pt x="471" y="494"/>
                  </a:cubicBezTo>
                  <a:cubicBezTo>
                    <a:pt x="468" y="491"/>
                    <a:pt x="468" y="491"/>
                    <a:pt x="468" y="491"/>
                  </a:cubicBezTo>
                  <a:cubicBezTo>
                    <a:pt x="468" y="478"/>
                    <a:pt x="468" y="478"/>
                    <a:pt x="468" y="478"/>
                  </a:cubicBezTo>
                  <a:cubicBezTo>
                    <a:pt x="469" y="477"/>
                    <a:pt x="470" y="477"/>
                    <a:pt x="471" y="476"/>
                  </a:cubicBezTo>
                  <a:close/>
                  <a:moveTo>
                    <a:pt x="471" y="507"/>
                  </a:moveTo>
                  <a:cubicBezTo>
                    <a:pt x="471" y="520"/>
                    <a:pt x="471" y="520"/>
                    <a:pt x="471" y="520"/>
                  </a:cubicBezTo>
                  <a:cubicBezTo>
                    <a:pt x="468" y="517"/>
                    <a:pt x="468" y="512"/>
                    <a:pt x="468" y="507"/>
                  </a:cubicBezTo>
                  <a:cubicBezTo>
                    <a:pt x="471" y="507"/>
                    <a:pt x="471" y="507"/>
                    <a:pt x="471" y="507"/>
                  </a:cubicBezTo>
                  <a:close/>
                  <a:moveTo>
                    <a:pt x="471" y="526"/>
                  </a:moveTo>
                  <a:cubicBezTo>
                    <a:pt x="471" y="535"/>
                    <a:pt x="471" y="535"/>
                    <a:pt x="471" y="535"/>
                  </a:cubicBezTo>
                  <a:cubicBezTo>
                    <a:pt x="470" y="536"/>
                    <a:pt x="469" y="536"/>
                    <a:pt x="468" y="536"/>
                  </a:cubicBezTo>
                  <a:cubicBezTo>
                    <a:pt x="468" y="527"/>
                    <a:pt x="468" y="527"/>
                    <a:pt x="468" y="527"/>
                  </a:cubicBezTo>
                  <a:cubicBezTo>
                    <a:pt x="469" y="527"/>
                    <a:pt x="470" y="526"/>
                    <a:pt x="471" y="526"/>
                  </a:cubicBezTo>
                  <a:close/>
                  <a:moveTo>
                    <a:pt x="471" y="540"/>
                  </a:moveTo>
                  <a:cubicBezTo>
                    <a:pt x="471" y="547"/>
                    <a:pt x="471" y="547"/>
                    <a:pt x="471" y="547"/>
                  </a:cubicBezTo>
                  <a:cubicBezTo>
                    <a:pt x="470" y="548"/>
                    <a:pt x="470" y="548"/>
                    <a:pt x="470" y="548"/>
                  </a:cubicBezTo>
                  <a:cubicBezTo>
                    <a:pt x="470" y="548"/>
                    <a:pt x="470" y="549"/>
                    <a:pt x="470" y="550"/>
                  </a:cubicBezTo>
                  <a:cubicBezTo>
                    <a:pt x="469" y="550"/>
                    <a:pt x="469" y="550"/>
                    <a:pt x="468" y="551"/>
                  </a:cubicBezTo>
                  <a:cubicBezTo>
                    <a:pt x="468" y="542"/>
                    <a:pt x="468" y="542"/>
                    <a:pt x="468" y="542"/>
                  </a:cubicBezTo>
                  <a:cubicBezTo>
                    <a:pt x="471" y="540"/>
                    <a:pt x="471" y="540"/>
                    <a:pt x="471" y="540"/>
                  </a:cubicBezTo>
                  <a:close/>
                  <a:moveTo>
                    <a:pt x="471" y="554"/>
                  </a:moveTo>
                  <a:cubicBezTo>
                    <a:pt x="471" y="565"/>
                    <a:pt x="471" y="565"/>
                    <a:pt x="471" y="565"/>
                  </a:cubicBezTo>
                  <a:cubicBezTo>
                    <a:pt x="470" y="565"/>
                    <a:pt x="469" y="565"/>
                    <a:pt x="468" y="566"/>
                  </a:cubicBezTo>
                  <a:cubicBezTo>
                    <a:pt x="468" y="556"/>
                    <a:pt x="468" y="556"/>
                    <a:pt x="468" y="556"/>
                  </a:cubicBezTo>
                  <a:cubicBezTo>
                    <a:pt x="469" y="555"/>
                    <a:pt x="470" y="555"/>
                    <a:pt x="471" y="554"/>
                  </a:cubicBezTo>
                  <a:close/>
                  <a:moveTo>
                    <a:pt x="471" y="571"/>
                  </a:moveTo>
                  <a:cubicBezTo>
                    <a:pt x="471" y="584"/>
                    <a:pt x="471" y="584"/>
                    <a:pt x="471" y="584"/>
                  </a:cubicBezTo>
                  <a:cubicBezTo>
                    <a:pt x="468" y="585"/>
                    <a:pt x="468" y="585"/>
                    <a:pt x="468" y="585"/>
                  </a:cubicBezTo>
                  <a:cubicBezTo>
                    <a:pt x="468" y="573"/>
                    <a:pt x="468" y="573"/>
                    <a:pt x="468" y="573"/>
                  </a:cubicBezTo>
                  <a:cubicBezTo>
                    <a:pt x="469" y="572"/>
                    <a:pt x="470" y="572"/>
                    <a:pt x="471" y="571"/>
                  </a:cubicBezTo>
                  <a:close/>
                  <a:moveTo>
                    <a:pt x="471" y="598"/>
                  </a:moveTo>
                  <a:cubicBezTo>
                    <a:pt x="471" y="609"/>
                    <a:pt x="471" y="609"/>
                    <a:pt x="471" y="609"/>
                  </a:cubicBezTo>
                  <a:cubicBezTo>
                    <a:pt x="470" y="609"/>
                    <a:pt x="469" y="609"/>
                    <a:pt x="468" y="608"/>
                  </a:cubicBezTo>
                  <a:cubicBezTo>
                    <a:pt x="468" y="599"/>
                    <a:pt x="468" y="599"/>
                    <a:pt x="468" y="599"/>
                  </a:cubicBezTo>
                  <a:cubicBezTo>
                    <a:pt x="469" y="599"/>
                    <a:pt x="470" y="598"/>
                    <a:pt x="471" y="598"/>
                  </a:cubicBezTo>
                  <a:close/>
                  <a:moveTo>
                    <a:pt x="471" y="621"/>
                  </a:moveTo>
                  <a:cubicBezTo>
                    <a:pt x="471" y="628"/>
                    <a:pt x="471" y="628"/>
                    <a:pt x="471" y="628"/>
                  </a:cubicBezTo>
                  <a:cubicBezTo>
                    <a:pt x="470" y="628"/>
                    <a:pt x="469" y="628"/>
                    <a:pt x="468" y="628"/>
                  </a:cubicBezTo>
                  <a:cubicBezTo>
                    <a:pt x="468" y="622"/>
                    <a:pt x="468" y="622"/>
                    <a:pt x="468" y="622"/>
                  </a:cubicBezTo>
                  <a:cubicBezTo>
                    <a:pt x="469" y="621"/>
                    <a:pt x="470" y="621"/>
                    <a:pt x="471" y="621"/>
                  </a:cubicBezTo>
                  <a:close/>
                  <a:moveTo>
                    <a:pt x="471" y="741"/>
                  </a:moveTo>
                  <a:cubicBezTo>
                    <a:pt x="471" y="749"/>
                    <a:pt x="471" y="749"/>
                    <a:pt x="471" y="749"/>
                  </a:cubicBezTo>
                  <a:cubicBezTo>
                    <a:pt x="470" y="749"/>
                    <a:pt x="469" y="749"/>
                    <a:pt x="468" y="750"/>
                  </a:cubicBezTo>
                  <a:cubicBezTo>
                    <a:pt x="468" y="742"/>
                    <a:pt x="468" y="742"/>
                    <a:pt x="468" y="742"/>
                  </a:cubicBezTo>
                  <a:cubicBezTo>
                    <a:pt x="469" y="742"/>
                    <a:pt x="470" y="742"/>
                    <a:pt x="471" y="741"/>
                  </a:cubicBezTo>
                  <a:close/>
                  <a:moveTo>
                    <a:pt x="471" y="764"/>
                  </a:moveTo>
                  <a:cubicBezTo>
                    <a:pt x="471" y="776"/>
                    <a:pt x="471" y="776"/>
                    <a:pt x="471" y="776"/>
                  </a:cubicBezTo>
                  <a:cubicBezTo>
                    <a:pt x="468" y="772"/>
                    <a:pt x="468" y="772"/>
                    <a:pt x="468" y="772"/>
                  </a:cubicBezTo>
                  <a:cubicBezTo>
                    <a:pt x="468" y="760"/>
                    <a:pt x="468" y="760"/>
                    <a:pt x="468" y="760"/>
                  </a:cubicBezTo>
                  <a:cubicBezTo>
                    <a:pt x="469" y="762"/>
                    <a:pt x="470" y="763"/>
                    <a:pt x="471" y="764"/>
                  </a:cubicBezTo>
                  <a:close/>
                  <a:moveTo>
                    <a:pt x="467" y="6"/>
                  </a:moveTo>
                  <a:cubicBezTo>
                    <a:pt x="468" y="7"/>
                    <a:pt x="468" y="7"/>
                    <a:pt x="468" y="7"/>
                  </a:cubicBezTo>
                  <a:cubicBezTo>
                    <a:pt x="468" y="15"/>
                    <a:pt x="468" y="15"/>
                    <a:pt x="468" y="15"/>
                  </a:cubicBezTo>
                  <a:cubicBezTo>
                    <a:pt x="467" y="15"/>
                    <a:pt x="467" y="15"/>
                    <a:pt x="467" y="15"/>
                  </a:cubicBezTo>
                  <a:cubicBezTo>
                    <a:pt x="467" y="6"/>
                    <a:pt x="467" y="6"/>
                    <a:pt x="467" y="6"/>
                  </a:cubicBezTo>
                  <a:close/>
                  <a:moveTo>
                    <a:pt x="468" y="787"/>
                  </a:moveTo>
                  <a:cubicBezTo>
                    <a:pt x="467" y="787"/>
                    <a:pt x="467" y="787"/>
                    <a:pt x="467" y="787"/>
                  </a:cubicBezTo>
                  <a:cubicBezTo>
                    <a:pt x="467" y="780"/>
                    <a:pt x="467" y="780"/>
                    <a:pt x="467" y="780"/>
                  </a:cubicBezTo>
                  <a:cubicBezTo>
                    <a:pt x="468" y="780"/>
                    <a:pt x="468" y="780"/>
                    <a:pt x="468" y="780"/>
                  </a:cubicBezTo>
                  <a:cubicBezTo>
                    <a:pt x="468" y="787"/>
                    <a:pt x="468" y="787"/>
                    <a:pt x="468" y="787"/>
                  </a:cubicBezTo>
                  <a:close/>
                  <a:moveTo>
                    <a:pt x="468" y="43"/>
                  </a:moveTo>
                  <a:cubicBezTo>
                    <a:pt x="468" y="52"/>
                    <a:pt x="468" y="52"/>
                    <a:pt x="468" y="52"/>
                  </a:cubicBezTo>
                  <a:cubicBezTo>
                    <a:pt x="467" y="52"/>
                    <a:pt x="467" y="52"/>
                    <a:pt x="467" y="52"/>
                  </a:cubicBezTo>
                  <a:cubicBezTo>
                    <a:pt x="467" y="41"/>
                    <a:pt x="467" y="41"/>
                    <a:pt x="467" y="41"/>
                  </a:cubicBezTo>
                  <a:cubicBezTo>
                    <a:pt x="468" y="43"/>
                    <a:pt x="468" y="43"/>
                    <a:pt x="468" y="43"/>
                  </a:cubicBezTo>
                  <a:close/>
                  <a:moveTo>
                    <a:pt x="468" y="77"/>
                  </a:moveTo>
                  <a:cubicBezTo>
                    <a:pt x="468" y="131"/>
                    <a:pt x="468" y="131"/>
                    <a:pt x="468" y="131"/>
                  </a:cubicBezTo>
                  <a:cubicBezTo>
                    <a:pt x="467" y="131"/>
                    <a:pt x="467" y="131"/>
                    <a:pt x="467" y="131"/>
                  </a:cubicBezTo>
                  <a:cubicBezTo>
                    <a:pt x="467" y="77"/>
                    <a:pt x="467" y="77"/>
                    <a:pt x="467" y="77"/>
                  </a:cubicBezTo>
                  <a:cubicBezTo>
                    <a:pt x="468" y="77"/>
                    <a:pt x="468" y="77"/>
                    <a:pt x="468" y="77"/>
                  </a:cubicBezTo>
                  <a:close/>
                  <a:moveTo>
                    <a:pt x="468" y="134"/>
                  </a:moveTo>
                  <a:cubicBezTo>
                    <a:pt x="468" y="146"/>
                    <a:pt x="468" y="146"/>
                    <a:pt x="468" y="146"/>
                  </a:cubicBezTo>
                  <a:cubicBezTo>
                    <a:pt x="467" y="146"/>
                    <a:pt x="467" y="145"/>
                    <a:pt x="467" y="145"/>
                  </a:cubicBezTo>
                  <a:cubicBezTo>
                    <a:pt x="467" y="133"/>
                    <a:pt x="467" y="133"/>
                    <a:pt x="467" y="133"/>
                  </a:cubicBezTo>
                  <a:cubicBezTo>
                    <a:pt x="467" y="134"/>
                    <a:pt x="467" y="134"/>
                    <a:pt x="468" y="134"/>
                  </a:cubicBezTo>
                  <a:close/>
                  <a:moveTo>
                    <a:pt x="468" y="176"/>
                  </a:moveTo>
                  <a:cubicBezTo>
                    <a:pt x="468" y="195"/>
                    <a:pt x="468" y="195"/>
                    <a:pt x="468" y="195"/>
                  </a:cubicBezTo>
                  <a:cubicBezTo>
                    <a:pt x="467" y="193"/>
                    <a:pt x="467" y="191"/>
                    <a:pt x="467" y="190"/>
                  </a:cubicBezTo>
                  <a:cubicBezTo>
                    <a:pt x="467" y="176"/>
                    <a:pt x="467" y="176"/>
                    <a:pt x="467" y="176"/>
                  </a:cubicBezTo>
                  <a:cubicBezTo>
                    <a:pt x="468" y="176"/>
                    <a:pt x="468" y="176"/>
                    <a:pt x="468" y="176"/>
                  </a:cubicBezTo>
                  <a:close/>
                  <a:moveTo>
                    <a:pt x="468" y="199"/>
                  </a:moveTo>
                  <a:cubicBezTo>
                    <a:pt x="468" y="204"/>
                    <a:pt x="468" y="204"/>
                    <a:pt x="468" y="204"/>
                  </a:cubicBezTo>
                  <a:cubicBezTo>
                    <a:pt x="467" y="203"/>
                    <a:pt x="467" y="203"/>
                    <a:pt x="467" y="203"/>
                  </a:cubicBezTo>
                  <a:cubicBezTo>
                    <a:pt x="467" y="199"/>
                    <a:pt x="467" y="199"/>
                    <a:pt x="467" y="199"/>
                  </a:cubicBezTo>
                  <a:cubicBezTo>
                    <a:pt x="468" y="199"/>
                    <a:pt x="468" y="199"/>
                    <a:pt x="468" y="199"/>
                  </a:cubicBezTo>
                  <a:close/>
                  <a:moveTo>
                    <a:pt x="468" y="218"/>
                  </a:moveTo>
                  <a:cubicBezTo>
                    <a:pt x="468" y="237"/>
                    <a:pt x="468" y="237"/>
                    <a:pt x="468" y="237"/>
                  </a:cubicBezTo>
                  <a:cubicBezTo>
                    <a:pt x="467" y="237"/>
                    <a:pt x="467" y="237"/>
                    <a:pt x="467" y="237"/>
                  </a:cubicBezTo>
                  <a:cubicBezTo>
                    <a:pt x="467" y="218"/>
                    <a:pt x="467" y="218"/>
                    <a:pt x="467" y="218"/>
                  </a:cubicBezTo>
                  <a:cubicBezTo>
                    <a:pt x="468" y="218"/>
                    <a:pt x="468" y="218"/>
                    <a:pt x="468" y="218"/>
                  </a:cubicBezTo>
                  <a:close/>
                  <a:moveTo>
                    <a:pt x="468" y="248"/>
                  </a:moveTo>
                  <a:cubicBezTo>
                    <a:pt x="468" y="258"/>
                    <a:pt x="468" y="258"/>
                    <a:pt x="468" y="258"/>
                  </a:cubicBezTo>
                  <a:cubicBezTo>
                    <a:pt x="467" y="258"/>
                    <a:pt x="467" y="258"/>
                    <a:pt x="467" y="258"/>
                  </a:cubicBezTo>
                  <a:cubicBezTo>
                    <a:pt x="467" y="247"/>
                    <a:pt x="467" y="247"/>
                    <a:pt x="467" y="247"/>
                  </a:cubicBezTo>
                  <a:cubicBezTo>
                    <a:pt x="467" y="248"/>
                    <a:pt x="467" y="248"/>
                    <a:pt x="468" y="248"/>
                  </a:cubicBezTo>
                  <a:close/>
                  <a:moveTo>
                    <a:pt x="468" y="266"/>
                  </a:moveTo>
                  <a:cubicBezTo>
                    <a:pt x="468" y="273"/>
                    <a:pt x="468" y="273"/>
                    <a:pt x="468" y="273"/>
                  </a:cubicBezTo>
                  <a:cubicBezTo>
                    <a:pt x="467" y="273"/>
                    <a:pt x="467" y="273"/>
                    <a:pt x="467" y="273"/>
                  </a:cubicBezTo>
                  <a:cubicBezTo>
                    <a:pt x="467" y="265"/>
                    <a:pt x="467" y="265"/>
                    <a:pt x="467" y="265"/>
                  </a:cubicBezTo>
                  <a:cubicBezTo>
                    <a:pt x="468" y="266"/>
                    <a:pt x="468" y="266"/>
                    <a:pt x="468" y="266"/>
                  </a:cubicBezTo>
                  <a:close/>
                  <a:moveTo>
                    <a:pt x="468" y="283"/>
                  </a:moveTo>
                  <a:cubicBezTo>
                    <a:pt x="468" y="293"/>
                    <a:pt x="468" y="293"/>
                    <a:pt x="468" y="293"/>
                  </a:cubicBezTo>
                  <a:cubicBezTo>
                    <a:pt x="467" y="293"/>
                    <a:pt x="467" y="293"/>
                    <a:pt x="467" y="293"/>
                  </a:cubicBezTo>
                  <a:cubicBezTo>
                    <a:pt x="467" y="283"/>
                    <a:pt x="467" y="283"/>
                    <a:pt x="467" y="283"/>
                  </a:cubicBezTo>
                  <a:cubicBezTo>
                    <a:pt x="467" y="283"/>
                    <a:pt x="467" y="283"/>
                    <a:pt x="468" y="283"/>
                  </a:cubicBezTo>
                  <a:close/>
                  <a:moveTo>
                    <a:pt x="468" y="313"/>
                  </a:moveTo>
                  <a:cubicBezTo>
                    <a:pt x="468" y="318"/>
                    <a:pt x="468" y="318"/>
                    <a:pt x="468" y="318"/>
                  </a:cubicBezTo>
                  <a:cubicBezTo>
                    <a:pt x="467" y="318"/>
                    <a:pt x="467" y="318"/>
                    <a:pt x="467" y="318"/>
                  </a:cubicBezTo>
                  <a:cubicBezTo>
                    <a:pt x="468" y="318"/>
                    <a:pt x="468" y="319"/>
                    <a:pt x="468" y="319"/>
                  </a:cubicBezTo>
                  <a:cubicBezTo>
                    <a:pt x="468" y="327"/>
                    <a:pt x="468" y="327"/>
                    <a:pt x="468" y="327"/>
                  </a:cubicBezTo>
                  <a:cubicBezTo>
                    <a:pt x="468" y="326"/>
                    <a:pt x="467" y="325"/>
                    <a:pt x="467" y="325"/>
                  </a:cubicBezTo>
                  <a:cubicBezTo>
                    <a:pt x="467" y="314"/>
                    <a:pt x="467" y="314"/>
                    <a:pt x="467" y="314"/>
                  </a:cubicBezTo>
                  <a:cubicBezTo>
                    <a:pt x="467" y="314"/>
                    <a:pt x="467" y="313"/>
                    <a:pt x="468" y="313"/>
                  </a:cubicBezTo>
                  <a:close/>
                  <a:moveTo>
                    <a:pt x="468" y="332"/>
                  </a:moveTo>
                  <a:cubicBezTo>
                    <a:pt x="468" y="347"/>
                    <a:pt x="468" y="347"/>
                    <a:pt x="468" y="347"/>
                  </a:cubicBezTo>
                  <a:cubicBezTo>
                    <a:pt x="467" y="347"/>
                    <a:pt x="467" y="346"/>
                    <a:pt x="467" y="346"/>
                  </a:cubicBezTo>
                  <a:cubicBezTo>
                    <a:pt x="467" y="346"/>
                    <a:pt x="467" y="346"/>
                    <a:pt x="467" y="346"/>
                  </a:cubicBezTo>
                  <a:cubicBezTo>
                    <a:pt x="467" y="335"/>
                    <a:pt x="467" y="335"/>
                    <a:pt x="467" y="335"/>
                  </a:cubicBezTo>
                  <a:cubicBezTo>
                    <a:pt x="467" y="334"/>
                    <a:pt x="468" y="333"/>
                    <a:pt x="468" y="332"/>
                  </a:cubicBezTo>
                  <a:close/>
                  <a:moveTo>
                    <a:pt x="468" y="457"/>
                  </a:moveTo>
                  <a:cubicBezTo>
                    <a:pt x="468" y="464"/>
                    <a:pt x="468" y="464"/>
                    <a:pt x="468" y="464"/>
                  </a:cubicBezTo>
                  <a:cubicBezTo>
                    <a:pt x="467" y="464"/>
                    <a:pt x="467" y="465"/>
                    <a:pt x="467" y="465"/>
                  </a:cubicBezTo>
                  <a:cubicBezTo>
                    <a:pt x="467" y="458"/>
                    <a:pt x="467" y="458"/>
                    <a:pt x="467" y="458"/>
                  </a:cubicBezTo>
                  <a:cubicBezTo>
                    <a:pt x="468" y="457"/>
                    <a:pt x="468" y="457"/>
                    <a:pt x="468" y="457"/>
                  </a:cubicBezTo>
                  <a:close/>
                  <a:moveTo>
                    <a:pt x="468" y="468"/>
                  </a:moveTo>
                  <a:cubicBezTo>
                    <a:pt x="468" y="473"/>
                    <a:pt x="468" y="473"/>
                    <a:pt x="468" y="473"/>
                  </a:cubicBezTo>
                  <a:cubicBezTo>
                    <a:pt x="467" y="473"/>
                    <a:pt x="467" y="473"/>
                    <a:pt x="467" y="473"/>
                  </a:cubicBezTo>
                  <a:cubicBezTo>
                    <a:pt x="467" y="468"/>
                    <a:pt x="467" y="468"/>
                    <a:pt x="467" y="468"/>
                  </a:cubicBezTo>
                  <a:cubicBezTo>
                    <a:pt x="468" y="468"/>
                    <a:pt x="468" y="468"/>
                    <a:pt x="468" y="468"/>
                  </a:cubicBezTo>
                  <a:close/>
                  <a:moveTo>
                    <a:pt x="468" y="478"/>
                  </a:moveTo>
                  <a:cubicBezTo>
                    <a:pt x="468" y="491"/>
                    <a:pt x="468" y="491"/>
                    <a:pt x="468" y="491"/>
                  </a:cubicBezTo>
                  <a:cubicBezTo>
                    <a:pt x="467" y="490"/>
                    <a:pt x="467" y="490"/>
                    <a:pt x="467" y="490"/>
                  </a:cubicBezTo>
                  <a:cubicBezTo>
                    <a:pt x="467" y="478"/>
                    <a:pt x="467" y="478"/>
                    <a:pt x="467" y="478"/>
                  </a:cubicBezTo>
                  <a:cubicBezTo>
                    <a:pt x="468" y="478"/>
                    <a:pt x="468" y="478"/>
                    <a:pt x="468" y="478"/>
                  </a:cubicBezTo>
                  <a:close/>
                  <a:moveTo>
                    <a:pt x="468" y="527"/>
                  </a:moveTo>
                  <a:cubicBezTo>
                    <a:pt x="468" y="536"/>
                    <a:pt x="468" y="536"/>
                    <a:pt x="468" y="536"/>
                  </a:cubicBezTo>
                  <a:cubicBezTo>
                    <a:pt x="467" y="536"/>
                    <a:pt x="467" y="536"/>
                    <a:pt x="467" y="537"/>
                  </a:cubicBezTo>
                  <a:cubicBezTo>
                    <a:pt x="467" y="528"/>
                    <a:pt x="467" y="528"/>
                    <a:pt x="467" y="528"/>
                  </a:cubicBezTo>
                  <a:cubicBezTo>
                    <a:pt x="467" y="528"/>
                    <a:pt x="467" y="527"/>
                    <a:pt x="468" y="527"/>
                  </a:cubicBezTo>
                  <a:close/>
                  <a:moveTo>
                    <a:pt x="468" y="542"/>
                  </a:moveTo>
                  <a:cubicBezTo>
                    <a:pt x="468" y="551"/>
                    <a:pt x="468" y="551"/>
                    <a:pt x="468" y="551"/>
                  </a:cubicBezTo>
                  <a:cubicBezTo>
                    <a:pt x="467" y="551"/>
                    <a:pt x="467" y="551"/>
                    <a:pt x="467" y="551"/>
                  </a:cubicBezTo>
                  <a:cubicBezTo>
                    <a:pt x="467" y="542"/>
                    <a:pt x="467" y="542"/>
                    <a:pt x="467" y="542"/>
                  </a:cubicBezTo>
                  <a:cubicBezTo>
                    <a:pt x="468" y="542"/>
                    <a:pt x="468" y="542"/>
                    <a:pt x="468" y="542"/>
                  </a:cubicBezTo>
                  <a:close/>
                  <a:moveTo>
                    <a:pt x="468" y="556"/>
                  </a:moveTo>
                  <a:cubicBezTo>
                    <a:pt x="468" y="566"/>
                    <a:pt x="468" y="566"/>
                    <a:pt x="468" y="566"/>
                  </a:cubicBezTo>
                  <a:cubicBezTo>
                    <a:pt x="467" y="567"/>
                    <a:pt x="467" y="567"/>
                    <a:pt x="467" y="567"/>
                  </a:cubicBezTo>
                  <a:cubicBezTo>
                    <a:pt x="467" y="556"/>
                    <a:pt x="467" y="556"/>
                    <a:pt x="467" y="556"/>
                  </a:cubicBezTo>
                  <a:cubicBezTo>
                    <a:pt x="468" y="556"/>
                    <a:pt x="468" y="556"/>
                    <a:pt x="468" y="556"/>
                  </a:cubicBezTo>
                  <a:close/>
                  <a:moveTo>
                    <a:pt x="468" y="573"/>
                  </a:moveTo>
                  <a:cubicBezTo>
                    <a:pt x="468" y="585"/>
                    <a:pt x="468" y="585"/>
                    <a:pt x="468" y="585"/>
                  </a:cubicBezTo>
                  <a:cubicBezTo>
                    <a:pt x="467" y="585"/>
                    <a:pt x="467" y="585"/>
                    <a:pt x="467" y="585"/>
                  </a:cubicBezTo>
                  <a:cubicBezTo>
                    <a:pt x="467" y="573"/>
                    <a:pt x="467" y="573"/>
                    <a:pt x="467" y="573"/>
                  </a:cubicBezTo>
                  <a:cubicBezTo>
                    <a:pt x="468" y="573"/>
                    <a:pt x="468" y="573"/>
                    <a:pt x="468" y="573"/>
                  </a:cubicBezTo>
                  <a:close/>
                  <a:moveTo>
                    <a:pt x="468" y="599"/>
                  </a:moveTo>
                  <a:cubicBezTo>
                    <a:pt x="468" y="608"/>
                    <a:pt x="468" y="608"/>
                    <a:pt x="468" y="608"/>
                  </a:cubicBezTo>
                  <a:cubicBezTo>
                    <a:pt x="467" y="608"/>
                    <a:pt x="467" y="608"/>
                    <a:pt x="467" y="608"/>
                  </a:cubicBezTo>
                  <a:cubicBezTo>
                    <a:pt x="467" y="600"/>
                    <a:pt x="467" y="600"/>
                    <a:pt x="467" y="600"/>
                  </a:cubicBezTo>
                  <a:cubicBezTo>
                    <a:pt x="468" y="599"/>
                    <a:pt x="468" y="599"/>
                    <a:pt x="468" y="599"/>
                  </a:cubicBezTo>
                  <a:close/>
                  <a:moveTo>
                    <a:pt x="468" y="622"/>
                  </a:moveTo>
                  <a:cubicBezTo>
                    <a:pt x="468" y="628"/>
                    <a:pt x="468" y="628"/>
                    <a:pt x="468" y="628"/>
                  </a:cubicBezTo>
                  <a:cubicBezTo>
                    <a:pt x="467" y="629"/>
                    <a:pt x="467" y="629"/>
                    <a:pt x="467" y="629"/>
                  </a:cubicBezTo>
                  <a:cubicBezTo>
                    <a:pt x="467" y="621"/>
                    <a:pt x="467" y="621"/>
                    <a:pt x="467" y="621"/>
                  </a:cubicBezTo>
                  <a:cubicBezTo>
                    <a:pt x="467" y="622"/>
                    <a:pt x="467" y="622"/>
                    <a:pt x="467" y="622"/>
                  </a:cubicBezTo>
                  <a:cubicBezTo>
                    <a:pt x="468" y="622"/>
                    <a:pt x="468" y="622"/>
                    <a:pt x="468" y="622"/>
                  </a:cubicBezTo>
                  <a:close/>
                  <a:moveTo>
                    <a:pt x="468" y="742"/>
                  </a:moveTo>
                  <a:cubicBezTo>
                    <a:pt x="468" y="750"/>
                    <a:pt x="468" y="750"/>
                    <a:pt x="468" y="750"/>
                  </a:cubicBezTo>
                  <a:cubicBezTo>
                    <a:pt x="467" y="750"/>
                    <a:pt x="467" y="750"/>
                    <a:pt x="467" y="750"/>
                  </a:cubicBezTo>
                  <a:cubicBezTo>
                    <a:pt x="467" y="742"/>
                    <a:pt x="467" y="742"/>
                    <a:pt x="467" y="742"/>
                  </a:cubicBezTo>
                  <a:cubicBezTo>
                    <a:pt x="468" y="742"/>
                    <a:pt x="468" y="742"/>
                    <a:pt x="468" y="742"/>
                  </a:cubicBezTo>
                  <a:close/>
                  <a:moveTo>
                    <a:pt x="468" y="760"/>
                  </a:moveTo>
                  <a:cubicBezTo>
                    <a:pt x="468" y="772"/>
                    <a:pt x="468" y="772"/>
                    <a:pt x="468" y="772"/>
                  </a:cubicBezTo>
                  <a:cubicBezTo>
                    <a:pt x="467" y="771"/>
                    <a:pt x="467" y="771"/>
                    <a:pt x="467" y="771"/>
                  </a:cubicBezTo>
                  <a:cubicBezTo>
                    <a:pt x="467" y="759"/>
                    <a:pt x="467" y="759"/>
                    <a:pt x="467" y="759"/>
                  </a:cubicBezTo>
                  <a:cubicBezTo>
                    <a:pt x="468" y="760"/>
                    <a:pt x="468" y="760"/>
                    <a:pt x="468" y="760"/>
                  </a:cubicBezTo>
                  <a:close/>
                  <a:moveTo>
                    <a:pt x="467" y="379"/>
                  </a:moveTo>
                  <a:cubicBezTo>
                    <a:pt x="467" y="379"/>
                    <a:pt x="467" y="379"/>
                    <a:pt x="467" y="379"/>
                  </a:cubicBezTo>
                  <a:cubicBezTo>
                    <a:pt x="467" y="379"/>
                    <a:pt x="467" y="379"/>
                    <a:pt x="467" y="379"/>
                  </a:cubicBezTo>
                  <a:close/>
                  <a:moveTo>
                    <a:pt x="458" y="5"/>
                  </a:moveTo>
                  <a:cubicBezTo>
                    <a:pt x="461" y="6"/>
                    <a:pt x="464" y="6"/>
                    <a:pt x="467" y="6"/>
                  </a:cubicBezTo>
                  <a:cubicBezTo>
                    <a:pt x="467" y="15"/>
                    <a:pt x="467" y="15"/>
                    <a:pt x="467" y="15"/>
                  </a:cubicBezTo>
                  <a:cubicBezTo>
                    <a:pt x="464" y="14"/>
                    <a:pt x="461" y="14"/>
                    <a:pt x="458" y="14"/>
                  </a:cubicBezTo>
                  <a:cubicBezTo>
                    <a:pt x="458" y="5"/>
                    <a:pt x="458" y="5"/>
                    <a:pt x="458" y="5"/>
                  </a:cubicBezTo>
                  <a:close/>
                  <a:moveTo>
                    <a:pt x="467" y="787"/>
                  </a:moveTo>
                  <a:cubicBezTo>
                    <a:pt x="464" y="788"/>
                    <a:pt x="461" y="788"/>
                    <a:pt x="458" y="789"/>
                  </a:cubicBezTo>
                  <a:cubicBezTo>
                    <a:pt x="458" y="781"/>
                    <a:pt x="458" y="781"/>
                    <a:pt x="458" y="781"/>
                  </a:cubicBezTo>
                  <a:cubicBezTo>
                    <a:pt x="461" y="781"/>
                    <a:pt x="464" y="781"/>
                    <a:pt x="467" y="780"/>
                  </a:cubicBezTo>
                  <a:cubicBezTo>
                    <a:pt x="467" y="787"/>
                    <a:pt x="467" y="787"/>
                    <a:pt x="467" y="787"/>
                  </a:cubicBezTo>
                  <a:close/>
                  <a:moveTo>
                    <a:pt x="467" y="41"/>
                  </a:moveTo>
                  <a:cubicBezTo>
                    <a:pt x="467" y="52"/>
                    <a:pt x="467" y="52"/>
                    <a:pt x="467" y="52"/>
                  </a:cubicBezTo>
                  <a:cubicBezTo>
                    <a:pt x="466" y="51"/>
                    <a:pt x="465" y="51"/>
                    <a:pt x="464" y="50"/>
                  </a:cubicBezTo>
                  <a:cubicBezTo>
                    <a:pt x="462" y="50"/>
                    <a:pt x="460" y="50"/>
                    <a:pt x="458" y="50"/>
                  </a:cubicBezTo>
                  <a:cubicBezTo>
                    <a:pt x="458" y="20"/>
                    <a:pt x="458" y="20"/>
                    <a:pt x="458" y="20"/>
                  </a:cubicBezTo>
                  <a:cubicBezTo>
                    <a:pt x="461" y="27"/>
                    <a:pt x="464" y="34"/>
                    <a:pt x="467" y="41"/>
                  </a:cubicBezTo>
                  <a:close/>
                  <a:moveTo>
                    <a:pt x="467" y="77"/>
                  </a:moveTo>
                  <a:cubicBezTo>
                    <a:pt x="467" y="131"/>
                    <a:pt x="467" y="131"/>
                    <a:pt x="467" y="131"/>
                  </a:cubicBezTo>
                  <a:cubicBezTo>
                    <a:pt x="466" y="130"/>
                    <a:pt x="465" y="130"/>
                    <a:pt x="464" y="130"/>
                  </a:cubicBezTo>
                  <a:cubicBezTo>
                    <a:pt x="465" y="131"/>
                    <a:pt x="465" y="133"/>
                    <a:pt x="467" y="133"/>
                  </a:cubicBezTo>
                  <a:cubicBezTo>
                    <a:pt x="467" y="145"/>
                    <a:pt x="467" y="145"/>
                    <a:pt x="467" y="145"/>
                  </a:cubicBezTo>
                  <a:cubicBezTo>
                    <a:pt x="465" y="145"/>
                    <a:pt x="463" y="144"/>
                    <a:pt x="461" y="143"/>
                  </a:cubicBezTo>
                  <a:cubicBezTo>
                    <a:pt x="459" y="145"/>
                    <a:pt x="459" y="147"/>
                    <a:pt x="458" y="149"/>
                  </a:cubicBezTo>
                  <a:cubicBezTo>
                    <a:pt x="458" y="113"/>
                    <a:pt x="458" y="113"/>
                    <a:pt x="458" y="113"/>
                  </a:cubicBezTo>
                  <a:cubicBezTo>
                    <a:pt x="459" y="111"/>
                    <a:pt x="459" y="110"/>
                    <a:pt x="461" y="99"/>
                  </a:cubicBezTo>
                  <a:cubicBezTo>
                    <a:pt x="460" y="99"/>
                    <a:pt x="459" y="99"/>
                    <a:pt x="458" y="99"/>
                  </a:cubicBezTo>
                  <a:cubicBezTo>
                    <a:pt x="458" y="70"/>
                    <a:pt x="458" y="70"/>
                    <a:pt x="458" y="70"/>
                  </a:cubicBezTo>
                  <a:cubicBezTo>
                    <a:pt x="459" y="70"/>
                    <a:pt x="460" y="71"/>
                    <a:pt x="461" y="72"/>
                  </a:cubicBezTo>
                  <a:cubicBezTo>
                    <a:pt x="461" y="73"/>
                    <a:pt x="461" y="74"/>
                    <a:pt x="461" y="75"/>
                  </a:cubicBezTo>
                  <a:cubicBezTo>
                    <a:pt x="463" y="75"/>
                    <a:pt x="465" y="76"/>
                    <a:pt x="467" y="77"/>
                  </a:cubicBezTo>
                  <a:close/>
                  <a:moveTo>
                    <a:pt x="467" y="176"/>
                  </a:moveTo>
                  <a:cubicBezTo>
                    <a:pt x="467" y="190"/>
                    <a:pt x="467" y="190"/>
                    <a:pt x="467" y="190"/>
                  </a:cubicBezTo>
                  <a:cubicBezTo>
                    <a:pt x="466" y="184"/>
                    <a:pt x="464" y="180"/>
                    <a:pt x="458" y="178"/>
                  </a:cubicBezTo>
                  <a:cubicBezTo>
                    <a:pt x="458" y="172"/>
                    <a:pt x="458" y="172"/>
                    <a:pt x="458" y="172"/>
                  </a:cubicBezTo>
                  <a:cubicBezTo>
                    <a:pt x="460" y="173"/>
                    <a:pt x="463" y="174"/>
                    <a:pt x="465" y="175"/>
                  </a:cubicBezTo>
                  <a:cubicBezTo>
                    <a:pt x="466" y="175"/>
                    <a:pt x="466" y="175"/>
                    <a:pt x="467" y="176"/>
                  </a:cubicBezTo>
                  <a:close/>
                  <a:moveTo>
                    <a:pt x="467" y="199"/>
                  </a:moveTo>
                  <a:cubicBezTo>
                    <a:pt x="467" y="203"/>
                    <a:pt x="467" y="203"/>
                    <a:pt x="467" y="203"/>
                  </a:cubicBezTo>
                  <a:cubicBezTo>
                    <a:pt x="464" y="202"/>
                    <a:pt x="461" y="201"/>
                    <a:pt x="458" y="200"/>
                  </a:cubicBezTo>
                  <a:cubicBezTo>
                    <a:pt x="458" y="193"/>
                    <a:pt x="458" y="193"/>
                    <a:pt x="458" y="193"/>
                  </a:cubicBezTo>
                  <a:cubicBezTo>
                    <a:pt x="459" y="195"/>
                    <a:pt x="462" y="197"/>
                    <a:pt x="465" y="199"/>
                  </a:cubicBezTo>
                  <a:cubicBezTo>
                    <a:pt x="467" y="199"/>
                    <a:pt x="467" y="199"/>
                    <a:pt x="467" y="199"/>
                  </a:cubicBezTo>
                  <a:close/>
                  <a:moveTo>
                    <a:pt x="467" y="218"/>
                  </a:moveTo>
                  <a:cubicBezTo>
                    <a:pt x="467" y="237"/>
                    <a:pt x="467" y="237"/>
                    <a:pt x="467" y="237"/>
                  </a:cubicBezTo>
                  <a:cubicBezTo>
                    <a:pt x="464" y="236"/>
                    <a:pt x="461" y="235"/>
                    <a:pt x="458" y="234"/>
                  </a:cubicBezTo>
                  <a:cubicBezTo>
                    <a:pt x="458" y="224"/>
                    <a:pt x="458" y="224"/>
                    <a:pt x="458" y="224"/>
                  </a:cubicBezTo>
                  <a:cubicBezTo>
                    <a:pt x="458" y="224"/>
                    <a:pt x="459" y="224"/>
                    <a:pt x="459" y="224"/>
                  </a:cubicBezTo>
                  <a:cubicBezTo>
                    <a:pt x="463" y="221"/>
                    <a:pt x="464" y="220"/>
                    <a:pt x="467" y="218"/>
                  </a:cubicBezTo>
                  <a:close/>
                  <a:moveTo>
                    <a:pt x="467" y="247"/>
                  </a:moveTo>
                  <a:cubicBezTo>
                    <a:pt x="467" y="258"/>
                    <a:pt x="467" y="258"/>
                    <a:pt x="467" y="258"/>
                  </a:cubicBezTo>
                  <a:cubicBezTo>
                    <a:pt x="464" y="257"/>
                    <a:pt x="461" y="256"/>
                    <a:pt x="458" y="255"/>
                  </a:cubicBezTo>
                  <a:cubicBezTo>
                    <a:pt x="458" y="245"/>
                    <a:pt x="458" y="245"/>
                    <a:pt x="458" y="245"/>
                  </a:cubicBezTo>
                  <a:cubicBezTo>
                    <a:pt x="461" y="246"/>
                    <a:pt x="464" y="246"/>
                    <a:pt x="467" y="247"/>
                  </a:cubicBezTo>
                  <a:close/>
                  <a:moveTo>
                    <a:pt x="467" y="265"/>
                  </a:moveTo>
                  <a:cubicBezTo>
                    <a:pt x="467" y="273"/>
                    <a:pt x="467" y="273"/>
                    <a:pt x="467" y="273"/>
                  </a:cubicBezTo>
                  <a:cubicBezTo>
                    <a:pt x="464" y="273"/>
                    <a:pt x="461" y="272"/>
                    <a:pt x="458" y="271"/>
                  </a:cubicBezTo>
                  <a:cubicBezTo>
                    <a:pt x="458" y="263"/>
                    <a:pt x="458" y="263"/>
                    <a:pt x="458" y="263"/>
                  </a:cubicBezTo>
                  <a:cubicBezTo>
                    <a:pt x="461" y="264"/>
                    <a:pt x="464" y="264"/>
                    <a:pt x="467" y="265"/>
                  </a:cubicBezTo>
                  <a:close/>
                  <a:moveTo>
                    <a:pt x="467" y="283"/>
                  </a:moveTo>
                  <a:cubicBezTo>
                    <a:pt x="467" y="293"/>
                    <a:pt x="467" y="293"/>
                    <a:pt x="467" y="293"/>
                  </a:cubicBezTo>
                  <a:cubicBezTo>
                    <a:pt x="466" y="294"/>
                    <a:pt x="464" y="295"/>
                    <a:pt x="462" y="296"/>
                  </a:cubicBezTo>
                  <a:cubicBezTo>
                    <a:pt x="460" y="295"/>
                    <a:pt x="459" y="295"/>
                    <a:pt x="458" y="294"/>
                  </a:cubicBezTo>
                  <a:cubicBezTo>
                    <a:pt x="458" y="285"/>
                    <a:pt x="458" y="285"/>
                    <a:pt x="458" y="285"/>
                  </a:cubicBezTo>
                  <a:cubicBezTo>
                    <a:pt x="461" y="285"/>
                    <a:pt x="465" y="285"/>
                    <a:pt x="467" y="283"/>
                  </a:cubicBezTo>
                  <a:close/>
                  <a:moveTo>
                    <a:pt x="467" y="314"/>
                  </a:moveTo>
                  <a:cubicBezTo>
                    <a:pt x="467" y="325"/>
                    <a:pt x="467" y="325"/>
                    <a:pt x="467" y="325"/>
                  </a:cubicBezTo>
                  <a:cubicBezTo>
                    <a:pt x="466" y="323"/>
                    <a:pt x="465" y="322"/>
                    <a:pt x="463" y="320"/>
                  </a:cubicBezTo>
                  <a:cubicBezTo>
                    <a:pt x="463" y="328"/>
                    <a:pt x="461" y="333"/>
                    <a:pt x="465" y="339"/>
                  </a:cubicBezTo>
                  <a:cubicBezTo>
                    <a:pt x="466" y="338"/>
                    <a:pt x="467" y="336"/>
                    <a:pt x="467" y="335"/>
                  </a:cubicBezTo>
                  <a:cubicBezTo>
                    <a:pt x="467" y="346"/>
                    <a:pt x="467" y="346"/>
                    <a:pt x="467" y="346"/>
                  </a:cubicBezTo>
                  <a:cubicBezTo>
                    <a:pt x="466" y="340"/>
                    <a:pt x="461" y="340"/>
                    <a:pt x="458" y="334"/>
                  </a:cubicBezTo>
                  <a:cubicBezTo>
                    <a:pt x="458" y="334"/>
                    <a:pt x="458" y="334"/>
                    <a:pt x="458" y="334"/>
                  </a:cubicBezTo>
                  <a:cubicBezTo>
                    <a:pt x="458" y="329"/>
                    <a:pt x="458" y="329"/>
                    <a:pt x="458" y="329"/>
                  </a:cubicBezTo>
                  <a:cubicBezTo>
                    <a:pt x="459" y="324"/>
                    <a:pt x="459" y="321"/>
                    <a:pt x="458" y="318"/>
                  </a:cubicBezTo>
                  <a:cubicBezTo>
                    <a:pt x="458" y="312"/>
                    <a:pt x="458" y="312"/>
                    <a:pt x="458" y="312"/>
                  </a:cubicBezTo>
                  <a:cubicBezTo>
                    <a:pt x="460" y="313"/>
                    <a:pt x="461" y="315"/>
                    <a:pt x="463" y="317"/>
                  </a:cubicBezTo>
                  <a:cubicBezTo>
                    <a:pt x="465" y="316"/>
                    <a:pt x="466" y="315"/>
                    <a:pt x="467" y="314"/>
                  </a:cubicBezTo>
                  <a:close/>
                  <a:moveTo>
                    <a:pt x="467" y="379"/>
                  </a:moveTo>
                  <a:cubicBezTo>
                    <a:pt x="467" y="379"/>
                    <a:pt x="467" y="379"/>
                    <a:pt x="467" y="379"/>
                  </a:cubicBezTo>
                  <a:cubicBezTo>
                    <a:pt x="458" y="386"/>
                    <a:pt x="458" y="386"/>
                    <a:pt x="458" y="386"/>
                  </a:cubicBezTo>
                  <a:cubicBezTo>
                    <a:pt x="458" y="378"/>
                    <a:pt x="458" y="378"/>
                    <a:pt x="458" y="378"/>
                  </a:cubicBezTo>
                  <a:cubicBezTo>
                    <a:pt x="467" y="379"/>
                    <a:pt x="467" y="379"/>
                    <a:pt x="467" y="379"/>
                  </a:cubicBezTo>
                  <a:close/>
                  <a:moveTo>
                    <a:pt x="467" y="458"/>
                  </a:moveTo>
                  <a:cubicBezTo>
                    <a:pt x="467" y="465"/>
                    <a:pt x="467" y="465"/>
                    <a:pt x="467" y="465"/>
                  </a:cubicBezTo>
                  <a:cubicBezTo>
                    <a:pt x="466" y="465"/>
                    <a:pt x="465" y="466"/>
                    <a:pt x="464" y="467"/>
                  </a:cubicBezTo>
                  <a:cubicBezTo>
                    <a:pt x="465" y="467"/>
                    <a:pt x="466" y="468"/>
                    <a:pt x="467" y="468"/>
                  </a:cubicBezTo>
                  <a:cubicBezTo>
                    <a:pt x="467" y="473"/>
                    <a:pt x="467" y="473"/>
                    <a:pt x="467" y="473"/>
                  </a:cubicBezTo>
                  <a:cubicBezTo>
                    <a:pt x="464" y="472"/>
                    <a:pt x="461" y="472"/>
                    <a:pt x="458" y="473"/>
                  </a:cubicBezTo>
                  <a:cubicBezTo>
                    <a:pt x="458" y="469"/>
                    <a:pt x="458" y="469"/>
                    <a:pt x="458" y="469"/>
                  </a:cubicBezTo>
                  <a:cubicBezTo>
                    <a:pt x="461" y="465"/>
                    <a:pt x="464" y="462"/>
                    <a:pt x="467" y="458"/>
                  </a:cubicBezTo>
                  <a:close/>
                  <a:moveTo>
                    <a:pt x="467" y="478"/>
                  </a:moveTo>
                  <a:cubicBezTo>
                    <a:pt x="467" y="490"/>
                    <a:pt x="467" y="490"/>
                    <a:pt x="467" y="490"/>
                  </a:cubicBezTo>
                  <a:cubicBezTo>
                    <a:pt x="465" y="488"/>
                    <a:pt x="465" y="488"/>
                    <a:pt x="465" y="488"/>
                  </a:cubicBezTo>
                  <a:cubicBezTo>
                    <a:pt x="464" y="488"/>
                    <a:pt x="464" y="488"/>
                    <a:pt x="463" y="488"/>
                  </a:cubicBezTo>
                  <a:cubicBezTo>
                    <a:pt x="461" y="489"/>
                    <a:pt x="459" y="490"/>
                    <a:pt x="458" y="492"/>
                  </a:cubicBezTo>
                  <a:cubicBezTo>
                    <a:pt x="458" y="486"/>
                    <a:pt x="458" y="486"/>
                    <a:pt x="458" y="486"/>
                  </a:cubicBezTo>
                  <a:cubicBezTo>
                    <a:pt x="459" y="486"/>
                    <a:pt x="461" y="485"/>
                    <a:pt x="463" y="483"/>
                  </a:cubicBezTo>
                  <a:cubicBezTo>
                    <a:pt x="461" y="482"/>
                    <a:pt x="459" y="482"/>
                    <a:pt x="458" y="481"/>
                  </a:cubicBezTo>
                  <a:cubicBezTo>
                    <a:pt x="458" y="476"/>
                    <a:pt x="458" y="476"/>
                    <a:pt x="458" y="476"/>
                  </a:cubicBezTo>
                  <a:cubicBezTo>
                    <a:pt x="460" y="477"/>
                    <a:pt x="463" y="478"/>
                    <a:pt x="465" y="479"/>
                  </a:cubicBezTo>
                  <a:cubicBezTo>
                    <a:pt x="467" y="478"/>
                    <a:pt x="467" y="478"/>
                    <a:pt x="467" y="478"/>
                  </a:cubicBezTo>
                  <a:close/>
                  <a:moveTo>
                    <a:pt x="467" y="528"/>
                  </a:moveTo>
                  <a:cubicBezTo>
                    <a:pt x="467" y="537"/>
                    <a:pt x="467" y="537"/>
                    <a:pt x="467" y="537"/>
                  </a:cubicBezTo>
                  <a:cubicBezTo>
                    <a:pt x="464" y="537"/>
                    <a:pt x="461" y="539"/>
                    <a:pt x="458" y="541"/>
                  </a:cubicBezTo>
                  <a:cubicBezTo>
                    <a:pt x="458" y="533"/>
                    <a:pt x="458" y="533"/>
                    <a:pt x="458" y="533"/>
                  </a:cubicBezTo>
                  <a:cubicBezTo>
                    <a:pt x="461" y="531"/>
                    <a:pt x="464" y="529"/>
                    <a:pt x="467" y="528"/>
                  </a:cubicBezTo>
                  <a:close/>
                  <a:moveTo>
                    <a:pt x="467" y="542"/>
                  </a:moveTo>
                  <a:cubicBezTo>
                    <a:pt x="467" y="551"/>
                    <a:pt x="467" y="551"/>
                    <a:pt x="467" y="551"/>
                  </a:cubicBezTo>
                  <a:cubicBezTo>
                    <a:pt x="464" y="553"/>
                    <a:pt x="461" y="555"/>
                    <a:pt x="458" y="556"/>
                  </a:cubicBezTo>
                  <a:cubicBezTo>
                    <a:pt x="458" y="547"/>
                    <a:pt x="458" y="547"/>
                    <a:pt x="458" y="547"/>
                  </a:cubicBezTo>
                  <a:cubicBezTo>
                    <a:pt x="460" y="546"/>
                    <a:pt x="463" y="544"/>
                    <a:pt x="467" y="542"/>
                  </a:cubicBezTo>
                  <a:close/>
                  <a:moveTo>
                    <a:pt x="467" y="556"/>
                  </a:moveTo>
                  <a:cubicBezTo>
                    <a:pt x="464" y="558"/>
                    <a:pt x="461" y="559"/>
                    <a:pt x="458" y="560"/>
                  </a:cubicBezTo>
                  <a:cubicBezTo>
                    <a:pt x="458" y="571"/>
                    <a:pt x="458" y="571"/>
                    <a:pt x="458" y="571"/>
                  </a:cubicBezTo>
                  <a:cubicBezTo>
                    <a:pt x="461" y="570"/>
                    <a:pt x="464" y="568"/>
                    <a:pt x="467" y="567"/>
                  </a:cubicBezTo>
                  <a:cubicBezTo>
                    <a:pt x="467" y="556"/>
                    <a:pt x="467" y="556"/>
                    <a:pt x="467" y="556"/>
                  </a:cubicBezTo>
                  <a:close/>
                  <a:moveTo>
                    <a:pt x="467" y="573"/>
                  </a:moveTo>
                  <a:cubicBezTo>
                    <a:pt x="467" y="585"/>
                    <a:pt x="467" y="585"/>
                    <a:pt x="467" y="585"/>
                  </a:cubicBezTo>
                  <a:cubicBezTo>
                    <a:pt x="463" y="586"/>
                    <a:pt x="460" y="587"/>
                    <a:pt x="458" y="588"/>
                  </a:cubicBezTo>
                  <a:cubicBezTo>
                    <a:pt x="458" y="577"/>
                    <a:pt x="458" y="577"/>
                    <a:pt x="458" y="577"/>
                  </a:cubicBezTo>
                  <a:cubicBezTo>
                    <a:pt x="461" y="576"/>
                    <a:pt x="464" y="575"/>
                    <a:pt x="467" y="573"/>
                  </a:cubicBezTo>
                  <a:close/>
                  <a:moveTo>
                    <a:pt x="467" y="600"/>
                  </a:moveTo>
                  <a:cubicBezTo>
                    <a:pt x="467" y="608"/>
                    <a:pt x="467" y="608"/>
                    <a:pt x="467" y="608"/>
                  </a:cubicBezTo>
                  <a:cubicBezTo>
                    <a:pt x="464" y="607"/>
                    <a:pt x="461" y="607"/>
                    <a:pt x="458" y="608"/>
                  </a:cubicBezTo>
                  <a:cubicBezTo>
                    <a:pt x="458" y="603"/>
                    <a:pt x="458" y="603"/>
                    <a:pt x="458" y="603"/>
                  </a:cubicBezTo>
                  <a:cubicBezTo>
                    <a:pt x="461" y="602"/>
                    <a:pt x="464" y="601"/>
                    <a:pt x="467" y="600"/>
                  </a:cubicBezTo>
                  <a:close/>
                  <a:moveTo>
                    <a:pt x="467" y="621"/>
                  </a:moveTo>
                  <a:cubicBezTo>
                    <a:pt x="467" y="629"/>
                    <a:pt x="467" y="629"/>
                    <a:pt x="467" y="629"/>
                  </a:cubicBezTo>
                  <a:cubicBezTo>
                    <a:pt x="464" y="630"/>
                    <a:pt x="461" y="630"/>
                    <a:pt x="458" y="631"/>
                  </a:cubicBezTo>
                  <a:cubicBezTo>
                    <a:pt x="458" y="626"/>
                    <a:pt x="458" y="626"/>
                    <a:pt x="458" y="626"/>
                  </a:cubicBezTo>
                  <a:cubicBezTo>
                    <a:pt x="459" y="625"/>
                    <a:pt x="460" y="625"/>
                    <a:pt x="462" y="624"/>
                  </a:cubicBezTo>
                  <a:cubicBezTo>
                    <a:pt x="460" y="623"/>
                    <a:pt x="459" y="622"/>
                    <a:pt x="458" y="621"/>
                  </a:cubicBezTo>
                  <a:cubicBezTo>
                    <a:pt x="458" y="613"/>
                    <a:pt x="458" y="613"/>
                    <a:pt x="458" y="613"/>
                  </a:cubicBezTo>
                  <a:cubicBezTo>
                    <a:pt x="461" y="615"/>
                    <a:pt x="464" y="618"/>
                    <a:pt x="467" y="621"/>
                  </a:cubicBezTo>
                  <a:close/>
                  <a:moveTo>
                    <a:pt x="467" y="742"/>
                  </a:moveTo>
                  <a:cubicBezTo>
                    <a:pt x="467" y="750"/>
                    <a:pt x="467" y="750"/>
                    <a:pt x="467" y="750"/>
                  </a:cubicBezTo>
                  <a:cubicBezTo>
                    <a:pt x="465" y="750"/>
                    <a:pt x="463" y="751"/>
                    <a:pt x="461" y="752"/>
                  </a:cubicBezTo>
                  <a:cubicBezTo>
                    <a:pt x="463" y="754"/>
                    <a:pt x="465" y="757"/>
                    <a:pt x="467" y="759"/>
                  </a:cubicBezTo>
                  <a:cubicBezTo>
                    <a:pt x="467" y="771"/>
                    <a:pt x="467" y="771"/>
                    <a:pt x="467" y="771"/>
                  </a:cubicBezTo>
                  <a:cubicBezTo>
                    <a:pt x="463" y="767"/>
                    <a:pt x="460" y="764"/>
                    <a:pt x="458" y="762"/>
                  </a:cubicBezTo>
                  <a:cubicBezTo>
                    <a:pt x="458" y="745"/>
                    <a:pt x="458" y="745"/>
                    <a:pt x="458" y="745"/>
                  </a:cubicBezTo>
                  <a:cubicBezTo>
                    <a:pt x="461" y="744"/>
                    <a:pt x="464" y="743"/>
                    <a:pt x="467" y="742"/>
                  </a:cubicBezTo>
                  <a:close/>
                  <a:moveTo>
                    <a:pt x="458" y="706"/>
                  </a:moveTo>
                  <a:cubicBezTo>
                    <a:pt x="458" y="666"/>
                    <a:pt x="458" y="666"/>
                    <a:pt x="458" y="666"/>
                  </a:cubicBezTo>
                  <a:cubicBezTo>
                    <a:pt x="459" y="666"/>
                    <a:pt x="459" y="666"/>
                    <a:pt x="459" y="666"/>
                  </a:cubicBezTo>
                  <a:cubicBezTo>
                    <a:pt x="461" y="679"/>
                    <a:pt x="464" y="692"/>
                    <a:pt x="466" y="705"/>
                  </a:cubicBezTo>
                  <a:cubicBezTo>
                    <a:pt x="463" y="705"/>
                    <a:pt x="461" y="706"/>
                    <a:pt x="458" y="706"/>
                  </a:cubicBezTo>
                  <a:close/>
                  <a:moveTo>
                    <a:pt x="458" y="526"/>
                  </a:moveTo>
                  <a:cubicBezTo>
                    <a:pt x="458" y="511"/>
                    <a:pt x="458" y="511"/>
                    <a:pt x="458" y="511"/>
                  </a:cubicBezTo>
                  <a:cubicBezTo>
                    <a:pt x="458" y="510"/>
                    <a:pt x="459" y="510"/>
                    <a:pt x="459" y="509"/>
                  </a:cubicBezTo>
                  <a:cubicBezTo>
                    <a:pt x="460" y="509"/>
                    <a:pt x="461" y="510"/>
                    <a:pt x="462" y="510"/>
                  </a:cubicBezTo>
                  <a:cubicBezTo>
                    <a:pt x="462" y="515"/>
                    <a:pt x="464" y="524"/>
                    <a:pt x="458" y="526"/>
                  </a:cubicBezTo>
                  <a:close/>
                  <a:moveTo>
                    <a:pt x="456" y="5"/>
                  </a:moveTo>
                  <a:cubicBezTo>
                    <a:pt x="458" y="5"/>
                    <a:pt x="458" y="5"/>
                    <a:pt x="458" y="5"/>
                  </a:cubicBezTo>
                  <a:cubicBezTo>
                    <a:pt x="458" y="14"/>
                    <a:pt x="458" y="14"/>
                    <a:pt x="458" y="14"/>
                  </a:cubicBezTo>
                  <a:cubicBezTo>
                    <a:pt x="457" y="14"/>
                    <a:pt x="457" y="14"/>
                    <a:pt x="456" y="14"/>
                  </a:cubicBezTo>
                  <a:cubicBezTo>
                    <a:pt x="456" y="5"/>
                    <a:pt x="456" y="5"/>
                    <a:pt x="456" y="5"/>
                  </a:cubicBezTo>
                  <a:close/>
                  <a:moveTo>
                    <a:pt x="458" y="789"/>
                  </a:moveTo>
                  <a:cubicBezTo>
                    <a:pt x="457" y="789"/>
                    <a:pt x="457" y="789"/>
                    <a:pt x="456" y="789"/>
                  </a:cubicBezTo>
                  <a:cubicBezTo>
                    <a:pt x="456" y="781"/>
                    <a:pt x="456" y="781"/>
                    <a:pt x="456" y="781"/>
                  </a:cubicBezTo>
                  <a:cubicBezTo>
                    <a:pt x="457" y="781"/>
                    <a:pt x="457" y="781"/>
                    <a:pt x="458" y="781"/>
                  </a:cubicBezTo>
                  <a:cubicBezTo>
                    <a:pt x="458" y="789"/>
                    <a:pt x="458" y="789"/>
                    <a:pt x="458" y="789"/>
                  </a:cubicBezTo>
                  <a:close/>
                  <a:moveTo>
                    <a:pt x="458" y="20"/>
                  </a:moveTo>
                  <a:cubicBezTo>
                    <a:pt x="458" y="50"/>
                    <a:pt x="458" y="50"/>
                    <a:pt x="458" y="50"/>
                  </a:cubicBezTo>
                  <a:cubicBezTo>
                    <a:pt x="456" y="50"/>
                    <a:pt x="456" y="50"/>
                    <a:pt x="456" y="50"/>
                  </a:cubicBezTo>
                  <a:cubicBezTo>
                    <a:pt x="456" y="42"/>
                    <a:pt x="456" y="42"/>
                    <a:pt x="456" y="42"/>
                  </a:cubicBezTo>
                  <a:cubicBezTo>
                    <a:pt x="457" y="42"/>
                    <a:pt x="457" y="42"/>
                    <a:pt x="457" y="42"/>
                  </a:cubicBezTo>
                  <a:cubicBezTo>
                    <a:pt x="456" y="41"/>
                    <a:pt x="456" y="40"/>
                    <a:pt x="456" y="39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8" y="20"/>
                    <a:pt x="458" y="20"/>
                    <a:pt x="458" y="20"/>
                  </a:cubicBezTo>
                  <a:close/>
                  <a:moveTo>
                    <a:pt x="458" y="70"/>
                  </a:moveTo>
                  <a:cubicBezTo>
                    <a:pt x="458" y="99"/>
                    <a:pt x="458" y="99"/>
                    <a:pt x="458" y="99"/>
                  </a:cubicBezTo>
                  <a:cubicBezTo>
                    <a:pt x="456" y="98"/>
                    <a:pt x="456" y="98"/>
                    <a:pt x="456" y="98"/>
                  </a:cubicBezTo>
                  <a:cubicBezTo>
                    <a:pt x="456" y="70"/>
                    <a:pt x="456" y="70"/>
                    <a:pt x="456" y="70"/>
                  </a:cubicBezTo>
                  <a:cubicBezTo>
                    <a:pt x="456" y="70"/>
                    <a:pt x="457" y="70"/>
                    <a:pt x="458" y="70"/>
                  </a:cubicBezTo>
                  <a:close/>
                  <a:moveTo>
                    <a:pt x="458" y="113"/>
                  </a:moveTo>
                  <a:cubicBezTo>
                    <a:pt x="458" y="149"/>
                    <a:pt x="458" y="149"/>
                    <a:pt x="458" y="149"/>
                  </a:cubicBezTo>
                  <a:cubicBezTo>
                    <a:pt x="457" y="150"/>
                    <a:pt x="457" y="151"/>
                    <a:pt x="456" y="152"/>
                  </a:cubicBezTo>
                  <a:cubicBezTo>
                    <a:pt x="456" y="128"/>
                    <a:pt x="456" y="128"/>
                    <a:pt x="456" y="128"/>
                  </a:cubicBezTo>
                  <a:cubicBezTo>
                    <a:pt x="456" y="128"/>
                    <a:pt x="456" y="128"/>
                    <a:pt x="456" y="128"/>
                  </a:cubicBezTo>
                  <a:cubicBezTo>
                    <a:pt x="456" y="128"/>
                    <a:pt x="456" y="127"/>
                    <a:pt x="456" y="126"/>
                  </a:cubicBezTo>
                  <a:cubicBezTo>
                    <a:pt x="456" y="126"/>
                    <a:pt x="456" y="126"/>
                    <a:pt x="456" y="126"/>
                  </a:cubicBezTo>
                  <a:cubicBezTo>
                    <a:pt x="456" y="114"/>
                    <a:pt x="456" y="114"/>
                    <a:pt x="456" y="114"/>
                  </a:cubicBezTo>
                  <a:cubicBezTo>
                    <a:pt x="457" y="114"/>
                    <a:pt x="457" y="114"/>
                    <a:pt x="457" y="114"/>
                  </a:cubicBezTo>
                  <a:cubicBezTo>
                    <a:pt x="458" y="113"/>
                    <a:pt x="458" y="113"/>
                    <a:pt x="458" y="113"/>
                  </a:cubicBezTo>
                  <a:close/>
                  <a:moveTo>
                    <a:pt x="458" y="172"/>
                  </a:moveTo>
                  <a:cubicBezTo>
                    <a:pt x="458" y="178"/>
                    <a:pt x="458" y="178"/>
                    <a:pt x="458" y="178"/>
                  </a:cubicBezTo>
                  <a:cubicBezTo>
                    <a:pt x="457" y="178"/>
                    <a:pt x="457" y="177"/>
                    <a:pt x="456" y="177"/>
                  </a:cubicBezTo>
                  <a:cubicBezTo>
                    <a:pt x="456" y="171"/>
                    <a:pt x="456" y="171"/>
                    <a:pt x="456" y="171"/>
                  </a:cubicBezTo>
                  <a:cubicBezTo>
                    <a:pt x="457" y="171"/>
                    <a:pt x="457" y="172"/>
                    <a:pt x="458" y="172"/>
                  </a:cubicBezTo>
                  <a:close/>
                  <a:moveTo>
                    <a:pt x="458" y="193"/>
                  </a:moveTo>
                  <a:cubicBezTo>
                    <a:pt x="458" y="200"/>
                    <a:pt x="458" y="200"/>
                    <a:pt x="458" y="200"/>
                  </a:cubicBezTo>
                  <a:cubicBezTo>
                    <a:pt x="457" y="200"/>
                    <a:pt x="457" y="200"/>
                    <a:pt x="456" y="200"/>
                  </a:cubicBezTo>
                  <a:cubicBezTo>
                    <a:pt x="456" y="190"/>
                    <a:pt x="456" y="190"/>
                    <a:pt x="456" y="190"/>
                  </a:cubicBezTo>
                  <a:cubicBezTo>
                    <a:pt x="456" y="191"/>
                    <a:pt x="457" y="192"/>
                    <a:pt x="458" y="193"/>
                  </a:cubicBezTo>
                  <a:close/>
                  <a:moveTo>
                    <a:pt x="458" y="224"/>
                  </a:moveTo>
                  <a:cubicBezTo>
                    <a:pt x="458" y="234"/>
                    <a:pt x="458" y="234"/>
                    <a:pt x="458" y="234"/>
                  </a:cubicBezTo>
                  <a:cubicBezTo>
                    <a:pt x="457" y="234"/>
                    <a:pt x="456" y="234"/>
                    <a:pt x="456" y="234"/>
                  </a:cubicBezTo>
                  <a:cubicBezTo>
                    <a:pt x="456" y="224"/>
                    <a:pt x="456" y="224"/>
                    <a:pt x="456" y="224"/>
                  </a:cubicBezTo>
                  <a:cubicBezTo>
                    <a:pt x="457" y="224"/>
                    <a:pt x="457" y="224"/>
                    <a:pt x="458" y="224"/>
                  </a:cubicBezTo>
                  <a:close/>
                  <a:moveTo>
                    <a:pt x="458" y="245"/>
                  </a:moveTo>
                  <a:cubicBezTo>
                    <a:pt x="458" y="255"/>
                    <a:pt x="458" y="255"/>
                    <a:pt x="458" y="255"/>
                  </a:cubicBezTo>
                  <a:cubicBezTo>
                    <a:pt x="457" y="255"/>
                    <a:pt x="456" y="255"/>
                    <a:pt x="456" y="255"/>
                  </a:cubicBezTo>
                  <a:cubicBezTo>
                    <a:pt x="456" y="245"/>
                    <a:pt x="456" y="245"/>
                    <a:pt x="456" y="245"/>
                  </a:cubicBezTo>
                  <a:cubicBezTo>
                    <a:pt x="458" y="245"/>
                    <a:pt x="458" y="245"/>
                    <a:pt x="458" y="245"/>
                  </a:cubicBezTo>
                  <a:close/>
                  <a:moveTo>
                    <a:pt x="458" y="263"/>
                  </a:moveTo>
                  <a:cubicBezTo>
                    <a:pt x="458" y="271"/>
                    <a:pt x="458" y="271"/>
                    <a:pt x="458" y="271"/>
                  </a:cubicBezTo>
                  <a:cubicBezTo>
                    <a:pt x="456" y="271"/>
                    <a:pt x="456" y="271"/>
                    <a:pt x="456" y="271"/>
                  </a:cubicBezTo>
                  <a:cubicBezTo>
                    <a:pt x="456" y="262"/>
                    <a:pt x="456" y="262"/>
                    <a:pt x="456" y="262"/>
                  </a:cubicBezTo>
                  <a:cubicBezTo>
                    <a:pt x="458" y="263"/>
                    <a:pt x="458" y="263"/>
                    <a:pt x="458" y="263"/>
                  </a:cubicBezTo>
                  <a:close/>
                  <a:moveTo>
                    <a:pt x="458" y="285"/>
                  </a:moveTo>
                  <a:cubicBezTo>
                    <a:pt x="458" y="294"/>
                    <a:pt x="458" y="294"/>
                    <a:pt x="458" y="294"/>
                  </a:cubicBezTo>
                  <a:cubicBezTo>
                    <a:pt x="456" y="294"/>
                    <a:pt x="456" y="294"/>
                    <a:pt x="456" y="294"/>
                  </a:cubicBezTo>
                  <a:cubicBezTo>
                    <a:pt x="456" y="285"/>
                    <a:pt x="456" y="285"/>
                    <a:pt x="456" y="285"/>
                  </a:cubicBezTo>
                  <a:cubicBezTo>
                    <a:pt x="456" y="285"/>
                    <a:pt x="456" y="285"/>
                    <a:pt x="456" y="285"/>
                  </a:cubicBezTo>
                  <a:cubicBezTo>
                    <a:pt x="456" y="285"/>
                    <a:pt x="457" y="285"/>
                    <a:pt x="458" y="285"/>
                  </a:cubicBezTo>
                  <a:close/>
                  <a:moveTo>
                    <a:pt x="458" y="312"/>
                  </a:moveTo>
                  <a:cubicBezTo>
                    <a:pt x="458" y="318"/>
                    <a:pt x="458" y="318"/>
                    <a:pt x="458" y="318"/>
                  </a:cubicBezTo>
                  <a:cubicBezTo>
                    <a:pt x="457" y="317"/>
                    <a:pt x="457" y="317"/>
                    <a:pt x="456" y="316"/>
                  </a:cubicBezTo>
                  <a:cubicBezTo>
                    <a:pt x="456" y="310"/>
                    <a:pt x="456" y="310"/>
                    <a:pt x="456" y="310"/>
                  </a:cubicBezTo>
                  <a:cubicBezTo>
                    <a:pt x="457" y="311"/>
                    <a:pt x="457" y="311"/>
                    <a:pt x="458" y="312"/>
                  </a:cubicBezTo>
                  <a:close/>
                  <a:moveTo>
                    <a:pt x="458" y="329"/>
                  </a:moveTo>
                  <a:cubicBezTo>
                    <a:pt x="458" y="334"/>
                    <a:pt x="458" y="334"/>
                    <a:pt x="458" y="334"/>
                  </a:cubicBezTo>
                  <a:cubicBezTo>
                    <a:pt x="457" y="334"/>
                    <a:pt x="456" y="334"/>
                    <a:pt x="456" y="334"/>
                  </a:cubicBezTo>
                  <a:cubicBezTo>
                    <a:pt x="456" y="330"/>
                    <a:pt x="456" y="330"/>
                    <a:pt x="456" y="330"/>
                  </a:cubicBezTo>
                  <a:cubicBezTo>
                    <a:pt x="456" y="330"/>
                    <a:pt x="457" y="330"/>
                    <a:pt x="457" y="331"/>
                  </a:cubicBezTo>
                  <a:cubicBezTo>
                    <a:pt x="457" y="330"/>
                    <a:pt x="457" y="330"/>
                    <a:pt x="458" y="329"/>
                  </a:cubicBezTo>
                  <a:close/>
                  <a:moveTo>
                    <a:pt x="458" y="378"/>
                  </a:moveTo>
                  <a:cubicBezTo>
                    <a:pt x="458" y="386"/>
                    <a:pt x="458" y="386"/>
                    <a:pt x="458" y="386"/>
                  </a:cubicBezTo>
                  <a:cubicBezTo>
                    <a:pt x="456" y="387"/>
                    <a:pt x="456" y="387"/>
                    <a:pt x="456" y="387"/>
                  </a:cubicBezTo>
                  <a:cubicBezTo>
                    <a:pt x="456" y="378"/>
                    <a:pt x="456" y="378"/>
                    <a:pt x="456" y="378"/>
                  </a:cubicBezTo>
                  <a:cubicBezTo>
                    <a:pt x="458" y="378"/>
                    <a:pt x="458" y="378"/>
                    <a:pt x="458" y="378"/>
                  </a:cubicBezTo>
                  <a:close/>
                  <a:moveTo>
                    <a:pt x="458" y="469"/>
                  </a:moveTo>
                  <a:cubicBezTo>
                    <a:pt x="458" y="473"/>
                    <a:pt x="458" y="473"/>
                    <a:pt x="458" y="473"/>
                  </a:cubicBezTo>
                  <a:cubicBezTo>
                    <a:pt x="457" y="473"/>
                    <a:pt x="457" y="473"/>
                    <a:pt x="456" y="474"/>
                  </a:cubicBezTo>
                  <a:cubicBezTo>
                    <a:pt x="456" y="474"/>
                    <a:pt x="456" y="475"/>
                    <a:pt x="456" y="476"/>
                  </a:cubicBezTo>
                  <a:cubicBezTo>
                    <a:pt x="457" y="476"/>
                    <a:pt x="457" y="476"/>
                    <a:pt x="458" y="476"/>
                  </a:cubicBezTo>
                  <a:cubicBezTo>
                    <a:pt x="458" y="481"/>
                    <a:pt x="458" y="481"/>
                    <a:pt x="458" y="481"/>
                  </a:cubicBezTo>
                  <a:cubicBezTo>
                    <a:pt x="457" y="481"/>
                    <a:pt x="456" y="481"/>
                    <a:pt x="456" y="481"/>
                  </a:cubicBezTo>
                  <a:cubicBezTo>
                    <a:pt x="456" y="470"/>
                    <a:pt x="456" y="470"/>
                    <a:pt x="456" y="470"/>
                  </a:cubicBezTo>
                  <a:cubicBezTo>
                    <a:pt x="457" y="469"/>
                    <a:pt x="457" y="469"/>
                    <a:pt x="458" y="469"/>
                  </a:cubicBezTo>
                  <a:close/>
                  <a:moveTo>
                    <a:pt x="458" y="486"/>
                  </a:moveTo>
                  <a:cubicBezTo>
                    <a:pt x="458" y="492"/>
                    <a:pt x="458" y="492"/>
                    <a:pt x="458" y="492"/>
                  </a:cubicBezTo>
                  <a:cubicBezTo>
                    <a:pt x="457" y="492"/>
                    <a:pt x="456" y="492"/>
                    <a:pt x="456" y="493"/>
                  </a:cubicBezTo>
                  <a:cubicBezTo>
                    <a:pt x="456" y="486"/>
                    <a:pt x="456" y="486"/>
                    <a:pt x="456" y="486"/>
                  </a:cubicBezTo>
                  <a:cubicBezTo>
                    <a:pt x="457" y="486"/>
                    <a:pt x="457" y="486"/>
                    <a:pt x="458" y="486"/>
                  </a:cubicBezTo>
                  <a:close/>
                  <a:moveTo>
                    <a:pt x="458" y="511"/>
                  </a:moveTo>
                  <a:cubicBezTo>
                    <a:pt x="458" y="526"/>
                    <a:pt x="458" y="526"/>
                    <a:pt x="458" y="526"/>
                  </a:cubicBezTo>
                  <a:cubicBezTo>
                    <a:pt x="457" y="526"/>
                    <a:pt x="457" y="526"/>
                    <a:pt x="457" y="526"/>
                  </a:cubicBezTo>
                  <a:cubicBezTo>
                    <a:pt x="457" y="525"/>
                    <a:pt x="456" y="525"/>
                    <a:pt x="456" y="525"/>
                  </a:cubicBezTo>
                  <a:cubicBezTo>
                    <a:pt x="456" y="512"/>
                    <a:pt x="456" y="512"/>
                    <a:pt x="456" y="512"/>
                  </a:cubicBezTo>
                  <a:cubicBezTo>
                    <a:pt x="456" y="512"/>
                    <a:pt x="457" y="512"/>
                    <a:pt x="457" y="512"/>
                  </a:cubicBezTo>
                  <a:cubicBezTo>
                    <a:pt x="457" y="511"/>
                    <a:pt x="457" y="511"/>
                    <a:pt x="458" y="511"/>
                  </a:cubicBezTo>
                  <a:close/>
                  <a:moveTo>
                    <a:pt x="458" y="533"/>
                  </a:moveTo>
                  <a:cubicBezTo>
                    <a:pt x="458" y="541"/>
                    <a:pt x="458" y="541"/>
                    <a:pt x="458" y="541"/>
                  </a:cubicBezTo>
                  <a:cubicBezTo>
                    <a:pt x="457" y="541"/>
                    <a:pt x="456" y="541"/>
                    <a:pt x="456" y="542"/>
                  </a:cubicBezTo>
                  <a:cubicBezTo>
                    <a:pt x="456" y="534"/>
                    <a:pt x="456" y="534"/>
                    <a:pt x="456" y="534"/>
                  </a:cubicBezTo>
                  <a:cubicBezTo>
                    <a:pt x="456" y="533"/>
                    <a:pt x="457" y="533"/>
                    <a:pt x="458" y="533"/>
                  </a:cubicBezTo>
                  <a:close/>
                  <a:moveTo>
                    <a:pt x="458" y="547"/>
                  </a:moveTo>
                  <a:cubicBezTo>
                    <a:pt x="458" y="556"/>
                    <a:pt x="458" y="556"/>
                    <a:pt x="458" y="556"/>
                  </a:cubicBezTo>
                  <a:cubicBezTo>
                    <a:pt x="457" y="557"/>
                    <a:pt x="456" y="557"/>
                    <a:pt x="456" y="557"/>
                  </a:cubicBezTo>
                  <a:cubicBezTo>
                    <a:pt x="456" y="548"/>
                    <a:pt x="456" y="548"/>
                    <a:pt x="456" y="548"/>
                  </a:cubicBezTo>
                  <a:cubicBezTo>
                    <a:pt x="458" y="547"/>
                    <a:pt x="458" y="547"/>
                    <a:pt x="458" y="547"/>
                  </a:cubicBezTo>
                  <a:close/>
                  <a:moveTo>
                    <a:pt x="458" y="560"/>
                  </a:moveTo>
                  <a:cubicBezTo>
                    <a:pt x="458" y="571"/>
                    <a:pt x="458" y="571"/>
                    <a:pt x="458" y="571"/>
                  </a:cubicBezTo>
                  <a:cubicBezTo>
                    <a:pt x="457" y="571"/>
                    <a:pt x="457" y="572"/>
                    <a:pt x="456" y="572"/>
                  </a:cubicBezTo>
                  <a:cubicBezTo>
                    <a:pt x="456" y="561"/>
                    <a:pt x="456" y="561"/>
                    <a:pt x="456" y="561"/>
                  </a:cubicBezTo>
                  <a:cubicBezTo>
                    <a:pt x="456" y="561"/>
                    <a:pt x="457" y="561"/>
                    <a:pt x="458" y="560"/>
                  </a:cubicBezTo>
                  <a:close/>
                  <a:moveTo>
                    <a:pt x="458" y="577"/>
                  </a:moveTo>
                  <a:cubicBezTo>
                    <a:pt x="458" y="588"/>
                    <a:pt x="458" y="588"/>
                    <a:pt x="458" y="588"/>
                  </a:cubicBezTo>
                  <a:cubicBezTo>
                    <a:pt x="457" y="588"/>
                    <a:pt x="456" y="588"/>
                    <a:pt x="456" y="588"/>
                  </a:cubicBezTo>
                  <a:cubicBezTo>
                    <a:pt x="456" y="578"/>
                    <a:pt x="456" y="578"/>
                    <a:pt x="456" y="578"/>
                  </a:cubicBezTo>
                  <a:cubicBezTo>
                    <a:pt x="456" y="578"/>
                    <a:pt x="457" y="578"/>
                    <a:pt x="458" y="577"/>
                  </a:cubicBezTo>
                  <a:close/>
                  <a:moveTo>
                    <a:pt x="458" y="603"/>
                  </a:moveTo>
                  <a:cubicBezTo>
                    <a:pt x="458" y="608"/>
                    <a:pt x="458" y="608"/>
                    <a:pt x="458" y="608"/>
                  </a:cubicBezTo>
                  <a:cubicBezTo>
                    <a:pt x="457" y="608"/>
                    <a:pt x="456" y="608"/>
                    <a:pt x="456" y="609"/>
                  </a:cubicBezTo>
                  <a:cubicBezTo>
                    <a:pt x="456" y="604"/>
                    <a:pt x="456" y="604"/>
                    <a:pt x="456" y="604"/>
                  </a:cubicBezTo>
                  <a:cubicBezTo>
                    <a:pt x="457" y="604"/>
                    <a:pt x="457" y="603"/>
                    <a:pt x="458" y="603"/>
                  </a:cubicBezTo>
                  <a:close/>
                  <a:moveTo>
                    <a:pt x="458" y="613"/>
                  </a:moveTo>
                  <a:cubicBezTo>
                    <a:pt x="458" y="621"/>
                    <a:pt x="458" y="621"/>
                    <a:pt x="458" y="621"/>
                  </a:cubicBezTo>
                  <a:cubicBezTo>
                    <a:pt x="456" y="619"/>
                    <a:pt x="456" y="619"/>
                    <a:pt x="456" y="619"/>
                  </a:cubicBezTo>
                  <a:cubicBezTo>
                    <a:pt x="456" y="611"/>
                    <a:pt x="456" y="611"/>
                    <a:pt x="456" y="611"/>
                  </a:cubicBezTo>
                  <a:cubicBezTo>
                    <a:pt x="458" y="613"/>
                    <a:pt x="458" y="613"/>
                    <a:pt x="458" y="613"/>
                  </a:cubicBezTo>
                  <a:close/>
                  <a:moveTo>
                    <a:pt x="458" y="626"/>
                  </a:moveTo>
                  <a:cubicBezTo>
                    <a:pt x="458" y="631"/>
                    <a:pt x="458" y="631"/>
                    <a:pt x="458" y="631"/>
                  </a:cubicBezTo>
                  <a:cubicBezTo>
                    <a:pt x="456" y="631"/>
                    <a:pt x="456" y="631"/>
                    <a:pt x="456" y="631"/>
                  </a:cubicBezTo>
                  <a:cubicBezTo>
                    <a:pt x="456" y="626"/>
                    <a:pt x="456" y="626"/>
                    <a:pt x="456" y="626"/>
                  </a:cubicBezTo>
                  <a:cubicBezTo>
                    <a:pt x="458" y="626"/>
                    <a:pt x="458" y="626"/>
                    <a:pt x="458" y="626"/>
                  </a:cubicBezTo>
                  <a:close/>
                  <a:moveTo>
                    <a:pt x="458" y="666"/>
                  </a:moveTo>
                  <a:cubicBezTo>
                    <a:pt x="458" y="706"/>
                    <a:pt x="458" y="706"/>
                    <a:pt x="458" y="706"/>
                  </a:cubicBezTo>
                  <a:cubicBezTo>
                    <a:pt x="456" y="706"/>
                    <a:pt x="456" y="706"/>
                    <a:pt x="456" y="706"/>
                  </a:cubicBezTo>
                  <a:cubicBezTo>
                    <a:pt x="456" y="706"/>
                    <a:pt x="456" y="706"/>
                    <a:pt x="456" y="706"/>
                  </a:cubicBezTo>
                  <a:cubicBezTo>
                    <a:pt x="456" y="666"/>
                    <a:pt x="456" y="666"/>
                    <a:pt x="456" y="666"/>
                  </a:cubicBezTo>
                  <a:cubicBezTo>
                    <a:pt x="458" y="666"/>
                    <a:pt x="458" y="666"/>
                    <a:pt x="458" y="666"/>
                  </a:cubicBezTo>
                  <a:close/>
                  <a:moveTo>
                    <a:pt x="458" y="745"/>
                  </a:moveTo>
                  <a:cubicBezTo>
                    <a:pt x="458" y="762"/>
                    <a:pt x="458" y="762"/>
                    <a:pt x="458" y="762"/>
                  </a:cubicBezTo>
                  <a:cubicBezTo>
                    <a:pt x="457" y="761"/>
                    <a:pt x="457" y="761"/>
                    <a:pt x="456" y="760"/>
                  </a:cubicBezTo>
                  <a:cubicBezTo>
                    <a:pt x="456" y="745"/>
                    <a:pt x="456" y="745"/>
                    <a:pt x="456" y="745"/>
                  </a:cubicBezTo>
                  <a:cubicBezTo>
                    <a:pt x="457" y="745"/>
                    <a:pt x="457" y="745"/>
                    <a:pt x="458" y="745"/>
                  </a:cubicBezTo>
                  <a:close/>
                  <a:moveTo>
                    <a:pt x="452" y="5"/>
                  </a:moveTo>
                  <a:cubicBezTo>
                    <a:pt x="453" y="5"/>
                    <a:pt x="455" y="5"/>
                    <a:pt x="456" y="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55" y="14"/>
                    <a:pt x="455" y="14"/>
                    <a:pt x="455" y="14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6" y="39"/>
                    <a:pt x="456" y="39"/>
                    <a:pt x="456" y="39"/>
                  </a:cubicBezTo>
                  <a:cubicBezTo>
                    <a:pt x="455" y="36"/>
                    <a:pt x="453" y="32"/>
                    <a:pt x="452" y="29"/>
                  </a:cubicBezTo>
                  <a:cubicBezTo>
                    <a:pt x="452" y="5"/>
                    <a:pt x="452" y="5"/>
                    <a:pt x="452" y="5"/>
                  </a:cubicBezTo>
                  <a:close/>
                  <a:moveTo>
                    <a:pt x="456" y="789"/>
                  </a:moveTo>
                  <a:cubicBezTo>
                    <a:pt x="455" y="789"/>
                    <a:pt x="453" y="789"/>
                    <a:pt x="452" y="789"/>
                  </a:cubicBezTo>
                  <a:cubicBezTo>
                    <a:pt x="452" y="781"/>
                    <a:pt x="452" y="781"/>
                    <a:pt x="452" y="781"/>
                  </a:cubicBezTo>
                  <a:cubicBezTo>
                    <a:pt x="452" y="781"/>
                    <a:pt x="453" y="781"/>
                    <a:pt x="453" y="781"/>
                  </a:cubicBezTo>
                  <a:cubicBezTo>
                    <a:pt x="454" y="781"/>
                    <a:pt x="455" y="781"/>
                    <a:pt x="456" y="781"/>
                  </a:cubicBezTo>
                  <a:cubicBezTo>
                    <a:pt x="456" y="789"/>
                    <a:pt x="456" y="789"/>
                    <a:pt x="456" y="789"/>
                  </a:cubicBezTo>
                  <a:close/>
                  <a:moveTo>
                    <a:pt x="456" y="42"/>
                  </a:moveTo>
                  <a:cubicBezTo>
                    <a:pt x="456" y="50"/>
                    <a:pt x="456" y="50"/>
                    <a:pt x="456" y="50"/>
                  </a:cubicBezTo>
                  <a:cubicBezTo>
                    <a:pt x="455" y="50"/>
                    <a:pt x="453" y="50"/>
                    <a:pt x="452" y="50"/>
                  </a:cubicBezTo>
                  <a:cubicBezTo>
                    <a:pt x="452" y="42"/>
                    <a:pt x="452" y="42"/>
                    <a:pt x="452" y="42"/>
                  </a:cubicBezTo>
                  <a:cubicBezTo>
                    <a:pt x="456" y="42"/>
                    <a:pt x="456" y="42"/>
                    <a:pt x="456" y="42"/>
                  </a:cubicBezTo>
                  <a:close/>
                  <a:moveTo>
                    <a:pt x="456" y="70"/>
                  </a:moveTo>
                  <a:cubicBezTo>
                    <a:pt x="456" y="98"/>
                    <a:pt x="456" y="98"/>
                    <a:pt x="456" y="98"/>
                  </a:cubicBezTo>
                  <a:cubicBezTo>
                    <a:pt x="452" y="98"/>
                    <a:pt x="452" y="98"/>
                    <a:pt x="452" y="98"/>
                  </a:cubicBezTo>
                  <a:cubicBezTo>
                    <a:pt x="454" y="105"/>
                    <a:pt x="457" y="108"/>
                    <a:pt x="452" y="110"/>
                  </a:cubicBezTo>
                  <a:cubicBezTo>
                    <a:pt x="452" y="72"/>
                    <a:pt x="452" y="72"/>
                    <a:pt x="452" y="72"/>
                  </a:cubicBezTo>
                  <a:cubicBezTo>
                    <a:pt x="453" y="71"/>
                    <a:pt x="455" y="70"/>
                    <a:pt x="456" y="70"/>
                  </a:cubicBezTo>
                  <a:close/>
                  <a:moveTo>
                    <a:pt x="456" y="114"/>
                  </a:moveTo>
                  <a:cubicBezTo>
                    <a:pt x="456" y="126"/>
                    <a:pt x="456" y="126"/>
                    <a:pt x="456" y="126"/>
                  </a:cubicBezTo>
                  <a:cubicBezTo>
                    <a:pt x="455" y="126"/>
                    <a:pt x="453" y="126"/>
                    <a:pt x="452" y="125"/>
                  </a:cubicBezTo>
                  <a:cubicBezTo>
                    <a:pt x="452" y="114"/>
                    <a:pt x="452" y="114"/>
                    <a:pt x="452" y="114"/>
                  </a:cubicBezTo>
                  <a:cubicBezTo>
                    <a:pt x="453" y="114"/>
                    <a:pt x="455" y="114"/>
                    <a:pt x="456" y="114"/>
                  </a:cubicBezTo>
                  <a:close/>
                  <a:moveTo>
                    <a:pt x="456" y="128"/>
                  </a:moveTo>
                  <a:cubicBezTo>
                    <a:pt x="456" y="152"/>
                    <a:pt x="456" y="152"/>
                    <a:pt x="456" y="152"/>
                  </a:cubicBezTo>
                  <a:cubicBezTo>
                    <a:pt x="455" y="153"/>
                    <a:pt x="454" y="154"/>
                    <a:pt x="452" y="155"/>
                  </a:cubicBezTo>
                  <a:cubicBezTo>
                    <a:pt x="452" y="128"/>
                    <a:pt x="452" y="128"/>
                    <a:pt x="452" y="128"/>
                  </a:cubicBezTo>
                  <a:cubicBezTo>
                    <a:pt x="453" y="128"/>
                    <a:pt x="455" y="128"/>
                    <a:pt x="456" y="128"/>
                  </a:cubicBezTo>
                  <a:close/>
                  <a:moveTo>
                    <a:pt x="456" y="171"/>
                  </a:moveTo>
                  <a:cubicBezTo>
                    <a:pt x="456" y="177"/>
                    <a:pt x="456" y="177"/>
                    <a:pt x="456" y="177"/>
                  </a:cubicBezTo>
                  <a:cubicBezTo>
                    <a:pt x="455" y="177"/>
                    <a:pt x="454" y="177"/>
                    <a:pt x="452" y="177"/>
                  </a:cubicBezTo>
                  <a:cubicBezTo>
                    <a:pt x="454" y="182"/>
                    <a:pt x="454" y="186"/>
                    <a:pt x="456" y="190"/>
                  </a:cubicBezTo>
                  <a:cubicBezTo>
                    <a:pt x="456" y="200"/>
                    <a:pt x="456" y="200"/>
                    <a:pt x="456" y="200"/>
                  </a:cubicBezTo>
                  <a:cubicBezTo>
                    <a:pt x="455" y="199"/>
                    <a:pt x="453" y="199"/>
                    <a:pt x="452" y="199"/>
                  </a:cubicBezTo>
                  <a:cubicBezTo>
                    <a:pt x="452" y="170"/>
                    <a:pt x="452" y="170"/>
                    <a:pt x="452" y="170"/>
                  </a:cubicBezTo>
                  <a:cubicBezTo>
                    <a:pt x="453" y="170"/>
                    <a:pt x="455" y="171"/>
                    <a:pt x="456" y="171"/>
                  </a:cubicBezTo>
                  <a:close/>
                  <a:moveTo>
                    <a:pt x="456" y="224"/>
                  </a:moveTo>
                  <a:cubicBezTo>
                    <a:pt x="456" y="234"/>
                    <a:pt x="456" y="234"/>
                    <a:pt x="456" y="234"/>
                  </a:cubicBezTo>
                  <a:cubicBezTo>
                    <a:pt x="455" y="234"/>
                    <a:pt x="453" y="234"/>
                    <a:pt x="452" y="234"/>
                  </a:cubicBezTo>
                  <a:cubicBezTo>
                    <a:pt x="452" y="224"/>
                    <a:pt x="452" y="224"/>
                    <a:pt x="452" y="224"/>
                  </a:cubicBezTo>
                  <a:cubicBezTo>
                    <a:pt x="453" y="224"/>
                    <a:pt x="455" y="224"/>
                    <a:pt x="456" y="224"/>
                  </a:cubicBezTo>
                  <a:close/>
                  <a:moveTo>
                    <a:pt x="456" y="245"/>
                  </a:moveTo>
                  <a:cubicBezTo>
                    <a:pt x="456" y="255"/>
                    <a:pt x="456" y="255"/>
                    <a:pt x="456" y="255"/>
                  </a:cubicBezTo>
                  <a:cubicBezTo>
                    <a:pt x="455" y="255"/>
                    <a:pt x="453" y="255"/>
                    <a:pt x="452" y="254"/>
                  </a:cubicBezTo>
                  <a:cubicBezTo>
                    <a:pt x="452" y="244"/>
                    <a:pt x="452" y="244"/>
                    <a:pt x="452" y="244"/>
                  </a:cubicBezTo>
                  <a:cubicBezTo>
                    <a:pt x="453" y="244"/>
                    <a:pt x="455" y="244"/>
                    <a:pt x="456" y="245"/>
                  </a:cubicBezTo>
                  <a:close/>
                  <a:moveTo>
                    <a:pt x="456" y="262"/>
                  </a:moveTo>
                  <a:cubicBezTo>
                    <a:pt x="456" y="271"/>
                    <a:pt x="456" y="271"/>
                    <a:pt x="456" y="271"/>
                  </a:cubicBezTo>
                  <a:cubicBezTo>
                    <a:pt x="455" y="271"/>
                    <a:pt x="453" y="270"/>
                    <a:pt x="452" y="270"/>
                  </a:cubicBezTo>
                  <a:cubicBezTo>
                    <a:pt x="452" y="262"/>
                    <a:pt x="452" y="262"/>
                    <a:pt x="452" y="262"/>
                  </a:cubicBezTo>
                  <a:cubicBezTo>
                    <a:pt x="453" y="262"/>
                    <a:pt x="455" y="262"/>
                    <a:pt x="456" y="262"/>
                  </a:cubicBezTo>
                  <a:close/>
                  <a:moveTo>
                    <a:pt x="456" y="285"/>
                  </a:moveTo>
                  <a:cubicBezTo>
                    <a:pt x="456" y="294"/>
                    <a:pt x="456" y="294"/>
                    <a:pt x="456" y="294"/>
                  </a:cubicBezTo>
                  <a:cubicBezTo>
                    <a:pt x="454" y="294"/>
                    <a:pt x="453" y="293"/>
                    <a:pt x="452" y="293"/>
                  </a:cubicBezTo>
                  <a:cubicBezTo>
                    <a:pt x="452" y="283"/>
                    <a:pt x="452" y="283"/>
                    <a:pt x="452" y="283"/>
                  </a:cubicBezTo>
                  <a:cubicBezTo>
                    <a:pt x="453" y="284"/>
                    <a:pt x="455" y="285"/>
                    <a:pt x="456" y="285"/>
                  </a:cubicBezTo>
                  <a:close/>
                  <a:moveTo>
                    <a:pt x="456" y="310"/>
                  </a:moveTo>
                  <a:cubicBezTo>
                    <a:pt x="456" y="316"/>
                    <a:pt x="456" y="316"/>
                    <a:pt x="456" y="316"/>
                  </a:cubicBezTo>
                  <a:cubicBezTo>
                    <a:pt x="455" y="315"/>
                    <a:pt x="454" y="314"/>
                    <a:pt x="453" y="314"/>
                  </a:cubicBezTo>
                  <a:cubicBezTo>
                    <a:pt x="453" y="319"/>
                    <a:pt x="453" y="323"/>
                    <a:pt x="453" y="329"/>
                  </a:cubicBezTo>
                  <a:cubicBezTo>
                    <a:pt x="455" y="329"/>
                    <a:pt x="455" y="329"/>
                    <a:pt x="456" y="330"/>
                  </a:cubicBezTo>
                  <a:cubicBezTo>
                    <a:pt x="456" y="334"/>
                    <a:pt x="456" y="334"/>
                    <a:pt x="456" y="334"/>
                  </a:cubicBezTo>
                  <a:cubicBezTo>
                    <a:pt x="454" y="333"/>
                    <a:pt x="453" y="332"/>
                    <a:pt x="452" y="331"/>
                  </a:cubicBezTo>
                  <a:cubicBezTo>
                    <a:pt x="452" y="308"/>
                    <a:pt x="452" y="308"/>
                    <a:pt x="452" y="308"/>
                  </a:cubicBezTo>
                  <a:cubicBezTo>
                    <a:pt x="453" y="308"/>
                    <a:pt x="455" y="309"/>
                    <a:pt x="456" y="310"/>
                  </a:cubicBezTo>
                  <a:close/>
                  <a:moveTo>
                    <a:pt x="456" y="378"/>
                  </a:moveTo>
                  <a:cubicBezTo>
                    <a:pt x="456" y="387"/>
                    <a:pt x="456" y="387"/>
                    <a:pt x="456" y="387"/>
                  </a:cubicBezTo>
                  <a:cubicBezTo>
                    <a:pt x="452" y="390"/>
                    <a:pt x="452" y="390"/>
                    <a:pt x="452" y="390"/>
                  </a:cubicBezTo>
                  <a:cubicBezTo>
                    <a:pt x="452" y="378"/>
                    <a:pt x="452" y="378"/>
                    <a:pt x="452" y="378"/>
                  </a:cubicBezTo>
                  <a:cubicBezTo>
                    <a:pt x="456" y="378"/>
                    <a:pt x="456" y="378"/>
                    <a:pt x="456" y="378"/>
                  </a:cubicBezTo>
                  <a:close/>
                  <a:moveTo>
                    <a:pt x="456" y="470"/>
                  </a:moveTo>
                  <a:cubicBezTo>
                    <a:pt x="456" y="481"/>
                    <a:pt x="456" y="481"/>
                    <a:pt x="456" y="481"/>
                  </a:cubicBezTo>
                  <a:cubicBezTo>
                    <a:pt x="455" y="480"/>
                    <a:pt x="453" y="480"/>
                    <a:pt x="452" y="480"/>
                  </a:cubicBezTo>
                  <a:cubicBezTo>
                    <a:pt x="452" y="474"/>
                    <a:pt x="452" y="474"/>
                    <a:pt x="452" y="474"/>
                  </a:cubicBezTo>
                  <a:cubicBezTo>
                    <a:pt x="452" y="473"/>
                    <a:pt x="453" y="473"/>
                    <a:pt x="453" y="472"/>
                  </a:cubicBezTo>
                  <a:cubicBezTo>
                    <a:pt x="454" y="471"/>
                    <a:pt x="455" y="471"/>
                    <a:pt x="456" y="470"/>
                  </a:cubicBezTo>
                  <a:close/>
                  <a:moveTo>
                    <a:pt x="456" y="486"/>
                  </a:moveTo>
                  <a:cubicBezTo>
                    <a:pt x="456" y="493"/>
                    <a:pt x="456" y="493"/>
                    <a:pt x="456" y="493"/>
                  </a:cubicBezTo>
                  <a:cubicBezTo>
                    <a:pt x="455" y="493"/>
                    <a:pt x="453" y="494"/>
                    <a:pt x="452" y="495"/>
                  </a:cubicBezTo>
                  <a:cubicBezTo>
                    <a:pt x="452" y="491"/>
                    <a:pt x="452" y="491"/>
                    <a:pt x="452" y="491"/>
                  </a:cubicBezTo>
                  <a:cubicBezTo>
                    <a:pt x="452" y="491"/>
                    <a:pt x="453" y="491"/>
                    <a:pt x="453" y="490"/>
                  </a:cubicBezTo>
                  <a:cubicBezTo>
                    <a:pt x="453" y="490"/>
                    <a:pt x="452" y="490"/>
                    <a:pt x="452" y="490"/>
                  </a:cubicBezTo>
                  <a:cubicBezTo>
                    <a:pt x="452" y="486"/>
                    <a:pt x="452" y="486"/>
                    <a:pt x="452" y="486"/>
                  </a:cubicBezTo>
                  <a:cubicBezTo>
                    <a:pt x="452" y="486"/>
                    <a:pt x="452" y="486"/>
                    <a:pt x="452" y="486"/>
                  </a:cubicBezTo>
                  <a:cubicBezTo>
                    <a:pt x="454" y="486"/>
                    <a:pt x="455" y="486"/>
                    <a:pt x="456" y="486"/>
                  </a:cubicBezTo>
                  <a:close/>
                  <a:moveTo>
                    <a:pt x="456" y="512"/>
                  </a:moveTo>
                  <a:cubicBezTo>
                    <a:pt x="456" y="525"/>
                    <a:pt x="456" y="525"/>
                    <a:pt x="456" y="525"/>
                  </a:cubicBezTo>
                  <a:cubicBezTo>
                    <a:pt x="455" y="524"/>
                    <a:pt x="453" y="523"/>
                    <a:pt x="452" y="523"/>
                  </a:cubicBezTo>
                  <a:cubicBezTo>
                    <a:pt x="452" y="511"/>
                    <a:pt x="452" y="511"/>
                    <a:pt x="452" y="511"/>
                  </a:cubicBezTo>
                  <a:cubicBezTo>
                    <a:pt x="453" y="511"/>
                    <a:pt x="455" y="512"/>
                    <a:pt x="456" y="512"/>
                  </a:cubicBezTo>
                  <a:close/>
                  <a:moveTo>
                    <a:pt x="456" y="534"/>
                  </a:moveTo>
                  <a:cubicBezTo>
                    <a:pt x="456" y="542"/>
                    <a:pt x="456" y="542"/>
                    <a:pt x="456" y="542"/>
                  </a:cubicBezTo>
                  <a:cubicBezTo>
                    <a:pt x="455" y="542"/>
                    <a:pt x="453" y="543"/>
                    <a:pt x="452" y="544"/>
                  </a:cubicBezTo>
                  <a:cubicBezTo>
                    <a:pt x="452" y="535"/>
                    <a:pt x="452" y="535"/>
                    <a:pt x="452" y="535"/>
                  </a:cubicBezTo>
                  <a:cubicBezTo>
                    <a:pt x="453" y="535"/>
                    <a:pt x="455" y="534"/>
                    <a:pt x="456" y="534"/>
                  </a:cubicBezTo>
                  <a:close/>
                  <a:moveTo>
                    <a:pt x="456" y="548"/>
                  </a:moveTo>
                  <a:cubicBezTo>
                    <a:pt x="456" y="557"/>
                    <a:pt x="456" y="557"/>
                    <a:pt x="456" y="557"/>
                  </a:cubicBezTo>
                  <a:cubicBezTo>
                    <a:pt x="455" y="558"/>
                    <a:pt x="453" y="558"/>
                    <a:pt x="452" y="559"/>
                  </a:cubicBezTo>
                  <a:cubicBezTo>
                    <a:pt x="452" y="550"/>
                    <a:pt x="452" y="550"/>
                    <a:pt x="452" y="550"/>
                  </a:cubicBezTo>
                  <a:cubicBezTo>
                    <a:pt x="453" y="550"/>
                    <a:pt x="454" y="549"/>
                    <a:pt x="456" y="548"/>
                  </a:cubicBezTo>
                  <a:close/>
                  <a:moveTo>
                    <a:pt x="456" y="561"/>
                  </a:moveTo>
                  <a:cubicBezTo>
                    <a:pt x="456" y="572"/>
                    <a:pt x="456" y="572"/>
                    <a:pt x="456" y="572"/>
                  </a:cubicBezTo>
                  <a:cubicBezTo>
                    <a:pt x="455" y="572"/>
                    <a:pt x="453" y="573"/>
                    <a:pt x="452" y="573"/>
                  </a:cubicBezTo>
                  <a:cubicBezTo>
                    <a:pt x="452" y="563"/>
                    <a:pt x="452" y="563"/>
                    <a:pt x="452" y="563"/>
                  </a:cubicBezTo>
                  <a:cubicBezTo>
                    <a:pt x="453" y="563"/>
                    <a:pt x="455" y="562"/>
                    <a:pt x="456" y="561"/>
                  </a:cubicBezTo>
                  <a:close/>
                  <a:moveTo>
                    <a:pt x="456" y="578"/>
                  </a:moveTo>
                  <a:cubicBezTo>
                    <a:pt x="456" y="588"/>
                    <a:pt x="456" y="588"/>
                    <a:pt x="456" y="588"/>
                  </a:cubicBezTo>
                  <a:cubicBezTo>
                    <a:pt x="455" y="588"/>
                    <a:pt x="453" y="589"/>
                    <a:pt x="452" y="589"/>
                  </a:cubicBezTo>
                  <a:cubicBezTo>
                    <a:pt x="452" y="579"/>
                    <a:pt x="452" y="579"/>
                    <a:pt x="452" y="579"/>
                  </a:cubicBezTo>
                  <a:cubicBezTo>
                    <a:pt x="453" y="579"/>
                    <a:pt x="455" y="578"/>
                    <a:pt x="456" y="578"/>
                  </a:cubicBezTo>
                  <a:close/>
                  <a:moveTo>
                    <a:pt x="456" y="604"/>
                  </a:moveTo>
                  <a:cubicBezTo>
                    <a:pt x="456" y="609"/>
                    <a:pt x="456" y="609"/>
                    <a:pt x="456" y="609"/>
                  </a:cubicBezTo>
                  <a:cubicBezTo>
                    <a:pt x="455" y="609"/>
                    <a:pt x="454" y="609"/>
                    <a:pt x="453" y="609"/>
                  </a:cubicBezTo>
                  <a:cubicBezTo>
                    <a:pt x="454" y="610"/>
                    <a:pt x="455" y="611"/>
                    <a:pt x="456" y="611"/>
                  </a:cubicBezTo>
                  <a:cubicBezTo>
                    <a:pt x="456" y="619"/>
                    <a:pt x="456" y="619"/>
                    <a:pt x="456" y="619"/>
                  </a:cubicBezTo>
                  <a:cubicBezTo>
                    <a:pt x="455" y="618"/>
                    <a:pt x="453" y="617"/>
                    <a:pt x="452" y="616"/>
                  </a:cubicBezTo>
                  <a:cubicBezTo>
                    <a:pt x="452" y="605"/>
                    <a:pt x="452" y="605"/>
                    <a:pt x="452" y="605"/>
                  </a:cubicBezTo>
                  <a:cubicBezTo>
                    <a:pt x="453" y="605"/>
                    <a:pt x="455" y="604"/>
                    <a:pt x="456" y="604"/>
                  </a:cubicBezTo>
                  <a:close/>
                  <a:moveTo>
                    <a:pt x="456" y="626"/>
                  </a:moveTo>
                  <a:cubicBezTo>
                    <a:pt x="456" y="631"/>
                    <a:pt x="456" y="631"/>
                    <a:pt x="456" y="631"/>
                  </a:cubicBezTo>
                  <a:cubicBezTo>
                    <a:pt x="455" y="632"/>
                    <a:pt x="453" y="632"/>
                    <a:pt x="452" y="632"/>
                  </a:cubicBezTo>
                  <a:cubicBezTo>
                    <a:pt x="452" y="627"/>
                    <a:pt x="452" y="627"/>
                    <a:pt x="452" y="627"/>
                  </a:cubicBezTo>
                  <a:cubicBezTo>
                    <a:pt x="453" y="627"/>
                    <a:pt x="455" y="626"/>
                    <a:pt x="456" y="626"/>
                  </a:cubicBezTo>
                  <a:close/>
                  <a:moveTo>
                    <a:pt x="456" y="666"/>
                  </a:moveTo>
                  <a:cubicBezTo>
                    <a:pt x="456" y="706"/>
                    <a:pt x="456" y="706"/>
                    <a:pt x="456" y="706"/>
                  </a:cubicBezTo>
                  <a:cubicBezTo>
                    <a:pt x="454" y="698"/>
                    <a:pt x="453" y="692"/>
                    <a:pt x="452" y="688"/>
                  </a:cubicBezTo>
                  <a:cubicBezTo>
                    <a:pt x="452" y="666"/>
                    <a:pt x="452" y="666"/>
                    <a:pt x="452" y="666"/>
                  </a:cubicBezTo>
                  <a:cubicBezTo>
                    <a:pt x="453" y="666"/>
                    <a:pt x="455" y="666"/>
                    <a:pt x="456" y="666"/>
                  </a:cubicBezTo>
                  <a:close/>
                  <a:moveTo>
                    <a:pt x="456" y="745"/>
                  </a:moveTo>
                  <a:cubicBezTo>
                    <a:pt x="456" y="760"/>
                    <a:pt x="456" y="760"/>
                    <a:pt x="456" y="760"/>
                  </a:cubicBezTo>
                  <a:cubicBezTo>
                    <a:pt x="455" y="759"/>
                    <a:pt x="453" y="758"/>
                    <a:pt x="452" y="757"/>
                  </a:cubicBezTo>
                  <a:cubicBezTo>
                    <a:pt x="452" y="745"/>
                    <a:pt x="452" y="745"/>
                    <a:pt x="452" y="745"/>
                  </a:cubicBezTo>
                  <a:cubicBezTo>
                    <a:pt x="455" y="745"/>
                    <a:pt x="455" y="745"/>
                    <a:pt x="455" y="745"/>
                  </a:cubicBezTo>
                  <a:lnTo>
                    <a:pt x="456" y="745"/>
                  </a:lnTo>
                  <a:close/>
                  <a:moveTo>
                    <a:pt x="445" y="4"/>
                  </a:moveTo>
                  <a:cubicBezTo>
                    <a:pt x="447" y="4"/>
                    <a:pt x="450" y="4"/>
                    <a:pt x="452" y="5"/>
                  </a:cubicBezTo>
                  <a:cubicBezTo>
                    <a:pt x="452" y="29"/>
                    <a:pt x="452" y="29"/>
                    <a:pt x="452" y="29"/>
                  </a:cubicBezTo>
                  <a:cubicBezTo>
                    <a:pt x="450" y="24"/>
                    <a:pt x="448" y="20"/>
                    <a:pt x="445" y="16"/>
                  </a:cubicBezTo>
                  <a:cubicBezTo>
                    <a:pt x="445" y="4"/>
                    <a:pt x="445" y="4"/>
                    <a:pt x="445" y="4"/>
                  </a:cubicBezTo>
                  <a:close/>
                  <a:moveTo>
                    <a:pt x="452" y="789"/>
                  </a:moveTo>
                  <a:cubicBezTo>
                    <a:pt x="451" y="789"/>
                    <a:pt x="450" y="789"/>
                    <a:pt x="449" y="789"/>
                  </a:cubicBezTo>
                  <a:cubicBezTo>
                    <a:pt x="448" y="789"/>
                    <a:pt x="446" y="790"/>
                    <a:pt x="445" y="790"/>
                  </a:cubicBezTo>
                  <a:cubicBezTo>
                    <a:pt x="445" y="776"/>
                    <a:pt x="445" y="776"/>
                    <a:pt x="445" y="776"/>
                  </a:cubicBezTo>
                  <a:cubicBezTo>
                    <a:pt x="447" y="777"/>
                    <a:pt x="450" y="779"/>
                    <a:pt x="452" y="781"/>
                  </a:cubicBezTo>
                  <a:cubicBezTo>
                    <a:pt x="452" y="789"/>
                    <a:pt x="452" y="789"/>
                    <a:pt x="452" y="789"/>
                  </a:cubicBezTo>
                  <a:close/>
                  <a:moveTo>
                    <a:pt x="452" y="42"/>
                  </a:moveTo>
                  <a:cubicBezTo>
                    <a:pt x="452" y="50"/>
                    <a:pt x="452" y="50"/>
                    <a:pt x="452" y="50"/>
                  </a:cubicBezTo>
                  <a:cubicBezTo>
                    <a:pt x="450" y="50"/>
                    <a:pt x="447" y="50"/>
                    <a:pt x="445" y="50"/>
                  </a:cubicBezTo>
                  <a:cubicBezTo>
                    <a:pt x="445" y="43"/>
                    <a:pt x="445" y="43"/>
                    <a:pt x="445" y="43"/>
                  </a:cubicBezTo>
                  <a:cubicBezTo>
                    <a:pt x="448" y="42"/>
                    <a:pt x="450" y="42"/>
                    <a:pt x="452" y="42"/>
                  </a:cubicBezTo>
                  <a:close/>
                  <a:moveTo>
                    <a:pt x="452" y="72"/>
                  </a:moveTo>
                  <a:cubicBezTo>
                    <a:pt x="452" y="110"/>
                    <a:pt x="452" y="110"/>
                    <a:pt x="452" y="110"/>
                  </a:cubicBezTo>
                  <a:cubicBezTo>
                    <a:pt x="451" y="111"/>
                    <a:pt x="449" y="112"/>
                    <a:pt x="447" y="113"/>
                  </a:cubicBezTo>
                  <a:cubicBezTo>
                    <a:pt x="447" y="114"/>
                    <a:pt x="447" y="114"/>
                    <a:pt x="448" y="114"/>
                  </a:cubicBezTo>
                  <a:cubicBezTo>
                    <a:pt x="449" y="114"/>
                    <a:pt x="450" y="114"/>
                    <a:pt x="452" y="114"/>
                  </a:cubicBezTo>
                  <a:cubicBezTo>
                    <a:pt x="452" y="125"/>
                    <a:pt x="452" y="125"/>
                    <a:pt x="452" y="125"/>
                  </a:cubicBezTo>
                  <a:cubicBezTo>
                    <a:pt x="450" y="125"/>
                    <a:pt x="448" y="125"/>
                    <a:pt x="445" y="124"/>
                  </a:cubicBezTo>
                  <a:cubicBezTo>
                    <a:pt x="445" y="73"/>
                    <a:pt x="445" y="73"/>
                    <a:pt x="445" y="73"/>
                  </a:cubicBezTo>
                  <a:cubicBezTo>
                    <a:pt x="447" y="73"/>
                    <a:pt x="449" y="73"/>
                    <a:pt x="451" y="73"/>
                  </a:cubicBezTo>
                  <a:cubicBezTo>
                    <a:pt x="451" y="72"/>
                    <a:pt x="452" y="72"/>
                    <a:pt x="452" y="72"/>
                  </a:cubicBezTo>
                  <a:close/>
                  <a:moveTo>
                    <a:pt x="452" y="128"/>
                  </a:moveTo>
                  <a:cubicBezTo>
                    <a:pt x="452" y="155"/>
                    <a:pt x="452" y="155"/>
                    <a:pt x="452" y="155"/>
                  </a:cubicBezTo>
                  <a:cubicBezTo>
                    <a:pt x="452" y="156"/>
                    <a:pt x="451" y="156"/>
                    <a:pt x="451" y="156"/>
                  </a:cubicBezTo>
                  <a:cubicBezTo>
                    <a:pt x="450" y="155"/>
                    <a:pt x="450" y="155"/>
                    <a:pt x="449" y="154"/>
                  </a:cubicBezTo>
                  <a:cubicBezTo>
                    <a:pt x="449" y="150"/>
                    <a:pt x="449" y="145"/>
                    <a:pt x="449" y="140"/>
                  </a:cubicBezTo>
                  <a:cubicBezTo>
                    <a:pt x="448" y="139"/>
                    <a:pt x="446" y="139"/>
                    <a:pt x="445" y="139"/>
                  </a:cubicBezTo>
                  <a:cubicBezTo>
                    <a:pt x="445" y="127"/>
                    <a:pt x="445" y="127"/>
                    <a:pt x="445" y="127"/>
                  </a:cubicBezTo>
                  <a:cubicBezTo>
                    <a:pt x="448" y="127"/>
                    <a:pt x="450" y="128"/>
                    <a:pt x="452" y="128"/>
                  </a:cubicBezTo>
                  <a:close/>
                  <a:moveTo>
                    <a:pt x="452" y="170"/>
                  </a:moveTo>
                  <a:cubicBezTo>
                    <a:pt x="452" y="199"/>
                    <a:pt x="452" y="199"/>
                    <a:pt x="452" y="199"/>
                  </a:cubicBezTo>
                  <a:cubicBezTo>
                    <a:pt x="450" y="198"/>
                    <a:pt x="448" y="198"/>
                    <a:pt x="445" y="197"/>
                  </a:cubicBezTo>
                  <a:cubicBezTo>
                    <a:pt x="445" y="193"/>
                    <a:pt x="445" y="193"/>
                    <a:pt x="445" y="193"/>
                  </a:cubicBezTo>
                  <a:cubicBezTo>
                    <a:pt x="450" y="193"/>
                    <a:pt x="450" y="193"/>
                    <a:pt x="450" y="193"/>
                  </a:cubicBezTo>
                  <a:cubicBezTo>
                    <a:pt x="448" y="186"/>
                    <a:pt x="448" y="181"/>
                    <a:pt x="445" y="178"/>
                  </a:cubicBezTo>
                  <a:cubicBezTo>
                    <a:pt x="445" y="168"/>
                    <a:pt x="445" y="168"/>
                    <a:pt x="445" y="168"/>
                  </a:cubicBezTo>
                  <a:cubicBezTo>
                    <a:pt x="448" y="169"/>
                    <a:pt x="450" y="169"/>
                    <a:pt x="452" y="170"/>
                  </a:cubicBezTo>
                  <a:close/>
                  <a:moveTo>
                    <a:pt x="452" y="224"/>
                  </a:moveTo>
                  <a:cubicBezTo>
                    <a:pt x="452" y="234"/>
                    <a:pt x="452" y="234"/>
                    <a:pt x="452" y="234"/>
                  </a:cubicBezTo>
                  <a:cubicBezTo>
                    <a:pt x="450" y="234"/>
                    <a:pt x="447" y="234"/>
                    <a:pt x="445" y="235"/>
                  </a:cubicBezTo>
                  <a:cubicBezTo>
                    <a:pt x="445" y="224"/>
                    <a:pt x="445" y="224"/>
                    <a:pt x="445" y="224"/>
                  </a:cubicBezTo>
                  <a:cubicBezTo>
                    <a:pt x="447" y="224"/>
                    <a:pt x="450" y="224"/>
                    <a:pt x="452" y="224"/>
                  </a:cubicBezTo>
                  <a:close/>
                  <a:moveTo>
                    <a:pt x="452" y="244"/>
                  </a:moveTo>
                  <a:cubicBezTo>
                    <a:pt x="452" y="254"/>
                    <a:pt x="452" y="254"/>
                    <a:pt x="452" y="254"/>
                  </a:cubicBezTo>
                  <a:cubicBezTo>
                    <a:pt x="450" y="254"/>
                    <a:pt x="448" y="253"/>
                    <a:pt x="445" y="253"/>
                  </a:cubicBezTo>
                  <a:cubicBezTo>
                    <a:pt x="445" y="241"/>
                    <a:pt x="445" y="241"/>
                    <a:pt x="445" y="241"/>
                  </a:cubicBezTo>
                  <a:cubicBezTo>
                    <a:pt x="447" y="243"/>
                    <a:pt x="449" y="243"/>
                    <a:pt x="452" y="244"/>
                  </a:cubicBezTo>
                  <a:close/>
                  <a:moveTo>
                    <a:pt x="452" y="262"/>
                  </a:moveTo>
                  <a:cubicBezTo>
                    <a:pt x="452" y="270"/>
                    <a:pt x="452" y="270"/>
                    <a:pt x="452" y="270"/>
                  </a:cubicBezTo>
                  <a:cubicBezTo>
                    <a:pt x="450" y="270"/>
                    <a:pt x="448" y="269"/>
                    <a:pt x="445" y="269"/>
                  </a:cubicBezTo>
                  <a:cubicBezTo>
                    <a:pt x="445" y="259"/>
                    <a:pt x="445" y="259"/>
                    <a:pt x="445" y="259"/>
                  </a:cubicBezTo>
                  <a:cubicBezTo>
                    <a:pt x="447" y="260"/>
                    <a:pt x="450" y="261"/>
                    <a:pt x="452" y="262"/>
                  </a:cubicBezTo>
                  <a:close/>
                  <a:moveTo>
                    <a:pt x="452" y="283"/>
                  </a:moveTo>
                  <a:cubicBezTo>
                    <a:pt x="452" y="293"/>
                    <a:pt x="452" y="293"/>
                    <a:pt x="452" y="293"/>
                  </a:cubicBezTo>
                  <a:cubicBezTo>
                    <a:pt x="449" y="292"/>
                    <a:pt x="447" y="291"/>
                    <a:pt x="445" y="291"/>
                  </a:cubicBezTo>
                  <a:cubicBezTo>
                    <a:pt x="445" y="281"/>
                    <a:pt x="445" y="281"/>
                    <a:pt x="445" y="281"/>
                  </a:cubicBezTo>
                  <a:cubicBezTo>
                    <a:pt x="447" y="282"/>
                    <a:pt x="450" y="283"/>
                    <a:pt x="452" y="283"/>
                  </a:cubicBezTo>
                  <a:close/>
                  <a:moveTo>
                    <a:pt x="452" y="308"/>
                  </a:moveTo>
                  <a:cubicBezTo>
                    <a:pt x="452" y="331"/>
                    <a:pt x="452" y="331"/>
                    <a:pt x="452" y="331"/>
                  </a:cubicBezTo>
                  <a:cubicBezTo>
                    <a:pt x="451" y="330"/>
                    <a:pt x="450" y="329"/>
                    <a:pt x="450" y="327"/>
                  </a:cubicBezTo>
                  <a:cubicBezTo>
                    <a:pt x="445" y="326"/>
                    <a:pt x="445" y="326"/>
                    <a:pt x="445" y="326"/>
                  </a:cubicBezTo>
                  <a:cubicBezTo>
                    <a:pt x="445" y="323"/>
                    <a:pt x="445" y="323"/>
                    <a:pt x="445" y="323"/>
                  </a:cubicBezTo>
                  <a:cubicBezTo>
                    <a:pt x="446" y="322"/>
                    <a:pt x="447" y="322"/>
                    <a:pt x="448" y="322"/>
                  </a:cubicBezTo>
                  <a:cubicBezTo>
                    <a:pt x="448" y="318"/>
                    <a:pt x="448" y="314"/>
                    <a:pt x="448" y="310"/>
                  </a:cubicBezTo>
                  <a:cubicBezTo>
                    <a:pt x="447" y="309"/>
                    <a:pt x="446" y="309"/>
                    <a:pt x="445" y="309"/>
                  </a:cubicBezTo>
                  <a:cubicBezTo>
                    <a:pt x="445" y="304"/>
                    <a:pt x="445" y="304"/>
                    <a:pt x="445" y="304"/>
                  </a:cubicBezTo>
                  <a:cubicBezTo>
                    <a:pt x="448" y="305"/>
                    <a:pt x="450" y="306"/>
                    <a:pt x="452" y="308"/>
                  </a:cubicBezTo>
                  <a:close/>
                  <a:moveTo>
                    <a:pt x="452" y="378"/>
                  </a:moveTo>
                  <a:cubicBezTo>
                    <a:pt x="452" y="390"/>
                    <a:pt x="452" y="390"/>
                    <a:pt x="452" y="390"/>
                  </a:cubicBezTo>
                  <a:cubicBezTo>
                    <a:pt x="445" y="395"/>
                    <a:pt x="445" y="395"/>
                    <a:pt x="445" y="395"/>
                  </a:cubicBezTo>
                  <a:cubicBezTo>
                    <a:pt x="445" y="378"/>
                    <a:pt x="445" y="378"/>
                    <a:pt x="445" y="378"/>
                  </a:cubicBezTo>
                  <a:cubicBezTo>
                    <a:pt x="452" y="378"/>
                    <a:pt x="452" y="378"/>
                    <a:pt x="452" y="378"/>
                  </a:cubicBezTo>
                  <a:close/>
                  <a:moveTo>
                    <a:pt x="452" y="474"/>
                  </a:moveTo>
                  <a:cubicBezTo>
                    <a:pt x="452" y="480"/>
                    <a:pt x="452" y="480"/>
                    <a:pt x="452" y="480"/>
                  </a:cubicBezTo>
                  <a:cubicBezTo>
                    <a:pt x="450" y="480"/>
                    <a:pt x="449" y="480"/>
                    <a:pt x="446" y="480"/>
                  </a:cubicBezTo>
                  <a:cubicBezTo>
                    <a:pt x="446" y="481"/>
                    <a:pt x="446" y="482"/>
                    <a:pt x="446" y="483"/>
                  </a:cubicBezTo>
                  <a:cubicBezTo>
                    <a:pt x="448" y="484"/>
                    <a:pt x="450" y="485"/>
                    <a:pt x="452" y="486"/>
                  </a:cubicBezTo>
                  <a:cubicBezTo>
                    <a:pt x="452" y="490"/>
                    <a:pt x="452" y="490"/>
                    <a:pt x="452" y="490"/>
                  </a:cubicBezTo>
                  <a:cubicBezTo>
                    <a:pt x="449" y="488"/>
                    <a:pt x="447" y="487"/>
                    <a:pt x="445" y="487"/>
                  </a:cubicBezTo>
                  <a:cubicBezTo>
                    <a:pt x="445" y="479"/>
                    <a:pt x="445" y="479"/>
                    <a:pt x="445" y="479"/>
                  </a:cubicBezTo>
                  <a:cubicBezTo>
                    <a:pt x="448" y="478"/>
                    <a:pt x="450" y="476"/>
                    <a:pt x="452" y="474"/>
                  </a:cubicBezTo>
                  <a:close/>
                  <a:moveTo>
                    <a:pt x="452" y="491"/>
                  </a:moveTo>
                  <a:cubicBezTo>
                    <a:pt x="452" y="495"/>
                    <a:pt x="452" y="495"/>
                    <a:pt x="452" y="495"/>
                  </a:cubicBezTo>
                  <a:cubicBezTo>
                    <a:pt x="450" y="496"/>
                    <a:pt x="448" y="497"/>
                    <a:pt x="445" y="499"/>
                  </a:cubicBezTo>
                  <a:cubicBezTo>
                    <a:pt x="445" y="493"/>
                    <a:pt x="445" y="493"/>
                    <a:pt x="445" y="493"/>
                  </a:cubicBezTo>
                  <a:cubicBezTo>
                    <a:pt x="448" y="493"/>
                    <a:pt x="450" y="493"/>
                    <a:pt x="452" y="491"/>
                  </a:cubicBezTo>
                  <a:close/>
                  <a:moveTo>
                    <a:pt x="452" y="511"/>
                  </a:moveTo>
                  <a:cubicBezTo>
                    <a:pt x="452" y="523"/>
                    <a:pt x="452" y="523"/>
                    <a:pt x="452" y="523"/>
                  </a:cubicBezTo>
                  <a:cubicBezTo>
                    <a:pt x="450" y="522"/>
                    <a:pt x="447" y="521"/>
                    <a:pt x="445" y="521"/>
                  </a:cubicBezTo>
                  <a:cubicBezTo>
                    <a:pt x="445" y="511"/>
                    <a:pt x="445" y="511"/>
                    <a:pt x="445" y="511"/>
                  </a:cubicBezTo>
                  <a:cubicBezTo>
                    <a:pt x="448" y="511"/>
                    <a:pt x="450" y="511"/>
                    <a:pt x="452" y="511"/>
                  </a:cubicBezTo>
                  <a:close/>
                  <a:moveTo>
                    <a:pt x="452" y="535"/>
                  </a:moveTo>
                  <a:cubicBezTo>
                    <a:pt x="452" y="544"/>
                    <a:pt x="452" y="544"/>
                    <a:pt x="452" y="544"/>
                  </a:cubicBezTo>
                  <a:cubicBezTo>
                    <a:pt x="450" y="546"/>
                    <a:pt x="447" y="547"/>
                    <a:pt x="445" y="548"/>
                  </a:cubicBezTo>
                  <a:cubicBezTo>
                    <a:pt x="445" y="539"/>
                    <a:pt x="445" y="539"/>
                    <a:pt x="445" y="539"/>
                  </a:cubicBezTo>
                  <a:cubicBezTo>
                    <a:pt x="446" y="539"/>
                    <a:pt x="446" y="538"/>
                    <a:pt x="446" y="537"/>
                  </a:cubicBezTo>
                  <a:cubicBezTo>
                    <a:pt x="448" y="537"/>
                    <a:pt x="450" y="536"/>
                    <a:pt x="452" y="535"/>
                  </a:cubicBezTo>
                  <a:close/>
                  <a:moveTo>
                    <a:pt x="452" y="550"/>
                  </a:moveTo>
                  <a:cubicBezTo>
                    <a:pt x="452" y="559"/>
                    <a:pt x="452" y="559"/>
                    <a:pt x="452" y="559"/>
                  </a:cubicBezTo>
                  <a:cubicBezTo>
                    <a:pt x="450" y="560"/>
                    <a:pt x="448" y="560"/>
                    <a:pt x="446" y="560"/>
                  </a:cubicBezTo>
                  <a:cubicBezTo>
                    <a:pt x="446" y="563"/>
                    <a:pt x="446" y="565"/>
                    <a:pt x="445" y="567"/>
                  </a:cubicBezTo>
                  <a:cubicBezTo>
                    <a:pt x="445" y="553"/>
                    <a:pt x="445" y="553"/>
                    <a:pt x="445" y="553"/>
                  </a:cubicBezTo>
                  <a:cubicBezTo>
                    <a:pt x="447" y="552"/>
                    <a:pt x="449" y="552"/>
                    <a:pt x="452" y="550"/>
                  </a:cubicBezTo>
                  <a:close/>
                  <a:moveTo>
                    <a:pt x="452" y="563"/>
                  </a:moveTo>
                  <a:cubicBezTo>
                    <a:pt x="450" y="565"/>
                    <a:pt x="447" y="566"/>
                    <a:pt x="445" y="567"/>
                  </a:cubicBezTo>
                  <a:cubicBezTo>
                    <a:pt x="445" y="588"/>
                    <a:pt x="445" y="588"/>
                    <a:pt x="445" y="588"/>
                  </a:cubicBezTo>
                  <a:cubicBezTo>
                    <a:pt x="446" y="589"/>
                    <a:pt x="447" y="590"/>
                    <a:pt x="448" y="590"/>
                  </a:cubicBezTo>
                  <a:cubicBezTo>
                    <a:pt x="449" y="590"/>
                    <a:pt x="451" y="589"/>
                    <a:pt x="452" y="589"/>
                  </a:cubicBezTo>
                  <a:cubicBezTo>
                    <a:pt x="452" y="579"/>
                    <a:pt x="452" y="579"/>
                    <a:pt x="452" y="579"/>
                  </a:cubicBezTo>
                  <a:cubicBezTo>
                    <a:pt x="451" y="579"/>
                    <a:pt x="450" y="579"/>
                    <a:pt x="450" y="579"/>
                  </a:cubicBezTo>
                  <a:cubicBezTo>
                    <a:pt x="450" y="577"/>
                    <a:pt x="450" y="576"/>
                    <a:pt x="450" y="574"/>
                  </a:cubicBezTo>
                  <a:cubicBezTo>
                    <a:pt x="450" y="574"/>
                    <a:pt x="451" y="574"/>
                    <a:pt x="452" y="573"/>
                  </a:cubicBezTo>
                  <a:cubicBezTo>
                    <a:pt x="452" y="563"/>
                    <a:pt x="452" y="563"/>
                    <a:pt x="452" y="563"/>
                  </a:cubicBezTo>
                  <a:close/>
                  <a:moveTo>
                    <a:pt x="452" y="605"/>
                  </a:moveTo>
                  <a:cubicBezTo>
                    <a:pt x="452" y="616"/>
                    <a:pt x="452" y="616"/>
                    <a:pt x="452" y="616"/>
                  </a:cubicBezTo>
                  <a:cubicBezTo>
                    <a:pt x="450" y="614"/>
                    <a:pt x="448" y="613"/>
                    <a:pt x="445" y="613"/>
                  </a:cubicBezTo>
                  <a:cubicBezTo>
                    <a:pt x="445" y="606"/>
                    <a:pt x="445" y="606"/>
                    <a:pt x="445" y="606"/>
                  </a:cubicBezTo>
                  <a:cubicBezTo>
                    <a:pt x="447" y="606"/>
                    <a:pt x="450" y="605"/>
                    <a:pt x="452" y="605"/>
                  </a:cubicBezTo>
                  <a:close/>
                  <a:moveTo>
                    <a:pt x="452" y="627"/>
                  </a:moveTo>
                  <a:cubicBezTo>
                    <a:pt x="452" y="632"/>
                    <a:pt x="452" y="632"/>
                    <a:pt x="452" y="632"/>
                  </a:cubicBezTo>
                  <a:cubicBezTo>
                    <a:pt x="450" y="632"/>
                    <a:pt x="449" y="632"/>
                    <a:pt x="448" y="633"/>
                  </a:cubicBezTo>
                  <a:cubicBezTo>
                    <a:pt x="447" y="633"/>
                    <a:pt x="446" y="633"/>
                    <a:pt x="445" y="634"/>
                  </a:cubicBezTo>
                  <a:cubicBezTo>
                    <a:pt x="445" y="624"/>
                    <a:pt x="445" y="624"/>
                    <a:pt x="445" y="624"/>
                  </a:cubicBezTo>
                  <a:cubicBezTo>
                    <a:pt x="447" y="626"/>
                    <a:pt x="448" y="627"/>
                    <a:pt x="450" y="628"/>
                  </a:cubicBezTo>
                  <a:cubicBezTo>
                    <a:pt x="452" y="627"/>
                    <a:pt x="452" y="627"/>
                    <a:pt x="452" y="627"/>
                  </a:cubicBezTo>
                  <a:close/>
                  <a:moveTo>
                    <a:pt x="452" y="666"/>
                  </a:moveTo>
                  <a:cubicBezTo>
                    <a:pt x="452" y="688"/>
                    <a:pt x="452" y="688"/>
                    <a:pt x="452" y="688"/>
                  </a:cubicBezTo>
                  <a:cubicBezTo>
                    <a:pt x="450" y="680"/>
                    <a:pt x="450" y="680"/>
                    <a:pt x="449" y="679"/>
                  </a:cubicBezTo>
                  <a:cubicBezTo>
                    <a:pt x="448" y="681"/>
                    <a:pt x="446" y="683"/>
                    <a:pt x="445" y="684"/>
                  </a:cubicBezTo>
                  <a:cubicBezTo>
                    <a:pt x="445" y="672"/>
                    <a:pt x="445" y="672"/>
                    <a:pt x="445" y="672"/>
                  </a:cubicBezTo>
                  <a:cubicBezTo>
                    <a:pt x="448" y="668"/>
                    <a:pt x="448" y="668"/>
                    <a:pt x="449" y="666"/>
                  </a:cubicBezTo>
                  <a:cubicBezTo>
                    <a:pt x="450" y="666"/>
                    <a:pt x="451" y="666"/>
                    <a:pt x="452" y="666"/>
                  </a:cubicBezTo>
                  <a:close/>
                  <a:moveTo>
                    <a:pt x="452" y="745"/>
                  </a:moveTo>
                  <a:cubicBezTo>
                    <a:pt x="452" y="757"/>
                    <a:pt x="452" y="757"/>
                    <a:pt x="452" y="757"/>
                  </a:cubicBezTo>
                  <a:cubicBezTo>
                    <a:pt x="449" y="754"/>
                    <a:pt x="449" y="754"/>
                    <a:pt x="449" y="754"/>
                  </a:cubicBezTo>
                  <a:cubicBezTo>
                    <a:pt x="445" y="754"/>
                    <a:pt x="445" y="754"/>
                    <a:pt x="445" y="754"/>
                  </a:cubicBezTo>
                  <a:cubicBezTo>
                    <a:pt x="445" y="745"/>
                    <a:pt x="445" y="745"/>
                    <a:pt x="445" y="745"/>
                  </a:cubicBezTo>
                  <a:cubicBezTo>
                    <a:pt x="452" y="745"/>
                    <a:pt x="452" y="745"/>
                    <a:pt x="452" y="745"/>
                  </a:cubicBezTo>
                  <a:close/>
                  <a:moveTo>
                    <a:pt x="445" y="535"/>
                  </a:moveTo>
                  <a:cubicBezTo>
                    <a:pt x="445" y="526"/>
                    <a:pt x="445" y="526"/>
                    <a:pt x="445" y="526"/>
                  </a:cubicBezTo>
                  <a:cubicBezTo>
                    <a:pt x="446" y="526"/>
                    <a:pt x="446" y="526"/>
                    <a:pt x="446" y="526"/>
                  </a:cubicBezTo>
                  <a:cubicBezTo>
                    <a:pt x="449" y="529"/>
                    <a:pt x="449" y="529"/>
                    <a:pt x="449" y="533"/>
                  </a:cubicBezTo>
                  <a:cubicBezTo>
                    <a:pt x="448" y="535"/>
                    <a:pt x="448" y="535"/>
                    <a:pt x="445" y="535"/>
                  </a:cubicBezTo>
                  <a:close/>
                  <a:moveTo>
                    <a:pt x="439" y="3"/>
                  </a:moveTo>
                  <a:cubicBezTo>
                    <a:pt x="441" y="3"/>
                    <a:pt x="443" y="3"/>
                    <a:pt x="445" y="4"/>
                  </a:cubicBezTo>
                  <a:cubicBezTo>
                    <a:pt x="445" y="16"/>
                    <a:pt x="445" y="16"/>
                    <a:pt x="445" y="16"/>
                  </a:cubicBezTo>
                  <a:cubicBezTo>
                    <a:pt x="444" y="14"/>
                    <a:pt x="442" y="13"/>
                    <a:pt x="439" y="12"/>
                  </a:cubicBezTo>
                  <a:cubicBezTo>
                    <a:pt x="439" y="3"/>
                    <a:pt x="439" y="3"/>
                    <a:pt x="439" y="3"/>
                  </a:cubicBezTo>
                  <a:close/>
                  <a:moveTo>
                    <a:pt x="445" y="790"/>
                  </a:moveTo>
                  <a:cubicBezTo>
                    <a:pt x="443" y="790"/>
                    <a:pt x="441" y="791"/>
                    <a:pt x="439" y="791"/>
                  </a:cubicBezTo>
                  <a:cubicBezTo>
                    <a:pt x="439" y="783"/>
                    <a:pt x="439" y="783"/>
                    <a:pt x="439" y="783"/>
                  </a:cubicBezTo>
                  <a:cubicBezTo>
                    <a:pt x="439" y="769"/>
                    <a:pt x="439" y="769"/>
                    <a:pt x="439" y="769"/>
                  </a:cubicBezTo>
                  <a:cubicBezTo>
                    <a:pt x="441" y="772"/>
                    <a:pt x="443" y="774"/>
                    <a:pt x="445" y="776"/>
                  </a:cubicBezTo>
                  <a:cubicBezTo>
                    <a:pt x="445" y="790"/>
                    <a:pt x="445" y="790"/>
                    <a:pt x="445" y="790"/>
                  </a:cubicBezTo>
                  <a:close/>
                  <a:moveTo>
                    <a:pt x="445" y="43"/>
                  </a:moveTo>
                  <a:cubicBezTo>
                    <a:pt x="445" y="50"/>
                    <a:pt x="445" y="50"/>
                    <a:pt x="445" y="50"/>
                  </a:cubicBezTo>
                  <a:cubicBezTo>
                    <a:pt x="443" y="50"/>
                    <a:pt x="441" y="49"/>
                    <a:pt x="439" y="48"/>
                  </a:cubicBezTo>
                  <a:cubicBezTo>
                    <a:pt x="439" y="39"/>
                    <a:pt x="439" y="39"/>
                    <a:pt x="439" y="39"/>
                  </a:cubicBezTo>
                  <a:cubicBezTo>
                    <a:pt x="441" y="40"/>
                    <a:pt x="443" y="42"/>
                    <a:pt x="445" y="43"/>
                  </a:cubicBezTo>
                  <a:cubicBezTo>
                    <a:pt x="445" y="43"/>
                    <a:pt x="445" y="43"/>
                    <a:pt x="445" y="43"/>
                  </a:cubicBezTo>
                  <a:close/>
                  <a:moveTo>
                    <a:pt x="445" y="73"/>
                  </a:moveTo>
                  <a:cubicBezTo>
                    <a:pt x="445" y="124"/>
                    <a:pt x="445" y="124"/>
                    <a:pt x="445" y="124"/>
                  </a:cubicBezTo>
                  <a:cubicBezTo>
                    <a:pt x="443" y="124"/>
                    <a:pt x="441" y="124"/>
                    <a:pt x="439" y="124"/>
                  </a:cubicBezTo>
                  <a:cubicBezTo>
                    <a:pt x="439" y="99"/>
                    <a:pt x="439" y="99"/>
                    <a:pt x="439" y="99"/>
                  </a:cubicBezTo>
                  <a:cubicBezTo>
                    <a:pt x="440" y="98"/>
                    <a:pt x="441" y="98"/>
                    <a:pt x="442" y="98"/>
                  </a:cubicBezTo>
                  <a:cubicBezTo>
                    <a:pt x="442" y="97"/>
                    <a:pt x="442" y="97"/>
                    <a:pt x="443" y="96"/>
                  </a:cubicBezTo>
                  <a:cubicBezTo>
                    <a:pt x="439" y="96"/>
                    <a:pt x="439" y="96"/>
                    <a:pt x="439" y="96"/>
                  </a:cubicBezTo>
                  <a:cubicBezTo>
                    <a:pt x="439" y="87"/>
                    <a:pt x="439" y="87"/>
                    <a:pt x="439" y="87"/>
                  </a:cubicBezTo>
                  <a:cubicBezTo>
                    <a:pt x="440" y="86"/>
                    <a:pt x="441" y="86"/>
                    <a:pt x="442" y="86"/>
                  </a:cubicBezTo>
                  <a:cubicBezTo>
                    <a:pt x="439" y="85"/>
                    <a:pt x="439" y="85"/>
                    <a:pt x="439" y="85"/>
                  </a:cubicBezTo>
                  <a:cubicBezTo>
                    <a:pt x="439" y="73"/>
                    <a:pt x="439" y="73"/>
                    <a:pt x="439" y="73"/>
                  </a:cubicBezTo>
                  <a:cubicBezTo>
                    <a:pt x="441" y="73"/>
                    <a:pt x="443" y="73"/>
                    <a:pt x="445" y="73"/>
                  </a:cubicBezTo>
                  <a:close/>
                  <a:moveTo>
                    <a:pt x="445" y="127"/>
                  </a:moveTo>
                  <a:cubicBezTo>
                    <a:pt x="445" y="139"/>
                    <a:pt x="445" y="139"/>
                    <a:pt x="445" y="139"/>
                  </a:cubicBezTo>
                  <a:cubicBezTo>
                    <a:pt x="443" y="139"/>
                    <a:pt x="441" y="138"/>
                    <a:pt x="439" y="138"/>
                  </a:cubicBezTo>
                  <a:cubicBezTo>
                    <a:pt x="439" y="126"/>
                    <a:pt x="439" y="126"/>
                    <a:pt x="439" y="126"/>
                  </a:cubicBezTo>
                  <a:cubicBezTo>
                    <a:pt x="441" y="126"/>
                    <a:pt x="443" y="127"/>
                    <a:pt x="445" y="127"/>
                  </a:cubicBezTo>
                  <a:close/>
                  <a:moveTo>
                    <a:pt x="445" y="168"/>
                  </a:moveTo>
                  <a:cubicBezTo>
                    <a:pt x="445" y="178"/>
                    <a:pt x="445" y="178"/>
                    <a:pt x="445" y="178"/>
                  </a:cubicBezTo>
                  <a:cubicBezTo>
                    <a:pt x="444" y="177"/>
                    <a:pt x="442" y="175"/>
                    <a:pt x="439" y="174"/>
                  </a:cubicBezTo>
                  <a:cubicBezTo>
                    <a:pt x="439" y="167"/>
                    <a:pt x="439" y="167"/>
                    <a:pt x="439" y="167"/>
                  </a:cubicBezTo>
                  <a:cubicBezTo>
                    <a:pt x="441" y="167"/>
                    <a:pt x="443" y="168"/>
                    <a:pt x="445" y="168"/>
                  </a:cubicBezTo>
                  <a:close/>
                  <a:moveTo>
                    <a:pt x="445" y="193"/>
                  </a:moveTo>
                  <a:cubicBezTo>
                    <a:pt x="445" y="197"/>
                    <a:pt x="445" y="197"/>
                    <a:pt x="445" y="197"/>
                  </a:cubicBezTo>
                  <a:cubicBezTo>
                    <a:pt x="443" y="197"/>
                    <a:pt x="441" y="196"/>
                    <a:pt x="439" y="196"/>
                  </a:cubicBezTo>
                  <a:cubicBezTo>
                    <a:pt x="439" y="189"/>
                    <a:pt x="439" y="189"/>
                    <a:pt x="439" y="189"/>
                  </a:cubicBezTo>
                  <a:cubicBezTo>
                    <a:pt x="440" y="191"/>
                    <a:pt x="442" y="192"/>
                    <a:pt x="444" y="193"/>
                  </a:cubicBezTo>
                  <a:cubicBezTo>
                    <a:pt x="445" y="193"/>
                    <a:pt x="445" y="193"/>
                    <a:pt x="445" y="193"/>
                  </a:cubicBezTo>
                  <a:close/>
                  <a:moveTo>
                    <a:pt x="445" y="224"/>
                  </a:moveTo>
                  <a:cubicBezTo>
                    <a:pt x="445" y="235"/>
                    <a:pt x="445" y="235"/>
                    <a:pt x="445" y="235"/>
                  </a:cubicBezTo>
                  <a:cubicBezTo>
                    <a:pt x="444" y="235"/>
                    <a:pt x="443" y="236"/>
                    <a:pt x="441" y="236"/>
                  </a:cubicBezTo>
                  <a:cubicBezTo>
                    <a:pt x="441" y="239"/>
                    <a:pt x="443" y="240"/>
                    <a:pt x="445" y="241"/>
                  </a:cubicBezTo>
                  <a:cubicBezTo>
                    <a:pt x="445" y="253"/>
                    <a:pt x="445" y="253"/>
                    <a:pt x="445" y="253"/>
                  </a:cubicBezTo>
                  <a:cubicBezTo>
                    <a:pt x="443" y="253"/>
                    <a:pt x="441" y="253"/>
                    <a:pt x="439" y="253"/>
                  </a:cubicBezTo>
                  <a:cubicBezTo>
                    <a:pt x="439" y="224"/>
                    <a:pt x="439" y="224"/>
                    <a:pt x="439" y="224"/>
                  </a:cubicBezTo>
                  <a:cubicBezTo>
                    <a:pt x="441" y="224"/>
                    <a:pt x="443" y="224"/>
                    <a:pt x="445" y="224"/>
                  </a:cubicBezTo>
                  <a:close/>
                  <a:moveTo>
                    <a:pt x="445" y="259"/>
                  </a:moveTo>
                  <a:cubicBezTo>
                    <a:pt x="445" y="269"/>
                    <a:pt x="445" y="269"/>
                    <a:pt x="445" y="269"/>
                  </a:cubicBezTo>
                  <a:cubicBezTo>
                    <a:pt x="443" y="268"/>
                    <a:pt x="441" y="268"/>
                    <a:pt x="439" y="268"/>
                  </a:cubicBezTo>
                  <a:cubicBezTo>
                    <a:pt x="439" y="257"/>
                    <a:pt x="439" y="257"/>
                    <a:pt x="439" y="257"/>
                  </a:cubicBezTo>
                  <a:cubicBezTo>
                    <a:pt x="441" y="258"/>
                    <a:pt x="443" y="259"/>
                    <a:pt x="445" y="259"/>
                  </a:cubicBezTo>
                  <a:close/>
                  <a:moveTo>
                    <a:pt x="445" y="281"/>
                  </a:moveTo>
                  <a:cubicBezTo>
                    <a:pt x="445" y="291"/>
                    <a:pt x="445" y="291"/>
                    <a:pt x="445" y="291"/>
                  </a:cubicBezTo>
                  <a:cubicBezTo>
                    <a:pt x="443" y="290"/>
                    <a:pt x="441" y="289"/>
                    <a:pt x="439" y="289"/>
                  </a:cubicBezTo>
                  <a:cubicBezTo>
                    <a:pt x="439" y="277"/>
                    <a:pt x="439" y="277"/>
                    <a:pt x="439" y="277"/>
                  </a:cubicBezTo>
                  <a:cubicBezTo>
                    <a:pt x="441" y="279"/>
                    <a:pt x="443" y="280"/>
                    <a:pt x="445" y="281"/>
                  </a:cubicBezTo>
                  <a:close/>
                  <a:moveTo>
                    <a:pt x="445" y="304"/>
                  </a:moveTo>
                  <a:cubicBezTo>
                    <a:pt x="445" y="309"/>
                    <a:pt x="445" y="309"/>
                    <a:pt x="445" y="309"/>
                  </a:cubicBezTo>
                  <a:cubicBezTo>
                    <a:pt x="444" y="308"/>
                    <a:pt x="443" y="308"/>
                    <a:pt x="442" y="307"/>
                  </a:cubicBezTo>
                  <a:cubicBezTo>
                    <a:pt x="442" y="314"/>
                    <a:pt x="442" y="317"/>
                    <a:pt x="445" y="323"/>
                  </a:cubicBezTo>
                  <a:cubicBezTo>
                    <a:pt x="445" y="323"/>
                    <a:pt x="445" y="323"/>
                    <a:pt x="445" y="323"/>
                  </a:cubicBezTo>
                  <a:cubicBezTo>
                    <a:pt x="445" y="326"/>
                    <a:pt x="445" y="326"/>
                    <a:pt x="445" y="326"/>
                  </a:cubicBezTo>
                  <a:cubicBezTo>
                    <a:pt x="440" y="324"/>
                    <a:pt x="440" y="324"/>
                    <a:pt x="440" y="324"/>
                  </a:cubicBezTo>
                  <a:cubicBezTo>
                    <a:pt x="440" y="323"/>
                    <a:pt x="440" y="322"/>
                    <a:pt x="440" y="321"/>
                  </a:cubicBezTo>
                  <a:cubicBezTo>
                    <a:pt x="440" y="321"/>
                    <a:pt x="440" y="321"/>
                    <a:pt x="439" y="321"/>
                  </a:cubicBezTo>
                  <a:cubicBezTo>
                    <a:pt x="439" y="302"/>
                    <a:pt x="439" y="302"/>
                    <a:pt x="439" y="302"/>
                  </a:cubicBezTo>
                  <a:cubicBezTo>
                    <a:pt x="441" y="302"/>
                    <a:pt x="443" y="303"/>
                    <a:pt x="445" y="304"/>
                  </a:cubicBezTo>
                  <a:close/>
                  <a:moveTo>
                    <a:pt x="445" y="378"/>
                  </a:moveTo>
                  <a:cubicBezTo>
                    <a:pt x="445" y="395"/>
                    <a:pt x="445" y="395"/>
                    <a:pt x="445" y="395"/>
                  </a:cubicBezTo>
                  <a:cubicBezTo>
                    <a:pt x="439" y="400"/>
                    <a:pt x="439" y="400"/>
                    <a:pt x="439" y="400"/>
                  </a:cubicBezTo>
                  <a:cubicBezTo>
                    <a:pt x="439" y="378"/>
                    <a:pt x="439" y="378"/>
                    <a:pt x="439" y="378"/>
                  </a:cubicBezTo>
                  <a:cubicBezTo>
                    <a:pt x="445" y="378"/>
                    <a:pt x="445" y="378"/>
                    <a:pt x="445" y="378"/>
                  </a:cubicBezTo>
                  <a:close/>
                  <a:moveTo>
                    <a:pt x="445" y="479"/>
                  </a:moveTo>
                  <a:cubicBezTo>
                    <a:pt x="445" y="487"/>
                    <a:pt x="445" y="487"/>
                    <a:pt x="445" y="487"/>
                  </a:cubicBezTo>
                  <a:cubicBezTo>
                    <a:pt x="443" y="486"/>
                    <a:pt x="442" y="486"/>
                    <a:pt x="439" y="486"/>
                  </a:cubicBezTo>
                  <a:cubicBezTo>
                    <a:pt x="439" y="482"/>
                    <a:pt x="439" y="482"/>
                    <a:pt x="439" y="482"/>
                  </a:cubicBezTo>
                  <a:cubicBezTo>
                    <a:pt x="441" y="482"/>
                    <a:pt x="443" y="480"/>
                    <a:pt x="445" y="479"/>
                  </a:cubicBezTo>
                  <a:close/>
                  <a:moveTo>
                    <a:pt x="445" y="493"/>
                  </a:moveTo>
                  <a:cubicBezTo>
                    <a:pt x="445" y="499"/>
                    <a:pt x="445" y="499"/>
                    <a:pt x="445" y="499"/>
                  </a:cubicBezTo>
                  <a:cubicBezTo>
                    <a:pt x="443" y="499"/>
                    <a:pt x="441" y="501"/>
                    <a:pt x="439" y="501"/>
                  </a:cubicBezTo>
                  <a:cubicBezTo>
                    <a:pt x="439" y="498"/>
                    <a:pt x="439" y="498"/>
                    <a:pt x="439" y="498"/>
                  </a:cubicBezTo>
                  <a:cubicBezTo>
                    <a:pt x="440" y="498"/>
                    <a:pt x="440" y="498"/>
                    <a:pt x="440" y="498"/>
                  </a:cubicBezTo>
                  <a:cubicBezTo>
                    <a:pt x="440" y="497"/>
                    <a:pt x="440" y="496"/>
                    <a:pt x="439" y="495"/>
                  </a:cubicBezTo>
                  <a:cubicBezTo>
                    <a:pt x="439" y="490"/>
                    <a:pt x="439" y="490"/>
                    <a:pt x="439" y="490"/>
                  </a:cubicBezTo>
                  <a:cubicBezTo>
                    <a:pt x="440" y="491"/>
                    <a:pt x="441" y="492"/>
                    <a:pt x="443" y="493"/>
                  </a:cubicBezTo>
                  <a:cubicBezTo>
                    <a:pt x="444" y="493"/>
                    <a:pt x="444" y="493"/>
                    <a:pt x="445" y="493"/>
                  </a:cubicBezTo>
                  <a:close/>
                  <a:moveTo>
                    <a:pt x="445" y="511"/>
                  </a:moveTo>
                  <a:cubicBezTo>
                    <a:pt x="445" y="521"/>
                    <a:pt x="445" y="521"/>
                    <a:pt x="445" y="521"/>
                  </a:cubicBezTo>
                  <a:cubicBezTo>
                    <a:pt x="443" y="521"/>
                    <a:pt x="441" y="521"/>
                    <a:pt x="439" y="522"/>
                  </a:cubicBezTo>
                  <a:cubicBezTo>
                    <a:pt x="439" y="511"/>
                    <a:pt x="439" y="511"/>
                    <a:pt x="439" y="511"/>
                  </a:cubicBezTo>
                  <a:cubicBezTo>
                    <a:pt x="441" y="511"/>
                    <a:pt x="443" y="511"/>
                    <a:pt x="445" y="511"/>
                  </a:cubicBezTo>
                  <a:close/>
                  <a:moveTo>
                    <a:pt x="445" y="526"/>
                  </a:moveTo>
                  <a:cubicBezTo>
                    <a:pt x="445" y="535"/>
                    <a:pt x="445" y="535"/>
                    <a:pt x="445" y="535"/>
                  </a:cubicBezTo>
                  <a:cubicBezTo>
                    <a:pt x="445" y="535"/>
                    <a:pt x="444" y="536"/>
                    <a:pt x="443" y="536"/>
                  </a:cubicBezTo>
                  <a:cubicBezTo>
                    <a:pt x="441" y="533"/>
                    <a:pt x="441" y="531"/>
                    <a:pt x="441" y="528"/>
                  </a:cubicBezTo>
                  <a:cubicBezTo>
                    <a:pt x="442" y="526"/>
                    <a:pt x="442" y="526"/>
                    <a:pt x="445" y="526"/>
                  </a:cubicBezTo>
                  <a:close/>
                  <a:moveTo>
                    <a:pt x="445" y="539"/>
                  </a:moveTo>
                  <a:cubicBezTo>
                    <a:pt x="445" y="548"/>
                    <a:pt x="445" y="548"/>
                    <a:pt x="445" y="548"/>
                  </a:cubicBezTo>
                  <a:cubicBezTo>
                    <a:pt x="444" y="549"/>
                    <a:pt x="443" y="549"/>
                    <a:pt x="442" y="550"/>
                  </a:cubicBezTo>
                  <a:cubicBezTo>
                    <a:pt x="442" y="551"/>
                    <a:pt x="442" y="553"/>
                    <a:pt x="442" y="554"/>
                  </a:cubicBezTo>
                  <a:cubicBezTo>
                    <a:pt x="443" y="554"/>
                    <a:pt x="444" y="554"/>
                    <a:pt x="445" y="553"/>
                  </a:cubicBezTo>
                  <a:cubicBezTo>
                    <a:pt x="445" y="567"/>
                    <a:pt x="445" y="567"/>
                    <a:pt x="445" y="567"/>
                  </a:cubicBezTo>
                  <a:cubicBezTo>
                    <a:pt x="445" y="567"/>
                    <a:pt x="445" y="567"/>
                    <a:pt x="445" y="567"/>
                  </a:cubicBezTo>
                  <a:cubicBezTo>
                    <a:pt x="445" y="567"/>
                    <a:pt x="445" y="567"/>
                    <a:pt x="445" y="567"/>
                  </a:cubicBezTo>
                  <a:cubicBezTo>
                    <a:pt x="445" y="588"/>
                    <a:pt x="445" y="588"/>
                    <a:pt x="445" y="588"/>
                  </a:cubicBezTo>
                  <a:cubicBezTo>
                    <a:pt x="443" y="586"/>
                    <a:pt x="441" y="582"/>
                    <a:pt x="439" y="577"/>
                  </a:cubicBezTo>
                  <a:cubicBezTo>
                    <a:pt x="439" y="546"/>
                    <a:pt x="439" y="546"/>
                    <a:pt x="439" y="546"/>
                  </a:cubicBezTo>
                  <a:cubicBezTo>
                    <a:pt x="441" y="544"/>
                    <a:pt x="444" y="541"/>
                    <a:pt x="445" y="539"/>
                  </a:cubicBezTo>
                  <a:close/>
                  <a:moveTo>
                    <a:pt x="445" y="606"/>
                  </a:moveTo>
                  <a:cubicBezTo>
                    <a:pt x="445" y="613"/>
                    <a:pt x="445" y="613"/>
                    <a:pt x="445" y="613"/>
                  </a:cubicBezTo>
                  <a:cubicBezTo>
                    <a:pt x="444" y="613"/>
                    <a:pt x="442" y="613"/>
                    <a:pt x="439" y="613"/>
                  </a:cubicBezTo>
                  <a:cubicBezTo>
                    <a:pt x="439" y="607"/>
                    <a:pt x="439" y="607"/>
                    <a:pt x="439" y="607"/>
                  </a:cubicBezTo>
                  <a:cubicBezTo>
                    <a:pt x="441" y="607"/>
                    <a:pt x="443" y="606"/>
                    <a:pt x="445" y="606"/>
                  </a:cubicBezTo>
                  <a:close/>
                  <a:moveTo>
                    <a:pt x="445" y="624"/>
                  </a:moveTo>
                  <a:cubicBezTo>
                    <a:pt x="445" y="634"/>
                    <a:pt x="445" y="634"/>
                    <a:pt x="445" y="634"/>
                  </a:cubicBezTo>
                  <a:cubicBezTo>
                    <a:pt x="443" y="634"/>
                    <a:pt x="441" y="635"/>
                    <a:pt x="439" y="635"/>
                  </a:cubicBezTo>
                  <a:cubicBezTo>
                    <a:pt x="439" y="630"/>
                    <a:pt x="439" y="630"/>
                    <a:pt x="439" y="630"/>
                  </a:cubicBezTo>
                  <a:cubicBezTo>
                    <a:pt x="440" y="630"/>
                    <a:pt x="440" y="629"/>
                    <a:pt x="441" y="629"/>
                  </a:cubicBezTo>
                  <a:cubicBezTo>
                    <a:pt x="441" y="628"/>
                    <a:pt x="440" y="627"/>
                    <a:pt x="439" y="626"/>
                  </a:cubicBezTo>
                  <a:cubicBezTo>
                    <a:pt x="439" y="617"/>
                    <a:pt x="439" y="617"/>
                    <a:pt x="439" y="617"/>
                  </a:cubicBezTo>
                  <a:cubicBezTo>
                    <a:pt x="441" y="620"/>
                    <a:pt x="443" y="622"/>
                    <a:pt x="445" y="624"/>
                  </a:cubicBezTo>
                  <a:close/>
                  <a:moveTo>
                    <a:pt x="445" y="672"/>
                  </a:moveTo>
                  <a:cubicBezTo>
                    <a:pt x="445" y="684"/>
                    <a:pt x="445" y="684"/>
                    <a:pt x="445" y="684"/>
                  </a:cubicBezTo>
                  <a:cubicBezTo>
                    <a:pt x="445" y="685"/>
                    <a:pt x="445" y="685"/>
                    <a:pt x="445" y="685"/>
                  </a:cubicBezTo>
                  <a:cubicBezTo>
                    <a:pt x="443" y="683"/>
                    <a:pt x="441" y="681"/>
                    <a:pt x="439" y="679"/>
                  </a:cubicBezTo>
                  <a:cubicBezTo>
                    <a:pt x="439" y="678"/>
                    <a:pt x="439" y="678"/>
                    <a:pt x="439" y="678"/>
                  </a:cubicBezTo>
                  <a:cubicBezTo>
                    <a:pt x="442" y="675"/>
                    <a:pt x="444" y="673"/>
                    <a:pt x="445" y="672"/>
                  </a:cubicBezTo>
                  <a:close/>
                  <a:moveTo>
                    <a:pt x="445" y="745"/>
                  </a:moveTo>
                  <a:cubicBezTo>
                    <a:pt x="445" y="754"/>
                    <a:pt x="445" y="754"/>
                    <a:pt x="445" y="754"/>
                  </a:cubicBezTo>
                  <a:cubicBezTo>
                    <a:pt x="442" y="754"/>
                    <a:pt x="440" y="754"/>
                    <a:pt x="439" y="754"/>
                  </a:cubicBezTo>
                  <a:cubicBezTo>
                    <a:pt x="439" y="745"/>
                    <a:pt x="439" y="745"/>
                    <a:pt x="439" y="745"/>
                  </a:cubicBezTo>
                  <a:cubicBezTo>
                    <a:pt x="445" y="745"/>
                    <a:pt x="445" y="745"/>
                    <a:pt x="445" y="745"/>
                  </a:cubicBezTo>
                  <a:close/>
                  <a:moveTo>
                    <a:pt x="439" y="462"/>
                  </a:moveTo>
                  <a:cubicBezTo>
                    <a:pt x="439" y="459"/>
                    <a:pt x="439" y="459"/>
                    <a:pt x="439" y="459"/>
                  </a:cubicBezTo>
                  <a:cubicBezTo>
                    <a:pt x="440" y="461"/>
                    <a:pt x="440" y="462"/>
                    <a:pt x="440" y="463"/>
                  </a:cubicBezTo>
                  <a:lnTo>
                    <a:pt x="439" y="462"/>
                  </a:lnTo>
                  <a:close/>
                  <a:moveTo>
                    <a:pt x="435" y="2"/>
                  </a:moveTo>
                  <a:cubicBezTo>
                    <a:pt x="436" y="2"/>
                    <a:pt x="436" y="2"/>
                    <a:pt x="437" y="2"/>
                  </a:cubicBezTo>
                  <a:cubicBezTo>
                    <a:pt x="438" y="2"/>
                    <a:pt x="438" y="2"/>
                    <a:pt x="439" y="3"/>
                  </a:cubicBezTo>
                  <a:cubicBezTo>
                    <a:pt x="439" y="12"/>
                    <a:pt x="439" y="12"/>
                    <a:pt x="439" y="12"/>
                  </a:cubicBezTo>
                  <a:cubicBezTo>
                    <a:pt x="438" y="11"/>
                    <a:pt x="436" y="11"/>
                    <a:pt x="435" y="10"/>
                  </a:cubicBezTo>
                  <a:cubicBezTo>
                    <a:pt x="435" y="2"/>
                    <a:pt x="435" y="2"/>
                    <a:pt x="435" y="2"/>
                  </a:cubicBezTo>
                  <a:close/>
                  <a:moveTo>
                    <a:pt x="439" y="791"/>
                  </a:moveTo>
                  <a:cubicBezTo>
                    <a:pt x="438" y="791"/>
                    <a:pt x="436" y="791"/>
                    <a:pt x="435" y="791"/>
                  </a:cubicBezTo>
                  <a:cubicBezTo>
                    <a:pt x="435" y="785"/>
                    <a:pt x="435" y="785"/>
                    <a:pt x="435" y="785"/>
                  </a:cubicBezTo>
                  <a:cubicBezTo>
                    <a:pt x="437" y="784"/>
                    <a:pt x="438" y="784"/>
                    <a:pt x="439" y="783"/>
                  </a:cubicBezTo>
                  <a:cubicBezTo>
                    <a:pt x="439" y="791"/>
                    <a:pt x="439" y="791"/>
                    <a:pt x="439" y="791"/>
                  </a:cubicBezTo>
                  <a:close/>
                  <a:moveTo>
                    <a:pt x="439" y="39"/>
                  </a:moveTo>
                  <a:cubicBezTo>
                    <a:pt x="439" y="48"/>
                    <a:pt x="439" y="48"/>
                    <a:pt x="439" y="48"/>
                  </a:cubicBezTo>
                  <a:cubicBezTo>
                    <a:pt x="438" y="48"/>
                    <a:pt x="436" y="47"/>
                    <a:pt x="435" y="47"/>
                  </a:cubicBezTo>
                  <a:cubicBezTo>
                    <a:pt x="435" y="35"/>
                    <a:pt x="435" y="35"/>
                    <a:pt x="435" y="35"/>
                  </a:cubicBezTo>
                  <a:cubicBezTo>
                    <a:pt x="436" y="36"/>
                    <a:pt x="438" y="37"/>
                    <a:pt x="439" y="39"/>
                  </a:cubicBezTo>
                  <a:close/>
                  <a:moveTo>
                    <a:pt x="439" y="73"/>
                  </a:moveTo>
                  <a:cubicBezTo>
                    <a:pt x="439" y="85"/>
                    <a:pt x="439" y="85"/>
                    <a:pt x="439" y="85"/>
                  </a:cubicBezTo>
                  <a:cubicBezTo>
                    <a:pt x="438" y="85"/>
                    <a:pt x="436" y="84"/>
                    <a:pt x="435" y="84"/>
                  </a:cubicBezTo>
                  <a:cubicBezTo>
                    <a:pt x="435" y="75"/>
                    <a:pt x="435" y="75"/>
                    <a:pt x="435" y="75"/>
                  </a:cubicBezTo>
                  <a:cubicBezTo>
                    <a:pt x="436" y="74"/>
                    <a:pt x="438" y="73"/>
                    <a:pt x="439" y="73"/>
                  </a:cubicBezTo>
                  <a:close/>
                  <a:moveTo>
                    <a:pt x="439" y="87"/>
                  </a:moveTo>
                  <a:cubicBezTo>
                    <a:pt x="439" y="96"/>
                    <a:pt x="439" y="96"/>
                    <a:pt x="439" y="96"/>
                  </a:cubicBezTo>
                  <a:cubicBezTo>
                    <a:pt x="438" y="96"/>
                    <a:pt x="438" y="96"/>
                    <a:pt x="438" y="96"/>
                  </a:cubicBezTo>
                  <a:cubicBezTo>
                    <a:pt x="438" y="93"/>
                    <a:pt x="438" y="90"/>
                    <a:pt x="438" y="87"/>
                  </a:cubicBezTo>
                  <a:cubicBezTo>
                    <a:pt x="439" y="87"/>
                    <a:pt x="439" y="87"/>
                    <a:pt x="439" y="87"/>
                  </a:cubicBezTo>
                  <a:close/>
                  <a:moveTo>
                    <a:pt x="439" y="99"/>
                  </a:moveTo>
                  <a:cubicBezTo>
                    <a:pt x="439" y="124"/>
                    <a:pt x="439" y="124"/>
                    <a:pt x="439" y="124"/>
                  </a:cubicBezTo>
                  <a:cubicBezTo>
                    <a:pt x="438" y="124"/>
                    <a:pt x="436" y="124"/>
                    <a:pt x="435" y="124"/>
                  </a:cubicBezTo>
                  <a:cubicBezTo>
                    <a:pt x="435" y="99"/>
                    <a:pt x="435" y="99"/>
                    <a:pt x="435" y="99"/>
                  </a:cubicBezTo>
                  <a:cubicBezTo>
                    <a:pt x="436" y="99"/>
                    <a:pt x="438" y="99"/>
                    <a:pt x="439" y="99"/>
                  </a:cubicBezTo>
                  <a:close/>
                  <a:moveTo>
                    <a:pt x="439" y="126"/>
                  </a:moveTo>
                  <a:cubicBezTo>
                    <a:pt x="439" y="138"/>
                    <a:pt x="439" y="138"/>
                    <a:pt x="439" y="138"/>
                  </a:cubicBezTo>
                  <a:cubicBezTo>
                    <a:pt x="438" y="138"/>
                    <a:pt x="436" y="138"/>
                    <a:pt x="435" y="137"/>
                  </a:cubicBezTo>
                  <a:cubicBezTo>
                    <a:pt x="435" y="126"/>
                    <a:pt x="435" y="126"/>
                    <a:pt x="435" y="126"/>
                  </a:cubicBezTo>
                  <a:cubicBezTo>
                    <a:pt x="436" y="126"/>
                    <a:pt x="438" y="126"/>
                    <a:pt x="439" y="126"/>
                  </a:cubicBezTo>
                  <a:close/>
                  <a:moveTo>
                    <a:pt x="439" y="167"/>
                  </a:moveTo>
                  <a:cubicBezTo>
                    <a:pt x="439" y="174"/>
                    <a:pt x="439" y="174"/>
                    <a:pt x="439" y="174"/>
                  </a:cubicBezTo>
                  <a:cubicBezTo>
                    <a:pt x="438" y="173"/>
                    <a:pt x="436" y="173"/>
                    <a:pt x="435" y="173"/>
                  </a:cubicBezTo>
                  <a:cubicBezTo>
                    <a:pt x="435" y="166"/>
                    <a:pt x="435" y="166"/>
                    <a:pt x="435" y="166"/>
                  </a:cubicBezTo>
                  <a:cubicBezTo>
                    <a:pt x="436" y="167"/>
                    <a:pt x="438" y="167"/>
                    <a:pt x="439" y="167"/>
                  </a:cubicBezTo>
                  <a:close/>
                  <a:moveTo>
                    <a:pt x="439" y="189"/>
                  </a:moveTo>
                  <a:cubicBezTo>
                    <a:pt x="439" y="196"/>
                    <a:pt x="439" y="196"/>
                    <a:pt x="439" y="196"/>
                  </a:cubicBezTo>
                  <a:cubicBezTo>
                    <a:pt x="438" y="196"/>
                    <a:pt x="436" y="195"/>
                    <a:pt x="435" y="195"/>
                  </a:cubicBezTo>
                  <a:cubicBezTo>
                    <a:pt x="435" y="180"/>
                    <a:pt x="435" y="180"/>
                    <a:pt x="435" y="180"/>
                  </a:cubicBezTo>
                  <a:cubicBezTo>
                    <a:pt x="436" y="183"/>
                    <a:pt x="437" y="187"/>
                    <a:pt x="439" y="189"/>
                  </a:cubicBezTo>
                  <a:close/>
                  <a:moveTo>
                    <a:pt x="439" y="224"/>
                  </a:moveTo>
                  <a:cubicBezTo>
                    <a:pt x="439" y="253"/>
                    <a:pt x="439" y="253"/>
                    <a:pt x="439" y="253"/>
                  </a:cubicBezTo>
                  <a:cubicBezTo>
                    <a:pt x="439" y="253"/>
                    <a:pt x="438" y="253"/>
                    <a:pt x="438" y="253"/>
                  </a:cubicBezTo>
                  <a:cubicBezTo>
                    <a:pt x="438" y="254"/>
                    <a:pt x="438" y="255"/>
                    <a:pt x="438" y="256"/>
                  </a:cubicBezTo>
                  <a:cubicBezTo>
                    <a:pt x="438" y="256"/>
                    <a:pt x="439" y="256"/>
                    <a:pt x="439" y="257"/>
                  </a:cubicBezTo>
                  <a:cubicBezTo>
                    <a:pt x="439" y="268"/>
                    <a:pt x="439" y="268"/>
                    <a:pt x="439" y="268"/>
                  </a:cubicBezTo>
                  <a:cubicBezTo>
                    <a:pt x="438" y="268"/>
                    <a:pt x="437" y="268"/>
                    <a:pt x="436" y="268"/>
                  </a:cubicBezTo>
                  <a:cubicBezTo>
                    <a:pt x="435" y="272"/>
                    <a:pt x="437" y="275"/>
                    <a:pt x="439" y="277"/>
                  </a:cubicBezTo>
                  <a:cubicBezTo>
                    <a:pt x="439" y="289"/>
                    <a:pt x="439" y="289"/>
                    <a:pt x="439" y="289"/>
                  </a:cubicBezTo>
                  <a:cubicBezTo>
                    <a:pt x="438" y="289"/>
                    <a:pt x="436" y="288"/>
                    <a:pt x="435" y="288"/>
                  </a:cubicBezTo>
                  <a:cubicBezTo>
                    <a:pt x="435" y="226"/>
                    <a:pt x="435" y="226"/>
                    <a:pt x="435" y="226"/>
                  </a:cubicBezTo>
                  <a:cubicBezTo>
                    <a:pt x="436" y="225"/>
                    <a:pt x="438" y="225"/>
                    <a:pt x="439" y="224"/>
                  </a:cubicBezTo>
                  <a:close/>
                  <a:moveTo>
                    <a:pt x="439" y="302"/>
                  </a:moveTo>
                  <a:cubicBezTo>
                    <a:pt x="439" y="321"/>
                    <a:pt x="439" y="321"/>
                    <a:pt x="439" y="321"/>
                  </a:cubicBezTo>
                  <a:cubicBezTo>
                    <a:pt x="438" y="321"/>
                    <a:pt x="436" y="320"/>
                    <a:pt x="435" y="320"/>
                  </a:cubicBezTo>
                  <a:cubicBezTo>
                    <a:pt x="435" y="317"/>
                    <a:pt x="435" y="317"/>
                    <a:pt x="435" y="317"/>
                  </a:cubicBezTo>
                  <a:cubicBezTo>
                    <a:pt x="436" y="317"/>
                    <a:pt x="436" y="318"/>
                    <a:pt x="437" y="318"/>
                  </a:cubicBezTo>
                  <a:cubicBezTo>
                    <a:pt x="438" y="313"/>
                    <a:pt x="438" y="308"/>
                    <a:pt x="435" y="305"/>
                  </a:cubicBezTo>
                  <a:cubicBezTo>
                    <a:pt x="435" y="300"/>
                    <a:pt x="435" y="300"/>
                    <a:pt x="435" y="300"/>
                  </a:cubicBezTo>
                  <a:cubicBezTo>
                    <a:pt x="436" y="301"/>
                    <a:pt x="438" y="301"/>
                    <a:pt x="439" y="302"/>
                  </a:cubicBezTo>
                  <a:close/>
                  <a:moveTo>
                    <a:pt x="439" y="378"/>
                  </a:moveTo>
                  <a:cubicBezTo>
                    <a:pt x="439" y="400"/>
                    <a:pt x="439" y="400"/>
                    <a:pt x="439" y="400"/>
                  </a:cubicBezTo>
                  <a:cubicBezTo>
                    <a:pt x="435" y="403"/>
                    <a:pt x="435" y="403"/>
                    <a:pt x="435" y="403"/>
                  </a:cubicBezTo>
                  <a:cubicBezTo>
                    <a:pt x="435" y="378"/>
                    <a:pt x="435" y="378"/>
                    <a:pt x="435" y="378"/>
                  </a:cubicBezTo>
                  <a:cubicBezTo>
                    <a:pt x="439" y="378"/>
                    <a:pt x="439" y="378"/>
                    <a:pt x="439" y="378"/>
                  </a:cubicBezTo>
                  <a:close/>
                  <a:moveTo>
                    <a:pt x="439" y="459"/>
                  </a:moveTo>
                  <a:cubicBezTo>
                    <a:pt x="439" y="462"/>
                    <a:pt x="439" y="462"/>
                    <a:pt x="439" y="462"/>
                  </a:cubicBezTo>
                  <a:cubicBezTo>
                    <a:pt x="435" y="459"/>
                    <a:pt x="435" y="459"/>
                    <a:pt x="435" y="459"/>
                  </a:cubicBezTo>
                  <a:cubicBezTo>
                    <a:pt x="435" y="445"/>
                    <a:pt x="435" y="445"/>
                    <a:pt x="435" y="445"/>
                  </a:cubicBezTo>
                  <a:cubicBezTo>
                    <a:pt x="437" y="450"/>
                    <a:pt x="438" y="455"/>
                    <a:pt x="439" y="459"/>
                  </a:cubicBezTo>
                  <a:close/>
                  <a:moveTo>
                    <a:pt x="439" y="482"/>
                  </a:moveTo>
                  <a:cubicBezTo>
                    <a:pt x="439" y="486"/>
                    <a:pt x="439" y="486"/>
                    <a:pt x="439" y="486"/>
                  </a:cubicBezTo>
                  <a:cubicBezTo>
                    <a:pt x="438" y="486"/>
                    <a:pt x="437" y="486"/>
                    <a:pt x="436" y="486"/>
                  </a:cubicBezTo>
                  <a:cubicBezTo>
                    <a:pt x="436" y="487"/>
                    <a:pt x="436" y="488"/>
                    <a:pt x="436" y="489"/>
                  </a:cubicBezTo>
                  <a:cubicBezTo>
                    <a:pt x="437" y="489"/>
                    <a:pt x="438" y="489"/>
                    <a:pt x="439" y="490"/>
                  </a:cubicBezTo>
                  <a:cubicBezTo>
                    <a:pt x="439" y="495"/>
                    <a:pt x="439" y="495"/>
                    <a:pt x="439" y="495"/>
                  </a:cubicBezTo>
                  <a:cubicBezTo>
                    <a:pt x="438" y="494"/>
                    <a:pt x="436" y="493"/>
                    <a:pt x="435" y="492"/>
                  </a:cubicBezTo>
                  <a:cubicBezTo>
                    <a:pt x="435" y="484"/>
                    <a:pt x="435" y="484"/>
                    <a:pt x="435" y="484"/>
                  </a:cubicBezTo>
                  <a:cubicBezTo>
                    <a:pt x="436" y="484"/>
                    <a:pt x="438" y="483"/>
                    <a:pt x="439" y="482"/>
                  </a:cubicBezTo>
                  <a:close/>
                  <a:moveTo>
                    <a:pt x="439" y="498"/>
                  </a:moveTo>
                  <a:cubicBezTo>
                    <a:pt x="439" y="501"/>
                    <a:pt x="439" y="501"/>
                    <a:pt x="439" y="501"/>
                  </a:cubicBezTo>
                  <a:cubicBezTo>
                    <a:pt x="438" y="502"/>
                    <a:pt x="436" y="503"/>
                    <a:pt x="435" y="503"/>
                  </a:cubicBezTo>
                  <a:cubicBezTo>
                    <a:pt x="435" y="499"/>
                    <a:pt x="435" y="499"/>
                    <a:pt x="435" y="499"/>
                  </a:cubicBezTo>
                  <a:cubicBezTo>
                    <a:pt x="436" y="499"/>
                    <a:pt x="438" y="499"/>
                    <a:pt x="439" y="498"/>
                  </a:cubicBezTo>
                  <a:close/>
                  <a:moveTo>
                    <a:pt x="439" y="511"/>
                  </a:moveTo>
                  <a:cubicBezTo>
                    <a:pt x="439" y="522"/>
                    <a:pt x="439" y="522"/>
                    <a:pt x="439" y="522"/>
                  </a:cubicBezTo>
                  <a:cubicBezTo>
                    <a:pt x="438" y="523"/>
                    <a:pt x="436" y="523"/>
                    <a:pt x="435" y="524"/>
                  </a:cubicBezTo>
                  <a:cubicBezTo>
                    <a:pt x="435" y="512"/>
                    <a:pt x="435" y="512"/>
                    <a:pt x="435" y="512"/>
                  </a:cubicBezTo>
                  <a:cubicBezTo>
                    <a:pt x="436" y="511"/>
                    <a:pt x="438" y="511"/>
                    <a:pt x="439" y="511"/>
                  </a:cubicBezTo>
                  <a:close/>
                  <a:moveTo>
                    <a:pt x="439" y="546"/>
                  </a:moveTo>
                  <a:cubicBezTo>
                    <a:pt x="439" y="577"/>
                    <a:pt x="439" y="577"/>
                    <a:pt x="439" y="577"/>
                  </a:cubicBezTo>
                  <a:cubicBezTo>
                    <a:pt x="437" y="571"/>
                    <a:pt x="436" y="565"/>
                    <a:pt x="435" y="559"/>
                  </a:cubicBezTo>
                  <a:cubicBezTo>
                    <a:pt x="435" y="549"/>
                    <a:pt x="435" y="549"/>
                    <a:pt x="435" y="549"/>
                  </a:cubicBezTo>
                  <a:cubicBezTo>
                    <a:pt x="436" y="548"/>
                    <a:pt x="438" y="547"/>
                    <a:pt x="439" y="546"/>
                  </a:cubicBezTo>
                  <a:close/>
                  <a:moveTo>
                    <a:pt x="439" y="607"/>
                  </a:moveTo>
                  <a:cubicBezTo>
                    <a:pt x="439" y="613"/>
                    <a:pt x="439" y="613"/>
                    <a:pt x="439" y="613"/>
                  </a:cubicBezTo>
                  <a:cubicBezTo>
                    <a:pt x="438" y="613"/>
                    <a:pt x="438" y="613"/>
                    <a:pt x="437" y="613"/>
                  </a:cubicBezTo>
                  <a:cubicBezTo>
                    <a:pt x="438" y="615"/>
                    <a:pt x="438" y="616"/>
                    <a:pt x="439" y="617"/>
                  </a:cubicBezTo>
                  <a:cubicBezTo>
                    <a:pt x="439" y="626"/>
                    <a:pt x="439" y="626"/>
                    <a:pt x="439" y="626"/>
                  </a:cubicBezTo>
                  <a:cubicBezTo>
                    <a:pt x="438" y="625"/>
                    <a:pt x="436" y="623"/>
                    <a:pt x="435" y="622"/>
                  </a:cubicBezTo>
                  <a:cubicBezTo>
                    <a:pt x="435" y="608"/>
                    <a:pt x="435" y="608"/>
                    <a:pt x="435" y="608"/>
                  </a:cubicBezTo>
                  <a:cubicBezTo>
                    <a:pt x="436" y="608"/>
                    <a:pt x="437" y="607"/>
                    <a:pt x="438" y="607"/>
                  </a:cubicBezTo>
                  <a:cubicBezTo>
                    <a:pt x="439" y="607"/>
                    <a:pt x="439" y="607"/>
                    <a:pt x="439" y="607"/>
                  </a:cubicBezTo>
                  <a:close/>
                  <a:moveTo>
                    <a:pt x="439" y="630"/>
                  </a:moveTo>
                  <a:cubicBezTo>
                    <a:pt x="439" y="635"/>
                    <a:pt x="439" y="635"/>
                    <a:pt x="439" y="635"/>
                  </a:cubicBezTo>
                  <a:cubicBezTo>
                    <a:pt x="438" y="635"/>
                    <a:pt x="436" y="636"/>
                    <a:pt x="435" y="636"/>
                  </a:cubicBezTo>
                  <a:cubicBezTo>
                    <a:pt x="435" y="631"/>
                    <a:pt x="435" y="631"/>
                    <a:pt x="435" y="631"/>
                  </a:cubicBezTo>
                  <a:cubicBezTo>
                    <a:pt x="437" y="630"/>
                    <a:pt x="438" y="630"/>
                    <a:pt x="439" y="630"/>
                  </a:cubicBezTo>
                  <a:close/>
                  <a:moveTo>
                    <a:pt x="439" y="678"/>
                  </a:moveTo>
                  <a:cubicBezTo>
                    <a:pt x="439" y="679"/>
                    <a:pt x="439" y="679"/>
                    <a:pt x="439" y="679"/>
                  </a:cubicBezTo>
                  <a:cubicBezTo>
                    <a:pt x="439" y="679"/>
                    <a:pt x="439" y="679"/>
                    <a:pt x="439" y="679"/>
                  </a:cubicBezTo>
                  <a:cubicBezTo>
                    <a:pt x="439" y="678"/>
                    <a:pt x="439" y="678"/>
                    <a:pt x="439" y="678"/>
                  </a:cubicBezTo>
                  <a:close/>
                  <a:moveTo>
                    <a:pt x="439" y="745"/>
                  </a:moveTo>
                  <a:cubicBezTo>
                    <a:pt x="439" y="754"/>
                    <a:pt x="439" y="754"/>
                    <a:pt x="439" y="754"/>
                  </a:cubicBezTo>
                  <a:cubicBezTo>
                    <a:pt x="437" y="754"/>
                    <a:pt x="436" y="754"/>
                    <a:pt x="435" y="754"/>
                  </a:cubicBezTo>
                  <a:cubicBezTo>
                    <a:pt x="435" y="746"/>
                    <a:pt x="435" y="746"/>
                    <a:pt x="435" y="746"/>
                  </a:cubicBezTo>
                  <a:cubicBezTo>
                    <a:pt x="436" y="746"/>
                    <a:pt x="436" y="746"/>
                    <a:pt x="437" y="745"/>
                  </a:cubicBezTo>
                  <a:cubicBezTo>
                    <a:pt x="439" y="745"/>
                    <a:pt x="439" y="745"/>
                    <a:pt x="439" y="745"/>
                  </a:cubicBezTo>
                  <a:close/>
                  <a:moveTo>
                    <a:pt x="439" y="769"/>
                  </a:moveTo>
                  <a:cubicBezTo>
                    <a:pt x="438" y="768"/>
                    <a:pt x="436" y="766"/>
                    <a:pt x="435" y="764"/>
                  </a:cubicBezTo>
                  <a:cubicBezTo>
                    <a:pt x="435" y="777"/>
                    <a:pt x="435" y="777"/>
                    <a:pt x="435" y="777"/>
                  </a:cubicBezTo>
                  <a:cubicBezTo>
                    <a:pt x="436" y="779"/>
                    <a:pt x="438" y="781"/>
                    <a:pt x="439" y="783"/>
                  </a:cubicBezTo>
                  <a:lnTo>
                    <a:pt x="439" y="769"/>
                  </a:lnTo>
                  <a:close/>
                  <a:moveTo>
                    <a:pt x="427" y="2"/>
                  </a:moveTo>
                  <a:cubicBezTo>
                    <a:pt x="430" y="2"/>
                    <a:pt x="432" y="2"/>
                    <a:pt x="435" y="2"/>
                  </a:cubicBezTo>
                  <a:cubicBezTo>
                    <a:pt x="435" y="10"/>
                    <a:pt x="435" y="10"/>
                    <a:pt x="435" y="10"/>
                  </a:cubicBezTo>
                  <a:cubicBezTo>
                    <a:pt x="433" y="10"/>
                    <a:pt x="430" y="10"/>
                    <a:pt x="427" y="10"/>
                  </a:cubicBezTo>
                  <a:cubicBezTo>
                    <a:pt x="427" y="2"/>
                    <a:pt x="427" y="2"/>
                    <a:pt x="427" y="2"/>
                  </a:cubicBezTo>
                  <a:close/>
                  <a:moveTo>
                    <a:pt x="435" y="791"/>
                  </a:moveTo>
                  <a:cubicBezTo>
                    <a:pt x="432" y="792"/>
                    <a:pt x="430" y="792"/>
                    <a:pt x="427" y="792"/>
                  </a:cubicBezTo>
                  <a:cubicBezTo>
                    <a:pt x="427" y="786"/>
                    <a:pt x="427" y="786"/>
                    <a:pt x="427" y="786"/>
                  </a:cubicBezTo>
                  <a:cubicBezTo>
                    <a:pt x="431" y="785"/>
                    <a:pt x="433" y="785"/>
                    <a:pt x="435" y="785"/>
                  </a:cubicBezTo>
                  <a:cubicBezTo>
                    <a:pt x="435" y="791"/>
                    <a:pt x="435" y="791"/>
                    <a:pt x="435" y="791"/>
                  </a:cubicBezTo>
                  <a:close/>
                  <a:moveTo>
                    <a:pt x="435" y="35"/>
                  </a:moveTo>
                  <a:cubicBezTo>
                    <a:pt x="435" y="47"/>
                    <a:pt x="435" y="47"/>
                    <a:pt x="435" y="47"/>
                  </a:cubicBezTo>
                  <a:cubicBezTo>
                    <a:pt x="434" y="46"/>
                    <a:pt x="433" y="46"/>
                    <a:pt x="433" y="46"/>
                  </a:cubicBezTo>
                  <a:cubicBezTo>
                    <a:pt x="431" y="46"/>
                    <a:pt x="429" y="46"/>
                    <a:pt x="427" y="46"/>
                  </a:cubicBezTo>
                  <a:cubicBezTo>
                    <a:pt x="427" y="22"/>
                    <a:pt x="427" y="22"/>
                    <a:pt x="427" y="22"/>
                  </a:cubicBezTo>
                  <a:cubicBezTo>
                    <a:pt x="429" y="27"/>
                    <a:pt x="431" y="31"/>
                    <a:pt x="435" y="35"/>
                  </a:cubicBezTo>
                  <a:close/>
                  <a:moveTo>
                    <a:pt x="435" y="75"/>
                  </a:moveTo>
                  <a:cubicBezTo>
                    <a:pt x="435" y="84"/>
                    <a:pt x="435" y="84"/>
                    <a:pt x="435" y="84"/>
                  </a:cubicBezTo>
                  <a:cubicBezTo>
                    <a:pt x="434" y="84"/>
                    <a:pt x="434" y="84"/>
                    <a:pt x="434" y="84"/>
                  </a:cubicBezTo>
                  <a:cubicBezTo>
                    <a:pt x="434" y="81"/>
                    <a:pt x="434" y="78"/>
                    <a:pt x="434" y="75"/>
                  </a:cubicBezTo>
                  <a:cubicBezTo>
                    <a:pt x="434" y="75"/>
                    <a:pt x="435" y="75"/>
                    <a:pt x="435" y="75"/>
                  </a:cubicBezTo>
                  <a:close/>
                  <a:moveTo>
                    <a:pt x="435" y="99"/>
                  </a:moveTo>
                  <a:cubicBezTo>
                    <a:pt x="435" y="124"/>
                    <a:pt x="435" y="124"/>
                    <a:pt x="435" y="124"/>
                  </a:cubicBezTo>
                  <a:cubicBezTo>
                    <a:pt x="432" y="124"/>
                    <a:pt x="430" y="123"/>
                    <a:pt x="427" y="123"/>
                  </a:cubicBezTo>
                  <a:cubicBezTo>
                    <a:pt x="427" y="110"/>
                    <a:pt x="427" y="110"/>
                    <a:pt x="427" y="110"/>
                  </a:cubicBezTo>
                  <a:cubicBezTo>
                    <a:pt x="428" y="110"/>
                    <a:pt x="430" y="110"/>
                    <a:pt x="431" y="110"/>
                  </a:cubicBezTo>
                  <a:cubicBezTo>
                    <a:pt x="427" y="106"/>
                    <a:pt x="426" y="105"/>
                    <a:pt x="429" y="99"/>
                  </a:cubicBezTo>
                  <a:cubicBezTo>
                    <a:pt x="431" y="99"/>
                    <a:pt x="433" y="99"/>
                    <a:pt x="435" y="99"/>
                  </a:cubicBezTo>
                  <a:close/>
                  <a:moveTo>
                    <a:pt x="435" y="126"/>
                  </a:moveTo>
                  <a:cubicBezTo>
                    <a:pt x="435" y="137"/>
                    <a:pt x="435" y="137"/>
                    <a:pt x="435" y="137"/>
                  </a:cubicBezTo>
                  <a:cubicBezTo>
                    <a:pt x="432" y="137"/>
                    <a:pt x="429" y="137"/>
                    <a:pt x="427" y="136"/>
                  </a:cubicBezTo>
                  <a:cubicBezTo>
                    <a:pt x="427" y="126"/>
                    <a:pt x="427" y="126"/>
                    <a:pt x="427" y="126"/>
                  </a:cubicBezTo>
                  <a:cubicBezTo>
                    <a:pt x="429" y="125"/>
                    <a:pt x="432" y="125"/>
                    <a:pt x="435" y="126"/>
                  </a:cubicBezTo>
                  <a:close/>
                  <a:moveTo>
                    <a:pt x="435" y="166"/>
                  </a:moveTo>
                  <a:cubicBezTo>
                    <a:pt x="435" y="173"/>
                    <a:pt x="435" y="173"/>
                    <a:pt x="435" y="173"/>
                  </a:cubicBezTo>
                  <a:cubicBezTo>
                    <a:pt x="434" y="173"/>
                    <a:pt x="433" y="172"/>
                    <a:pt x="432" y="172"/>
                  </a:cubicBezTo>
                  <a:cubicBezTo>
                    <a:pt x="433" y="175"/>
                    <a:pt x="434" y="177"/>
                    <a:pt x="435" y="180"/>
                  </a:cubicBezTo>
                  <a:cubicBezTo>
                    <a:pt x="435" y="195"/>
                    <a:pt x="435" y="195"/>
                    <a:pt x="435" y="195"/>
                  </a:cubicBezTo>
                  <a:cubicBezTo>
                    <a:pt x="432" y="195"/>
                    <a:pt x="429" y="194"/>
                    <a:pt x="427" y="194"/>
                  </a:cubicBezTo>
                  <a:cubicBezTo>
                    <a:pt x="427" y="190"/>
                    <a:pt x="427" y="190"/>
                    <a:pt x="427" y="190"/>
                  </a:cubicBezTo>
                  <a:cubicBezTo>
                    <a:pt x="429" y="189"/>
                    <a:pt x="430" y="189"/>
                    <a:pt x="432" y="189"/>
                  </a:cubicBezTo>
                  <a:cubicBezTo>
                    <a:pt x="430" y="184"/>
                    <a:pt x="429" y="180"/>
                    <a:pt x="427" y="177"/>
                  </a:cubicBezTo>
                  <a:cubicBezTo>
                    <a:pt x="427" y="166"/>
                    <a:pt x="427" y="166"/>
                    <a:pt x="427" y="166"/>
                  </a:cubicBezTo>
                  <a:cubicBezTo>
                    <a:pt x="430" y="166"/>
                    <a:pt x="432" y="166"/>
                    <a:pt x="435" y="166"/>
                  </a:cubicBezTo>
                  <a:close/>
                  <a:moveTo>
                    <a:pt x="435" y="226"/>
                  </a:moveTo>
                  <a:cubicBezTo>
                    <a:pt x="435" y="288"/>
                    <a:pt x="435" y="288"/>
                    <a:pt x="435" y="288"/>
                  </a:cubicBezTo>
                  <a:cubicBezTo>
                    <a:pt x="433" y="288"/>
                    <a:pt x="433" y="288"/>
                    <a:pt x="433" y="288"/>
                  </a:cubicBezTo>
                  <a:cubicBezTo>
                    <a:pt x="429" y="283"/>
                    <a:pt x="428" y="282"/>
                    <a:pt x="427" y="279"/>
                  </a:cubicBezTo>
                  <a:cubicBezTo>
                    <a:pt x="427" y="263"/>
                    <a:pt x="427" y="263"/>
                    <a:pt x="427" y="263"/>
                  </a:cubicBezTo>
                  <a:cubicBezTo>
                    <a:pt x="428" y="257"/>
                    <a:pt x="429" y="247"/>
                    <a:pt x="432" y="230"/>
                  </a:cubicBezTo>
                  <a:cubicBezTo>
                    <a:pt x="433" y="228"/>
                    <a:pt x="433" y="227"/>
                    <a:pt x="435" y="226"/>
                  </a:cubicBezTo>
                  <a:close/>
                  <a:moveTo>
                    <a:pt x="435" y="300"/>
                  </a:moveTo>
                  <a:cubicBezTo>
                    <a:pt x="435" y="305"/>
                    <a:pt x="435" y="305"/>
                    <a:pt x="435" y="305"/>
                  </a:cubicBezTo>
                  <a:cubicBezTo>
                    <a:pt x="433" y="304"/>
                    <a:pt x="432" y="303"/>
                    <a:pt x="429" y="304"/>
                  </a:cubicBezTo>
                  <a:cubicBezTo>
                    <a:pt x="430" y="308"/>
                    <a:pt x="431" y="312"/>
                    <a:pt x="432" y="316"/>
                  </a:cubicBezTo>
                  <a:cubicBezTo>
                    <a:pt x="433" y="316"/>
                    <a:pt x="434" y="317"/>
                    <a:pt x="435" y="317"/>
                  </a:cubicBezTo>
                  <a:cubicBezTo>
                    <a:pt x="435" y="320"/>
                    <a:pt x="435" y="320"/>
                    <a:pt x="435" y="320"/>
                  </a:cubicBezTo>
                  <a:cubicBezTo>
                    <a:pt x="432" y="319"/>
                    <a:pt x="430" y="318"/>
                    <a:pt x="427" y="317"/>
                  </a:cubicBezTo>
                  <a:cubicBezTo>
                    <a:pt x="427" y="298"/>
                    <a:pt x="427" y="298"/>
                    <a:pt x="427" y="298"/>
                  </a:cubicBezTo>
                  <a:cubicBezTo>
                    <a:pt x="430" y="298"/>
                    <a:pt x="432" y="299"/>
                    <a:pt x="435" y="300"/>
                  </a:cubicBezTo>
                  <a:close/>
                  <a:moveTo>
                    <a:pt x="435" y="378"/>
                  </a:moveTo>
                  <a:cubicBezTo>
                    <a:pt x="435" y="403"/>
                    <a:pt x="435" y="403"/>
                    <a:pt x="435" y="403"/>
                  </a:cubicBezTo>
                  <a:cubicBezTo>
                    <a:pt x="427" y="409"/>
                    <a:pt x="427" y="409"/>
                    <a:pt x="427" y="409"/>
                  </a:cubicBezTo>
                  <a:cubicBezTo>
                    <a:pt x="427" y="378"/>
                    <a:pt x="427" y="378"/>
                    <a:pt x="427" y="378"/>
                  </a:cubicBezTo>
                  <a:cubicBezTo>
                    <a:pt x="435" y="378"/>
                    <a:pt x="435" y="378"/>
                    <a:pt x="435" y="378"/>
                  </a:cubicBezTo>
                  <a:close/>
                  <a:moveTo>
                    <a:pt x="435" y="445"/>
                  </a:moveTo>
                  <a:cubicBezTo>
                    <a:pt x="435" y="459"/>
                    <a:pt x="435" y="459"/>
                    <a:pt x="435" y="459"/>
                  </a:cubicBezTo>
                  <a:cubicBezTo>
                    <a:pt x="427" y="454"/>
                    <a:pt x="427" y="454"/>
                    <a:pt x="427" y="454"/>
                  </a:cubicBezTo>
                  <a:cubicBezTo>
                    <a:pt x="427" y="420"/>
                    <a:pt x="427" y="420"/>
                    <a:pt x="427" y="420"/>
                  </a:cubicBezTo>
                  <a:cubicBezTo>
                    <a:pt x="429" y="427"/>
                    <a:pt x="432" y="436"/>
                    <a:pt x="435" y="445"/>
                  </a:cubicBezTo>
                  <a:close/>
                  <a:moveTo>
                    <a:pt x="435" y="484"/>
                  </a:moveTo>
                  <a:cubicBezTo>
                    <a:pt x="435" y="492"/>
                    <a:pt x="435" y="492"/>
                    <a:pt x="435" y="492"/>
                  </a:cubicBezTo>
                  <a:cubicBezTo>
                    <a:pt x="433" y="491"/>
                    <a:pt x="430" y="490"/>
                    <a:pt x="427" y="491"/>
                  </a:cubicBezTo>
                  <a:cubicBezTo>
                    <a:pt x="427" y="487"/>
                    <a:pt x="427" y="487"/>
                    <a:pt x="427" y="487"/>
                  </a:cubicBezTo>
                  <a:cubicBezTo>
                    <a:pt x="430" y="486"/>
                    <a:pt x="432" y="485"/>
                    <a:pt x="435" y="484"/>
                  </a:cubicBezTo>
                  <a:close/>
                  <a:moveTo>
                    <a:pt x="435" y="499"/>
                  </a:moveTo>
                  <a:cubicBezTo>
                    <a:pt x="435" y="503"/>
                    <a:pt x="435" y="503"/>
                    <a:pt x="435" y="503"/>
                  </a:cubicBezTo>
                  <a:cubicBezTo>
                    <a:pt x="432" y="504"/>
                    <a:pt x="430" y="505"/>
                    <a:pt x="427" y="506"/>
                  </a:cubicBezTo>
                  <a:cubicBezTo>
                    <a:pt x="427" y="503"/>
                    <a:pt x="427" y="503"/>
                    <a:pt x="427" y="503"/>
                  </a:cubicBezTo>
                  <a:cubicBezTo>
                    <a:pt x="429" y="503"/>
                    <a:pt x="429" y="503"/>
                    <a:pt x="429" y="503"/>
                  </a:cubicBezTo>
                  <a:cubicBezTo>
                    <a:pt x="428" y="502"/>
                    <a:pt x="428" y="501"/>
                    <a:pt x="427" y="500"/>
                  </a:cubicBezTo>
                  <a:cubicBezTo>
                    <a:pt x="427" y="495"/>
                    <a:pt x="427" y="495"/>
                    <a:pt x="427" y="495"/>
                  </a:cubicBezTo>
                  <a:cubicBezTo>
                    <a:pt x="429" y="496"/>
                    <a:pt x="431" y="498"/>
                    <a:pt x="432" y="499"/>
                  </a:cubicBezTo>
                  <a:cubicBezTo>
                    <a:pt x="435" y="499"/>
                    <a:pt x="435" y="499"/>
                    <a:pt x="435" y="499"/>
                  </a:cubicBezTo>
                  <a:close/>
                  <a:moveTo>
                    <a:pt x="435" y="512"/>
                  </a:moveTo>
                  <a:cubicBezTo>
                    <a:pt x="435" y="524"/>
                    <a:pt x="435" y="524"/>
                    <a:pt x="435" y="524"/>
                  </a:cubicBezTo>
                  <a:cubicBezTo>
                    <a:pt x="432" y="526"/>
                    <a:pt x="430" y="528"/>
                    <a:pt x="427" y="530"/>
                  </a:cubicBezTo>
                  <a:cubicBezTo>
                    <a:pt x="427" y="518"/>
                    <a:pt x="427" y="518"/>
                    <a:pt x="427" y="518"/>
                  </a:cubicBezTo>
                  <a:cubicBezTo>
                    <a:pt x="427" y="518"/>
                    <a:pt x="427" y="518"/>
                    <a:pt x="427" y="518"/>
                  </a:cubicBezTo>
                  <a:cubicBezTo>
                    <a:pt x="429" y="515"/>
                    <a:pt x="431" y="513"/>
                    <a:pt x="435" y="512"/>
                  </a:cubicBezTo>
                  <a:close/>
                  <a:moveTo>
                    <a:pt x="435" y="549"/>
                  </a:moveTo>
                  <a:cubicBezTo>
                    <a:pt x="435" y="559"/>
                    <a:pt x="435" y="559"/>
                    <a:pt x="435" y="559"/>
                  </a:cubicBezTo>
                  <a:cubicBezTo>
                    <a:pt x="434" y="555"/>
                    <a:pt x="434" y="552"/>
                    <a:pt x="434" y="550"/>
                  </a:cubicBezTo>
                  <a:cubicBezTo>
                    <a:pt x="435" y="549"/>
                    <a:pt x="435" y="549"/>
                    <a:pt x="435" y="549"/>
                  </a:cubicBezTo>
                  <a:close/>
                  <a:moveTo>
                    <a:pt x="435" y="608"/>
                  </a:moveTo>
                  <a:cubicBezTo>
                    <a:pt x="435" y="622"/>
                    <a:pt x="435" y="622"/>
                    <a:pt x="435" y="622"/>
                  </a:cubicBezTo>
                  <a:cubicBezTo>
                    <a:pt x="433" y="619"/>
                    <a:pt x="430" y="617"/>
                    <a:pt x="427" y="616"/>
                  </a:cubicBezTo>
                  <a:cubicBezTo>
                    <a:pt x="427" y="610"/>
                    <a:pt x="427" y="610"/>
                    <a:pt x="427" y="610"/>
                  </a:cubicBezTo>
                  <a:cubicBezTo>
                    <a:pt x="430" y="609"/>
                    <a:pt x="432" y="609"/>
                    <a:pt x="435" y="608"/>
                  </a:cubicBezTo>
                  <a:close/>
                  <a:moveTo>
                    <a:pt x="435" y="631"/>
                  </a:moveTo>
                  <a:cubicBezTo>
                    <a:pt x="435" y="636"/>
                    <a:pt x="435" y="636"/>
                    <a:pt x="435" y="636"/>
                  </a:cubicBezTo>
                  <a:cubicBezTo>
                    <a:pt x="432" y="637"/>
                    <a:pt x="430" y="637"/>
                    <a:pt x="427" y="637"/>
                  </a:cubicBezTo>
                  <a:cubicBezTo>
                    <a:pt x="427" y="629"/>
                    <a:pt x="427" y="629"/>
                    <a:pt x="427" y="629"/>
                  </a:cubicBezTo>
                  <a:cubicBezTo>
                    <a:pt x="428" y="630"/>
                    <a:pt x="429" y="630"/>
                    <a:pt x="430" y="631"/>
                  </a:cubicBezTo>
                  <a:cubicBezTo>
                    <a:pt x="432" y="631"/>
                    <a:pt x="434" y="631"/>
                    <a:pt x="435" y="631"/>
                  </a:cubicBezTo>
                  <a:close/>
                  <a:moveTo>
                    <a:pt x="435" y="746"/>
                  </a:moveTo>
                  <a:cubicBezTo>
                    <a:pt x="435" y="754"/>
                    <a:pt x="435" y="754"/>
                    <a:pt x="435" y="754"/>
                  </a:cubicBezTo>
                  <a:cubicBezTo>
                    <a:pt x="433" y="754"/>
                    <a:pt x="433" y="755"/>
                    <a:pt x="431" y="755"/>
                  </a:cubicBezTo>
                  <a:cubicBezTo>
                    <a:pt x="432" y="758"/>
                    <a:pt x="433" y="761"/>
                    <a:pt x="435" y="764"/>
                  </a:cubicBezTo>
                  <a:cubicBezTo>
                    <a:pt x="435" y="777"/>
                    <a:pt x="435" y="777"/>
                    <a:pt x="435" y="777"/>
                  </a:cubicBezTo>
                  <a:cubicBezTo>
                    <a:pt x="432" y="773"/>
                    <a:pt x="430" y="770"/>
                    <a:pt x="427" y="766"/>
                  </a:cubicBezTo>
                  <a:cubicBezTo>
                    <a:pt x="427" y="747"/>
                    <a:pt x="427" y="747"/>
                    <a:pt x="427" y="747"/>
                  </a:cubicBezTo>
                  <a:cubicBezTo>
                    <a:pt x="430" y="747"/>
                    <a:pt x="432" y="747"/>
                    <a:pt x="435" y="746"/>
                  </a:cubicBezTo>
                  <a:close/>
                  <a:moveTo>
                    <a:pt x="427" y="711"/>
                  </a:moveTo>
                  <a:cubicBezTo>
                    <a:pt x="427" y="704"/>
                    <a:pt x="427" y="704"/>
                    <a:pt x="427" y="704"/>
                  </a:cubicBezTo>
                  <a:cubicBezTo>
                    <a:pt x="427" y="711"/>
                    <a:pt x="427" y="711"/>
                    <a:pt x="427" y="711"/>
                  </a:cubicBezTo>
                  <a:cubicBezTo>
                    <a:pt x="427" y="711"/>
                    <a:pt x="427" y="711"/>
                    <a:pt x="427" y="711"/>
                  </a:cubicBezTo>
                  <a:close/>
                  <a:moveTo>
                    <a:pt x="427" y="548"/>
                  </a:moveTo>
                  <a:cubicBezTo>
                    <a:pt x="427" y="535"/>
                    <a:pt x="427" y="535"/>
                    <a:pt x="427" y="535"/>
                  </a:cubicBezTo>
                  <a:cubicBezTo>
                    <a:pt x="429" y="533"/>
                    <a:pt x="431" y="533"/>
                    <a:pt x="434" y="533"/>
                  </a:cubicBezTo>
                  <a:cubicBezTo>
                    <a:pt x="434" y="539"/>
                    <a:pt x="431" y="545"/>
                    <a:pt x="427" y="548"/>
                  </a:cubicBezTo>
                  <a:close/>
                  <a:moveTo>
                    <a:pt x="424" y="3"/>
                  </a:moveTo>
                  <a:cubicBezTo>
                    <a:pt x="425" y="3"/>
                    <a:pt x="426" y="3"/>
                    <a:pt x="427" y="2"/>
                  </a:cubicBezTo>
                  <a:cubicBezTo>
                    <a:pt x="427" y="10"/>
                    <a:pt x="427" y="10"/>
                    <a:pt x="427" y="10"/>
                  </a:cubicBezTo>
                  <a:cubicBezTo>
                    <a:pt x="426" y="10"/>
                    <a:pt x="425" y="10"/>
                    <a:pt x="424" y="10"/>
                  </a:cubicBezTo>
                  <a:cubicBezTo>
                    <a:pt x="424" y="3"/>
                    <a:pt x="424" y="3"/>
                    <a:pt x="424" y="3"/>
                  </a:cubicBezTo>
                  <a:close/>
                  <a:moveTo>
                    <a:pt x="427" y="792"/>
                  </a:moveTo>
                  <a:cubicBezTo>
                    <a:pt x="426" y="792"/>
                    <a:pt x="425" y="792"/>
                    <a:pt x="424" y="792"/>
                  </a:cubicBezTo>
                  <a:cubicBezTo>
                    <a:pt x="424" y="785"/>
                    <a:pt x="424" y="785"/>
                    <a:pt x="424" y="785"/>
                  </a:cubicBezTo>
                  <a:cubicBezTo>
                    <a:pt x="426" y="786"/>
                    <a:pt x="426" y="786"/>
                    <a:pt x="426" y="786"/>
                  </a:cubicBezTo>
                  <a:cubicBezTo>
                    <a:pt x="427" y="786"/>
                    <a:pt x="427" y="786"/>
                    <a:pt x="427" y="786"/>
                  </a:cubicBezTo>
                  <a:cubicBezTo>
                    <a:pt x="427" y="792"/>
                    <a:pt x="427" y="792"/>
                    <a:pt x="427" y="792"/>
                  </a:cubicBezTo>
                  <a:close/>
                  <a:moveTo>
                    <a:pt x="427" y="22"/>
                  </a:moveTo>
                  <a:cubicBezTo>
                    <a:pt x="427" y="46"/>
                    <a:pt x="427" y="46"/>
                    <a:pt x="427" y="46"/>
                  </a:cubicBezTo>
                  <a:cubicBezTo>
                    <a:pt x="426" y="46"/>
                    <a:pt x="425" y="46"/>
                    <a:pt x="424" y="46"/>
                  </a:cubicBezTo>
                  <a:cubicBezTo>
                    <a:pt x="424" y="38"/>
                    <a:pt x="424" y="38"/>
                    <a:pt x="424" y="38"/>
                  </a:cubicBezTo>
                  <a:cubicBezTo>
                    <a:pt x="426" y="38"/>
                    <a:pt x="426" y="38"/>
                    <a:pt x="426" y="38"/>
                  </a:cubicBezTo>
                  <a:cubicBezTo>
                    <a:pt x="425" y="37"/>
                    <a:pt x="425" y="35"/>
                    <a:pt x="424" y="34"/>
                  </a:cubicBezTo>
                  <a:cubicBezTo>
                    <a:pt x="424" y="14"/>
                    <a:pt x="424" y="14"/>
                    <a:pt x="424" y="14"/>
                  </a:cubicBezTo>
                  <a:cubicBezTo>
                    <a:pt x="425" y="17"/>
                    <a:pt x="426" y="20"/>
                    <a:pt x="427" y="22"/>
                  </a:cubicBezTo>
                  <a:close/>
                  <a:moveTo>
                    <a:pt x="427" y="110"/>
                  </a:moveTo>
                  <a:cubicBezTo>
                    <a:pt x="427" y="123"/>
                    <a:pt x="427" y="123"/>
                    <a:pt x="427" y="123"/>
                  </a:cubicBezTo>
                  <a:cubicBezTo>
                    <a:pt x="426" y="123"/>
                    <a:pt x="425" y="123"/>
                    <a:pt x="424" y="122"/>
                  </a:cubicBezTo>
                  <a:cubicBezTo>
                    <a:pt x="424" y="109"/>
                    <a:pt x="424" y="109"/>
                    <a:pt x="424" y="109"/>
                  </a:cubicBezTo>
                  <a:cubicBezTo>
                    <a:pt x="425" y="109"/>
                    <a:pt x="426" y="109"/>
                    <a:pt x="427" y="110"/>
                  </a:cubicBezTo>
                  <a:close/>
                  <a:moveTo>
                    <a:pt x="427" y="126"/>
                  </a:moveTo>
                  <a:cubicBezTo>
                    <a:pt x="427" y="136"/>
                    <a:pt x="427" y="136"/>
                    <a:pt x="427" y="136"/>
                  </a:cubicBezTo>
                  <a:cubicBezTo>
                    <a:pt x="426" y="136"/>
                    <a:pt x="425" y="135"/>
                    <a:pt x="424" y="135"/>
                  </a:cubicBezTo>
                  <a:cubicBezTo>
                    <a:pt x="424" y="126"/>
                    <a:pt x="424" y="126"/>
                    <a:pt x="424" y="126"/>
                  </a:cubicBezTo>
                  <a:cubicBezTo>
                    <a:pt x="425" y="126"/>
                    <a:pt x="426" y="126"/>
                    <a:pt x="427" y="126"/>
                  </a:cubicBezTo>
                  <a:close/>
                  <a:moveTo>
                    <a:pt x="427" y="166"/>
                  </a:moveTo>
                  <a:cubicBezTo>
                    <a:pt x="427" y="177"/>
                    <a:pt x="427" y="177"/>
                    <a:pt x="427" y="177"/>
                  </a:cubicBezTo>
                  <a:cubicBezTo>
                    <a:pt x="426" y="176"/>
                    <a:pt x="425" y="174"/>
                    <a:pt x="424" y="173"/>
                  </a:cubicBezTo>
                  <a:cubicBezTo>
                    <a:pt x="424" y="165"/>
                    <a:pt x="424" y="165"/>
                    <a:pt x="424" y="165"/>
                  </a:cubicBezTo>
                  <a:cubicBezTo>
                    <a:pt x="425" y="165"/>
                    <a:pt x="426" y="166"/>
                    <a:pt x="427" y="166"/>
                  </a:cubicBezTo>
                  <a:close/>
                  <a:moveTo>
                    <a:pt x="427" y="190"/>
                  </a:moveTo>
                  <a:cubicBezTo>
                    <a:pt x="427" y="194"/>
                    <a:pt x="427" y="194"/>
                    <a:pt x="427" y="194"/>
                  </a:cubicBezTo>
                  <a:cubicBezTo>
                    <a:pt x="426" y="194"/>
                    <a:pt x="425" y="194"/>
                    <a:pt x="424" y="194"/>
                  </a:cubicBezTo>
                  <a:cubicBezTo>
                    <a:pt x="424" y="189"/>
                    <a:pt x="424" y="189"/>
                    <a:pt x="424" y="189"/>
                  </a:cubicBezTo>
                  <a:cubicBezTo>
                    <a:pt x="424" y="189"/>
                    <a:pt x="425" y="190"/>
                    <a:pt x="425" y="190"/>
                  </a:cubicBezTo>
                  <a:cubicBezTo>
                    <a:pt x="427" y="190"/>
                    <a:pt x="427" y="190"/>
                    <a:pt x="427" y="190"/>
                  </a:cubicBezTo>
                  <a:close/>
                  <a:moveTo>
                    <a:pt x="427" y="263"/>
                  </a:moveTo>
                  <a:cubicBezTo>
                    <a:pt x="427" y="279"/>
                    <a:pt x="427" y="279"/>
                    <a:pt x="427" y="279"/>
                  </a:cubicBezTo>
                  <a:cubicBezTo>
                    <a:pt x="427" y="279"/>
                    <a:pt x="426" y="278"/>
                    <a:pt x="426" y="277"/>
                  </a:cubicBezTo>
                  <a:cubicBezTo>
                    <a:pt x="426" y="272"/>
                    <a:pt x="426" y="270"/>
                    <a:pt x="427" y="263"/>
                  </a:cubicBezTo>
                  <a:close/>
                  <a:moveTo>
                    <a:pt x="427" y="298"/>
                  </a:moveTo>
                  <a:cubicBezTo>
                    <a:pt x="427" y="317"/>
                    <a:pt x="427" y="317"/>
                    <a:pt x="427" y="317"/>
                  </a:cubicBezTo>
                  <a:cubicBezTo>
                    <a:pt x="426" y="317"/>
                    <a:pt x="425" y="317"/>
                    <a:pt x="424" y="317"/>
                  </a:cubicBezTo>
                  <a:cubicBezTo>
                    <a:pt x="424" y="313"/>
                    <a:pt x="424" y="313"/>
                    <a:pt x="424" y="313"/>
                  </a:cubicBezTo>
                  <a:cubicBezTo>
                    <a:pt x="424" y="313"/>
                    <a:pt x="424" y="313"/>
                    <a:pt x="424" y="313"/>
                  </a:cubicBezTo>
                  <a:cubicBezTo>
                    <a:pt x="425" y="313"/>
                    <a:pt x="425" y="313"/>
                    <a:pt x="426" y="313"/>
                  </a:cubicBezTo>
                  <a:cubicBezTo>
                    <a:pt x="426" y="309"/>
                    <a:pt x="426" y="305"/>
                    <a:pt x="424" y="303"/>
                  </a:cubicBezTo>
                  <a:cubicBezTo>
                    <a:pt x="424" y="297"/>
                    <a:pt x="424" y="297"/>
                    <a:pt x="424" y="297"/>
                  </a:cubicBezTo>
                  <a:cubicBezTo>
                    <a:pt x="425" y="297"/>
                    <a:pt x="426" y="298"/>
                    <a:pt x="427" y="298"/>
                  </a:cubicBezTo>
                  <a:close/>
                  <a:moveTo>
                    <a:pt x="427" y="378"/>
                  </a:moveTo>
                  <a:cubicBezTo>
                    <a:pt x="427" y="409"/>
                    <a:pt x="427" y="409"/>
                    <a:pt x="427" y="409"/>
                  </a:cubicBezTo>
                  <a:cubicBezTo>
                    <a:pt x="425" y="411"/>
                    <a:pt x="425" y="411"/>
                    <a:pt x="425" y="411"/>
                  </a:cubicBezTo>
                  <a:cubicBezTo>
                    <a:pt x="425" y="411"/>
                    <a:pt x="426" y="415"/>
                    <a:pt x="427" y="420"/>
                  </a:cubicBezTo>
                  <a:cubicBezTo>
                    <a:pt x="427" y="454"/>
                    <a:pt x="427" y="454"/>
                    <a:pt x="427" y="454"/>
                  </a:cubicBezTo>
                  <a:cubicBezTo>
                    <a:pt x="424" y="451"/>
                    <a:pt x="424" y="451"/>
                    <a:pt x="424" y="451"/>
                  </a:cubicBezTo>
                  <a:cubicBezTo>
                    <a:pt x="424" y="378"/>
                    <a:pt x="424" y="378"/>
                    <a:pt x="424" y="378"/>
                  </a:cubicBezTo>
                  <a:cubicBezTo>
                    <a:pt x="427" y="378"/>
                    <a:pt x="427" y="378"/>
                    <a:pt x="427" y="378"/>
                  </a:cubicBezTo>
                  <a:close/>
                  <a:moveTo>
                    <a:pt x="427" y="487"/>
                  </a:moveTo>
                  <a:cubicBezTo>
                    <a:pt x="427" y="491"/>
                    <a:pt x="427" y="491"/>
                    <a:pt x="427" y="491"/>
                  </a:cubicBezTo>
                  <a:cubicBezTo>
                    <a:pt x="426" y="491"/>
                    <a:pt x="425" y="491"/>
                    <a:pt x="424" y="492"/>
                  </a:cubicBezTo>
                  <a:cubicBezTo>
                    <a:pt x="425" y="493"/>
                    <a:pt x="426" y="494"/>
                    <a:pt x="427" y="495"/>
                  </a:cubicBezTo>
                  <a:cubicBezTo>
                    <a:pt x="427" y="500"/>
                    <a:pt x="427" y="500"/>
                    <a:pt x="427" y="500"/>
                  </a:cubicBezTo>
                  <a:cubicBezTo>
                    <a:pt x="426" y="499"/>
                    <a:pt x="425" y="497"/>
                    <a:pt x="424" y="497"/>
                  </a:cubicBezTo>
                  <a:cubicBezTo>
                    <a:pt x="424" y="488"/>
                    <a:pt x="424" y="488"/>
                    <a:pt x="424" y="488"/>
                  </a:cubicBezTo>
                  <a:cubicBezTo>
                    <a:pt x="425" y="488"/>
                    <a:pt x="426" y="487"/>
                    <a:pt x="427" y="487"/>
                  </a:cubicBezTo>
                  <a:close/>
                  <a:moveTo>
                    <a:pt x="427" y="503"/>
                  </a:moveTo>
                  <a:cubicBezTo>
                    <a:pt x="427" y="506"/>
                    <a:pt x="427" y="506"/>
                    <a:pt x="427" y="506"/>
                  </a:cubicBezTo>
                  <a:cubicBezTo>
                    <a:pt x="426" y="506"/>
                    <a:pt x="425" y="507"/>
                    <a:pt x="424" y="507"/>
                  </a:cubicBezTo>
                  <a:cubicBezTo>
                    <a:pt x="424" y="503"/>
                    <a:pt x="424" y="503"/>
                    <a:pt x="424" y="503"/>
                  </a:cubicBezTo>
                  <a:cubicBezTo>
                    <a:pt x="427" y="503"/>
                    <a:pt x="427" y="503"/>
                    <a:pt x="427" y="503"/>
                  </a:cubicBezTo>
                  <a:close/>
                  <a:moveTo>
                    <a:pt x="427" y="518"/>
                  </a:moveTo>
                  <a:cubicBezTo>
                    <a:pt x="427" y="530"/>
                    <a:pt x="427" y="530"/>
                    <a:pt x="427" y="530"/>
                  </a:cubicBezTo>
                  <a:cubicBezTo>
                    <a:pt x="426" y="531"/>
                    <a:pt x="426" y="531"/>
                    <a:pt x="426" y="531"/>
                  </a:cubicBezTo>
                  <a:cubicBezTo>
                    <a:pt x="425" y="531"/>
                    <a:pt x="425" y="531"/>
                    <a:pt x="424" y="531"/>
                  </a:cubicBezTo>
                  <a:cubicBezTo>
                    <a:pt x="424" y="520"/>
                    <a:pt x="424" y="520"/>
                    <a:pt x="424" y="520"/>
                  </a:cubicBezTo>
                  <a:cubicBezTo>
                    <a:pt x="425" y="519"/>
                    <a:pt x="426" y="519"/>
                    <a:pt x="427" y="518"/>
                  </a:cubicBezTo>
                  <a:close/>
                  <a:moveTo>
                    <a:pt x="427" y="535"/>
                  </a:moveTo>
                  <a:cubicBezTo>
                    <a:pt x="427" y="548"/>
                    <a:pt x="427" y="548"/>
                    <a:pt x="427" y="548"/>
                  </a:cubicBezTo>
                  <a:cubicBezTo>
                    <a:pt x="426" y="549"/>
                    <a:pt x="425" y="550"/>
                    <a:pt x="424" y="550"/>
                  </a:cubicBezTo>
                  <a:cubicBezTo>
                    <a:pt x="424" y="538"/>
                    <a:pt x="424" y="538"/>
                    <a:pt x="424" y="538"/>
                  </a:cubicBezTo>
                  <a:cubicBezTo>
                    <a:pt x="425" y="537"/>
                    <a:pt x="426" y="535"/>
                    <a:pt x="427" y="535"/>
                  </a:cubicBezTo>
                  <a:close/>
                  <a:moveTo>
                    <a:pt x="427" y="610"/>
                  </a:moveTo>
                  <a:cubicBezTo>
                    <a:pt x="427" y="616"/>
                    <a:pt x="427" y="616"/>
                    <a:pt x="427" y="616"/>
                  </a:cubicBezTo>
                  <a:cubicBezTo>
                    <a:pt x="426" y="615"/>
                    <a:pt x="425" y="615"/>
                    <a:pt x="424" y="615"/>
                  </a:cubicBezTo>
                  <a:cubicBezTo>
                    <a:pt x="424" y="610"/>
                    <a:pt x="424" y="610"/>
                    <a:pt x="424" y="610"/>
                  </a:cubicBezTo>
                  <a:cubicBezTo>
                    <a:pt x="425" y="610"/>
                    <a:pt x="426" y="610"/>
                    <a:pt x="427" y="610"/>
                  </a:cubicBezTo>
                  <a:close/>
                  <a:moveTo>
                    <a:pt x="427" y="629"/>
                  </a:moveTo>
                  <a:cubicBezTo>
                    <a:pt x="427" y="637"/>
                    <a:pt x="427" y="637"/>
                    <a:pt x="427" y="637"/>
                  </a:cubicBezTo>
                  <a:cubicBezTo>
                    <a:pt x="426" y="637"/>
                    <a:pt x="425" y="638"/>
                    <a:pt x="424" y="638"/>
                  </a:cubicBezTo>
                  <a:cubicBezTo>
                    <a:pt x="424" y="626"/>
                    <a:pt x="424" y="626"/>
                    <a:pt x="424" y="626"/>
                  </a:cubicBezTo>
                  <a:cubicBezTo>
                    <a:pt x="425" y="627"/>
                    <a:pt x="426" y="628"/>
                    <a:pt x="427" y="629"/>
                  </a:cubicBezTo>
                  <a:close/>
                  <a:moveTo>
                    <a:pt x="427" y="704"/>
                  </a:moveTo>
                  <a:cubicBezTo>
                    <a:pt x="427" y="711"/>
                    <a:pt x="427" y="711"/>
                    <a:pt x="427" y="711"/>
                  </a:cubicBezTo>
                  <a:cubicBezTo>
                    <a:pt x="426" y="711"/>
                    <a:pt x="425" y="711"/>
                    <a:pt x="424" y="711"/>
                  </a:cubicBezTo>
                  <a:cubicBezTo>
                    <a:pt x="424" y="670"/>
                    <a:pt x="424" y="670"/>
                    <a:pt x="424" y="670"/>
                  </a:cubicBezTo>
                  <a:cubicBezTo>
                    <a:pt x="424" y="670"/>
                    <a:pt x="425" y="670"/>
                    <a:pt x="425" y="670"/>
                  </a:cubicBezTo>
                  <a:cubicBezTo>
                    <a:pt x="426" y="681"/>
                    <a:pt x="427" y="693"/>
                    <a:pt x="427" y="704"/>
                  </a:cubicBezTo>
                  <a:close/>
                  <a:moveTo>
                    <a:pt x="427" y="747"/>
                  </a:moveTo>
                  <a:cubicBezTo>
                    <a:pt x="427" y="766"/>
                    <a:pt x="427" y="766"/>
                    <a:pt x="427" y="766"/>
                  </a:cubicBezTo>
                  <a:cubicBezTo>
                    <a:pt x="426" y="765"/>
                    <a:pt x="425" y="764"/>
                    <a:pt x="424" y="763"/>
                  </a:cubicBezTo>
                  <a:cubicBezTo>
                    <a:pt x="424" y="748"/>
                    <a:pt x="424" y="748"/>
                    <a:pt x="424" y="748"/>
                  </a:cubicBezTo>
                  <a:cubicBezTo>
                    <a:pt x="425" y="748"/>
                    <a:pt x="426" y="748"/>
                    <a:pt x="427" y="747"/>
                  </a:cubicBezTo>
                  <a:close/>
                  <a:moveTo>
                    <a:pt x="419" y="3"/>
                  </a:moveTo>
                  <a:cubicBezTo>
                    <a:pt x="421" y="3"/>
                    <a:pt x="422" y="3"/>
                    <a:pt x="424" y="3"/>
                  </a:cubicBezTo>
                  <a:cubicBezTo>
                    <a:pt x="424" y="10"/>
                    <a:pt x="424" y="10"/>
                    <a:pt x="424" y="10"/>
                  </a:cubicBezTo>
                  <a:cubicBezTo>
                    <a:pt x="423" y="10"/>
                    <a:pt x="423" y="10"/>
                    <a:pt x="422" y="10"/>
                  </a:cubicBezTo>
                  <a:cubicBezTo>
                    <a:pt x="423" y="12"/>
                    <a:pt x="423" y="13"/>
                    <a:pt x="424" y="14"/>
                  </a:cubicBezTo>
                  <a:cubicBezTo>
                    <a:pt x="424" y="34"/>
                    <a:pt x="424" y="34"/>
                    <a:pt x="424" y="34"/>
                  </a:cubicBezTo>
                  <a:cubicBezTo>
                    <a:pt x="422" y="30"/>
                    <a:pt x="420" y="27"/>
                    <a:pt x="419" y="24"/>
                  </a:cubicBezTo>
                  <a:cubicBezTo>
                    <a:pt x="419" y="3"/>
                    <a:pt x="419" y="3"/>
                    <a:pt x="419" y="3"/>
                  </a:cubicBezTo>
                  <a:close/>
                  <a:moveTo>
                    <a:pt x="424" y="792"/>
                  </a:moveTo>
                  <a:cubicBezTo>
                    <a:pt x="422" y="793"/>
                    <a:pt x="421" y="793"/>
                    <a:pt x="419" y="793"/>
                  </a:cubicBezTo>
                  <a:cubicBezTo>
                    <a:pt x="419" y="783"/>
                    <a:pt x="419" y="783"/>
                    <a:pt x="419" y="783"/>
                  </a:cubicBezTo>
                  <a:cubicBezTo>
                    <a:pt x="421" y="784"/>
                    <a:pt x="422" y="785"/>
                    <a:pt x="424" y="785"/>
                  </a:cubicBezTo>
                  <a:cubicBezTo>
                    <a:pt x="424" y="792"/>
                    <a:pt x="424" y="792"/>
                    <a:pt x="424" y="792"/>
                  </a:cubicBezTo>
                  <a:close/>
                  <a:moveTo>
                    <a:pt x="424" y="38"/>
                  </a:moveTo>
                  <a:cubicBezTo>
                    <a:pt x="424" y="46"/>
                    <a:pt x="424" y="46"/>
                    <a:pt x="424" y="46"/>
                  </a:cubicBezTo>
                  <a:cubicBezTo>
                    <a:pt x="422" y="47"/>
                    <a:pt x="421" y="46"/>
                    <a:pt x="419" y="46"/>
                  </a:cubicBezTo>
                  <a:cubicBezTo>
                    <a:pt x="419" y="39"/>
                    <a:pt x="419" y="39"/>
                    <a:pt x="419" y="39"/>
                  </a:cubicBezTo>
                  <a:cubicBezTo>
                    <a:pt x="421" y="39"/>
                    <a:pt x="422" y="38"/>
                    <a:pt x="424" y="38"/>
                  </a:cubicBezTo>
                  <a:close/>
                  <a:moveTo>
                    <a:pt x="424" y="109"/>
                  </a:moveTo>
                  <a:cubicBezTo>
                    <a:pt x="424" y="122"/>
                    <a:pt x="424" y="122"/>
                    <a:pt x="424" y="122"/>
                  </a:cubicBezTo>
                  <a:cubicBezTo>
                    <a:pt x="422" y="122"/>
                    <a:pt x="420" y="122"/>
                    <a:pt x="419" y="121"/>
                  </a:cubicBezTo>
                  <a:cubicBezTo>
                    <a:pt x="419" y="109"/>
                    <a:pt x="419" y="109"/>
                    <a:pt x="419" y="109"/>
                  </a:cubicBezTo>
                  <a:cubicBezTo>
                    <a:pt x="420" y="109"/>
                    <a:pt x="422" y="109"/>
                    <a:pt x="424" y="109"/>
                  </a:cubicBezTo>
                  <a:close/>
                  <a:moveTo>
                    <a:pt x="424" y="126"/>
                  </a:moveTo>
                  <a:cubicBezTo>
                    <a:pt x="424" y="135"/>
                    <a:pt x="424" y="135"/>
                    <a:pt x="424" y="135"/>
                  </a:cubicBezTo>
                  <a:cubicBezTo>
                    <a:pt x="423" y="134"/>
                    <a:pt x="421" y="133"/>
                    <a:pt x="420" y="133"/>
                  </a:cubicBezTo>
                  <a:cubicBezTo>
                    <a:pt x="420" y="131"/>
                    <a:pt x="420" y="130"/>
                    <a:pt x="420" y="128"/>
                  </a:cubicBezTo>
                  <a:cubicBezTo>
                    <a:pt x="421" y="128"/>
                    <a:pt x="422" y="127"/>
                    <a:pt x="424" y="126"/>
                  </a:cubicBezTo>
                  <a:close/>
                  <a:moveTo>
                    <a:pt x="424" y="165"/>
                  </a:moveTo>
                  <a:cubicBezTo>
                    <a:pt x="424" y="173"/>
                    <a:pt x="424" y="173"/>
                    <a:pt x="424" y="173"/>
                  </a:cubicBezTo>
                  <a:cubicBezTo>
                    <a:pt x="423" y="172"/>
                    <a:pt x="421" y="171"/>
                    <a:pt x="419" y="171"/>
                  </a:cubicBezTo>
                  <a:cubicBezTo>
                    <a:pt x="419" y="165"/>
                    <a:pt x="419" y="165"/>
                    <a:pt x="419" y="165"/>
                  </a:cubicBezTo>
                  <a:cubicBezTo>
                    <a:pt x="421" y="165"/>
                    <a:pt x="422" y="165"/>
                    <a:pt x="424" y="165"/>
                  </a:cubicBezTo>
                  <a:close/>
                  <a:moveTo>
                    <a:pt x="424" y="189"/>
                  </a:moveTo>
                  <a:cubicBezTo>
                    <a:pt x="424" y="194"/>
                    <a:pt x="424" y="194"/>
                    <a:pt x="424" y="194"/>
                  </a:cubicBezTo>
                  <a:cubicBezTo>
                    <a:pt x="423" y="194"/>
                    <a:pt x="423" y="194"/>
                    <a:pt x="423" y="194"/>
                  </a:cubicBezTo>
                  <a:cubicBezTo>
                    <a:pt x="421" y="193"/>
                    <a:pt x="420" y="193"/>
                    <a:pt x="419" y="193"/>
                  </a:cubicBezTo>
                  <a:cubicBezTo>
                    <a:pt x="419" y="183"/>
                    <a:pt x="419" y="183"/>
                    <a:pt x="419" y="183"/>
                  </a:cubicBezTo>
                  <a:cubicBezTo>
                    <a:pt x="420" y="186"/>
                    <a:pt x="422" y="188"/>
                    <a:pt x="424" y="189"/>
                  </a:cubicBezTo>
                  <a:close/>
                  <a:moveTo>
                    <a:pt x="424" y="297"/>
                  </a:moveTo>
                  <a:cubicBezTo>
                    <a:pt x="424" y="303"/>
                    <a:pt x="424" y="303"/>
                    <a:pt x="424" y="303"/>
                  </a:cubicBezTo>
                  <a:cubicBezTo>
                    <a:pt x="423" y="301"/>
                    <a:pt x="421" y="300"/>
                    <a:pt x="419" y="300"/>
                  </a:cubicBezTo>
                  <a:cubicBezTo>
                    <a:pt x="419" y="296"/>
                    <a:pt x="419" y="296"/>
                    <a:pt x="419" y="296"/>
                  </a:cubicBezTo>
                  <a:cubicBezTo>
                    <a:pt x="420" y="296"/>
                    <a:pt x="422" y="297"/>
                    <a:pt x="424" y="297"/>
                  </a:cubicBezTo>
                  <a:close/>
                  <a:moveTo>
                    <a:pt x="424" y="313"/>
                  </a:moveTo>
                  <a:cubicBezTo>
                    <a:pt x="424" y="317"/>
                    <a:pt x="424" y="317"/>
                    <a:pt x="424" y="317"/>
                  </a:cubicBezTo>
                  <a:cubicBezTo>
                    <a:pt x="423" y="317"/>
                    <a:pt x="423" y="316"/>
                    <a:pt x="423" y="316"/>
                  </a:cubicBezTo>
                  <a:cubicBezTo>
                    <a:pt x="422" y="315"/>
                    <a:pt x="420" y="315"/>
                    <a:pt x="419" y="314"/>
                  </a:cubicBezTo>
                  <a:cubicBezTo>
                    <a:pt x="419" y="305"/>
                    <a:pt x="419" y="305"/>
                    <a:pt x="419" y="305"/>
                  </a:cubicBezTo>
                  <a:cubicBezTo>
                    <a:pt x="422" y="311"/>
                    <a:pt x="422" y="312"/>
                    <a:pt x="424" y="313"/>
                  </a:cubicBezTo>
                  <a:close/>
                  <a:moveTo>
                    <a:pt x="424" y="378"/>
                  </a:moveTo>
                  <a:cubicBezTo>
                    <a:pt x="424" y="451"/>
                    <a:pt x="424" y="451"/>
                    <a:pt x="424" y="451"/>
                  </a:cubicBezTo>
                  <a:cubicBezTo>
                    <a:pt x="419" y="448"/>
                    <a:pt x="419" y="448"/>
                    <a:pt x="419" y="448"/>
                  </a:cubicBezTo>
                  <a:cubicBezTo>
                    <a:pt x="419" y="378"/>
                    <a:pt x="419" y="378"/>
                    <a:pt x="419" y="378"/>
                  </a:cubicBezTo>
                  <a:cubicBezTo>
                    <a:pt x="424" y="378"/>
                    <a:pt x="424" y="378"/>
                    <a:pt x="424" y="378"/>
                  </a:cubicBezTo>
                  <a:close/>
                  <a:moveTo>
                    <a:pt x="424" y="488"/>
                  </a:moveTo>
                  <a:cubicBezTo>
                    <a:pt x="424" y="497"/>
                    <a:pt x="424" y="497"/>
                    <a:pt x="424" y="497"/>
                  </a:cubicBezTo>
                  <a:cubicBezTo>
                    <a:pt x="423" y="495"/>
                    <a:pt x="421" y="495"/>
                    <a:pt x="419" y="495"/>
                  </a:cubicBezTo>
                  <a:cubicBezTo>
                    <a:pt x="419" y="489"/>
                    <a:pt x="419" y="489"/>
                    <a:pt x="419" y="489"/>
                  </a:cubicBezTo>
                  <a:cubicBezTo>
                    <a:pt x="420" y="489"/>
                    <a:pt x="422" y="488"/>
                    <a:pt x="424" y="488"/>
                  </a:cubicBezTo>
                  <a:close/>
                  <a:moveTo>
                    <a:pt x="424" y="503"/>
                  </a:moveTo>
                  <a:cubicBezTo>
                    <a:pt x="424" y="507"/>
                    <a:pt x="424" y="507"/>
                    <a:pt x="424" y="507"/>
                  </a:cubicBezTo>
                  <a:cubicBezTo>
                    <a:pt x="422" y="507"/>
                    <a:pt x="421" y="508"/>
                    <a:pt x="419" y="508"/>
                  </a:cubicBezTo>
                  <a:cubicBezTo>
                    <a:pt x="419" y="502"/>
                    <a:pt x="419" y="502"/>
                    <a:pt x="419" y="502"/>
                  </a:cubicBezTo>
                  <a:cubicBezTo>
                    <a:pt x="419" y="503"/>
                    <a:pt x="419" y="503"/>
                    <a:pt x="419" y="503"/>
                  </a:cubicBezTo>
                  <a:cubicBezTo>
                    <a:pt x="424" y="503"/>
                    <a:pt x="424" y="503"/>
                    <a:pt x="424" y="503"/>
                  </a:cubicBezTo>
                  <a:close/>
                  <a:moveTo>
                    <a:pt x="424" y="520"/>
                  </a:moveTo>
                  <a:cubicBezTo>
                    <a:pt x="424" y="531"/>
                    <a:pt x="424" y="531"/>
                    <a:pt x="424" y="531"/>
                  </a:cubicBezTo>
                  <a:cubicBezTo>
                    <a:pt x="423" y="531"/>
                    <a:pt x="423" y="531"/>
                    <a:pt x="422" y="531"/>
                  </a:cubicBezTo>
                  <a:cubicBezTo>
                    <a:pt x="421" y="527"/>
                    <a:pt x="421" y="523"/>
                    <a:pt x="424" y="520"/>
                  </a:cubicBezTo>
                  <a:close/>
                  <a:moveTo>
                    <a:pt x="424" y="538"/>
                  </a:moveTo>
                  <a:cubicBezTo>
                    <a:pt x="424" y="550"/>
                    <a:pt x="424" y="550"/>
                    <a:pt x="424" y="550"/>
                  </a:cubicBezTo>
                  <a:cubicBezTo>
                    <a:pt x="423" y="550"/>
                    <a:pt x="422" y="551"/>
                    <a:pt x="421" y="551"/>
                  </a:cubicBezTo>
                  <a:cubicBezTo>
                    <a:pt x="420" y="547"/>
                    <a:pt x="421" y="541"/>
                    <a:pt x="424" y="538"/>
                  </a:cubicBezTo>
                  <a:close/>
                  <a:moveTo>
                    <a:pt x="424" y="610"/>
                  </a:moveTo>
                  <a:cubicBezTo>
                    <a:pt x="424" y="615"/>
                    <a:pt x="424" y="615"/>
                    <a:pt x="424" y="615"/>
                  </a:cubicBezTo>
                  <a:cubicBezTo>
                    <a:pt x="422" y="615"/>
                    <a:pt x="421" y="615"/>
                    <a:pt x="419" y="616"/>
                  </a:cubicBezTo>
                  <a:cubicBezTo>
                    <a:pt x="419" y="611"/>
                    <a:pt x="419" y="611"/>
                    <a:pt x="419" y="611"/>
                  </a:cubicBezTo>
                  <a:cubicBezTo>
                    <a:pt x="421" y="611"/>
                    <a:pt x="422" y="610"/>
                    <a:pt x="424" y="610"/>
                  </a:cubicBezTo>
                  <a:close/>
                  <a:moveTo>
                    <a:pt x="424" y="626"/>
                  </a:moveTo>
                  <a:cubicBezTo>
                    <a:pt x="424" y="638"/>
                    <a:pt x="424" y="638"/>
                    <a:pt x="424" y="638"/>
                  </a:cubicBezTo>
                  <a:cubicBezTo>
                    <a:pt x="422" y="638"/>
                    <a:pt x="421" y="638"/>
                    <a:pt x="419" y="638"/>
                  </a:cubicBezTo>
                  <a:cubicBezTo>
                    <a:pt x="419" y="633"/>
                    <a:pt x="419" y="633"/>
                    <a:pt x="419" y="633"/>
                  </a:cubicBezTo>
                  <a:cubicBezTo>
                    <a:pt x="419" y="632"/>
                    <a:pt x="420" y="632"/>
                    <a:pt x="421" y="632"/>
                  </a:cubicBezTo>
                  <a:cubicBezTo>
                    <a:pt x="420" y="631"/>
                    <a:pt x="419" y="629"/>
                    <a:pt x="419" y="628"/>
                  </a:cubicBezTo>
                  <a:cubicBezTo>
                    <a:pt x="419" y="619"/>
                    <a:pt x="419" y="619"/>
                    <a:pt x="419" y="619"/>
                  </a:cubicBezTo>
                  <a:cubicBezTo>
                    <a:pt x="421" y="622"/>
                    <a:pt x="422" y="624"/>
                    <a:pt x="424" y="626"/>
                  </a:cubicBezTo>
                  <a:close/>
                  <a:moveTo>
                    <a:pt x="424" y="670"/>
                  </a:moveTo>
                  <a:cubicBezTo>
                    <a:pt x="424" y="711"/>
                    <a:pt x="424" y="711"/>
                    <a:pt x="424" y="711"/>
                  </a:cubicBezTo>
                  <a:cubicBezTo>
                    <a:pt x="422" y="712"/>
                    <a:pt x="421" y="712"/>
                    <a:pt x="419" y="712"/>
                  </a:cubicBezTo>
                  <a:cubicBezTo>
                    <a:pt x="419" y="671"/>
                    <a:pt x="419" y="671"/>
                    <a:pt x="419" y="671"/>
                  </a:cubicBezTo>
                  <a:cubicBezTo>
                    <a:pt x="420" y="671"/>
                    <a:pt x="422" y="670"/>
                    <a:pt x="424" y="670"/>
                  </a:cubicBezTo>
                  <a:close/>
                  <a:moveTo>
                    <a:pt x="424" y="748"/>
                  </a:moveTo>
                  <a:cubicBezTo>
                    <a:pt x="424" y="763"/>
                    <a:pt x="424" y="763"/>
                    <a:pt x="424" y="763"/>
                  </a:cubicBezTo>
                  <a:cubicBezTo>
                    <a:pt x="422" y="761"/>
                    <a:pt x="421" y="760"/>
                    <a:pt x="419" y="759"/>
                  </a:cubicBezTo>
                  <a:cubicBezTo>
                    <a:pt x="419" y="748"/>
                    <a:pt x="419" y="748"/>
                    <a:pt x="419" y="748"/>
                  </a:cubicBezTo>
                  <a:cubicBezTo>
                    <a:pt x="421" y="748"/>
                    <a:pt x="422" y="748"/>
                    <a:pt x="424" y="748"/>
                  </a:cubicBezTo>
                  <a:close/>
                  <a:moveTo>
                    <a:pt x="415" y="2"/>
                  </a:moveTo>
                  <a:cubicBezTo>
                    <a:pt x="416" y="2"/>
                    <a:pt x="417" y="3"/>
                    <a:pt x="419" y="3"/>
                  </a:cubicBezTo>
                  <a:cubicBezTo>
                    <a:pt x="419" y="24"/>
                    <a:pt x="419" y="24"/>
                    <a:pt x="419" y="24"/>
                  </a:cubicBezTo>
                  <a:cubicBezTo>
                    <a:pt x="417" y="21"/>
                    <a:pt x="416" y="19"/>
                    <a:pt x="415" y="17"/>
                  </a:cubicBezTo>
                  <a:cubicBezTo>
                    <a:pt x="415" y="2"/>
                    <a:pt x="415" y="2"/>
                    <a:pt x="415" y="2"/>
                  </a:cubicBezTo>
                  <a:close/>
                  <a:moveTo>
                    <a:pt x="419" y="793"/>
                  </a:moveTo>
                  <a:cubicBezTo>
                    <a:pt x="417" y="793"/>
                    <a:pt x="416" y="793"/>
                    <a:pt x="415" y="793"/>
                  </a:cubicBezTo>
                  <a:cubicBezTo>
                    <a:pt x="415" y="782"/>
                    <a:pt x="415" y="782"/>
                    <a:pt x="415" y="782"/>
                  </a:cubicBezTo>
                  <a:cubicBezTo>
                    <a:pt x="419" y="783"/>
                    <a:pt x="419" y="783"/>
                    <a:pt x="419" y="783"/>
                  </a:cubicBezTo>
                  <a:cubicBezTo>
                    <a:pt x="419" y="793"/>
                    <a:pt x="419" y="793"/>
                    <a:pt x="419" y="793"/>
                  </a:cubicBezTo>
                  <a:close/>
                  <a:moveTo>
                    <a:pt x="419" y="39"/>
                  </a:moveTo>
                  <a:cubicBezTo>
                    <a:pt x="419" y="46"/>
                    <a:pt x="419" y="46"/>
                    <a:pt x="419" y="46"/>
                  </a:cubicBezTo>
                  <a:cubicBezTo>
                    <a:pt x="417" y="46"/>
                    <a:pt x="416" y="46"/>
                    <a:pt x="415" y="46"/>
                  </a:cubicBezTo>
                  <a:cubicBezTo>
                    <a:pt x="415" y="39"/>
                    <a:pt x="415" y="39"/>
                    <a:pt x="415" y="39"/>
                  </a:cubicBezTo>
                  <a:cubicBezTo>
                    <a:pt x="419" y="39"/>
                    <a:pt x="419" y="39"/>
                    <a:pt x="419" y="39"/>
                  </a:cubicBezTo>
                  <a:close/>
                  <a:moveTo>
                    <a:pt x="419" y="109"/>
                  </a:moveTo>
                  <a:cubicBezTo>
                    <a:pt x="419" y="121"/>
                    <a:pt x="419" y="121"/>
                    <a:pt x="419" y="121"/>
                  </a:cubicBezTo>
                  <a:cubicBezTo>
                    <a:pt x="417" y="120"/>
                    <a:pt x="416" y="120"/>
                    <a:pt x="415" y="119"/>
                  </a:cubicBezTo>
                  <a:cubicBezTo>
                    <a:pt x="415" y="110"/>
                    <a:pt x="415" y="110"/>
                    <a:pt x="415" y="110"/>
                  </a:cubicBezTo>
                  <a:cubicBezTo>
                    <a:pt x="416" y="109"/>
                    <a:pt x="417" y="109"/>
                    <a:pt x="419" y="109"/>
                  </a:cubicBezTo>
                  <a:close/>
                  <a:moveTo>
                    <a:pt x="419" y="165"/>
                  </a:moveTo>
                  <a:cubicBezTo>
                    <a:pt x="419" y="171"/>
                    <a:pt x="419" y="171"/>
                    <a:pt x="419" y="171"/>
                  </a:cubicBezTo>
                  <a:cubicBezTo>
                    <a:pt x="418" y="171"/>
                    <a:pt x="416" y="171"/>
                    <a:pt x="415" y="171"/>
                  </a:cubicBezTo>
                  <a:cubicBezTo>
                    <a:pt x="415" y="165"/>
                    <a:pt x="415" y="165"/>
                    <a:pt x="415" y="165"/>
                  </a:cubicBezTo>
                  <a:cubicBezTo>
                    <a:pt x="416" y="165"/>
                    <a:pt x="417" y="165"/>
                    <a:pt x="419" y="165"/>
                  </a:cubicBezTo>
                  <a:close/>
                  <a:moveTo>
                    <a:pt x="419" y="183"/>
                  </a:moveTo>
                  <a:cubicBezTo>
                    <a:pt x="419" y="193"/>
                    <a:pt x="419" y="193"/>
                    <a:pt x="419" y="193"/>
                  </a:cubicBezTo>
                  <a:cubicBezTo>
                    <a:pt x="418" y="193"/>
                    <a:pt x="416" y="193"/>
                    <a:pt x="415" y="193"/>
                  </a:cubicBezTo>
                  <a:cubicBezTo>
                    <a:pt x="415" y="177"/>
                    <a:pt x="415" y="177"/>
                    <a:pt x="415" y="177"/>
                  </a:cubicBezTo>
                  <a:cubicBezTo>
                    <a:pt x="416" y="179"/>
                    <a:pt x="417" y="181"/>
                    <a:pt x="419" y="183"/>
                  </a:cubicBezTo>
                  <a:close/>
                  <a:moveTo>
                    <a:pt x="419" y="296"/>
                  </a:moveTo>
                  <a:cubicBezTo>
                    <a:pt x="419" y="300"/>
                    <a:pt x="419" y="300"/>
                    <a:pt x="419" y="300"/>
                  </a:cubicBezTo>
                  <a:cubicBezTo>
                    <a:pt x="418" y="300"/>
                    <a:pt x="417" y="300"/>
                    <a:pt x="416" y="300"/>
                  </a:cubicBezTo>
                  <a:cubicBezTo>
                    <a:pt x="417" y="302"/>
                    <a:pt x="418" y="304"/>
                    <a:pt x="419" y="305"/>
                  </a:cubicBezTo>
                  <a:cubicBezTo>
                    <a:pt x="419" y="314"/>
                    <a:pt x="419" y="314"/>
                    <a:pt x="419" y="314"/>
                  </a:cubicBezTo>
                  <a:cubicBezTo>
                    <a:pt x="417" y="314"/>
                    <a:pt x="416" y="313"/>
                    <a:pt x="415" y="313"/>
                  </a:cubicBezTo>
                  <a:cubicBezTo>
                    <a:pt x="415" y="309"/>
                    <a:pt x="415" y="309"/>
                    <a:pt x="415" y="309"/>
                  </a:cubicBezTo>
                  <a:cubicBezTo>
                    <a:pt x="415" y="309"/>
                    <a:pt x="415" y="309"/>
                    <a:pt x="415" y="309"/>
                  </a:cubicBezTo>
                  <a:cubicBezTo>
                    <a:pt x="415" y="307"/>
                    <a:pt x="415" y="307"/>
                    <a:pt x="415" y="307"/>
                  </a:cubicBezTo>
                  <a:cubicBezTo>
                    <a:pt x="415" y="295"/>
                    <a:pt x="415" y="295"/>
                    <a:pt x="415" y="295"/>
                  </a:cubicBezTo>
                  <a:cubicBezTo>
                    <a:pt x="416" y="296"/>
                    <a:pt x="417" y="296"/>
                    <a:pt x="419" y="296"/>
                  </a:cubicBezTo>
                  <a:close/>
                  <a:moveTo>
                    <a:pt x="419" y="378"/>
                  </a:moveTo>
                  <a:cubicBezTo>
                    <a:pt x="419" y="448"/>
                    <a:pt x="419" y="448"/>
                    <a:pt x="419" y="448"/>
                  </a:cubicBezTo>
                  <a:cubicBezTo>
                    <a:pt x="415" y="445"/>
                    <a:pt x="415" y="445"/>
                    <a:pt x="415" y="445"/>
                  </a:cubicBezTo>
                  <a:cubicBezTo>
                    <a:pt x="415" y="378"/>
                    <a:pt x="415" y="378"/>
                    <a:pt x="415" y="378"/>
                  </a:cubicBezTo>
                  <a:cubicBezTo>
                    <a:pt x="419" y="378"/>
                    <a:pt x="419" y="378"/>
                    <a:pt x="419" y="378"/>
                  </a:cubicBezTo>
                  <a:close/>
                  <a:moveTo>
                    <a:pt x="419" y="489"/>
                  </a:moveTo>
                  <a:cubicBezTo>
                    <a:pt x="419" y="495"/>
                    <a:pt x="419" y="495"/>
                    <a:pt x="419" y="495"/>
                  </a:cubicBezTo>
                  <a:cubicBezTo>
                    <a:pt x="418" y="494"/>
                    <a:pt x="416" y="494"/>
                    <a:pt x="415" y="494"/>
                  </a:cubicBezTo>
                  <a:cubicBezTo>
                    <a:pt x="415" y="490"/>
                    <a:pt x="415" y="490"/>
                    <a:pt x="415" y="490"/>
                  </a:cubicBezTo>
                  <a:cubicBezTo>
                    <a:pt x="416" y="490"/>
                    <a:pt x="417" y="490"/>
                    <a:pt x="419" y="489"/>
                  </a:cubicBezTo>
                  <a:close/>
                  <a:moveTo>
                    <a:pt x="419" y="502"/>
                  </a:moveTo>
                  <a:cubicBezTo>
                    <a:pt x="419" y="508"/>
                    <a:pt x="419" y="508"/>
                    <a:pt x="419" y="508"/>
                  </a:cubicBezTo>
                  <a:cubicBezTo>
                    <a:pt x="417" y="509"/>
                    <a:pt x="416" y="509"/>
                    <a:pt x="415" y="510"/>
                  </a:cubicBezTo>
                  <a:cubicBezTo>
                    <a:pt x="415" y="505"/>
                    <a:pt x="415" y="505"/>
                    <a:pt x="415" y="505"/>
                  </a:cubicBezTo>
                  <a:cubicBezTo>
                    <a:pt x="415" y="504"/>
                    <a:pt x="415" y="504"/>
                    <a:pt x="415" y="504"/>
                  </a:cubicBezTo>
                  <a:cubicBezTo>
                    <a:pt x="415" y="503"/>
                    <a:pt x="415" y="503"/>
                    <a:pt x="415" y="503"/>
                  </a:cubicBezTo>
                  <a:cubicBezTo>
                    <a:pt x="415" y="495"/>
                    <a:pt x="415" y="495"/>
                    <a:pt x="415" y="495"/>
                  </a:cubicBezTo>
                  <a:cubicBezTo>
                    <a:pt x="416" y="497"/>
                    <a:pt x="417" y="499"/>
                    <a:pt x="419" y="502"/>
                  </a:cubicBezTo>
                  <a:close/>
                  <a:moveTo>
                    <a:pt x="419" y="611"/>
                  </a:moveTo>
                  <a:cubicBezTo>
                    <a:pt x="419" y="616"/>
                    <a:pt x="419" y="616"/>
                    <a:pt x="419" y="616"/>
                  </a:cubicBezTo>
                  <a:cubicBezTo>
                    <a:pt x="418" y="616"/>
                    <a:pt x="418" y="616"/>
                    <a:pt x="417" y="617"/>
                  </a:cubicBezTo>
                  <a:cubicBezTo>
                    <a:pt x="418" y="617"/>
                    <a:pt x="418" y="618"/>
                    <a:pt x="419" y="619"/>
                  </a:cubicBezTo>
                  <a:cubicBezTo>
                    <a:pt x="419" y="628"/>
                    <a:pt x="419" y="628"/>
                    <a:pt x="419" y="628"/>
                  </a:cubicBezTo>
                  <a:cubicBezTo>
                    <a:pt x="418" y="626"/>
                    <a:pt x="416" y="624"/>
                    <a:pt x="415" y="622"/>
                  </a:cubicBezTo>
                  <a:cubicBezTo>
                    <a:pt x="415" y="611"/>
                    <a:pt x="415" y="611"/>
                    <a:pt x="415" y="611"/>
                  </a:cubicBezTo>
                  <a:cubicBezTo>
                    <a:pt x="416" y="611"/>
                    <a:pt x="417" y="611"/>
                    <a:pt x="419" y="611"/>
                  </a:cubicBezTo>
                  <a:close/>
                  <a:moveTo>
                    <a:pt x="419" y="633"/>
                  </a:moveTo>
                  <a:cubicBezTo>
                    <a:pt x="419" y="638"/>
                    <a:pt x="419" y="638"/>
                    <a:pt x="419" y="638"/>
                  </a:cubicBezTo>
                  <a:cubicBezTo>
                    <a:pt x="417" y="638"/>
                    <a:pt x="416" y="638"/>
                    <a:pt x="415" y="639"/>
                  </a:cubicBezTo>
                  <a:cubicBezTo>
                    <a:pt x="415" y="633"/>
                    <a:pt x="415" y="633"/>
                    <a:pt x="415" y="633"/>
                  </a:cubicBezTo>
                  <a:cubicBezTo>
                    <a:pt x="416" y="633"/>
                    <a:pt x="417" y="633"/>
                    <a:pt x="419" y="633"/>
                  </a:cubicBezTo>
                  <a:close/>
                  <a:moveTo>
                    <a:pt x="419" y="671"/>
                  </a:moveTo>
                  <a:cubicBezTo>
                    <a:pt x="419" y="712"/>
                    <a:pt x="419" y="712"/>
                    <a:pt x="419" y="712"/>
                  </a:cubicBezTo>
                  <a:cubicBezTo>
                    <a:pt x="417" y="712"/>
                    <a:pt x="417" y="712"/>
                    <a:pt x="417" y="712"/>
                  </a:cubicBezTo>
                  <a:cubicBezTo>
                    <a:pt x="416" y="704"/>
                    <a:pt x="416" y="696"/>
                    <a:pt x="415" y="687"/>
                  </a:cubicBezTo>
                  <a:cubicBezTo>
                    <a:pt x="415" y="673"/>
                    <a:pt x="415" y="673"/>
                    <a:pt x="415" y="673"/>
                  </a:cubicBezTo>
                  <a:cubicBezTo>
                    <a:pt x="416" y="672"/>
                    <a:pt x="417" y="672"/>
                    <a:pt x="419" y="671"/>
                  </a:cubicBezTo>
                  <a:close/>
                  <a:moveTo>
                    <a:pt x="419" y="748"/>
                  </a:moveTo>
                  <a:cubicBezTo>
                    <a:pt x="419" y="759"/>
                    <a:pt x="419" y="759"/>
                    <a:pt x="419" y="759"/>
                  </a:cubicBezTo>
                  <a:cubicBezTo>
                    <a:pt x="417" y="758"/>
                    <a:pt x="416" y="757"/>
                    <a:pt x="415" y="757"/>
                  </a:cubicBezTo>
                  <a:cubicBezTo>
                    <a:pt x="415" y="749"/>
                    <a:pt x="415" y="749"/>
                    <a:pt x="415" y="749"/>
                  </a:cubicBezTo>
                  <a:cubicBezTo>
                    <a:pt x="416" y="748"/>
                    <a:pt x="417" y="748"/>
                    <a:pt x="419" y="748"/>
                  </a:cubicBezTo>
                  <a:close/>
                  <a:moveTo>
                    <a:pt x="412" y="2"/>
                  </a:moveTo>
                  <a:cubicBezTo>
                    <a:pt x="413" y="2"/>
                    <a:pt x="414" y="2"/>
                    <a:pt x="415" y="2"/>
                  </a:cubicBezTo>
                  <a:cubicBezTo>
                    <a:pt x="415" y="17"/>
                    <a:pt x="415" y="17"/>
                    <a:pt x="415" y="17"/>
                  </a:cubicBezTo>
                  <a:cubicBezTo>
                    <a:pt x="414" y="16"/>
                    <a:pt x="413" y="15"/>
                    <a:pt x="412" y="14"/>
                  </a:cubicBezTo>
                  <a:cubicBezTo>
                    <a:pt x="412" y="2"/>
                    <a:pt x="412" y="2"/>
                    <a:pt x="412" y="2"/>
                  </a:cubicBezTo>
                  <a:close/>
                  <a:moveTo>
                    <a:pt x="415" y="793"/>
                  </a:moveTo>
                  <a:cubicBezTo>
                    <a:pt x="414" y="793"/>
                    <a:pt x="413" y="793"/>
                    <a:pt x="412" y="793"/>
                  </a:cubicBezTo>
                  <a:cubicBezTo>
                    <a:pt x="412" y="779"/>
                    <a:pt x="412" y="779"/>
                    <a:pt x="412" y="779"/>
                  </a:cubicBezTo>
                  <a:cubicBezTo>
                    <a:pt x="413" y="780"/>
                    <a:pt x="414" y="781"/>
                    <a:pt x="414" y="782"/>
                  </a:cubicBezTo>
                  <a:cubicBezTo>
                    <a:pt x="415" y="782"/>
                    <a:pt x="415" y="782"/>
                    <a:pt x="415" y="782"/>
                  </a:cubicBezTo>
                  <a:cubicBezTo>
                    <a:pt x="415" y="793"/>
                    <a:pt x="415" y="793"/>
                    <a:pt x="415" y="793"/>
                  </a:cubicBezTo>
                  <a:close/>
                  <a:moveTo>
                    <a:pt x="415" y="39"/>
                  </a:moveTo>
                  <a:cubicBezTo>
                    <a:pt x="415" y="46"/>
                    <a:pt x="415" y="46"/>
                    <a:pt x="415" y="46"/>
                  </a:cubicBezTo>
                  <a:cubicBezTo>
                    <a:pt x="412" y="46"/>
                    <a:pt x="412" y="46"/>
                    <a:pt x="412" y="46"/>
                  </a:cubicBezTo>
                  <a:cubicBezTo>
                    <a:pt x="412" y="39"/>
                    <a:pt x="412" y="39"/>
                    <a:pt x="412" y="39"/>
                  </a:cubicBezTo>
                  <a:cubicBezTo>
                    <a:pt x="415" y="39"/>
                    <a:pt x="415" y="39"/>
                    <a:pt x="415" y="39"/>
                  </a:cubicBezTo>
                  <a:close/>
                  <a:moveTo>
                    <a:pt x="415" y="110"/>
                  </a:moveTo>
                  <a:cubicBezTo>
                    <a:pt x="415" y="119"/>
                    <a:pt x="415" y="119"/>
                    <a:pt x="415" y="119"/>
                  </a:cubicBezTo>
                  <a:cubicBezTo>
                    <a:pt x="414" y="118"/>
                    <a:pt x="413" y="118"/>
                    <a:pt x="412" y="117"/>
                  </a:cubicBezTo>
                  <a:cubicBezTo>
                    <a:pt x="412" y="113"/>
                    <a:pt x="412" y="113"/>
                    <a:pt x="412" y="113"/>
                  </a:cubicBezTo>
                  <a:cubicBezTo>
                    <a:pt x="413" y="112"/>
                    <a:pt x="414" y="111"/>
                    <a:pt x="415" y="110"/>
                  </a:cubicBezTo>
                  <a:close/>
                  <a:moveTo>
                    <a:pt x="415" y="165"/>
                  </a:moveTo>
                  <a:cubicBezTo>
                    <a:pt x="415" y="171"/>
                    <a:pt x="415" y="171"/>
                    <a:pt x="415" y="171"/>
                  </a:cubicBezTo>
                  <a:cubicBezTo>
                    <a:pt x="414" y="171"/>
                    <a:pt x="413" y="171"/>
                    <a:pt x="412" y="171"/>
                  </a:cubicBezTo>
                  <a:cubicBezTo>
                    <a:pt x="412" y="165"/>
                    <a:pt x="412" y="165"/>
                    <a:pt x="412" y="165"/>
                  </a:cubicBezTo>
                  <a:cubicBezTo>
                    <a:pt x="413" y="165"/>
                    <a:pt x="414" y="165"/>
                    <a:pt x="415" y="165"/>
                  </a:cubicBezTo>
                  <a:close/>
                  <a:moveTo>
                    <a:pt x="415" y="177"/>
                  </a:moveTo>
                  <a:cubicBezTo>
                    <a:pt x="415" y="193"/>
                    <a:pt x="415" y="193"/>
                    <a:pt x="415" y="193"/>
                  </a:cubicBezTo>
                  <a:cubicBezTo>
                    <a:pt x="414" y="193"/>
                    <a:pt x="413" y="193"/>
                    <a:pt x="412" y="193"/>
                  </a:cubicBezTo>
                  <a:cubicBezTo>
                    <a:pt x="412" y="187"/>
                    <a:pt x="412" y="187"/>
                    <a:pt x="412" y="187"/>
                  </a:cubicBezTo>
                  <a:cubicBezTo>
                    <a:pt x="413" y="187"/>
                    <a:pt x="413" y="187"/>
                    <a:pt x="413" y="187"/>
                  </a:cubicBezTo>
                  <a:cubicBezTo>
                    <a:pt x="412" y="185"/>
                    <a:pt x="412" y="185"/>
                    <a:pt x="412" y="185"/>
                  </a:cubicBezTo>
                  <a:cubicBezTo>
                    <a:pt x="412" y="173"/>
                    <a:pt x="412" y="173"/>
                    <a:pt x="412" y="173"/>
                  </a:cubicBezTo>
                  <a:cubicBezTo>
                    <a:pt x="413" y="174"/>
                    <a:pt x="414" y="175"/>
                    <a:pt x="415" y="177"/>
                  </a:cubicBezTo>
                  <a:close/>
                  <a:moveTo>
                    <a:pt x="415" y="295"/>
                  </a:moveTo>
                  <a:cubicBezTo>
                    <a:pt x="415" y="307"/>
                    <a:pt x="415" y="307"/>
                    <a:pt x="415" y="307"/>
                  </a:cubicBezTo>
                  <a:cubicBezTo>
                    <a:pt x="414" y="305"/>
                    <a:pt x="413" y="302"/>
                    <a:pt x="412" y="300"/>
                  </a:cubicBezTo>
                  <a:cubicBezTo>
                    <a:pt x="412" y="295"/>
                    <a:pt x="412" y="295"/>
                    <a:pt x="412" y="295"/>
                  </a:cubicBezTo>
                  <a:cubicBezTo>
                    <a:pt x="413" y="295"/>
                    <a:pt x="414" y="295"/>
                    <a:pt x="415" y="295"/>
                  </a:cubicBezTo>
                  <a:close/>
                  <a:moveTo>
                    <a:pt x="415" y="309"/>
                  </a:moveTo>
                  <a:cubicBezTo>
                    <a:pt x="415" y="313"/>
                    <a:pt x="415" y="313"/>
                    <a:pt x="415" y="313"/>
                  </a:cubicBezTo>
                  <a:cubicBezTo>
                    <a:pt x="414" y="313"/>
                    <a:pt x="413" y="313"/>
                    <a:pt x="412" y="312"/>
                  </a:cubicBezTo>
                  <a:cubicBezTo>
                    <a:pt x="412" y="309"/>
                    <a:pt x="412" y="309"/>
                    <a:pt x="412" y="309"/>
                  </a:cubicBezTo>
                  <a:cubicBezTo>
                    <a:pt x="413" y="309"/>
                    <a:pt x="414" y="309"/>
                    <a:pt x="415" y="309"/>
                  </a:cubicBezTo>
                  <a:close/>
                  <a:moveTo>
                    <a:pt x="415" y="378"/>
                  </a:moveTo>
                  <a:cubicBezTo>
                    <a:pt x="415" y="445"/>
                    <a:pt x="415" y="445"/>
                    <a:pt x="415" y="445"/>
                  </a:cubicBezTo>
                  <a:cubicBezTo>
                    <a:pt x="412" y="443"/>
                    <a:pt x="412" y="443"/>
                    <a:pt x="412" y="443"/>
                  </a:cubicBezTo>
                  <a:cubicBezTo>
                    <a:pt x="412" y="375"/>
                    <a:pt x="412" y="375"/>
                    <a:pt x="412" y="375"/>
                  </a:cubicBezTo>
                  <a:cubicBezTo>
                    <a:pt x="413" y="378"/>
                    <a:pt x="413" y="378"/>
                    <a:pt x="413" y="378"/>
                  </a:cubicBezTo>
                  <a:cubicBezTo>
                    <a:pt x="415" y="378"/>
                    <a:pt x="415" y="378"/>
                    <a:pt x="415" y="378"/>
                  </a:cubicBezTo>
                  <a:close/>
                  <a:moveTo>
                    <a:pt x="415" y="490"/>
                  </a:moveTo>
                  <a:cubicBezTo>
                    <a:pt x="415" y="494"/>
                    <a:pt x="415" y="494"/>
                    <a:pt x="415" y="494"/>
                  </a:cubicBezTo>
                  <a:cubicBezTo>
                    <a:pt x="414" y="494"/>
                    <a:pt x="414" y="494"/>
                    <a:pt x="414" y="494"/>
                  </a:cubicBezTo>
                  <a:cubicBezTo>
                    <a:pt x="415" y="495"/>
                    <a:pt x="415" y="495"/>
                    <a:pt x="415" y="495"/>
                  </a:cubicBezTo>
                  <a:cubicBezTo>
                    <a:pt x="415" y="503"/>
                    <a:pt x="415" y="503"/>
                    <a:pt x="415" y="503"/>
                  </a:cubicBezTo>
                  <a:cubicBezTo>
                    <a:pt x="414" y="503"/>
                    <a:pt x="413" y="502"/>
                    <a:pt x="412" y="501"/>
                  </a:cubicBezTo>
                  <a:cubicBezTo>
                    <a:pt x="412" y="491"/>
                    <a:pt x="412" y="491"/>
                    <a:pt x="412" y="491"/>
                  </a:cubicBezTo>
                  <a:cubicBezTo>
                    <a:pt x="413" y="491"/>
                    <a:pt x="414" y="491"/>
                    <a:pt x="415" y="490"/>
                  </a:cubicBezTo>
                  <a:close/>
                  <a:moveTo>
                    <a:pt x="415" y="505"/>
                  </a:moveTo>
                  <a:cubicBezTo>
                    <a:pt x="415" y="510"/>
                    <a:pt x="415" y="510"/>
                    <a:pt x="415" y="510"/>
                  </a:cubicBezTo>
                  <a:cubicBezTo>
                    <a:pt x="414" y="510"/>
                    <a:pt x="413" y="510"/>
                    <a:pt x="412" y="510"/>
                  </a:cubicBezTo>
                  <a:cubicBezTo>
                    <a:pt x="412" y="506"/>
                    <a:pt x="412" y="506"/>
                    <a:pt x="412" y="506"/>
                  </a:cubicBezTo>
                  <a:cubicBezTo>
                    <a:pt x="413" y="506"/>
                    <a:pt x="414" y="505"/>
                    <a:pt x="415" y="505"/>
                  </a:cubicBezTo>
                  <a:close/>
                  <a:moveTo>
                    <a:pt x="415" y="611"/>
                  </a:moveTo>
                  <a:cubicBezTo>
                    <a:pt x="415" y="622"/>
                    <a:pt x="415" y="622"/>
                    <a:pt x="415" y="622"/>
                  </a:cubicBezTo>
                  <a:cubicBezTo>
                    <a:pt x="414" y="621"/>
                    <a:pt x="413" y="620"/>
                    <a:pt x="412" y="620"/>
                  </a:cubicBezTo>
                  <a:cubicBezTo>
                    <a:pt x="412" y="612"/>
                    <a:pt x="412" y="612"/>
                    <a:pt x="412" y="612"/>
                  </a:cubicBezTo>
                  <a:cubicBezTo>
                    <a:pt x="413" y="611"/>
                    <a:pt x="414" y="611"/>
                    <a:pt x="415" y="611"/>
                  </a:cubicBezTo>
                  <a:close/>
                  <a:moveTo>
                    <a:pt x="415" y="633"/>
                  </a:moveTo>
                  <a:cubicBezTo>
                    <a:pt x="415" y="639"/>
                    <a:pt x="415" y="639"/>
                    <a:pt x="415" y="639"/>
                  </a:cubicBezTo>
                  <a:cubicBezTo>
                    <a:pt x="414" y="639"/>
                    <a:pt x="413" y="639"/>
                    <a:pt x="412" y="639"/>
                  </a:cubicBezTo>
                  <a:cubicBezTo>
                    <a:pt x="412" y="633"/>
                    <a:pt x="412" y="633"/>
                    <a:pt x="412" y="633"/>
                  </a:cubicBezTo>
                  <a:cubicBezTo>
                    <a:pt x="415" y="633"/>
                    <a:pt x="415" y="633"/>
                    <a:pt x="415" y="633"/>
                  </a:cubicBezTo>
                  <a:close/>
                  <a:moveTo>
                    <a:pt x="415" y="673"/>
                  </a:moveTo>
                  <a:cubicBezTo>
                    <a:pt x="415" y="687"/>
                    <a:pt x="415" y="687"/>
                    <a:pt x="415" y="687"/>
                  </a:cubicBezTo>
                  <a:cubicBezTo>
                    <a:pt x="414" y="684"/>
                    <a:pt x="414" y="684"/>
                    <a:pt x="414" y="684"/>
                  </a:cubicBezTo>
                  <a:cubicBezTo>
                    <a:pt x="414" y="685"/>
                    <a:pt x="413" y="685"/>
                    <a:pt x="412" y="685"/>
                  </a:cubicBezTo>
                  <a:cubicBezTo>
                    <a:pt x="412" y="674"/>
                    <a:pt x="412" y="674"/>
                    <a:pt x="412" y="674"/>
                  </a:cubicBezTo>
                  <a:cubicBezTo>
                    <a:pt x="413" y="673"/>
                    <a:pt x="414" y="673"/>
                    <a:pt x="415" y="673"/>
                  </a:cubicBezTo>
                  <a:close/>
                  <a:moveTo>
                    <a:pt x="415" y="749"/>
                  </a:moveTo>
                  <a:cubicBezTo>
                    <a:pt x="415" y="757"/>
                    <a:pt x="415" y="757"/>
                    <a:pt x="415" y="757"/>
                  </a:cubicBezTo>
                  <a:cubicBezTo>
                    <a:pt x="414" y="757"/>
                    <a:pt x="413" y="756"/>
                    <a:pt x="412" y="756"/>
                  </a:cubicBezTo>
                  <a:cubicBezTo>
                    <a:pt x="412" y="749"/>
                    <a:pt x="412" y="749"/>
                    <a:pt x="412" y="749"/>
                  </a:cubicBezTo>
                  <a:lnTo>
                    <a:pt x="415" y="749"/>
                  </a:lnTo>
                  <a:close/>
                  <a:moveTo>
                    <a:pt x="403" y="0"/>
                  </a:moveTo>
                  <a:cubicBezTo>
                    <a:pt x="408" y="0"/>
                    <a:pt x="408" y="0"/>
                    <a:pt x="408" y="0"/>
                  </a:cubicBezTo>
                  <a:cubicBezTo>
                    <a:pt x="409" y="1"/>
                    <a:pt x="411" y="1"/>
                    <a:pt x="412" y="2"/>
                  </a:cubicBezTo>
                  <a:cubicBezTo>
                    <a:pt x="412" y="14"/>
                    <a:pt x="412" y="14"/>
                    <a:pt x="412" y="14"/>
                  </a:cubicBezTo>
                  <a:cubicBezTo>
                    <a:pt x="410" y="12"/>
                    <a:pt x="407" y="10"/>
                    <a:pt x="403" y="9"/>
                  </a:cubicBezTo>
                  <a:cubicBezTo>
                    <a:pt x="403" y="0"/>
                    <a:pt x="403" y="0"/>
                    <a:pt x="403" y="0"/>
                  </a:cubicBezTo>
                  <a:close/>
                  <a:moveTo>
                    <a:pt x="412" y="793"/>
                  </a:moveTo>
                  <a:cubicBezTo>
                    <a:pt x="411" y="793"/>
                    <a:pt x="409" y="793"/>
                    <a:pt x="408" y="794"/>
                  </a:cubicBezTo>
                  <a:cubicBezTo>
                    <a:pt x="406" y="794"/>
                    <a:pt x="405" y="794"/>
                    <a:pt x="403" y="794"/>
                  </a:cubicBezTo>
                  <a:cubicBezTo>
                    <a:pt x="403" y="786"/>
                    <a:pt x="403" y="786"/>
                    <a:pt x="403" y="786"/>
                  </a:cubicBezTo>
                  <a:cubicBezTo>
                    <a:pt x="406" y="785"/>
                    <a:pt x="406" y="785"/>
                    <a:pt x="406" y="785"/>
                  </a:cubicBezTo>
                  <a:cubicBezTo>
                    <a:pt x="405" y="784"/>
                    <a:pt x="404" y="782"/>
                    <a:pt x="403" y="781"/>
                  </a:cubicBezTo>
                  <a:cubicBezTo>
                    <a:pt x="403" y="766"/>
                    <a:pt x="403" y="766"/>
                    <a:pt x="403" y="766"/>
                  </a:cubicBezTo>
                  <a:cubicBezTo>
                    <a:pt x="408" y="774"/>
                    <a:pt x="410" y="776"/>
                    <a:pt x="412" y="779"/>
                  </a:cubicBezTo>
                  <a:cubicBezTo>
                    <a:pt x="412" y="793"/>
                    <a:pt x="412" y="793"/>
                    <a:pt x="412" y="793"/>
                  </a:cubicBezTo>
                  <a:close/>
                  <a:moveTo>
                    <a:pt x="412" y="39"/>
                  </a:moveTo>
                  <a:cubicBezTo>
                    <a:pt x="412" y="46"/>
                    <a:pt x="412" y="46"/>
                    <a:pt x="412" y="46"/>
                  </a:cubicBezTo>
                  <a:cubicBezTo>
                    <a:pt x="409" y="46"/>
                    <a:pt x="406" y="46"/>
                    <a:pt x="403" y="46"/>
                  </a:cubicBezTo>
                  <a:cubicBezTo>
                    <a:pt x="403" y="34"/>
                    <a:pt x="403" y="34"/>
                    <a:pt x="403" y="34"/>
                  </a:cubicBezTo>
                  <a:cubicBezTo>
                    <a:pt x="404" y="35"/>
                    <a:pt x="404" y="35"/>
                    <a:pt x="404" y="35"/>
                  </a:cubicBezTo>
                  <a:cubicBezTo>
                    <a:pt x="406" y="36"/>
                    <a:pt x="408" y="38"/>
                    <a:pt x="411" y="39"/>
                  </a:cubicBezTo>
                  <a:cubicBezTo>
                    <a:pt x="412" y="39"/>
                    <a:pt x="412" y="39"/>
                    <a:pt x="412" y="39"/>
                  </a:cubicBezTo>
                  <a:close/>
                  <a:moveTo>
                    <a:pt x="412" y="113"/>
                  </a:moveTo>
                  <a:cubicBezTo>
                    <a:pt x="412" y="117"/>
                    <a:pt x="412" y="117"/>
                    <a:pt x="412" y="117"/>
                  </a:cubicBezTo>
                  <a:cubicBezTo>
                    <a:pt x="412" y="116"/>
                    <a:pt x="412" y="116"/>
                    <a:pt x="412" y="116"/>
                  </a:cubicBezTo>
                  <a:cubicBezTo>
                    <a:pt x="412" y="115"/>
                    <a:pt x="412" y="114"/>
                    <a:pt x="412" y="113"/>
                  </a:cubicBezTo>
                  <a:close/>
                  <a:moveTo>
                    <a:pt x="412" y="165"/>
                  </a:moveTo>
                  <a:cubicBezTo>
                    <a:pt x="412" y="171"/>
                    <a:pt x="412" y="171"/>
                    <a:pt x="412" y="171"/>
                  </a:cubicBezTo>
                  <a:cubicBezTo>
                    <a:pt x="412" y="171"/>
                    <a:pt x="412" y="171"/>
                    <a:pt x="411" y="171"/>
                  </a:cubicBezTo>
                  <a:cubicBezTo>
                    <a:pt x="412" y="171"/>
                    <a:pt x="412" y="172"/>
                    <a:pt x="412" y="173"/>
                  </a:cubicBezTo>
                  <a:cubicBezTo>
                    <a:pt x="412" y="185"/>
                    <a:pt x="412" y="185"/>
                    <a:pt x="412" y="185"/>
                  </a:cubicBezTo>
                  <a:cubicBezTo>
                    <a:pt x="410" y="178"/>
                    <a:pt x="407" y="173"/>
                    <a:pt x="403" y="171"/>
                  </a:cubicBezTo>
                  <a:cubicBezTo>
                    <a:pt x="403" y="165"/>
                    <a:pt x="403" y="165"/>
                    <a:pt x="403" y="165"/>
                  </a:cubicBezTo>
                  <a:cubicBezTo>
                    <a:pt x="406" y="165"/>
                    <a:pt x="410" y="165"/>
                    <a:pt x="412" y="165"/>
                  </a:cubicBezTo>
                  <a:close/>
                  <a:moveTo>
                    <a:pt x="412" y="187"/>
                  </a:moveTo>
                  <a:cubicBezTo>
                    <a:pt x="412" y="193"/>
                    <a:pt x="412" y="193"/>
                    <a:pt x="412" y="193"/>
                  </a:cubicBezTo>
                  <a:cubicBezTo>
                    <a:pt x="409" y="193"/>
                    <a:pt x="409" y="193"/>
                    <a:pt x="409" y="193"/>
                  </a:cubicBezTo>
                  <a:cubicBezTo>
                    <a:pt x="409" y="227"/>
                    <a:pt x="409" y="261"/>
                    <a:pt x="409" y="295"/>
                  </a:cubicBezTo>
                  <a:cubicBezTo>
                    <a:pt x="410" y="295"/>
                    <a:pt x="411" y="295"/>
                    <a:pt x="412" y="295"/>
                  </a:cubicBezTo>
                  <a:cubicBezTo>
                    <a:pt x="412" y="300"/>
                    <a:pt x="412" y="300"/>
                    <a:pt x="412" y="300"/>
                  </a:cubicBezTo>
                  <a:cubicBezTo>
                    <a:pt x="412" y="299"/>
                    <a:pt x="412" y="299"/>
                    <a:pt x="412" y="299"/>
                  </a:cubicBezTo>
                  <a:cubicBezTo>
                    <a:pt x="406" y="298"/>
                    <a:pt x="406" y="298"/>
                    <a:pt x="403" y="298"/>
                  </a:cubicBezTo>
                  <a:cubicBezTo>
                    <a:pt x="403" y="293"/>
                    <a:pt x="403" y="293"/>
                    <a:pt x="403" y="293"/>
                  </a:cubicBezTo>
                  <a:cubicBezTo>
                    <a:pt x="405" y="293"/>
                    <a:pt x="405" y="293"/>
                    <a:pt x="405" y="293"/>
                  </a:cubicBezTo>
                  <a:cubicBezTo>
                    <a:pt x="405" y="291"/>
                    <a:pt x="404" y="289"/>
                    <a:pt x="404" y="287"/>
                  </a:cubicBezTo>
                  <a:cubicBezTo>
                    <a:pt x="404" y="287"/>
                    <a:pt x="404" y="287"/>
                    <a:pt x="403" y="287"/>
                  </a:cubicBezTo>
                  <a:cubicBezTo>
                    <a:pt x="403" y="282"/>
                    <a:pt x="403" y="282"/>
                    <a:pt x="403" y="282"/>
                  </a:cubicBezTo>
                  <a:cubicBezTo>
                    <a:pt x="404" y="282"/>
                    <a:pt x="404" y="282"/>
                    <a:pt x="404" y="282"/>
                  </a:cubicBezTo>
                  <a:cubicBezTo>
                    <a:pt x="404" y="279"/>
                    <a:pt x="405" y="277"/>
                    <a:pt x="405" y="274"/>
                  </a:cubicBezTo>
                  <a:cubicBezTo>
                    <a:pt x="404" y="274"/>
                    <a:pt x="404" y="275"/>
                    <a:pt x="403" y="275"/>
                  </a:cubicBezTo>
                  <a:cubicBezTo>
                    <a:pt x="403" y="269"/>
                    <a:pt x="403" y="269"/>
                    <a:pt x="403" y="269"/>
                  </a:cubicBezTo>
                  <a:cubicBezTo>
                    <a:pt x="404" y="267"/>
                    <a:pt x="405" y="265"/>
                    <a:pt x="405" y="262"/>
                  </a:cubicBezTo>
                  <a:cubicBezTo>
                    <a:pt x="405" y="262"/>
                    <a:pt x="404" y="262"/>
                    <a:pt x="403" y="262"/>
                  </a:cubicBezTo>
                  <a:cubicBezTo>
                    <a:pt x="403" y="257"/>
                    <a:pt x="403" y="257"/>
                    <a:pt x="403" y="257"/>
                  </a:cubicBezTo>
                  <a:cubicBezTo>
                    <a:pt x="404" y="257"/>
                    <a:pt x="404" y="257"/>
                    <a:pt x="404" y="257"/>
                  </a:cubicBezTo>
                  <a:cubicBezTo>
                    <a:pt x="404" y="254"/>
                    <a:pt x="404" y="251"/>
                    <a:pt x="404" y="249"/>
                  </a:cubicBezTo>
                  <a:cubicBezTo>
                    <a:pt x="404" y="249"/>
                    <a:pt x="404" y="249"/>
                    <a:pt x="403" y="249"/>
                  </a:cubicBezTo>
                  <a:cubicBezTo>
                    <a:pt x="403" y="244"/>
                    <a:pt x="403" y="244"/>
                    <a:pt x="403" y="244"/>
                  </a:cubicBezTo>
                  <a:cubicBezTo>
                    <a:pt x="404" y="243"/>
                    <a:pt x="405" y="240"/>
                    <a:pt x="405" y="237"/>
                  </a:cubicBezTo>
                  <a:cubicBezTo>
                    <a:pt x="403" y="237"/>
                    <a:pt x="403" y="237"/>
                    <a:pt x="403" y="237"/>
                  </a:cubicBezTo>
                  <a:cubicBezTo>
                    <a:pt x="403" y="233"/>
                    <a:pt x="403" y="233"/>
                    <a:pt x="403" y="233"/>
                  </a:cubicBezTo>
                  <a:cubicBezTo>
                    <a:pt x="404" y="232"/>
                    <a:pt x="404" y="232"/>
                    <a:pt x="404" y="232"/>
                  </a:cubicBezTo>
                  <a:cubicBezTo>
                    <a:pt x="404" y="230"/>
                    <a:pt x="404" y="227"/>
                    <a:pt x="404" y="224"/>
                  </a:cubicBezTo>
                  <a:cubicBezTo>
                    <a:pt x="403" y="224"/>
                    <a:pt x="403" y="224"/>
                    <a:pt x="403" y="224"/>
                  </a:cubicBezTo>
                  <a:cubicBezTo>
                    <a:pt x="403" y="220"/>
                    <a:pt x="403" y="220"/>
                    <a:pt x="403" y="220"/>
                  </a:cubicBezTo>
                  <a:cubicBezTo>
                    <a:pt x="404" y="220"/>
                    <a:pt x="404" y="220"/>
                    <a:pt x="404" y="219"/>
                  </a:cubicBezTo>
                  <a:cubicBezTo>
                    <a:pt x="404" y="217"/>
                    <a:pt x="405" y="215"/>
                    <a:pt x="405" y="212"/>
                  </a:cubicBezTo>
                  <a:cubicBezTo>
                    <a:pt x="403" y="213"/>
                    <a:pt x="403" y="213"/>
                    <a:pt x="403" y="213"/>
                  </a:cubicBezTo>
                  <a:cubicBezTo>
                    <a:pt x="403" y="208"/>
                    <a:pt x="403" y="208"/>
                    <a:pt x="403" y="208"/>
                  </a:cubicBezTo>
                  <a:cubicBezTo>
                    <a:pt x="405" y="207"/>
                    <a:pt x="405" y="207"/>
                    <a:pt x="405" y="207"/>
                  </a:cubicBezTo>
                  <a:cubicBezTo>
                    <a:pt x="405" y="205"/>
                    <a:pt x="404" y="202"/>
                    <a:pt x="404" y="200"/>
                  </a:cubicBezTo>
                  <a:cubicBezTo>
                    <a:pt x="403" y="200"/>
                    <a:pt x="403" y="200"/>
                    <a:pt x="403" y="200"/>
                  </a:cubicBezTo>
                  <a:cubicBezTo>
                    <a:pt x="403" y="195"/>
                    <a:pt x="403" y="195"/>
                    <a:pt x="403" y="195"/>
                  </a:cubicBezTo>
                  <a:cubicBezTo>
                    <a:pt x="404" y="194"/>
                    <a:pt x="405" y="193"/>
                    <a:pt x="405" y="192"/>
                  </a:cubicBezTo>
                  <a:cubicBezTo>
                    <a:pt x="404" y="192"/>
                    <a:pt x="404" y="192"/>
                    <a:pt x="403" y="192"/>
                  </a:cubicBezTo>
                  <a:cubicBezTo>
                    <a:pt x="403" y="187"/>
                    <a:pt x="403" y="187"/>
                    <a:pt x="403" y="187"/>
                  </a:cubicBezTo>
                  <a:cubicBezTo>
                    <a:pt x="404" y="188"/>
                    <a:pt x="404" y="188"/>
                    <a:pt x="404" y="188"/>
                  </a:cubicBezTo>
                  <a:cubicBezTo>
                    <a:pt x="407" y="187"/>
                    <a:pt x="410" y="187"/>
                    <a:pt x="412" y="187"/>
                  </a:cubicBezTo>
                  <a:close/>
                  <a:moveTo>
                    <a:pt x="412" y="309"/>
                  </a:moveTo>
                  <a:cubicBezTo>
                    <a:pt x="412" y="309"/>
                    <a:pt x="411" y="310"/>
                    <a:pt x="410" y="310"/>
                  </a:cubicBezTo>
                  <a:cubicBezTo>
                    <a:pt x="408" y="306"/>
                    <a:pt x="406" y="302"/>
                    <a:pt x="403" y="298"/>
                  </a:cubicBezTo>
                  <a:cubicBezTo>
                    <a:pt x="403" y="307"/>
                    <a:pt x="403" y="307"/>
                    <a:pt x="403" y="307"/>
                  </a:cubicBezTo>
                  <a:cubicBezTo>
                    <a:pt x="404" y="308"/>
                    <a:pt x="404" y="308"/>
                    <a:pt x="404" y="308"/>
                  </a:cubicBezTo>
                  <a:cubicBezTo>
                    <a:pt x="403" y="308"/>
                    <a:pt x="403" y="308"/>
                    <a:pt x="403" y="308"/>
                  </a:cubicBezTo>
                  <a:cubicBezTo>
                    <a:pt x="403" y="311"/>
                    <a:pt x="403" y="311"/>
                    <a:pt x="403" y="311"/>
                  </a:cubicBezTo>
                  <a:cubicBezTo>
                    <a:pt x="407" y="311"/>
                    <a:pt x="410" y="312"/>
                    <a:pt x="412" y="312"/>
                  </a:cubicBezTo>
                  <a:cubicBezTo>
                    <a:pt x="412" y="309"/>
                    <a:pt x="412" y="309"/>
                    <a:pt x="412" y="309"/>
                  </a:cubicBezTo>
                  <a:close/>
                  <a:moveTo>
                    <a:pt x="412" y="375"/>
                  </a:moveTo>
                  <a:cubicBezTo>
                    <a:pt x="412" y="443"/>
                    <a:pt x="412" y="443"/>
                    <a:pt x="412" y="443"/>
                  </a:cubicBezTo>
                  <a:cubicBezTo>
                    <a:pt x="403" y="437"/>
                    <a:pt x="403" y="437"/>
                    <a:pt x="403" y="437"/>
                  </a:cubicBezTo>
                  <a:cubicBezTo>
                    <a:pt x="403" y="347"/>
                    <a:pt x="403" y="347"/>
                    <a:pt x="403" y="347"/>
                  </a:cubicBezTo>
                  <a:cubicBezTo>
                    <a:pt x="406" y="353"/>
                    <a:pt x="408" y="362"/>
                    <a:pt x="412" y="375"/>
                  </a:cubicBezTo>
                  <a:close/>
                  <a:moveTo>
                    <a:pt x="412" y="491"/>
                  </a:moveTo>
                  <a:cubicBezTo>
                    <a:pt x="412" y="501"/>
                    <a:pt x="412" y="501"/>
                    <a:pt x="412" y="501"/>
                  </a:cubicBezTo>
                  <a:cubicBezTo>
                    <a:pt x="410" y="498"/>
                    <a:pt x="408" y="497"/>
                    <a:pt x="403" y="496"/>
                  </a:cubicBezTo>
                  <a:cubicBezTo>
                    <a:pt x="403" y="492"/>
                    <a:pt x="403" y="492"/>
                    <a:pt x="403" y="492"/>
                  </a:cubicBezTo>
                  <a:cubicBezTo>
                    <a:pt x="405" y="492"/>
                    <a:pt x="407" y="492"/>
                    <a:pt x="410" y="492"/>
                  </a:cubicBezTo>
                  <a:cubicBezTo>
                    <a:pt x="411" y="491"/>
                    <a:pt x="412" y="491"/>
                    <a:pt x="412" y="491"/>
                  </a:cubicBezTo>
                  <a:close/>
                  <a:moveTo>
                    <a:pt x="412" y="506"/>
                  </a:moveTo>
                  <a:cubicBezTo>
                    <a:pt x="412" y="506"/>
                    <a:pt x="411" y="506"/>
                    <a:pt x="410" y="506"/>
                  </a:cubicBezTo>
                  <a:cubicBezTo>
                    <a:pt x="408" y="504"/>
                    <a:pt x="405" y="502"/>
                    <a:pt x="403" y="500"/>
                  </a:cubicBezTo>
                  <a:cubicBezTo>
                    <a:pt x="403" y="510"/>
                    <a:pt x="403" y="510"/>
                    <a:pt x="403" y="510"/>
                  </a:cubicBezTo>
                  <a:cubicBezTo>
                    <a:pt x="404" y="510"/>
                    <a:pt x="404" y="510"/>
                    <a:pt x="404" y="510"/>
                  </a:cubicBezTo>
                  <a:cubicBezTo>
                    <a:pt x="404" y="511"/>
                    <a:pt x="404" y="512"/>
                    <a:pt x="403" y="513"/>
                  </a:cubicBezTo>
                  <a:cubicBezTo>
                    <a:pt x="403" y="518"/>
                    <a:pt x="403" y="518"/>
                    <a:pt x="403" y="518"/>
                  </a:cubicBezTo>
                  <a:cubicBezTo>
                    <a:pt x="404" y="517"/>
                    <a:pt x="404" y="517"/>
                    <a:pt x="404" y="517"/>
                  </a:cubicBezTo>
                  <a:cubicBezTo>
                    <a:pt x="404" y="520"/>
                    <a:pt x="404" y="523"/>
                    <a:pt x="404" y="525"/>
                  </a:cubicBezTo>
                  <a:cubicBezTo>
                    <a:pt x="403" y="526"/>
                    <a:pt x="403" y="526"/>
                    <a:pt x="403" y="526"/>
                  </a:cubicBezTo>
                  <a:cubicBezTo>
                    <a:pt x="403" y="530"/>
                    <a:pt x="403" y="530"/>
                    <a:pt x="403" y="530"/>
                  </a:cubicBezTo>
                  <a:cubicBezTo>
                    <a:pt x="405" y="530"/>
                    <a:pt x="405" y="530"/>
                    <a:pt x="405" y="530"/>
                  </a:cubicBezTo>
                  <a:cubicBezTo>
                    <a:pt x="405" y="533"/>
                    <a:pt x="404" y="535"/>
                    <a:pt x="403" y="537"/>
                  </a:cubicBezTo>
                  <a:cubicBezTo>
                    <a:pt x="403" y="543"/>
                    <a:pt x="403" y="543"/>
                    <a:pt x="403" y="543"/>
                  </a:cubicBezTo>
                  <a:cubicBezTo>
                    <a:pt x="405" y="543"/>
                    <a:pt x="405" y="543"/>
                    <a:pt x="405" y="543"/>
                  </a:cubicBezTo>
                  <a:cubicBezTo>
                    <a:pt x="405" y="545"/>
                    <a:pt x="404" y="548"/>
                    <a:pt x="404" y="550"/>
                  </a:cubicBezTo>
                  <a:cubicBezTo>
                    <a:pt x="403" y="550"/>
                    <a:pt x="403" y="550"/>
                    <a:pt x="403" y="550"/>
                  </a:cubicBezTo>
                  <a:cubicBezTo>
                    <a:pt x="403" y="555"/>
                    <a:pt x="403" y="555"/>
                    <a:pt x="403" y="555"/>
                  </a:cubicBezTo>
                  <a:cubicBezTo>
                    <a:pt x="404" y="555"/>
                    <a:pt x="405" y="555"/>
                    <a:pt x="405" y="554"/>
                  </a:cubicBezTo>
                  <a:cubicBezTo>
                    <a:pt x="405" y="557"/>
                    <a:pt x="405" y="560"/>
                    <a:pt x="405" y="563"/>
                  </a:cubicBezTo>
                  <a:cubicBezTo>
                    <a:pt x="403" y="563"/>
                    <a:pt x="403" y="563"/>
                    <a:pt x="403" y="563"/>
                  </a:cubicBezTo>
                  <a:cubicBezTo>
                    <a:pt x="403" y="568"/>
                    <a:pt x="403" y="568"/>
                    <a:pt x="403" y="568"/>
                  </a:cubicBezTo>
                  <a:cubicBezTo>
                    <a:pt x="404" y="568"/>
                    <a:pt x="404" y="568"/>
                    <a:pt x="405" y="567"/>
                  </a:cubicBezTo>
                  <a:cubicBezTo>
                    <a:pt x="405" y="570"/>
                    <a:pt x="404" y="572"/>
                    <a:pt x="404" y="575"/>
                  </a:cubicBezTo>
                  <a:cubicBezTo>
                    <a:pt x="404" y="575"/>
                    <a:pt x="404" y="575"/>
                    <a:pt x="403" y="575"/>
                  </a:cubicBezTo>
                  <a:cubicBezTo>
                    <a:pt x="403" y="580"/>
                    <a:pt x="403" y="580"/>
                    <a:pt x="403" y="580"/>
                  </a:cubicBezTo>
                  <a:cubicBezTo>
                    <a:pt x="404" y="579"/>
                    <a:pt x="404" y="579"/>
                    <a:pt x="404" y="579"/>
                  </a:cubicBezTo>
                  <a:cubicBezTo>
                    <a:pt x="404" y="582"/>
                    <a:pt x="404" y="585"/>
                    <a:pt x="404" y="588"/>
                  </a:cubicBezTo>
                  <a:cubicBezTo>
                    <a:pt x="403" y="588"/>
                    <a:pt x="403" y="588"/>
                    <a:pt x="403" y="588"/>
                  </a:cubicBezTo>
                  <a:cubicBezTo>
                    <a:pt x="403" y="593"/>
                    <a:pt x="403" y="593"/>
                    <a:pt x="403" y="593"/>
                  </a:cubicBezTo>
                  <a:cubicBezTo>
                    <a:pt x="405" y="592"/>
                    <a:pt x="405" y="592"/>
                    <a:pt x="405" y="592"/>
                  </a:cubicBezTo>
                  <a:cubicBezTo>
                    <a:pt x="405" y="596"/>
                    <a:pt x="404" y="598"/>
                    <a:pt x="403" y="599"/>
                  </a:cubicBezTo>
                  <a:cubicBezTo>
                    <a:pt x="403" y="605"/>
                    <a:pt x="403" y="605"/>
                    <a:pt x="403" y="605"/>
                  </a:cubicBezTo>
                  <a:cubicBezTo>
                    <a:pt x="404" y="605"/>
                    <a:pt x="404" y="604"/>
                    <a:pt x="404" y="604"/>
                  </a:cubicBezTo>
                  <a:cubicBezTo>
                    <a:pt x="404" y="607"/>
                    <a:pt x="405" y="609"/>
                    <a:pt x="405" y="611"/>
                  </a:cubicBezTo>
                  <a:cubicBezTo>
                    <a:pt x="403" y="611"/>
                    <a:pt x="403" y="611"/>
                    <a:pt x="403" y="611"/>
                  </a:cubicBezTo>
                  <a:cubicBezTo>
                    <a:pt x="403" y="617"/>
                    <a:pt x="403" y="617"/>
                    <a:pt x="403" y="617"/>
                  </a:cubicBezTo>
                  <a:cubicBezTo>
                    <a:pt x="407" y="617"/>
                    <a:pt x="410" y="618"/>
                    <a:pt x="412" y="620"/>
                  </a:cubicBezTo>
                  <a:cubicBezTo>
                    <a:pt x="412" y="612"/>
                    <a:pt x="412" y="612"/>
                    <a:pt x="412" y="612"/>
                  </a:cubicBezTo>
                  <a:cubicBezTo>
                    <a:pt x="412" y="612"/>
                    <a:pt x="411" y="612"/>
                    <a:pt x="410" y="612"/>
                  </a:cubicBezTo>
                  <a:cubicBezTo>
                    <a:pt x="410" y="578"/>
                    <a:pt x="410" y="544"/>
                    <a:pt x="410" y="511"/>
                  </a:cubicBezTo>
                  <a:cubicBezTo>
                    <a:pt x="410" y="510"/>
                    <a:pt x="412" y="510"/>
                    <a:pt x="412" y="510"/>
                  </a:cubicBezTo>
                  <a:cubicBezTo>
                    <a:pt x="412" y="506"/>
                    <a:pt x="412" y="506"/>
                    <a:pt x="412" y="506"/>
                  </a:cubicBezTo>
                  <a:close/>
                  <a:moveTo>
                    <a:pt x="412" y="633"/>
                  </a:moveTo>
                  <a:cubicBezTo>
                    <a:pt x="412" y="639"/>
                    <a:pt x="412" y="639"/>
                    <a:pt x="412" y="639"/>
                  </a:cubicBezTo>
                  <a:cubicBezTo>
                    <a:pt x="410" y="639"/>
                    <a:pt x="406" y="639"/>
                    <a:pt x="403" y="639"/>
                  </a:cubicBezTo>
                  <a:cubicBezTo>
                    <a:pt x="403" y="626"/>
                    <a:pt x="403" y="626"/>
                    <a:pt x="403" y="626"/>
                  </a:cubicBezTo>
                  <a:cubicBezTo>
                    <a:pt x="405" y="629"/>
                    <a:pt x="407" y="631"/>
                    <a:pt x="410" y="633"/>
                  </a:cubicBezTo>
                  <a:cubicBezTo>
                    <a:pt x="412" y="633"/>
                    <a:pt x="412" y="633"/>
                    <a:pt x="412" y="633"/>
                  </a:cubicBezTo>
                  <a:close/>
                  <a:moveTo>
                    <a:pt x="412" y="674"/>
                  </a:moveTo>
                  <a:cubicBezTo>
                    <a:pt x="412" y="685"/>
                    <a:pt x="412" y="685"/>
                    <a:pt x="412" y="685"/>
                  </a:cubicBezTo>
                  <a:cubicBezTo>
                    <a:pt x="411" y="686"/>
                    <a:pt x="410" y="687"/>
                    <a:pt x="408" y="688"/>
                  </a:cubicBezTo>
                  <a:cubicBezTo>
                    <a:pt x="406" y="686"/>
                    <a:pt x="403" y="684"/>
                    <a:pt x="403" y="681"/>
                  </a:cubicBezTo>
                  <a:cubicBezTo>
                    <a:pt x="407" y="678"/>
                    <a:pt x="410" y="675"/>
                    <a:pt x="412" y="674"/>
                  </a:cubicBezTo>
                  <a:close/>
                  <a:moveTo>
                    <a:pt x="412" y="749"/>
                  </a:moveTo>
                  <a:cubicBezTo>
                    <a:pt x="412" y="756"/>
                    <a:pt x="412" y="756"/>
                    <a:pt x="412" y="756"/>
                  </a:cubicBezTo>
                  <a:cubicBezTo>
                    <a:pt x="410" y="756"/>
                    <a:pt x="407" y="756"/>
                    <a:pt x="403" y="756"/>
                  </a:cubicBezTo>
                  <a:cubicBezTo>
                    <a:pt x="403" y="749"/>
                    <a:pt x="403" y="749"/>
                    <a:pt x="403" y="749"/>
                  </a:cubicBezTo>
                  <a:cubicBezTo>
                    <a:pt x="406" y="749"/>
                    <a:pt x="410" y="749"/>
                    <a:pt x="412" y="749"/>
                  </a:cubicBezTo>
                  <a:close/>
                  <a:moveTo>
                    <a:pt x="402" y="0"/>
                  </a:moveTo>
                  <a:cubicBezTo>
                    <a:pt x="403" y="0"/>
                    <a:pt x="403" y="0"/>
                    <a:pt x="403" y="0"/>
                  </a:cubicBezTo>
                  <a:cubicBezTo>
                    <a:pt x="403" y="9"/>
                    <a:pt x="403" y="9"/>
                    <a:pt x="403" y="9"/>
                  </a:cubicBezTo>
                  <a:cubicBezTo>
                    <a:pt x="403" y="9"/>
                    <a:pt x="403" y="9"/>
                    <a:pt x="402" y="9"/>
                  </a:cubicBezTo>
                  <a:cubicBezTo>
                    <a:pt x="402" y="0"/>
                    <a:pt x="402" y="0"/>
                    <a:pt x="402" y="0"/>
                  </a:cubicBezTo>
                  <a:close/>
                  <a:moveTo>
                    <a:pt x="403" y="794"/>
                  </a:moveTo>
                  <a:cubicBezTo>
                    <a:pt x="402" y="794"/>
                    <a:pt x="402" y="794"/>
                    <a:pt x="402" y="794"/>
                  </a:cubicBezTo>
                  <a:cubicBezTo>
                    <a:pt x="402" y="786"/>
                    <a:pt x="402" y="786"/>
                    <a:pt x="402" y="786"/>
                  </a:cubicBezTo>
                  <a:cubicBezTo>
                    <a:pt x="403" y="786"/>
                    <a:pt x="403" y="786"/>
                    <a:pt x="403" y="786"/>
                  </a:cubicBezTo>
                  <a:cubicBezTo>
                    <a:pt x="403" y="794"/>
                    <a:pt x="403" y="794"/>
                    <a:pt x="403" y="794"/>
                  </a:cubicBezTo>
                  <a:close/>
                  <a:moveTo>
                    <a:pt x="403" y="34"/>
                  </a:moveTo>
                  <a:cubicBezTo>
                    <a:pt x="403" y="46"/>
                    <a:pt x="403" y="46"/>
                    <a:pt x="403" y="46"/>
                  </a:cubicBezTo>
                  <a:cubicBezTo>
                    <a:pt x="402" y="46"/>
                    <a:pt x="402" y="46"/>
                    <a:pt x="402" y="46"/>
                  </a:cubicBezTo>
                  <a:cubicBezTo>
                    <a:pt x="402" y="32"/>
                    <a:pt x="402" y="32"/>
                    <a:pt x="402" y="32"/>
                  </a:cubicBezTo>
                  <a:cubicBezTo>
                    <a:pt x="403" y="34"/>
                    <a:pt x="403" y="34"/>
                    <a:pt x="403" y="34"/>
                  </a:cubicBezTo>
                  <a:close/>
                  <a:moveTo>
                    <a:pt x="403" y="165"/>
                  </a:moveTo>
                  <a:cubicBezTo>
                    <a:pt x="403" y="171"/>
                    <a:pt x="403" y="171"/>
                    <a:pt x="403" y="171"/>
                  </a:cubicBezTo>
                  <a:cubicBezTo>
                    <a:pt x="403" y="171"/>
                    <a:pt x="403" y="171"/>
                    <a:pt x="402" y="171"/>
                  </a:cubicBezTo>
                  <a:cubicBezTo>
                    <a:pt x="402" y="165"/>
                    <a:pt x="402" y="165"/>
                    <a:pt x="402" y="165"/>
                  </a:cubicBezTo>
                  <a:cubicBezTo>
                    <a:pt x="403" y="165"/>
                    <a:pt x="403" y="165"/>
                    <a:pt x="403" y="165"/>
                  </a:cubicBezTo>
                  <a:close/>
                  <a:moveTo>
                    <a:pt x="403" y="187"/>
                  </a:moveTo>
                  <a:cubicBezTo>
                    <a:pt x="403" y="192"/>
                    <a:pt x="403" y="192"/>
                    <a:pt x="403" y="192"/>
                  </a:cubicBezTo>
                  <a:cubicBezTo>
                    <a:pt x="403" y="192"/>
                    <a:pt x="403" y="192"/>
                    <a:pt x="402" y="192"/>
                  </a:cubicBezTo>
                  <a:cubicBezTo>
                    <a:pt x="402" y="185"/>
                    <a:pt x="402" y="185"/>
                    <a:pt x="402" y="185"/>
                  </a:cubicBezTo>
                  <a:cubicBezTo>
                    <a:pt x="403" y="186"/>
                    <a:pt x="403" y="186"/>
                    <a:pt x="403" y="187"/>
                  </a:cubicBezTo>
                  <a:close/>
                  <a:moveTo>
                    <a:pt x="403" y="195"/>
                  </a:moveTo>
                  <a:cubicBezTo>
                    <a:pt x="403" y="200"/>
                    <a:pt x="403" y="200"/>
                    <a:pt x="403" y="200"/>
                  </a:cubicBezTo>
                  <a:cubicBezTo>
                    <a:pt x="402" y="200"/>
                    <a:pt x="402" y="200"/>
                    <a:pt x="402" y="200"/>
                  </a:cubicBezTo>
                  <a:cubicBezTo>
                    <a:pt x="402" y="196"/>
                    <a:pt x="402" y="196"/>
                    <a:pt x="402" y="196"/>
                  </a:cubicBezTo>
                  <a:cubicBezTo>
                    <a:pt x="403" y="195"/>
                    <a:pt x="403" y="195"/>
                    <a:pt x="403" y="195"/>
                  </a:cubicBezTo>
                  <a:close/>
                  <a:moveTo>
                    <a:pt x="403" y="208"/>
                  </a:moveTo>
                  <a:cubicBezTo>
                    <a:pt x="403" y="213"/>
                    <a:pt x="403" y="213"/>
                    <a:pt x="403" y="213"/>
                  </a:cubicBezTo>
                  <a:cubicBezTo>
                    <a:pt x="402" y="213"/>
                    <a:pt x="402" y="213"/>
                    <a:pt x="402" y="213"/>
                  </a:cubicBezTo>
                  <a:cubicBezTo>
                    <a:pt x="402" y="208"/>
                    <a:pt x="402" y="208"/>
                    <a:pt x="402" y="208"/>
                  </a:cubicBezTo>
                  <a:cubicBezTo>
                    <a:pt x="403" y="208"/>
                    <a:pt x="403" y="208"/>
                    <a:pt x="403" y="208"/>
                  </a:cubicBezTo>
                  <a:close/>
                  <a:moveTo>
                    <a:pt x="403" y="220"/>
                  </a:moveTo>
                  <a:cubicBezTo>
                    <a:pt x="403" y="224"/>
                    <a:pt x="403" y="224"/>
                    <a:pt x="403" y="224"/>
                  </a:cubicBezTo>
                  <a:cubicBezTo>
                    <a:pt x="402" y="225"/>
                    <a:pt x="402" y="225"/>
                    <a:pt x="402" y="225"/>
                  </a:cubicBezTo>
                  <a:cubicBezTo>
                    <a:pt x="402" y="221"/>
                    <a:pt x="402" y="221"/>
                    <a:pt x="402" y="221"/>
                  </a:cubicBezTo>
                  <a:cubicBezTo>
                    <a:pt x="403" y="220"/>
                    <a:pt x="403" y="220"/>
                    <a:pt x="403" y="220"/>
                  </a:cubicBezTo>
                  <a:close/>
                  <a:moveTo>
                    <a:pt x="403" y="233"/>
                  </a:moveTo>
                  <a:cubicBezTo>
                    <a:pt x="403" y="237"/>
                    <a:pt x="403" y="237"/>
                    <a:pt x="403" y="237"/>
                  </a:cubicBezTo>
                  <a:cubicBezTo>
                    <a:pt x="402" y="237"/>
                    <a:pt x="402" y="237"/>
                    <a:pt x="402" y="237"/>
                  </a:cubicBezTo>
                  <a:cubicBezTo>
                    <a:pt x="402" y="233"/>
                    <a:pt x="402" y="233"/>
                    <a:pt x="402" y="233"/>
                  </a:cubicBezTo>
                  <a:cubicBezTo>
                    <a:pt x="403" y="233"/>
                    <a:pt x="403" y="233"/>
                    <a:pt x="403" y="233"/>
                  </a:cubicBezTo>
                  <a:close/>
                  <a:moveTo>
                    <a:pt x="403" y="244"/>
                  </a:moveTo>
                  <a:cubicBezTo>
                    <a:pt x="403" y="249"/>
                    <a:pt x="403" y="249"/>
                    <a:pt x="403" y="249"/>
                  </a:cubicBezTo>
                  <a:cubicBezTo>
                    <a:pt x="403" y="249"/>
                    <a:pt x="403" y="249"/>
                    <a:pt x="402" y="250"/>
                  </a:cubicBezTo>
                  <a:cubicBezTo>
                    <a:pt x="402" y="245"/>
                    <a:pt x="402" y="245"/>
                    <a:pt x="402" y="245"/>
                  </a:cubicBezTo>
                  <a:cubicBezTo>
                    <a:pt x="403" y="245"/>
                    <a:pt x="403" y="244"/>
                    <a:pt x="403" y="244"/>
                  </a:cubicBezTo>
                  <a:close/>
                  <a:moveTo>
                    <a:pt x="403" y="257"/>
                  </a:moveTo>
                  <a:cubicBezTo>
                    <a:pt x="403" y="262"/>
                    <a:pt x="403" y="262"/>
                    <a:pt x="403" y="262"/>
                  </a:cubicBezTo>
                  <a:cubicBezTo>
                    <a:pt x="402" y="262"/>
                    <a:pt x="402" y="262"/>
                    <a:pt x="402" y="262"/>
                  </a:cubicBezTo>
                  <a:cubicBezTo>
                    <a:pt x="402" y="258"/>
                    <a:pt x="402" y="258"/>
                    <a:pt x="402" y="258"/>
                  </a:cubicBezTo>
                  <a:cubicBezTo>
                    <a:pt x="403" y="257"/>
                    <a:pt x="403" y="257"/>
                    <a:pt x="403" y="257"/>
                  </a:cubicBezTo>
                  <a:close/>
                  <a:moveTo>
                    <a:pt x="403" y="269"/>
                  </a:moveTo>
                  <a:cubicBezTo>
                    <a:pt x="403" y="275"/>
                    <a:pt x="403" y="275"/>
                    <a:pt x="403" y="275"/>
                  </a:cubicBezTo>
                  <a:cubicBezTo>
                    <a:pt x="402" y="275"/>
                    <a:pt x="402" y="275"/>
                    <a:pt x="402" y="275"/>
                  </a:cubicBezTo>
                  <a:cubicBezTo>
                    <a:pt x="402" y="270"/>
                    <a:pt x="402" y="270"/>
                    <a:pt x="402" y="270"/>
                  </a:cubicBezTo>
                  <a:cubicBezTo>
                    <a:pt x="403" y="270"/>
                    <a:pt x="403" y="269"/>
                    <a:pt x="403" y="269"/>
                  </a:cubicBezTo>
                  <a:close/>
                  <a:moveTo>
                    <a:pt x="403" y="282"/>
                  </a:moveTo>
                  <a:cubicBezTo>
                    <a:pt x="403" y="287"/>
                    <a:pt x="403" y="287"/>
                    <a:pt x="403" y="287"/>
                  </a:cubicBezTo>
                  <a:cubicBezTo>
                    <a:pt x="403" y="287"/>
                    <a:pt x="403" y="287"/>
                    <a:pt x="402" y="287"/>
                  </a:cubicBezTo>
                  <a:cubicBezTo>
                    <a:pt x="402" y="283"/>
                    <a:pt x="402" y="283"/>
                    <a:pt x="402" y="283"/>
                  </a:cubicBezTo>
                  <a:cubicBezTo>
                    <a:pt x="403" y="283"/>
                    <a:pt x="403" y="283"/>
                    <a:pt x="403" y="282"/>
                  </a:cubicBezTo>
                  <a:close/>
                  <a:moveTo>
                    <a:pt x="403" y="293"/>
                  </a:moveTo>
                  <a:cubicBezTo>
                    <a:pt x="403" y="298"/>
                    <a:pt x="403" y="298"/>
                    <a:pt x="403" y="298"/>
                  </a:cubicBezTo>
                  <a:cubicBezTo>
                    <a:pt x="403" y="298"/>
                    <a:pt x="403" y="298"/>
                    <a:pt x="403" y="298"/>
                  </a:cubicBezTo>
                  <a:cubicBezTo>
                    <a:pt x="403" y="298"/>
                    <a:pt x="403" y="298"/>
                    <a:pt x="403" y="298"/>
                  </a:cubicBezTo>
                  <a:cubicBezTo>
                    <a:pt x="403" y="307"/>
                    <a:pt x="403" y="307"/>
                    <a:pt x="403" y="307"/>
                  </a:cubicBezTo>
                  <a:cubicBezTo>
                    <a:pt x="403" y="306"/>
                    <a:pt x="403" y="306"/>
                    <a:pt x="402" y="305"/>
                  </a:cubicBezTo>
                  <a:cubicBezTo>
                    <a:pt x="402" y="293"/>
                    <a:pt x="402" y="293"/>
                    <a:pt x="402" y="293"/>
                  </a:cubicBezTo>
                  <a:cubicBezTo>
                    <a:pt x="403" y="293"/>
                    <a:pt x="403" y="293"/>
                    <a:pt x="403" y="293"/>
                  </a:cubicBezTo>
                  <a:close/>
                  <a:moveTo>
                    <a:pt x="403" y="308"/>
                  </a:moveTo>
                  <a:cubicBezTo>
                    <a:pt x="403" y="311"/>
                    <a:pt x="403" y="311"/>
                    <a:pt x="403" y="311"/>
                  </a:cubicBezTo>
                  <a:cubicBezTo>
                    <a:pt x="402" y="311"/>
                    <a:pt x="402" y="311"/>
                    <a:pt x="402" y="311"/>
                  </a:cubicBezTo>
                  <a:cubicBezTo>
                    <a:pt x="402" y="308"/>
                    <a:pt x="402" y="308"/>
                    <a:pt x="402" y="308"/>
                  </a:cubicBezTo>
                  <a:cubicBezTo>
                    <a:pt x="403" y="308"/>
                    <a:pt x="403" y="308"/>
                    <a:pt x="403" y="308"/>
                  </a:cubicBezTo>
                  <a:close/>
                  <a:moveTo>
                    <a:pt x="403" y="347"/>
                  </a:moveTo>
                  <a:cubicBezTo>
                    <a:pt x="403" y="437"/>
                    <a:pt x="403" y="437"/>
                    <a:pt x="403" y="437"/>
                  </a:cubicBezTo>
                  <a:cubicBezTo>
                    <a:pt x="402" y="436"/>
                    <a:pt x="402" y="436"/>
                    <a:pt x="402" y="436"/>
                  </a:cubicBezTo>
                  <a:cubicBezTo>
                    <a:pt x="402" y="343"/>
                    <a:pt x="402" y="343"/>
                    <a:pt x="402" y="343"/>
                  </a:cubicBezTo>
                  <a:cubicBezTo>
                    <a:pt x="403" y="347"/>
                    <a:pt x="403" y="347"/>
                    <a:pt x="403" y="347"/>
                  </a:cubicBezTo>
                  <a:close/>
                  <a:moveTo>
                    <a:pt x="403" y="492"/>
                  </a:moveTo>
                  <a:cubicBezTo>
                    <a:pt x="403" y="496"/>
                    <a:pt x="403" y="496"/>
                    <a:pt x="403" y="496"/>
                  </a:cubicBezTo>
                  <a:cubicBezTo>
                    <a:pt x="403" y="496"/>
                    <a:pt x="403" y="496"/>
                    <a:pt x="402" y="496"/>
                  </a:cubicBezTo>
                  <a:cubicBezTo>
                    <a:pt x="402" y="492"/>
                    <a:pt x="402" y="492"/>
                    <a:pt x="402" y="492"/>
                  </a:cubicBezTo>
                  <a:cubicBezTo>
                    <a:pt x="403" y="492"/>
                    <a:pt x="403" y="492"/>
                    <a:pt x="403" y="492"/>
                  </a:cubicBezTo>
                  <a:close/>
                  <a:moveTo>
                    <a:pt x="403" y="500"/>
                  </a:moveTo>
                  <a:cubicBezTo>
                    <a:pt x="403" y="510"/>
                    <a:pt x="403" y="510"/>
                    <a:pt x="403" y="510"/>
                  </a:cubicBezTo>
                  <a:cubicBezTo>
                    <a:pt x="402" y="510"/>
                    <a:pt x="402" y="510"/>
                    <a:pt x="402" y="510"/>
                  </a:cubicBezTo>
                  <a:cubicBezTo>
                    <a:pt x="402" y="497"/>
                    <a:pt x="402" y="497"/>
                    <a:pt x="402" y="497"/>
                  </a:cubicBezTo>
                  <a:cubicBezTo>
                    <a:pt x="402" y="498"/>
                    <a:pt x="403" y="499"/>
                    <a:pt x="403" y="500"/>
                  </a:cubicBezTo>
                  <a:close/>
                  <a:moveTo>
                    <a:pt x="403" y="513"/>
                  </a:moveTo>
                  <a:cubicBezTo>
                    <a:pt x="403" y="518"/>
                    <a:pt x="403" y="518"/>
                    <a:pt x="403" y="518"/>
                  </a:cubicBezTo>
                  <a:cubicBezTo>
                    <a:pt x="403" y="518"/>
                    <a:pt x="403" y="518"/>
                    <a:pt x="402" y="518"/>
                  </a:cubicBezTo>
                  <a:cubicBezTo>
                    <a:pt x="402" y="514"/>
                    <a:pt x="402" y="514"/>
                    <a:pt x="402" y="514"/>
                  </a:cubicBezTo>
                  <a:cubicBezTo>
                    <a:pt x="403" y="514"/>
                    <a:pt x="403" y="513"/>
                    <a:pt x="403" y="513"/>
                  </a:cubicBezTo>
                  <a:close/>
                  <a:moveTo>
                    <a:pt x="403" y="526"/>
                  </a:moveTo>
                  <a:cubicBezTo>
                    <a:pt x="403" y="530"/>
                    <a:pt x="403" y="530"/>
                    <a:pt x="403" y="530"/>
                  </a:cubicBezTo>
                  <a:cubicBezTo>
                    <a:pt x="402" y="531"/>
                    <a:pt x="402" y="531"/>
                    <a:pt x="402" y="531"/>
                  </a:cubicBezTo>
                  <a:cubicBezTo>
                    <a:pt x="402" y="526"/>
                    <a:pt x="402" y="526"/>
                    <a:pt x="402" y="526"/>
                  </a:cubicBezTo>
                  <a:cubicBezTo>
                    <a:pt x="403" y="526"/>
                    <a:pt x="403" y="526"/>
                    <a:pt x="403" y="526"/>
                  </a:cubicBezTo>
                  <a:close/>
                  <a:moveTo>
                    <a:pt x="403" y="537"/>
                  </a:moveTo>
                  <a:cubicBezTo>
                    <a:pt x="403" y="543"/>
                    <a:pt x="403" y="543"/>
                    <a:pt x="403" y="543"/>
                  </a:cubicBezTo>
                  <a:cubicBezTo>
                    <a:pt x="402" y="543"/>
                    <a:pt x="402" y="543"/>
                    <a:pt x="402" y="543"/>
                  </a:cubicBezTo>
                  <a:cubicBezTo>
                    <a:pt x="402" y="538"/>
                    <a:pt x="402" y="538"/>
                    <a:pt x="402" y="538"/>
                  </a:cubicBezTo>
                  <a:cubicBezTo>
                    <a:pt x="403" y="538"/>
                    <a:pt x="403" y="537"/>
                    <a:pt x="403" y="537"/>
                  </a:cubicBezTo>
                  <a:close/>
                  <a:moveTo>
                    <a:pt x="403" y="550"/>
                  </a:moveTo>
                  <a:cubicBezTo>
                    <a:pt x="403" y="555"/>
                    <a:pt x="403" y="555"/>
                    <a:pt x="403" y="555"/>
                  </a:cubicBezTo>
                  <a:cubicBezTo>
                    <a:pt x="403" y="555"/>
                    <a:pt x="403" y="555"/>
                    <a:pt x="402" y="555"/>
                  </a:cubicBezTo>
                  <a:cubicBezTo>
                    <a:pt x="402" y="551"/>
                    <a:pt x="402" y="551"/>
                    <a:pt x="402" y="551"/>
                  </a:cubicBezTo>
                  <a:cubicBezTo>
                    <a:pt x="403" y="550"/>
                    <a:pt x="403" y="550"/>
                    <a:pt x="403" y="550"/>
                  </a:cubicBezTo>
                  <a:close/>
                  <a:moveTo>
                    <a:pt x="403" y="563"/>
                  </a:moveTo>
                  <a:cubicBezTo>
                    <a:pt x="403" y="568"/>
                    <a:pt x="403" y="568"/>
                    <a:pt x="403" y="568"/>
                  </a:cubicBezTo>
                  <a:cubicBezTo>
                    <a:pt x="402" y="568"/>
                    <a:pt x="402" y="568"/>
                    <a:pt x="402" y="568"/>
                  </a:cubicBezTo>
                  <a:cubicBezTo>
                    <a:pt x="402" y="563"/>
                    <a:pt x="402" y="563"/>
                    <a:pt x="402" y="563"/>
                  </a:cubicBezTo>
                  <a:cubicBezTo>
                    <a:pt x="403" y="563"/>
                    <a:pt x="403" y="563"/>
                    <a:pt x="403" y="563"/>
                  </a:cubicBezTo>
                  <a:close/>
                  <a:moveTo>
                    <a:pt x="403" y="575"/>
                  </a:moveTo>
                  <a:cubicBezTo>
                    <a:pt x="403" y="580"/>
                    <a:pt x="403" y="580"/>
                    <a:pt x="403" y="580"/>
                  </a:cubicBezTo>
                  <a:cubicBezTo>
                    <a:pt x="402" y="580"/>
                    <a:pt x="402" y="580"/>
                    <a:pt x="402" y="580"/>
                  </a:cubicBezTo>
                  <a:cubicBezTo>
                    <a:pt x="402" y="576"/>
                    <a:pt x="402" y="576"/>
                    <a:pt x="402" y="576"/>
                  </a:cubicBezTo>
                  <a:cubicBezTo>
                    <a:pt x="403" y="576"/>
                    <a:pt x="403" y="575"/>
                    <a:pt x="403" y="575"/>
                  </a:cubicBezTo>
                  <a:close/>
                  <a:moveTo>
                    <a:pt x="403" y="588"/>
                  </a:moveTo>
                  <a:cubicBezTo>
                    <a:pt x="403" y="593"/>
                    <a:pt x="403" y="593"/>
                    <a:pt x="403" y="593"/>
                  </a:cubicBezTo>
                  <a:cubicBezTo>
                    <a:pt x="402" y="593"/>
                    <a:pt x="402" y="593"/>
                    <a:pt x="402" y="593"/>
                  </a:cubicBezTo>
                  <a:cubicBezTo>
                    <a:pt x="402" y="588"/>
                    <a:pt x="402" y="588"/>
                    <a:pt x="402" y="588"/>
                  </a:cubicBezTo>
                  <a:cubicBezTo>
                    <a:pt x="403" y="588"/>
                    <a:pt x="403" y="588"/>
                    <a:pt x="403" y="588"/>
                  </a:cubicBezTo>
                  <a:close/>
                  <a:moveTo>
                    <a:pt x="403" y="599"/>
                  </a:moveTo>
                  <a:cubicBezTo>
                    <a:pt x="403" y="605"/>
                    <a:pt x="403" y="605"/>
                    <a:pt x="403" y="605"/>
                  </a:cubicBezTo>
                  <a:cubicBezTo>
                    <a:pt x="403" y="605"/>
                    <a:pt x="403" y="605"/>
                    <a:pt x="402" y="605"/>
                  </a:cubicBezTo>
                  <a:cubicBezTo>
                    <a:pt x="402" y="601"/>
                    <a:pt x="402" y="601"/>
                    <a:pt x="402" y="601"/>
                  </a:cubicBezTo>
                  <a:cubicBezTo>
                    <a:pt x="403" y="600"/>
                    <a:pt x="403" y="600"/>
                    <a:pt x="403" y="599"/>
                  </a:cubicBezTo>
                  <a:close/>
                  <a:moveTo>
                    <a:pt x="403" y="611"/>
                  </a:moveTo>
                  <a:cubicBezTo>
                    <a:pt x="403" y="617"/>
                    <a:pt x="403" y="617"/>
                    <a:pt x="403" y="617"/>
                  </a:cubicBezTo>
                  <a:cubicBezTo>
                    <a:pt x="403" y="617"/>
                    <a:pt x="403" y="617"/>
                    <a:pt x="402" y="617"/>
                  </a:cubicBezTo>
                  <a:cubicBezTo>
                    <a:pt x="402" y="611"/>
                    <a:pt x="402" y="611"/>
                    <a:pt x="402" y="611"/>
                  </a:cubicBezTo>
                  <a:cubicBezTo>
                    <a:pt x="403" y="611"/>
                    <a:pt x="403" y="611"/>
                    <a:pt x="403" y="611"/>
                  </a:cubicBezTo>
                  <a:close/>
                  <a:moveTo>
                    <a:pt x="403" y="626"/>
                  </a:moveTo>
                  <a:cubicBezTo>
                    <a:pt x="403" y="639"/>
                    <a:pt x="403" y="639"/>
                    <a:pt x="403" y="639"/>
                  </a:cubicBezTo>
                  <a:cubicBezTo>
                    <a:pt x="402" y="639"/>
                    <a:pt x="402" y="639"/>
                    <a:pt x="402" y="639"/>
                  </a:cubicBezTo>
                  <a:cubicBezTo>
                    <a:pt x="402" y="624"/>
                    <a:pt x="402" y="624"/>
                    <a:pt x="402" y="624"/>
                  </a:cubicBezTo>
                  <a:cubicBezTo>
                    <a:pt x="403" y="625"/>
                    <a:pt x="403" y="625"/>
                    <a:pt x="403" y="626"/>
                  </a:cubicBezTo>
                  <a:close/>
                  <a:moveTo>
                    <a:pt x="403" y="749"/>
                  </a:moveTo>
                  <a:cubicBezTo>
                    <a:pt x="403" y="756"/>
                    <a:pt x="403" y="756"/>
                    <a:pt x="403" y="756"/>
                  </a:cubicBezTo>
                  <a:cubicBezTo>
                    <a:pt x="403" y="756"/>
                    <a:pt x="403" y="756"/>
                    <a:pt x="402" y="757"/>
                  </a:cubicBezTo>
                  <a:cubicBezTo>
                    <a:pt x="402" y="749"/>
                    <a:pt x="402" y="749"/>
                    <a:pt x="402" y="749"/>
                  </a:cubicBezTo>
                  <a:cubicBezTo>
                    <a:pt x="403" y="749"/>
                    <a:pt x="403" y="749"/>
                    <a:pt x="403" y="749"/>
                  </a:cubicBezTo>
                  <a:close/>
                  <a:moveTo>
                    <a:pt x="403" y="766"/>
                  </a:moveTo>
                  <a:cubicBezTo>
                    <a:pt x="403" y="781"/>
                    <a:pt x="403" y="781"/>
                    <a:pt x="403" y="781"/>
                  </a:cubicBezTo>
                  <a:cubicBezTo>
                    <a:pt x="402" y="779"/>
                    <a:pt x="402" y="779"/>
                    <a:pt x="402" y="779"/>
                  </a:cubicBezTo>
                  <a:cubicBezTo>
                    <a:pt x="402" y="764"/>
                    <a:pt x="402" y="764"/>
                    <a:pt x="402" y="764"/>
                  </a:cubicBezTo>
                  <a:lnTo>
                    <a:pt x="403" y="766"/>
                  </a:lnTo>
                  <a:close/>
                  <a:moveTo>
                    <a:pt x="402" y="0"/>
                  </a:moveTo>
                  <a:cubicBezTo>
                    <a:pt x="402" y="0"/>
                    <a:pt x="402" y="0"/>
                    <a:pt x="402" y="0"/>
                  </a:cubicBezTo>
                  <a:cubicBezTo>
                    <a:pt x="402" y="9"/>
                    <a:pt x="402" y="9"/>
                    <a:pt x="402" y="9"/>
                  </a:cubicBezTo>
                  <a:cubicBezTo>
                    <a:pt x="402" y="9"/>
                    <a:pt x="402" y="9"/>
                    <a:pt x="402" y="9"/>
                  </a:cubicBezTo>
                  <a:cubicBezTo>
                    <a:pt x="402" y="0"/>
                    <a:pt x="402" y="0"/>
                    <a:pt x="402" y="0"/>
                  </a:cubicBezTo>
                  <a:close/>
                  <a:moveTo>
                    <a:pt x="402" y="794"/>
                  </a:moveTo>
                  <a:cubicBezTo>
                    <a:pt x="402" y="794"/>
                    <a:pt x="402" y="794"/>
                    <a:pt x="402" y="794"/>
                  </a:cubicBezTo>
                  <a:cubicBezTo>
                    <a:pt x="402" y="786"/>
                    <a:pt x="402" y="786"/>
                    <a:pt x="402" y="786"/>
                  </a:cubicBezTo>
                  <a:cubicBezTo>
                    <a:pt x="402" y="786"/>
                    <a:pt x="402" y="786"/>
                    <a:pt x="402" y="786"/>
                  </a:cubicBezTo>
                  <a:cubicBezTo>
                    <a:pt x="402" y="794"/>
                    <a:pt x="402" y="794"/>
                    <a:pt x="402" y="794"/>
                  </a:cubicBezTo>
                  <a:close/>
                  <a:moveTo>
                    <a:pt x="402" y="32"/>
                  </a:moveTo>
                  <a:cubicBezTo>
                    <a:pt x="402" y="46"/>
                    <a:pt x="402" y="46"/>
                    <a:pt x="402" y="46"/>
                  </a:cubicBezTo>
                  <a:cubicBezTo>
                    <a:pt x="402" y="46"/>
                    <a:pt x="402" y="46"/>
                    <a:pt x="402" y="46"/>
                  </a:cubicBezTo>
                  <a:cubicBezTo>
                    <a:pt x="402" y="32"/>
                    <a:pt x="402" y="32"/>
                    <a:pt x="402" y="32"/>
                  </a:cubicBezTo>
                  <a:cubicBezTo>
                    <a:pt x="402" y="32"/>
                    <a:pt x="402" y="32"/>
                    <a:pt x="402" y="32"/>
                  </a:cubicBezTo>
                  <a:close/>
                  <a:moveTo>
                    <a:pt x="402" y="165"/>
                  </a:moveTo>
                  <a:cubicBezTo>
                    <a:pt x="402" y="171"/>
                    <a:pt x="402" y="171"/>
                    <a:pt x="402" y="171"/>
                  </a:cubicBezTo>
                  <a:cubicBezTo>
                    <a:pt x="402" y="171"/>
                    <a:pt x="402" y="171"/>
                    <a:pt x="402" y="171"/>
                  </a:cubicBezTo>
                  <a:cubicBezTo>
                    <a:pt x="402" y="165"/>
                    <a:pt x="402" y="165"/>
                    <a:pt x="402" y="165"/>
                  </a:cubicBezTo>
                  <a:cubicBezTo>
                    <a:pt x="402" y="165"/>
                    <a:pt x="402" y="165"/>
                    <a:pt x="402" y="165"/>
                  </a:cubicBezTo>
                  <a:close/>
                  <a:moveTo>
                    <a:pt x="402" y="185"/>
                  </a:moveTo>
                  <a:cubicBezTo>
                    <a:pt x="402" y="192"/>
                    <a:pt x="402" y="192"/>
                    <a:pt x="402" y="192"/>
                  </a:cubicBezTo>
                  <a:cubicBezTo>
                    <a:pt x="402" y="192"/>
                    <a:pt x="402" y="192"/>
                    <a:pt x="402" y="192"/>
                  </a:cubicBezTo>
                  <a:cubicBezTo>
                    <a:pt x="402" y="185"/>
                    <a:pt x="402" y="185"/>
                    <a:pt x="402" y="185"/>
                  </a:cubicBezTo>
                  <a:cubicBezTo>
                    <a:pt x="402" y="185"/>
                    <a:pt x="402" y="185"/>
                    <a:pt x="402" y="185"/>
                  </a:cubicBezTo>
                  <a:close/>
                  <a:moveTo>
                    <a:pt x="402" y="196"/>
                  </a:moveTo>
                  <a:cubicBezTo>
                    <a:pt x="402" y="200"/>
                    <a:pt x="402" y="200"/>
                    <a:pt x="402" y="200"/>
                  </a:cubicBezTo>
                  <a:cubicBezTo>
                    <a:pt x="402" y="200"/>
                    <a:pt x="402" y="200"/>
                    <a:pt x="402" y="200"/>
                  </a:cubicBezTo>
                  <a:cubicBezTo>
                    <a:pt x="402" y="196"/>
                    <a:pt x="402" y="196"/>
                    <a:pt x="402" y="196"/>
                  </a:cubicBezTo>
                  <a:cubicBezTo>
                    <a:pt x="402" y="196"/>
                    <a:pt x="402" y="196"/>
                    <a:pt x="402" y="196"/>
                  </a:cubicBezTo>
                  <a:close/>
                  <a:moveTo>
                    <a:pt x="402" y="208"/>
                  </a:moveTo>
                  <a:cubicBezTo>
                    <a:pt x="402" y="213"/>
                    <a:pt x="402" y="213"/>
                    <a:pt x="402" y="213"/>
                  </a:cubicBezTo>
                  <a:cubicBezTo>
                    <a:pt x="402" y="213"/>
                    <a:pt x="402" y="213"/>
                    <a:pt x="402" y="213"/>
                  </a:cubicBezTo>
                  <a:cubicBezTo>
                    <a:pt x="402" y="208"/>
                    <a:pt x="402" y="208"/>
                    <a:pt x="402" y="208"/>
                  </a:cubicBezTo>
                  <a:cubicBezTo>
                    <a:pt x="402" y="208"/>
                    <a:pt x="402" y="208"/>
                    <a:pt x="402" y="208"/>
                  </a:cubicBezTo>
                  <a:close/>
                  <a:moveTo>
                    <a:pt x="402" y="221"/>
                  </a:moveTo>
                  <a:cubicBezTo>
                    <a:pt x="402" y="225"/>
                    <a:pt x="402" y="225"/>
                    <a:pt x="402" y="225"/>
                  </a:cubicBezTo>
                  <a:cubicBezTo>
                    <a:pt x="402" y="225"/>
                    <a:pt x="402" y="225"/>
                    <a:pt x="402" y="225"/>
                  </a:cubicBezTo>
                  <a:cubicBezTo>
                    <a:pt x="402" y="221"/>
                    <a:pt x="402" y="221"/>
                    <a:pt x="402" y="221"/>
                  </a:cubicBezTo>
                  <a:cubicBezTo>
                    <a:pt x="402" y="221"/>
                    <a:pt x="402" y="221"/>
                    <a:pt x="402" y="221"/>
                  </a:cubicBezTo>
                  <a:close/>
                  <a:moveTo>
                    <a:pt x="402" y="233"/>
                  </a:moveTo>
                  <a:cubicBezTo>
                    <a:pt x="402" y="237"/>
                    <a:pt x="402" y="237"/>
                    <a:pt x="402" y="237"/>
                  </a:cubicBezTo>
                  <a:cubicBezTo>
                    <a:pt x="402" y="238"/>
                    <a:pt x="402" y="238"/>
                    <a:pt x="402" y="238"/>
                  </a:cubicBezTo>
                  <a:cubicBezTo>
                    <a:pt x="402" y="233"/>
                    <a:pt x="402" y="233"/>
                    <a:pt x="402" y="233"/>
                  </a:cubicBezTo>
                  <a:cubicBezTo>
                    <a:pt x="402" y="233"/>
                    <a:pt x="402" y="233"/>
                    <a:pt x="402" y="233"/>
                  </a:cubicBezTo>
                  <a:close/>
                  <a:moveTo>
                    <a:pt x="402" y="245"/>
                  </a:moveTo>
                  <a:cubicBezTo>
                    <a:pt x="402" y="250"/>
                    <a:pt x="402" y="250"/>
                    <a:pt x="402" y="250"/>
                  </a:cubicBezTo>
                  <a:cubicBezTo>
                    <a:pt x="402" y="250"/>
                    <a:pt x="402" y="250"/>
                    <a:pt x="402" y="250"/>
                  </a:cubicBezTo>
                  <a:cubicBezTo>
                    <a:pt x="402" y="245"/>
                    <a:pt x="402" y="245"/>
                    <a:pt x="402" y="245"/>
                  </a:cubicBezTo>
                  <a:cubicBezTo>
                    <a:pt x="402" y="245"/>
                    <a:pt x="402" y="245"/>
                    <a:pt x="402" y="245"/>
                  </a:cubicBezTo>
                  <a:close/>
                  <a:moveTo>
                    <a:pt x="402" y="258"/>
                  </a:moveTo>
                  <a:cubicBezTo>
                    <a:pt x="402" y="262"/>
                    <a:pt x="402" y="262"/>
                    <a:pt x="402" y="262"/>
                  </a:cubicBezTo>
                  <a:cubicBezTo>
                    <a:pt x="402" y="262"/>
                    <a:pt x="402" y="262"/>
                    <a:pt x="402" y="262"/>
                  </a:cubicBezTo>
                  <a:cubicBezTo>
                    <a:pt x="402" y="258"/>
                    <a:pt x="402" y="258"/>
                    <a:pt x="402" y="258"/>
                  </a:cubicBezTo>
                  <a:cubicBezTo>
                    <a:pt x="402" y="258"/>
                    <a:pt x="402" y="258"/>
                    <a:pt x="402" y="258"/>
                  </a:cubicBezTo>
                  <a:close/>
                  <a:moveTo>
                    <a:pt x="402" y="270"/>
                  </a:moveTo>
                  <a:cubicBezTo>
                    <a:pt x="402" y="275"/>
                    <a:pt x="402" y="275"/>
                    <a:pt x="402" y="275"/>
                  </a:cubicBezTo>
                  <a:cubicBezTo>
                    <a:pt x="402" y="275"/>
                    <a:pt x="402" y="275"/>
                    <a:pt x="402" y="275"/>
                  </a:cubicBezTo>
                  <a:cubicBezTo>
                    <a:pt x="402" y="270"/>
                    <a:pt x="402" y="270"/>
                    <a:pt x="402" y="270"/>
                  </a:cubicBezTo>
                  <a:cubicBezTo>
                    <a:pt x="402" y="270"/>
                    <a:pt x="402" y="270"/>
                    <a:pt x="402" y="270"/>
                  </a:cubicBezTo>
                  <a:close/>
                  <a:moveTo>
                    <a:pt x="402" y="283"/>
                  </a:moveTo>
                  <a:cubicBezTo>
                    <a:pt x="402" y="287"/>
                    <a:pt x="402" y="287"/>
                    <a:pt x="402" y="287"/>
                  </a:cubicBezTo>
                  <a:cubicBezTo>
                    <a:pt x="402" y="287"/>
                    <a:pt x="402" y="287"/>
                    <a:pt x="402" y="287"/>
                  </a:cubicBezTo>
                  <a:cubicBezTo>
                    <a:pt x="402" y="283"/>
                    <a:pt x="402" y="283"/>
                    <a:pt x="402" y="283"/>
                  </a:cubicBezTo>
                  <a:cubicBezTo>
                    <a:pt x="402" y="283"/>
                    <a:pt x="402" y="283"/>
                    <a:pt x="402" y="283"/>
                  </a:cubicBezTo>
                  <a:close/>
                  <a:moveTo>
                    <a:pt x="402" y="293"/>
                  </a:moveTo>
                  <a:cubicBezTo>
                    <a:pt x="402" y="305"/>
                    <a:pt x="402" y="305"/>
                    <a:pt x="402" y="305"/>
                  </a:cubicBezTo>
                  <a:cubicBezTo>
                    <a:pt x="402" y="304"/>
                    <a:pt x="402" y="304"/>
                    <a:pt x="402" y="304"/>
                  </a:cubicBezTo>
                  <a:cubicBezTo>
                    <a:pt x="402" y="293"/>
                    <a:pt x="402" y="293"/>
                    <a:pt x="402" y="293"/>
                  </a:cubicBezTo>
                  <a:cubicBezTo>
                    <a:pt x="402" y="293"/>
                    <a:pt x="402" y="293"/>
                    <a:pt x="402" y="293"/>
                  </a:cubicBezTo>
                  <a:close/>
                  <a:moveTo>
                    <a:pt x="402" y="308"/>
                  </a:moveTo>
                  <a:cubicBezTo>
                    <a:pt x="402" y="311"/>
                    <a:pt x="402" y="311"/>
                    <a:pt x="402" y="311"/>
                  </a:cubicBezTo>
                  <a:cubicBezTo>
                    <a:pt x="402" y="311"/>
                    <a:pt x="402" y="311"/>
                    <a:pt x="402" y="311"/>
                  </a:cubicBezTo>
                  <a:cubicBezTo>
                    <a:pt x="402" y="308"/>
                    <a:pt x="402" y="308"/>
                    <a:pt x="402" y="308"/>
                  </a:cubicBezTo>
                  <a:cubicBezTo>
                    <a:pt x="402" y="308"/>
                    <a:pt x="402" y="308"/>
                    <a:pt x="402" y="308"/>
                  </a:cubicBezTo>
                  <a:close/>
                  <a:moveTo>
                    <a:pt x="402" y="343"/>
                  </a:moveTo>
                  <a:cubicBezTo>
                    <a:pt x="402" y="436"/>
                    <a:pt x="402" y="436"/>
                    <a:pt x="402" y="436"/>
                  </a:cubicBezTo>
                  <a:cubicBezTo>
                    <a:pt x="402" y="435"/>
                    <a:pt x="402" y="435"/>
                    <a:pt x="402" y="435"/>
                  </a:cubicBezTo>
                  <a:cubicBezTo>
                    <a:pt x="402" y="342"/>
                    <a:pt x="402" y="342"/>
                    <a:pt x="402" y="342"/>
                  </a:cubicBezTo>
                  <a:cubicBezTo>
                    <a:pt x="402" y="343"/>
                    <a:pt x="402" y="343"/>
                    <a:pt x="402" y="343"/>
                  </a:cubicBezTo>
                  <a:close/>
                  <a:moveTo>
                    <a:pt x="402" y="492"/>
                  </a:moveTo>
                  <a:cubicBezTo>
                    <a:pt x="402" y="496"/>
                    <a:pt x="402" y="496"/>
                    <a:pt x="402" y="496"/>
                  </a:cubicBezTo>
                  <a:cubicBezTo>
                    <a:pt x="402" y="496"/>
                    <a:pt x="402" y="496"/>
                    <a:pt x="402" y="496"/>
                  </a:cubicBezTo>
                  <a:cubicBezTo>
                    <a:pt x="402" y="492"/>
                    <a:pt x="402" y="492"/>
                    <a:pt x="402" y="492"/>
                  </a:cubicBezTo>
                  <a:cubicBezTo>
                    <a:pt x="402" y="492"/>
                    <a:pt x="402" y="492"/>
                    <a:pt x="402" y="492"/>
                  </a:cubicBezTo>
                  <a:close/>
                  <a:moveTo>
                    <a:pt x="402" y="497"/>
                  </a:moveTo>
                  <a:cubicBezTo>
                    <a:pt x="402" y="510"/>
                    <a:pt x="402" y="510"/>
                    <a:pt x="402" y="510"/>
                  </a:cubicBezTo>
                  <a:cubicBezTo>
                    <a:pt x="402" y="510"/>
                    <a:pt x="402" y="510"/>
                    <a:pt x="402" y="510"/>
                  </a:cubicBezTo>
                  <a:cubicBezTo>
                    <a:pt x="402" y="507"/>
                    <a:pt x="402" y="507"/>
                    <a:pt x="402" y="507"/>
                  </a:cubicBezTo>
                  <a:cubicBezTo>
                    <a:pt x="402" y="507"/>
                    <a:pt x="402" y="507"/>
                    <a:pt x="402" y="507"/>
                  </a:cubicBezTo>
                  <a:cubicBezTo>
                    <a:pt x="402" y="506"/>
                    <a:pt x="402" y="506"/>
                    <a:pt x="402" y="506"/>
                  </a:cubicBezTo>
                  <a:cubicBezTo>
                    <a:pt x="402" y="496"/>
                    <a:pt x="402" y="496"/>
                    <a:pt x="402" y="496"/>
                  </a:cubicBezTo>
                  <a:cubicBezTo>
                    <a:pt x="402" y="497"/>
                    <a:pt x="402" y="497"/>
                    <a:pt x="402" y="497"/>
                  </a:cubicBezTo>
                  <a:close/>
                  <a:moveTo>
                    <a:pt x="402" y="514"/>
                  </a:moveTo>
                  <a:cubicBezTo>
                    <a:pt x="402" y="518"/>
                    <a:pt x="402" y="518"/>
                    <a:pt x="402" y="518"/>
                  </a:cubicBezTo>
                  <a:cubicBezTo>
                    <a:pt x="402" y="518"/>
                    <a:pt x="402" y="518"/>
                    <a:pt x="402" y="518"/>
                  </a:cubicBezTo>
                  <a:cubicBezTo>
                    <a:pt x="402" y="514"/>
                    <a:pt x="402" y="514"/>
                    <a:pt x="402" y="514"/>
                  </a:cubicBezTo>
                  <a:cubicBezTo>
                    <a:pt x="402" y="514"/>
                    <a:pt x="402" y="514"/>
                    <a:pt x="402" y="514"/>
                  </a:cubicBezTo>
                  <a:close/>
                  <a:moveTo>
                    <a:pt x="402" y="526"/>
                  </a:moveTo>
                  <a:cubicBezTo>
                    <a:pt x="402" y="531"/>
                    <a:pt x="402" y="531"/>
                    <a:pt x="402" y="531"/>
                  </a:cubicBezTo>
                  <a:cubicBezTo>
                    <a:pt x="402" y="531"/>
                    <a:pt x="402" y="531"/>
                    <a:pt x="402" y="531"/>
                  </a:cubicBezTo>
                  <a:cubicBezTo>
                    <a:pt x="402" y="526"/>
                    <a:pt x="402" y="526"/>
                    <a:pt x="402" y="526"/>
                  </a:cubicBezTo>
                  <a:cubicBezTo>
                    <a:pt x="402" y="526"/>
                    <a:pt x="402" y="526"/>
                    <a:pt x="402" y="526"/>
                  </a:cubicBezTo>
                  <a:close/>
                  <a:moveTo>
                    <a:pt x="402" y="538"/>
                  </a:moveTo>
                  <a:cubicBezTo>
                    <a:pt x="402" y="543"/>
                    <a:pt x="402" y="543"/>
                    <a:pt x="402" y="543"/>
                  </a:cubicBezTo>
                  <a:cubicBezTo>
                    <a:pt x="402" y="543"/>
                    <a:pt x="402" y="543"/>
                    <a:pt x="402" y="543"/>
                  </a:cubicBezTo>
                  <a:cubicBezTo>
                    <a:pt x="402" y="539"/>
                    <a:pt x="402" y="539"/>
                    <a:pt x="402" y="539"/>
                  </a:cubicBezTo>
                  <a:cubicBezTo>
                    <a:pt x="402" y="538"/>
                    <a:pt x="402" y="538"/>
                    <a:pt x="402" y="538"/>
                  </a:cubicBezTo>
                  <a:close/>
                  <a:moveTo>
                    <a:pt x="402" y="551"/>
                  </a:moveTo>
                  <a:cubicBezTo>
                    <a:pt x="402" y="555"/>
                    <a:pt x="402" y="555"/>
                    <a:pt x="402" y="555"/>
                  </a:cubicBezTo>
                  <a:cubicBezTo>
                    <a:pt x="402" y="555"/>
                    <a:pt x="402" y="555"/>
                    <a:pt x="402" y="555"/>
                  </a:cubicBezTo>
                  <a:cubicBezTo>
                    <a:pt x="402" y="551"/>
                    <a:pt x="402" y="551"/>
                    <a:pt x="402" y="551"/>
                  </a:cubicBezTo>
                  <a:cubicBezTo>
                    <a:pt x="402" y="551"/>
                    <a:pt x="402" y="551"/>
                    <a:pt x="402" y="551"/>
                  </a:cubicBezTo>
                  <a:close/>
                  <a:moveTo>
                    <a:pt x="402" y="563"/>
                  </a:moveTo>
                  <a:cubicBezTo>
                    <a:pt x="402" y="568"/>
                    <a:pt x="402" y="568"/>
                    <a:pt x="402" y="568"/>
                  </a:cubicBezTo>
                  <a:cubicBezTo>
                    <a:pt x="402" y="568"/>
                    <a:pt x="402" y="568"/>
                    <a:pt x="402" y="568"/>
                  </a:cubicBezTo>
                  <a:cubicBezTo>
                    <a:pt x="402" y="563"/>
                    <a:pt x="402" y="563"/>
                    <a:pt x="402" y="563"/>
                  </a:cubicBezTo>
                  <a:cubicBezTo>
                    <a:pt x="402" y="563"/>
                    <a:pt x="402" y="563"/>
                    <a:pt x="402" y="563"/>
                  </a:cubicBezTo>
                  <a:close/>
                  <a:moveTo>
                    <a:pt x="402" y="576"/>
                  </a:moveTo>
                  <a:cubicBezTo>
                    <a:pt x="402" y="580"/>
                    <a:pt x="402" y="580"/>
                    <a:pt x="402" y="580"/>
                  </a:cubicBezTo>
                  <a:cubicBezTo>
                    <a:pt x="402" y="580"/>
                    <a:pt x="402" y="580"/>
                    <a:pt x="402" y="580"/>
                  </a:cubicBezTo>
                  <a:cubicBezTo>
                    <a:pt x="402" y="576"/>
                    <a:pt x="402" y="576"/>
                    <a:pt x="402" y="576"/>
                  </a:cubicBezTo>
                  <a:cubicBezTo>
                    <a:pt x="402" y="576"/>
                    <a:pt x="402" y="576"/>
                    <a:pt x="402" y="576"/>
                  </a:cubicBezTo>
                  <a:close/>
                  <a:moveTo>
                    <a:pt x="402" y="588"/>
                  </a:moveTo>
                  <a:cubicBezTo>
                    <a:pt x="402" y="593"/>
                    <a:pt x="402" y="593"/>
                    <a:pt x="402" y="593"/>
                  </a:cubicBezTo>
                  <a:cubicBezTo>
                    <a:pt x="402" y="593"/>
                    <a:pt x="402" y="593"/>
                    <a:pt x="402" y="593"/>
                  </a:cubicBezTo>
                  <a:cubicBezTo>
                    <a:pt x="402" y="588"/>
                    <a:pt x="402" y="588"/>
                    <a:pt x="402" y="588"/>
                  </a:cubicBezTo>
                  <a:cubicBezTo>
                    <a:pt x="402" y="588"/>
                    <a:pt x="402" y="588"/>
                    <a:pt x="402" y="588"/>
                  </a:cubicBezTo>
                  <a:close/>
                  <a:moveTo>
                    <a:pt x="402" y="601"/>
                  </a:moveTo>
                  <a:cubicBezTo>
                    <a:pt x="402" y="605"/>
                    <a:pt x="402" y="605"/>
                    <a:pt x="402" y="605"/>
                  </a:cubicBezTo>
                  <a:cubicBezTo>
                    <a:pt x="402" y="605"/>
                    <a:pt x="402" y="605"/>
                    <a:pt x="402" y="605"/>
                  </a:cubicBezTo>
                  <a:cubicBezTo>
                    <a:pt x="402" y="601"/>
                    <a:pt x="402" y="601"/>
                    <a:pt x="402" y="601"/>
                  </a:cubicBezTo>
                  <a:cubicBezTo>
                    <a:pt x="402" y="601"/>
                    <a:pt x="402" y="601"/>
                    <a:pt x="402" y="601"/>
                  </a:cubicBezTo>
                  <a:close/>
                  <a:moveTo>
                    <a:pt x="402" y="611"/>
                  </a:moveTo>
                  <a:cubicBezTo>
                    <a:pt x="402" y="617"/>
                    <a:pt x="402" y="617"/>
                    <a:pt x="402" y="617"/>
                  </a:cubicBezTo>
                  <a:cubicBezTo>
                    <a:pt x="402" y="617"/>
                    <a:pt x="402" y="617"/>
                    <a:pt x="402" y="617"/>
                  </a:cubicBezTo>
                  <a:cubicBezTo>
                    <a:pt x="402" y="611"/>
                    <a:pt x="402" y="611"/>
                    <a:pt x="402" y="611"/>
                  </a:cubicBezTo>
                  <a:cubicBezTo>
                    <a:pt x="402" y="611"/>
                    <a:pt x="402" y="611"/>
                    <a:pt x="402" y="611"/>
                  </a:cubicBezTo>
                  <a:close/>
                  <a:moveTo>
                    <a:pt x="402" y="624"/>
                  </a:moveTo>
                  <a:cubicBezTo>
                    <a:pt x="402" y="639"/>
                    <a:pt x="402" y="639"/>
                    <a:pt x="402" y="639"/>
                  </a:cubicBezTo>
                  <a:cubicBezTo>
                    <a:pt x="402" y="639"/>
                    <a:pt x="402" y="639"/>
                    <a:pt x="402" y="639"/>
                  </a:cubicBezTo>
                  <a:cubicBezTo>
                    <a:pt x="402" y="624"/>
                    <a:pt x="402" y="624"/>
                    <a:pt x="402" y="624"/>
                  </a:cubicBezTo>
                  <a:cubicBezTo>
                    <a:pt x="402" y="624"/>
                    <a:pt x="402" y="624"/>
                    <a:pt x="402" y="624"/>
                  </a:cubicBezTo>
                  <a:close/>
                  <a:moveTo>
                    <a:pt x="402" y="749"/>
                  </a:moveTo>
                  <a:cubicBezTo>
                    <a:pt x="402" y="757"/>
                    <a:pt x="402" y="757"/>
                    <a:pt x="402" y="757"/>
                  </a:cubicBezTo>
                  <a:cubicBezTo>
                    <a:pt x="402" y="757"/>
                    <a:pt x="402" y="757"/>
                    <a:pt x="402" y="757"/>
                  </a:cubicBezTo>
                  <a:cubicBezTo>
                    <a:pt x="402" y="749"/>
                    <a:pt x="402" y="749"/>
                    <a:pt x="402" y="749"/>
                  </a:cubicBezTo>
                  <a:cubicBezTo>
                    <a:pt x="402" y="749"/>
                    <a:pt x="402" y="749"/>
                    <a:pt x="402" y="749"/>
                  </a:cubicBezTo>
                  <a:close/>
                  <a:moveTo>
                    <a:pt x="402" y="764"/>
                  </a:moveTo>
                  <a:cubicBezTo>
                    <a:pt x="402" y="779"/>
                    <a:pt x="402" y="779"/>
                    <a:pt x="402" y="779"/>
                  </a:cubicBezTo>
                  <a:cubicBezTo>
                    <a:pt x="402" y="778"/>
                    <a:pt x="402" y="778"/>
                    <a:pt x="402" y="778"/>
                  </a:cubicBezTo>
                  <a:cubicBezTo>
                    <a:pt x="402" y="763"/>
                    <a:pt x="402" y="763"/>
                    <a:pt x="402" y="763"/>
                  </a:cubicBezTo>
                  <a:lnTo>
                    <a:pt x="402" y="764"/>
                  </a:lnTo>
                  <a:close/>
                  <a:moveTo>
                    <a:pt x="400" y="0"/>
                  </a:moveTo>
                  <a:cubicBezTo>
                    <a:pt x="402" y="0"/>
                    <a:pt x="402" y="0"/>
                    <a:pt x="402" y="0"/>
                  </a:cubicBezTo>
                  <a:cubicBezTo>
                    <a:pt x="402" y="9"/>
                    <a:pt x="402" y="9"/>
                    <a:pt x="402" y="9"/>
                  </a:cubicBezTo>
                  <a:cubicBezTo>
                    <a:pt x="401" y="9"/>
                    <a:pt x="401" y="9"/>
                    <a:pt x="400" y="9"/>
                  </a:cubicBezTo>
                  <a:cubicBezTo>
                    <a:pt x="400" y="0"/>
                    <a:pt x="400" y="0"/>
                    <a:pt x="400" y="0"/>
                  </a:cubicBezTo>
                  <a:close/>
                  <a:moveTo>
                    <a:pt x="402" y="794"/>
                  </a:moveTo>
                  <a:cubicBezTo>
                    <a:pt x="400" y="794"/>
                    <a:pt x="400" y="794"/>
                    <a:pt x="400" y="794"/>
                  </a:cubicBezTo>
                  <a:cubicBezTo>
                    <a:pt x="400" y="786"/>
                    <a:pt x="400" y="786"/>
                    <a:pt x="400" y="786"/>
                  </a:cubicBezTo>
                  <a:cubicBezTo>
                    <a:pt x="402" y="786"/>
                    <a:pt x="402" y="786"/>
                    <a:pt x="402" y="786"/>
                  </a:cubicBezTo>
                  <a:cubicBezTo>
                    <a:pt x="402" y="794"/>
                    <a:pt x="402" y="794"/>
                    <a:pt x="402" y="794"/>
                  </a:cubicBezTo>
                  <a:close/>
                  <a:moveTo>
                    <a:pt x="402" y="32"/>
                  </a:moveTo>
                  <a:cubicBezTo>
                    <a:pt x="402" y="46"/>
                    <a:pt x="402" y="46"/>
                    <a:pt x="402" y="46"/>
                  </a:cubicBezTo>
                  <a:cubicBezTo>
                    <a:pt x="401" y="46"/>
                    <a:pt x="401" y="46"/>
                    <a:pt x="400" y="46"/>
                  </a:cubicBezTo>
                  <a:cubicBezTo>
                    <a:pt x="400" y="29"/>
                    <a:pt x="400" y="29"/>
                    <a:pt x="400" y="29"/>
                  </a:cubicBezTo>
                  <a:cubicBezTo>
                    <a:pt x="400" y="30"/>
                    <a:pt x="401" y="31"/>
                    <a:pt x="402" y="32"/>
                  </a:cubicBezTo>
                  <a:close/>
                  <a:moveTo>
                    <a:pt x="402" y="165"/>
                  </a:moveTo>
                  <a:cubicBezTo>
                    <a:pt x="402" y="171"/>
                    <a:pt x="402" y="171"/>
                    <a:pt x="402" y="171"/>
                  </a:cubicBezTo>
                  <a:cubicBezTo>
                    <a:pt x="401" y="171"/>
                    <a:pt x="401" y="170"/>
                    <a:pt x="400" y="170"/>
                  </a:cubicBezTo>
                  <a:cubicBezTo>
                    <a:pt x="400" y="165"/>
                    <a:pt x="400" y="165"/>
                    <a:pt x="400" y="165"/>
                  </a:cubicBezTo>
                  <a:cubicBezTo>
                    <a:pt x="402" y="165"/>
                    <a:pt x="402" y="165"/>
                    <a:pt x="402" y="165"/>
                  </a:cubicBezTo>
                  <a:close/>
                  <a:moveTo>
                    <a:pt x="402" y="185"/>
                  </a:moveTo>
                  <a:cubicBezTo>
                    <a:pt x="402" y="192"/>
                    <a:pt x="402" y="192"/>
                    <a:pt x="402" y="192"/>
                  </a:cubicBezTo>
                  <a:cubicBezTo>
                    <a:pt x="401" y="192"/>
                    <a:pt x="401" y="192"/>
                    <a:pt x="400" y="192"/>
                  </a:cubicBezTo>
                  <a:cubicBezTo>
                    <a:pt x="400" y="182"/>
                    <a:pt x="400" y="182"/>
                    <a:pt x="400" y="182"/>
                  </a:cubicBezTo>
                  <a:cubicBezTo>
                    <a:pt x="400" y="183"/>
                    <a:pt x="401" y="184"/>
                    <a:pt x="402" y="185"/>
                  </a:cubicBezTo>
                  <a:close/>
                  <a:moveTo>
                    <a:pt x="402" y="196"/>
                  </a:moveTo>
                  <a:cubicBezTo>
                    <a:pt x="402" y="200"/>
                    <a:pt x="402" y="200"/>
                    <a:pt x="402" y="200"/>
                  </a:cubicBezTo>
                  <a:cubicBezTo>
                    <a:pt x="401" y="200"/>
                    <a:pt x="400" y="200"/>
                    <a:pt x="400" y="200"/>
                  </a:cubicBezTo>
                  <a:cubicBezTo>
                    <a:pt x="400" y="197"/>
                    <a:pt x="400" y="197"/>
                    <a:pt x="400" y="197"/>
                  </a:cubicBezTo>
                  <a:cubicBezTo>
                    <a:pt x="401" y="196"/>
                    <a:pt x="401" y="196"/>
                    <a:pt x="402" y="196"/>
                  </a:cubicBezTo>
                  <a:close/>
                  <a:moveTo>
                    <a:pt x="402" y="208"/>
                  </a:moveTo>
                  <a:cubicBezTo>
                    <a:pt x="402" y="213"/>
                    <a:pt x="402" y="213"/>
                    <a:pt x="402" y="213"/>
                  </a:cubicBezTo>
                  <a:cubicBezTo>
                    <a:pt x="400" y="213"/>
                    <a:pt x="400" y="213"/>
                    <a:pt x="400" y="213"/>
                  </a:cubicBezTo>
                  <a:cubicBezTo>
                    <a:pt x="400" y="209"/>
                    <a:pt x="400" y="209"/>
                    <a:pt x="400" y="209"/>
                  </a:cubicBezTo>
                  <a:cubicBezTo>
                    <a:pt x="402" y="208"/>
                    <a:pt x="402" y="208"/>
                    <a:pt x="402" y="208"/>
                  </a:cubicBezTo>
                  <a:close/>
                  <a:moveTo>
                    <a:pt x="402" y="221"/>
                  </a:moveTo>
                  <a:cubicBezTo>
                    <a:pt x="402" y="225"/>
                    <a:pt x="402" y="225"/>
                    <a:pt x="402" y="225"/>
                  </a:cubicBezTo>
                  <a:cubicBezTo>
                    <a:pt x="401" y="225"/>
                    <a:pt x="400" y="225"/>
                    <a:pt x="400" y="225"/>
                  </a:cubicBezTo>
                  <a:cubicBezTo>
                    <a:pt x="400" y="221"/>
                    <a:pt x="400" y="221"/>
                    <a:pt x="400" y="221"/>
                  </a:cubicBezTo>
                  <a:cubicBezTo>
                    <a:pt x="401" y="221"/>
                    <a:pt x="401" y="221"/>
                    <a:pt x="402" y="221"/>
                  </a:cubicBezTo>
                  <a:close/>
                  <a:moveTo>
                    <a:pt x="402" y="233"/>
                  </a:moveTo>
                  <a:cubicBezTo>
                    <a:pt x="402" y="238"/>
                    <a:pt x="402" y="238"/>
                    <a:pt x="402" y="238"/>
                  </a:cubicBezTo>
                  <a:cubicBezTo>
                    <a:pt x="400" y="238"/>
                    <a:pt x="400" y="238"/>
                    <a:pt x="400" y="238"/>
                  </a:cubicBezTo>
                  <a:cubicBezTo>
                    <a:pt x="400" y="234"/>
                    <a:pt x="400" y="234"/>
                    <a:pt x="400" y="234"/>
                  </a:cubicBezTo>
                  <a:cubicBezTo>
                    <a:pt x="402" y="233"/>
                    <a:pt x="402" y="233"/>
                    <a:pt x="402" y="233"/>
                  </a:cubicBezTo>
                  <a:close/>
                  <a:moveTo>
                    <a:pt x="402" y="245"/>
                  </a:moveTo>
                  <a:cubicBezTo>
                    <a:pt x="402" y="250"/>
                    <a:pt x="402" y="250"/>
                    <a:pt x="402" y="250"/>
                  </a:cubicBezTo>
                  <a:cubicBezTo>
                    <a:pt x="401" y="250"/>
                    <a:pt x="400" y="250"/>
                    <a:pt x="400" y="250"/>
                  </a:cubicBezTo>
                  <a:cubicBezTo>
                    <a:pt x="400" y="246"/>
                    <a:pt x="400" y="246"/>
                    <a:pt x="400" y="246"/>
                  </a:cubicBezTo>
                  <a:cubicBezTo>
                    <a:pt x="401" y="246"/>
                    <a:pt x="401" y="246"/>
                    <a:pt x="402" y="245"/>
                  </a:cubicBezTo>
                  <a:close/>
                  <a:moveTo>
                    <a:pt x="402" y="258"/>
                  </a:moveTo>
                  <a:cubicBezTo>
                    <a:pt x="402" y="262"/>
                    <a:pt x="402" y="262"/>
                    <a:pt x="402" y="262"/>
                  </a:cubicBezTo>
                  <a:cubicBezTo>
                    <a:pt x="401" y="262"/>
                    <a:pt x="400" y="262"/>
                    <a:pt x="400" y="262"/>
                  </a:cubicBezTo>
                  <a:cubicBezTo>
                    <a:pt x="400" y="258"/>
                    <a:pt x="400" y="258"/>
                    <a:pt x="400" y="258"/>
                  </a:cubicBezTo>
                  <a:cubicBezTo>
                    <a:pt x="402" y="258"/>
                    <a:pt x="402" y="258"/>
                    <a:pt x="402" y="258"/>
                  </a:cubicBezTo>
                  <a:close/>
                  <a:moveTo>
                    <a:pt x="402" y="270"/>
                  </a:moveTo>
                  <a:cubicBezTo>
                    <a:pt x="402" y="275"/>
                    <a:pt x="402" y="275"/>
                    <a:pt x="402" y="275"/>
                  </a:cubicBezTo>
                  <a:cubicBezTo>
                    <a:pt x="400" y="275"/>
                    <a:pt x="400" y="275"/>
                    <a:pt x="400" y="275"/>
                  </a:cubicBezTo>
                  <a:cubicBezTo>
                    <a:pt x="400" y="271"/>
                    <a:pt x="400" y="271"/>
                    <a:pt x="400" y="271"/>
                  </a:cubicBezTo>
                  <a:cubicBezTo>
                    <a:pt x="401" y="271"/>
                    <a:pt x="401" y="270"/>
                    <a:pt x="402" y="270"/>
                  </a:cubicBezTo>
                  <a:close/>
                  <a:moveTo>
                    <a:pt x="402" y="283"/>
                  </a:moveTo>
                  <a:cubicBezTo>
                    <a:pt x="402" y="287"/>
                    <a:pt x="402" y="287"/>
                    <a:pt x="402" y="287"/>
                  </a:cubicBezTo>
                  <a:cubicBezTo>
                    <a:pt x="401" y="287"/>
                    <a:pt x="401" y="287"/>
                    <a:pt x="400" y="287"/>
                  </a:cubicBezTo>
                  <a:cubicBezTo>
                    <a:pt x="400" y="284"/>
                    <a:pt x="400" y="284"/>
                    <a:pt x="400" y="284"/>
                  </a:cubicBezTo>
                  <a:cubicBezTo>
                    <a:pt x="401" y="283"/>
                    <a:pt x="401" y="283"/>
                    <a:pt x="402" y="283"/>
                  </a:cubicBezTo>
                  <a:close/>
                  <a:moveTo>
                    <a:pt x="402" y="293"/>
                  </a:moveTo>
                  <a:cubicBezTo>
                    <a:pt x="402" y="304"/>
                    <a:pt x="402" y="304"/>
                    <a:pt x="402" y="304"/>
                  </a:cubicBezTo>
                  <a:cubicBezTo>
                    <a:pt x="401" y="303"/>
                    <a:pt x="401" y="302"/>
                    <a:pt x="400" y="301"/>
                  </a:cubicBezTo>
                  <a:cubicBezTo>
                    <a:pt x="400" y="293"/>
                    <a:pt x="400" y="293"/>
                    <a:pt x="400" y="293"/>
                  </a:cubicBezTo>
                  <a:cubicBezTo>
                    <a:pt x="402" y="293"/>
                    <a:pt x="402" y="293"/>
                    <a:pt x="402" y="293"/>
                  </a:cubicBezTo>
                  <a:close/>
                  <a:moveTo>
                    <a:pt x="402" y="308"/>
                  </a:moveTo>
                  <a:cubicBezTo>
                    <a:pt x="402" y="311"/>
                    <a:pt x="402" y="311"/>
                    <a:pt x="402" y="311"/>
                  </a:cubicBezTo>
                  <a:cubicBezTo>
                    <a:pt x="401" y="311"/>
                    <a:pt x="401" y="311"/>
                    <a:pt x="400" y="311"/>
                  </a:cubicBezTo>
                  <a:cubicBezTo>
                    <a:pt x="400" y="308"/>
                    <a:pt x="400" y="308"/>
                    <a:pt x="400" y="308"/>
                  </a:cubicBezTo>
                  <a:cubicBezTo>
                    <a:pt x="401" y="308"/>
                    <a:pt x="401" y="308"/>
                    <a:pt x="402" y="308"/>
                  </a:cubicBezTo>
                  <a:close/>
                  <a:moveTo>
                    <a:pt x="402" y="342"/>
                  </a:moveTo>
                  <a:cubicBezTo>
                    <a:pt x="402" y="435"/>
                    <a:pt x="402" y="435"/>
                    <a:pt x="402" y="435"/>
                  </a:cubicBezTo>
                  <a:cubicBezTo>
                    <a:pt x="400" y="434"/>
                    <a:pt x="400" y="434"/>
                    <a:pt x="400" y="434"/>
                  </a:cubicBezTo>
                  <a:cubicBezTo>
                    <a:pt x="400" y="336"/>
                    <a:pt x="400" y="336"/>
                    <a:pt x="400" y="336"/>
                  </a:cubicBezTo>
                  <a:cubicBezTo>
                    <a:pt x="400" y="338"/>
                    <a:pt x="401" y="340"/>
                    <a:pt x="402" y="342"/>
                  </a:cubicBezTo>
                  <a:close/>
                  <a:moveTo>
                    <a:pt x="402" y="492"/>
                  </a:moveTo>
                  <a:cubicBezTo>
                    <a:pt x="402" y="496"/>
                    <a:pt x="402" y="496"/>
                    <a:pt x="402" y="496"/>
                  </a:cubicBezTo>
                  <a:cubicBezTo>
                    <a:pt x="402" y="496"/>
                    <a:pt x="402" y="496"/>
                    <a:pt x="402" y="496"/>
                  </a:cubicBezTo>
                  <a:cubicBezTo>
                    <a:pt x="402" y="496"/>
                    <a:pt x="402" y="496"/>
                    <a:pt x="402" y="496"/>
                  </a:cubicBezTo>
                  <a:cubicBezTo>
                    <a:pt x="402" y="506"/>
                    <a:pt x="402" y="506"/>
                    <a:pt x="402" y="506"/>
                  </a:cubicBezTo>
                  <a:cubicBezTo>
                    <a:pt x="401" y="504"/>
                    <a:pt x="401" y="503"/>
                    <a:pt x="400" y="501"/>
                  </a:cubicBezTo>
                  <a:cubicBezTo>
                    <a:pt x="400" y="493"/>
                    <a:pt x="400" y="493"/>
                    <a:pt x="400" y="493"/>
                  </a:cubicBezTo>
                  <a:cubicBezTo>
                    <a:pt x="401" y="492"/>
                    <a:pt x="401" y="492"/>
                    <a:pt x="402" y="492"/>
                  </a:cubicBezTo>
                  <a:close/>
                  <a:moveTo>
                    <a:pt x="402" y="507"/>
                  </a:moveTo>
                  <a:cubicBezTo>
                    <a:pt x="402" y="510"/>
                    <a:pt x="402" y="510"/>
                    <a:pt x="402" y="510"/>
                  </a:cubicBezTo>
                  <a:cubicBezTo>
                    <a:pt x="400" y="510"/>
                    <a:pt x="400" y="510"/>
                    <a:pt x="400" y="510"/>
                  </a:cubicBezTo>
                  <a:cubicBezTo>
                    <a:pt x="400" y="507"/>
                    <a:pt x="400" y="507"/>
                    <a:pt x="400" y="507"/>
                  </a:cubicBezTo>
                  <a:cubicBezTo>
                    <a:pt x="401" y="507"/>
                    <a:pt x="401" y="507"/>
                    <a:pt x="402" y="507"/>
                  </a:cubicBezTo>
                  <a:close/>
                  <a:moveTo>
                    <a:pt x="402" y="514"/>
                  </a:moveTo>
                  <a:cubicBezTo>
                    <a:pt x="402" y="518"/>
                    <a:pt x="402" y="518"/>
                    <a:pt x="402" y="518"/>
                  </a:cubicBezTo>
                  <a:cubicBezTo>
                    <a:pt x="401" y="518"/>
                    <a:pt x="400" y="518"/>
                    <a:pt x="400" y="518"/>
                  </a:cubicBezTo>
                  <a:cubicBezTo>
                    <a:pt x="400" y="515"/>
                    <a:pt x="400" y="515"/>
                    <a:pt x="400" y="515"/>
                  </a:cubicBezTo>
                  <a:cubicBezTo>
                    <a:pt x="401" y="515"/>
                    <a:pt x="401" y="514"/>
                    <a:pt x="402" y="514"/>
                  </a:cubicBezTo>
                  <a:close/>
                  <a:moveTo>
                    <a:pt x="402" y="526"/>
                  </a:moveTo>
                  <a:cubicBezTo>
                    <a:pt x="402" y="531"/>
                    <a:pt x="402" y="531"/>
                    <a:pt x="402" y="531"/>
                  </a:cubicBezTo>
                  <a:cubicBezTo>
                    <a:pt x="400" y="531"/>
                    <a:pt x="400" y="531"/>
                    <a:pt x="400" y="531"/>
                  </a:cubicBezTo>
                  <a:cubicBezTo>
                    <a:pt x="400" y="526"/>
                    <a:pt x="400" y="526"/>
                    <a:pt x="400" y="526"/>
                  </a:cubicBezTo>
                  <a:cubicBezTo>
                    <a:pt x="402" y="526"/>
                    <a:pt x="402" y="526"/>
                    <a:pt x="402" y="526"/>
                  </a:cubicBezTo>
                  <a:close/>
                  <a:moveTo>
                    <a:pt x="402" y="539"/>
                  </a:moveTo>
                  <a:cubicBezTo>
                    <a:pt x="402" y="543"/>
                    <a:pt x="402" y="543"/>
                    <a:pt x="402" y="543"/>
                  </a:cubicBezTo>
                  <a:cubicBezTo>
                    <a:pt x="400" y="544"/>
                    <a:pt x="400" y="544"/>
                    <a:pt x="400" y="544"/>
                  </a:cubicBezTo>
                  <a:cubicBezTo>
                    <a:pt x="400" y="539"/>
                    <a:pt x="400" y="539"/>
                    <a:pt x="400" y="539"/>
                  </a:cubicBezTo>
                  <a:cubicBezTo>
                    <a:pt x="401" y="539"/>
                    <a:pt x="401" y="539"/>
                    <a:pt x="402" y="539"/>
                  </a:cubicBezTo>
                  <a:close/>
                  <a:moveTo>
                    <a:pt x="402" y="551"/>
                  </a:moveTo>
                  <a:cubicBezTo>
                    <a:pt x="402" y="555"/>
                    <a:pt x="402" y="555"/>
                    <a:pt x="402" y="555"/>
                  </a:cubicBezTo>
                  <a:cubicBezTo>
                    <a:pt x="401" y="555"/>
                    <a:pt x="400" y="555"/>
                    <a:pt x="400" y="556"/>
                  </a:cubicBezTo>
                  <a:cubicBezTo>
                    <a:pt x="400" y="551"/>
                    <a:pt x="400" y="551"/>
                    <a:pt x="400" y="551"/>
                  </a:cubicBezTo>
                  <a:cubicBezTo>
                    <a:pt x="402" y="551"/>
                    <a:pt x="402" y="551"/>
                    <a:pt x="402" y="551"/>
                  </a:cubicBezTo>
                  <a:close/>
                  <a:moveTo>
                    <a:pt x="402" y="563"/>
                  </a:moveTo>
                  <a:cubicBezTo>
                    <a:pt x="402" y="568"/>
                    <a:pt x="402" y="568"/>
                    <a:pt x="402" y="568"/>
                  </a:cubicBezTo>
                  <a:cubicBezTo>
                    <a:pt x="400" y="568"/>
                    <a:pt x="400" y="568"/>
                    <a:pt x="400" y="568"/>
                  </a:cubicBezTo>
                  <a:cubicBezTo>
                    <a:pt x="400" y="564"/>
                    <a:pt x="400" y="564"/>
                    <a:pt x="400" y="564"/>
                  </a:cubicBezTo>
                  <a:cubicBezTo>
                    <a:pt x="402" y="563"/>
                    <a:pt x="402" y="563"/>
                    <a:pt x="402" y="563"/>
                  </a:cubicBezTo>
                  <a:close/>
                  <a:moveTo>
                    <a:pt x="402" y="576"/>
                  </a:moveTo>
                  <a:cubicBezTo>
                    <a:pt x="402" y="580"/>
                    <a:pt x="402" y="580"/>
                    <a:pt x="402" y="580"/>
                  </a:cubicBezTo>
                  <a:cubicBezTo>
                    <a:pt x="401" y="580"/>
                    <a:pt x="400" y="580"/>
                    <a:pt x="400" y="580"/>
                  </a:cubicBezTo>
                  <a:cubicBezTo>
                    <a:pt x="400" y="577"/>
                    <a:pt x="400" y="577"/>
                    <a:pt x="400" y="577"/>
                  </a:cubicBezTo>
                  <a:cubicBezTo>
                    <a:pt x="401" y="576"/>
                    <a:pt x="401" y="576"/>
                    <a:pt x="402" y="576"/>
                  </a:cubicBezTo>
                  <a:close/>
                  <a:moveTo>
                    <a:pt x="402" y="588"/>
                  </a:moveTo>
                  <a:cubicBezTo>
                    <a:pt x="402" y="593"/>
                    <a:pt x="402" y="593"/>
                    <a:pt x="402" y="593"/>
                  </a:cubicBezTo>
                  <a:cubicBezTo>
                    <a:pt x="400" y="593"/>
                    <a:pt x="400" y="593"/>
                    <a:pt x="400" y="593"/>
                  </a:cubicBezTo>
                  <a:cubicBezTo>
                    <a:pt x="400" y="589"/>
                    <a:pt x="400" y="589"/>
                    <a:pt x="400" y="589"/>
                  </a:cubicBezTo>
                  <a:cubicBezTo>
                    <a:pt x="402" y="588"/>
                    <a:pt x="402" y="588"/>
                    <a:pt x="402" y="588"/>
                  </a:cubicBezTo>
                  <a:close/>
                  <a:moveTo>
                    <a:pt x="402" y="601"/>
                  </a:moveTo>
                  <a:cubicBezTo>
                    <a:pt x="402" y="605"/>
                    <a:pt x="402" y="605"/>
                    <a:pt x="402" y="605"/>
                  </a:cubicBezTo>
                  <a:cubicBezTo>
                    <a:pt x="401" y="605"/>
                    <a:pt x="401" y="605"/>
                    <a:pt x="400" y="605"/>
                  </a:cubicBezTo>
                  <a:cubicBezTo>
                    <a:pt x="400" y="602"/>
                    <a:pt x="400" y="602"/>
                    <a:pt x="400" y="602"/>
                  </a:cubicBezTo>
                  <a:cubicBezTo>
                    <a:pt x="401" y="601"/>
                    <a:pt x="401" y="601"/>
                    <a:pt x="402" y="601"/>
                  </a:cubicBezTo>
                  <a:close/>
                  <a:moveTo>
                    <a:pt x="402" y="611"/>
                  </a:moveTo>
                  <a:cubicBezTo>
                    <a:pt x="402" y="617"/>
                    <a:pt x="402" y="617"/>
                    <a:pt x="402" y="617"/>
                  </a:cubicBezTo>
                  <a:cubicBezTo>
                    <a:pt x="401" y="617"/>
                    <a:pt x="401" y="617"/>
                    <a:pt x="400" y="617"/>
                  </a:cubicBezTo>
                  <a:cubicBezTo>
                    <a:pt x="400" y="611"/>
                    <a:pt x="400" y="611"/>
                    <a:pt x="400" y="611"/>
                  </a:cubicBezTo>
                  <a:cubicBezTo>
                    <a:pt x="402" y="611"/>
                    <a:pt x="402" y="611"/>
                    <a:pt x="402" y="611"/>
                  </a:cubicBezTo>
                  <a:close/>
                  <a:moveTo>
                    <a:pt x="402" y="624"/>
                  </a:moveTo>
                  <a:cubicBezTo>
                    <a:pt x="402" y="639"/>
                    <a:pt x="402" y="639"/>
                    <a:pt x="402" y="639"/>
                  </a:cubicBezTo>
                  <a:cubicBezTo>
                    <a:pt x="400" y="639"/>
                    <a:pt x="400" y="639"/>
                    <a:pt x="400" y="639"/>
                  </a:cubicBezTo>
                  <a:cubicBezTo>
                    <a:pt x="400" y="634"/>
                    <a:pt x="400" y="634"/>
                    <a:pt x="400" y="634"/>
                  </a:cubicBezTo>
                  <a:cubicBezTo>
                    <a:pt x="400" y="634"/>
                    <a:pt x="401" y="634"/>
                    <a:pt x="401" y="634"/>
                  </a:cubicBezTo>
                  <a:cubicBezTo>
                    <a:pt x="401" y="633"/>
                    <a:pt x="400" y="632"/>
                    <a:pt x="400" y="631"/>
                  </a:cubicBezTo>
                  <a:cubicBezTo>
                    <a:pt x="400" y="620"/>
                    <a:pt x="400" y="620"/>
                    <a:pt x="400" y="620"/>
                  </a:cubicBezTo>
                  <a:cubicBezTo>
                    <a:pt x="401" y="622"/>
                    <a:pt x="401" y="622"/>
                    <a:pt x="402" y="624"/>
                  </a:cubicBezTo>
                  <a:close/>
                  <a:moveTo>
                    <a:pt x="402" y="749"/>
                  </a:moveTo>
                  <a:cubicBezTo>
                    <a:pt x="402" y="757"/>
                    <a:pt x="402" y="757"/>
                    <a:pt x="402" y="757"/>
                  </a:cubicBezTo>
                  <a:cubicBezTo>
                    <a:pt x="401" y="757"/>
                    <a:pt x="401" y="757"/>
                    <a:pt x="400" y="757"/>
                  </a:cubicBezTo>
                  <a:cubicBezTo>
                    <a:pt x="400" y="749"/>
                    <a:pt x="400" y="749"/>
                    <a:pt x="400" y="749"/>
                  </a:cubicBezTo>
                  <a:cubicBezTo>
                    <a:pt x="401" y="749"/>
                    <a:pt x="401" y="749"/>
                    <a:pt x="402" y="749"/>
                  </a:cubicBezTo>
                  <a:close/>
                  <a:moveTo>
                    <a:pt x="402" y="763"/>
                  </a:moveTo>
                  <a:cubicBezTo>
                    <a:pt x="402" y="778"/>
                    <a:pt x="402" y="778"/>
                    <a:pt x="402" y="778"/>
                  </a:cubicBezTo>
                  <a:cubicBezTo>
                    <a:pt x="401" y="777"/>
                    <a:pt x="400" y="776"/>
                    <a:pt x="400" y="775"/>
                  </a:cubicBezTo>
                  <a:cubicBezTo>
                    <a:pt x="400" y="760"/>
                    <a:pt x="400" y="760"/>
                    <a:pt x="400" y="760"/>
                  </a:cubicBezTo>
                  <a:lnTo>
                    <a:pt x="402" y="763"/>
                  </a:lnTo>
                  <a:close/>
                  <a:moveTo>
                    <a:pt x="393" y="0"/>
                  </a:moveTo>
                  <a:cubicBezTo>
                    <a:pt x="400" y="0"/>
                    <a:pt x="400" y="0"/>
                    <a:pt x="400" y="0"/>
                  </a:cubicBezTo>
                  <a:cubicBezTo>
                    <a:pt x="400" y="9"/>
                    <a:pt x="400" y="9"/>
                    <a:pt x="400" y="9"/>
                  </a:cubicBezTo>
                  <a:cubicBezTo>
                    <a:pt x="398" y="9"/>
                    <a:pt x="395" y="8"/>
                    <a:pt x="393" y="8"/>
                  </a:cubicBezTo>
                  <a:cubicBezTo>
                    <a:pt x="393" y="0"/>
                    <a:pt x="393" y="0"/>
                    <a:pt x="393" y="0"/>
                  </a:cubicBezTo>
                  <a:close/>
                  <a:moveTo>
                    <a:pt x="400" y="794"/>
                  </a:moveTo>
                  <a:cubicBezTo>
                    <a:pt x="397" y="794"/>
                    <a:pt x="395" y="793"/>
                    <a:pt x="393" y="793"/>
                  </a:cubicBezTo>
                  <a:cubicBezTo>
                    <a:pt x="393" y="787"/>
                    <a:pt x="393" y="787"/>
                    <a:pt x="393" y="787"/>
                  </a:cubicBezTo>
                  <a:cubicBezTo>
                    <a:pt x="393" y="787"/>
                    <a:pt x="393" y="787"/>
                    <a:pt x="393" y="787"/>
                  </a:cubicBezTo>
                  <a:cubicBezTo>
                    <a:pt x="395" y="787"/>
                    <a:pt x="398" y="787"/>
                    <a:pt x="400" y="786"/>
                  </a:cubicBezTo>
                  <a:cubicBezTo>
                    <a:pt x="400" y="794"/>
                    <a:pt x="400" y="794"/>
                    <a:pt x="400" y="794"/>
                  </a:cubicBezTo>
                  <a:close/>
                  <a:moveTo>
                    <a:pt x="400" y="29"/>
                  </a:moveTo>
                  <a:cubicBezTo>
                    <a:pt x="400" y="46"/>
                    <a:pt x="400" y="46"/>
                    <a:pt x="400" y="46"/>
                  </a:cubicBezTo>
                  <a:cubicBezTo>
                    <a:pt x="397" y="46"/>
                    <a:pt x="395" y="46"/>
                    <a:pt x="393" y="46"/>
                  </a:cubicBezTo>
                  <a:cubicBezTo>
                    <a:pt x="393" y="37"/>
                    <a:pt x="393" y="37"/>
                    <a:pt x="393" y="37"/>
                  </a:cubicBezTo>
                  <a:cubicBezTo>
                    <a:pt x="393" y="37"/>
                    <a:pt x="394" y="37"/>
                    <a:pt x="394" y="37"/>
                  </a:cubicBezTo>
                  <a:cubicBezTo>
                    <a:pt x="394" y="36"/>
                    <a:pt x="393" y="36"/>
                    <a:pt x="393" y="35"/>
                  </a:cubicBezTo>
                  <a:cubicBezTo>
                    <a:pt x="393" y="18"/>
                    <a:pt x="393" y="18"/>
                    <a:pt x="393" y="18"/>
                  </a:cubicBezTo>
                  <a:cubicBezTo>
                    <a:pt x="395" y="20"/>
                    <a:pt x="397" y="24"/>
                    <a:pt x="400" y="29"/>
                  </a:cubicBezTo>
                  <a:close/>
                  <a:moveTo>
                    <a:pt x="400" y="165"/>
                  </a:moveTo>
                  <a:cubicBezTo>
                    <a:pt x="400" y="170"/>
                    <a:pt x="400" y="170"/>
                    <a:pt x="400" y="170"/>
                  </a:cubicBezTo>
                  <a:cubicBezTo>
                    <a:pt x="398" y="170"/>
                    <a:pt x="396" y="170"/>
                    <a:pt x="393" y="170"/>
                  </a:cubicBezTo>
                  <a:cubicBezTo>
                    <a:pt x="393" y="165"/>
                    <a:pt x="393" y="165"/>
                    <a:pt x="393" y="165"/>
                  </a:cubicBezTo>
                  <a:cubicBezTo>
                    <a:pt x="395" y="165"/>
                    <a:pt x="397" y="165"/>
                    <a:pt x="400" y="165"/>
                  </a:cubicBezTo>
                  <a:close/>
                  <a:moveTo>
                    <a:pt x="400" y="182"/>
                  </a:moveTo>
                  <a:cubicBezTo>
                    <a:pt x="400" y="192"/>
                    <a:pt x="400" y="192"/>
                    <a:pt x="400" y="192"/>
                  </a:cubicBezTo>
                  <a:cubicBezTo>
                    <a:pt x="398" y="192"/>
                    <a:pt x="396" y="192"/>
                    <a:pt x="393" y="192"/>
                  </a:cubicBezTo>
                  <a:cubicBezTo>
                    <a:pt x="393" y="188"/>
                    <a:pt x="393" y="188"/>
                    <a:pt x="393" y="188"/>
                  </a:cubicBezTo>
                  <a:cubicBezTo>
                    <a:pt x="395" y="188"/>
                    <a:pt x="395" y="188"/>
                    <a:pt x="395" y="188"/>
                  </a:cubicBezTo>
                  <a:cubicBezTo>
                    <a:pt x="394" y="186"/>
                    <a:pt x="393" y="186"/>
                    <a:pt x="393" y="184"/>
                  </a:cubicBezTo>
                  <a:cubicBezTo>
                    <a:pt x="393" y="173"/>
                    <a:pt x="393" y="173"/>
                    <a:pt x="393" y="173"/>
                  </a:cubicBezTo>
                  <a:cubicBezTo>
                    <a:pt x="395" y="175"/>
                    <a:pt x="397" y="179"/>
                    <a:pt x="400" y="182"/>
                  </a:cubicBezTo>
                  <a:close/>
                  <a:moveTo>
                    <a:pt x="400" y="197"/>
                  </a:moveTo>
                  <a:cubicBezTo>
                    <a:pt x="400" y="200"/>
                    <a:pt x="400" y="200"/>
                    <a:pt x="400" y="200"/>
                  </a:cubicBezTo>
                  <a:cubicBezTo>
                    <a:pt x="397" y="201"/>
                    <a:pt x="395" y="201"/>
                    <a:pt x="393" y="202"/>
                  </a:cubicBezTo>
                  <a:cubicBezTo>
                    <a:pt x="393" y="198"/>
                    <a:pt x="393" y="198"/>
                    <a:pt x="393" y="198"/>
                  </a:cubicBezTo>
                  <a:cubicBezTo>
                    <a:pt x="395" y="198"/>
                    <a:pt x="398" y="198"/>
                    <a:pt x="400" y="197"/>
                  </a:cubicBezTo>
                  <a:close/>
                  <a:moveTo>
                    <a:pt x="400" y="209"/>
                  </a:moveTo>
                  <a:cubicBezTo>
                    <a:pt x="400" y="213"/>
                    <a:pt x="400" y="213"/>
                    <a:pt x="400" y="213"/>
                  </a:cubicBezTo>
                  <a:cubicBezTo>
                    <a:pt x="393" y="215"/>
                    <a:pt x="393" y="215"/>
                    <a:pt x="393" y="215"/>
                  </a:cubicBezTo>
                  <a:cubicBezTo>
                    <a:pt x="393" y="211"/>
                    <a:pt x="393" y="211"/>
                    <a:pt x="393" y="211"/>
                  </a:cubicBezTo>
                  <a:cubicBezTo>
                    <a:pt x="395" y="210"/>
                    <a:pt x="397" y="209"/>
                    <a:pt x="400" y="209"/>
                  </a:cubicBezTo>
                  <a:close/>
                  <a:moveTo>
                    <a:pt x="400" y="221"/>
                  </a:moveTo>
                  <a:cubicBezTo>
                    <a:pt x="400" y="225"/>
                    <a:pt x="400" y="225"/>
                    <a:pt x="400" y="225"/>
                  </a:cubicBezTo>
                  <a:cubicBezTo>
                    <a:pt x="397" y="226"/>
                    <a:pt x="395" y="226"/>
                    <a:pt x="393" y="227"/>
                  </a:cubicBezTo>
                  <a:cubicBezTo>
                    <a:pt x="393" y="223"/>
                    <a:pt x="393" y="223"/>
                    <a:pt x="393" y="223"/>
                  </a:cubicBezTo>
                  <a:cubicBezTo>
                    <a:pt x="396" y="222"/>
                    <a:pt x="398" y="222"/>
                    <a:pt x="400" y="221"/>
                  </a:cubicBezTo>
                  <a:close/>
                  <a:moveTo>
                    <a:pt x="400" y="234"/>
                  </a:moveTo>
                  <a:cubicBezTo>
                    <a:pt x="400" y="238"/>
                    <a:pt x="400" y="238"/>
                    <a:pt x="400" y="238"/>
                  </a:cubicBezTo>
                  <a:cubicBezTo>
                    <a:pt x="393" y="239"/>
                    <a:pt x="393" y="239"/>
                    <a:pt x="393" y="239"/>
                  </a:cubicBezTo>
                  <a:cubicBezTo>
                    <a:pt x="393" y="235"/>
                    <a:pt x="393" y="235"/>
                    <a:pt x="393" y="235"/>
                  </a:cubicBezTo>
                  <a:cubicBezTo>
                    <a:pt x="395" y="235"/>
                    <a:pt x="397" y="234"/>
                    <a:pt x="400" y="234"/>
                  </a:cubicBezTo>
                  <a:close/>
                  <a:moveTo>
                    <a:pt x="400" y="246"/>
                  </a:moveTo>
                  <a:cubicBezTo>
                    <a:pt x="400" y="250"/>
                    <a:pt x="400" y="250"/>
                    <a:pt x="400" y="250"/>
                  </a:cubicBezTo>
                  <a:cubicBezTo>
                    <a:pt x="397" y="251"/>
                    <a:pt x="395" y="251"/>
                    <a:pt x="393" y="252"/>
                  </a:cubicBezTo>
                  <a:cubicBezTo>
                    <a:pt x="393" y="248"/>
                    <a:pt x="393" y="248"/>
                    <a:pt x="393" y="248"/>
                  </a:cubicBezTo>
                  <a:cubicBezTo>
                    <a:pt x="396" y="247"/>
                    <a:pt x="398" y="247"/>
                    <a:pt x="400" y="246"/>
                  </a:cubicBezTo>
                  <a:close/>
                  <a:moveTo>
                    <a:pt x="400" y="258"/>
                  </a:moveTo>
                  <a:cubicBezTo>
                    <a:pt x="400" y="262"/>
                    <a:pt x="400" y="262"/>
                    <a:pt x="400" y="262"/>
                  </a:cubicBezTo>
                  <a:cubicBezTo>
                    <a:pt x="397" y="263"/>
                    <a:pt x="395" y="263"/>
                    <a:pt x="393" y="264"/>
                  </a:cubicBezTo>
                  <a:cubicBezTo>
                    <a:pt x="393" y="260"/>
                    <a:pt x="393" y="260"/>
                    <a:pt x="393" y="260"/>
                  </a:cubicBezTo>
                  <a:cubicBezTo>
                    <a:pt x="395" y="260"/>
                    <a:pt x="397" y="259"/>
                    <a:pt x="400" y="258"/>
                  </a:cubicBezTo>
                  <a:close/>
                  <a:moveTo>
                    <a:pt x="400" y="271"/>
                  </a:moveTo>
                  <a:cubicBezTo>
                    <a:pt x="400" y="275"/>
                    <a:pt x="400" y="275"/>
                    <a:pt x="400" y="275"/>
                  </a:cubicBezTo>
                  <a:cubicBezTo>
                    <a:pt x="397" y="275"/>
                    <a:pt x="395" y="276"/>
                    <a:pt x="393" y="277"/>
                  </a:cubicBezTo>
                  <a:cubicBezTo>
                    <a:pt x="393" y="272"/>
                    <a:pt x="393" y="272"/>
                    <a:pt x="393" y="272"/>
                  </a:cubicBezTo>
                  <a:cubicBezTo>
                    <a:pt x="396" y="272"/>
                    <a:pt x="398" y="272"/>
                    <a:pt x="400" y="271"/>
                  </a:cubicBezTo>
                  <a:close/>
                  <a:moveTo>
                    <a:pt x="400" y="284"/>
                  </a:moveTo>
                  <a:cubicBezTo>
                    <a:pt x="400" y="287"/>
                    <a:pt x="400" y="287"/>
                    <a:pt x="400" y="287"/>
                  </a:cubicBezTo>
                  <a:cubicBezTo>
                    <a:pt x="397" y="288"/>
                    <a:pt x="395" y="288"/>
                    <a:pt x="393" y="289"/>
                  </a:cubicBezTo>
                  <a:cubicBezTo>
                    <a:pt x="393" y="285"/>
                    <a:pt x="393" y="285"/>
                    <a:pt x="393" y="285"/>
                  </a:cubicBezTo>
                  <a:cubicBezTo>
                    <a:pt x="396" y="285"/>
                    <a:pt x="398" y="284"/>
                    <a:pt x="400" y="284"/>
                  </a:cubicBezTo>
                  <a:close/>
                  <a:moveTo>
                    <a:pt x="400" y="293"/>
                  </a:moveTo>
                  <a:cubicBezTo>
                    <a:pt x="400" y="301"/>
                    <a:pt x="400" y="301"/>
                    <a:pt x="400" y="301"/>
                  </a:cubicBezTo>
                  <a:cubicBezTo>
                    <a:pt x="398" y="299"/>
                    <a:pt x="397" y="298"/>
                    <a:pt x="393" y="298"/>
                  </a:cubicBezTo>
                  <a:cubicBezTo>
                    <a:pt x="393" y="293"/>
                    <a:pt x="393" y="293"/>
                    <a:pt x="393" y="293"/>
                  </a:cubicBezTo>
                  <a:cubicBezTo>
                    <a:pt x="400" y="293"/>
                    <a:pt x="400" y="293"/>
                    <a:pt x="400" y="293"/>
                  </a:cubicBezTo>
                  <a:close/>
                  <a:moveTo>
                    <a:pt x="400" y="308"/>
                  </a:moveTo>
                  <a:cubicBezTo>
                    <a:pt x="400" y="311"/>
                    <a:pt x="400" y="311"/>
                    <a:pt x="400" y="311"/>
                  </a:cubicBezTo>
                  <a:cubicBezTo>
                    <a:pt x="397" y="311"/>
                    <a:pt x="395" y="311"/>
                    <a:pt x="393" y="311"/>
                  </a:cubicBezTo>
                  <a:cubicBezTo>
                    <a:pt x="393" y="303"/>
                    <a:pt x="393" y="303"/>
                    <a:pt x="393" y="303"/>
                  </a:cubicBezTo>
                  <a:cubicBezTo>
                    <a:pt x="394" y="305"/>
                    <a:pt x="396" y="308"/>
                    <a:pt x="398" y="308"/>
                  </a:cubicBezTo>
                  <a:cubicBezTo>
                    <a:pt x="400" y="308"/>
                    <a:pt x="400" y="308"/>
                    <a:pt x="400" y="308"/>
                  </a:cubicBezTo>
                  <a:close/>
                  <a:moveTo>
                    <a:pt x="400" y="336"/>
                  </a:moveTo>
                  <a:cubicBezTo>
                    <a:pt x="400" y="434"/>
                    <a:pt x="400" y="434"/>
                    <a:pt x="400" y="434"/>
                  </a:cubicBezTo>
                  <a:cubicBezTo>
                    <a:pt x="396" y="432"/>
                    <a:pt x="396" y="432"/>
                    <a:pt x="396" y="432"/>
                  </a:cubicBezTo>
                  <a:cubicBezTo>
                    <a:pt x="393" y="434"/>
                    <a:pt x="393" y="434"/>
                    <a:pt x="393" y="434"/>
                  </a:cubicBezTo>
                  <a:cubicBezTo>
                    <a:pt x="393" y="338"/>
                    <a:pt x="393" y="338"/>
                    <a:pt x="393" y="338"/>
                  </a:cubicBezTo>
                  <a:cubicBezTo>
                    <a:pt x="396" y="327"/>
                    <a:pt x="396" y="327"/>
                    <a:pt x="396" y="327"/>
                  </a:cubicBezTo>
                  <a:cubicBezTo>
                    <a:pt x="397" y="330"/>
                    <a:pt x="398" y="331"/>
                    <a:pt x="400" y="336"/>
                  </a:cubicBezTo>
                  <a:close/>
                  <a:moveTo>
                    <a:pt x="400" y="493"/>
                  </a:moveTo>
                  <a:cubicBezTo>
                    <a:pt x="400" y="501"/>
                    <a:pt x="400" y="501"/>
                    <a:pt x="400" y="501"/>
                  </a:cubicBezTo>
                  <a:cubicBezTo>
                    <a:pt x="398" y="499"/>
                    <a:pt x="396" y="497"/>
                    <a:pt x="393" y="496"/>
                  </a:cubicBezTo>
                  <a:cubicBezTo>
                    <a:pt x="393" y="493"/>
                    <a:pt x="393" y="493"/>
                    <a:pt x="393" y="493"/>
                  </a:cubicBezTo>
                  <a:cubicBezTo>
                    <a:pt x="397" y="493"/>
                    <a:pt x="397" y="493"/>
                    <a:pt x="397" y="493"/>
                  </a:cubicBezTo>
                  <a:cubicBezTo>
                    <a:pt x="398" y="493"/>
                    <a:pt x="399" y="493"/>
                    <a:pt x="400" y="493"/>
                  </a:cubicBezTo>
                  <a:close/>
                  <a:moveTo>
                    <a:pt x="400" y="507"/>
                  </a:moveTo>
                  <a:cubicBezTo>
                    <a:pt x="400" y="510"/>
                    <a:pt x="400" y="510"/>
                    <a:pt x="400" y="510"/>
                  </a:cubicBezTo>
                  <a:cubicBezTo>
                    <a:pt x="397" y="510"/>
                    <a:pt x="395" y="511"/>
                    <a:pt x="393" y="511"/>
                  </a:cubicBezTo>
                  <a:cubicBezTo>
                    <a:pt x="393" y="503"/>
                    <a:pt x="393" y="503"/>
                    <a:pt x="393" y="503"/>
                  </a:cubicBezTo>
                  <a:cubicBezTo>
                    <a:pt x="394" y="505"/>
                    <a:pt x="395" y="506"/>
                    <a:pt x="398" y="507"/>
                  </a:cubicBezTo>
                  <a:cubicBezTo>
                    <a:pt x="399" y="507"/>
                    <a:pt x="399" y="507"/>
                    <a:pt x="400" y="507"/>
                  </a:cubicBezTo>
                  <a:close/>
                  <a:moveTo>
                    <a:pt x="400" y="515"/>
                  </a:moveTo>
                  <a:cubicBezTo>
                    <a:pt x="400" y="518"/>
                    <a:pt x="400" y="518"/>
                    <a:pt x="400" y="518"/>
                  </a:cubicBezTo>
                  <a:cubicBezTo>
                    <a:pt x="397" y="519"/>
                    <a:pt x="395" y="520"/>
                    <a:pt x="393" y="520"/>
                  </a:cubicBezTo>
                  <a:cubicBezTo>
                    <a:pt x="393" y="516"/>
                    <a:pt x="393" y="516"/>
                    <a:pt x="393" y="516"/>
                  </a:cubicBezTo>
                  <a:cubicBezTo>
                    <a:pt x="395" y="516"/>
                    <a:pt x="398" y="516"/>
                    <a:pt x="400" y="515"/>
                  </a:cubicBezTo>
                  <a:close/>
                  <a:moveTo>
                    <a:pt x="400" y="526"/>
                  </a:moveTo>
                  <a:cubicBezTo>
                    <a:pt x="400" y="531"/>
                    <a:pt x="400" y="531"/>
                    <a:pt x="400" y="531"/>
                  </a:cubicBezTo>
                  <a:cubicBezTo>
                    <a:pt x="393" y="533"/>
                    <a:pt x="393" y="533"/>
                    <a:pt x="393" y="533"/>
                  </a:cubicBezTo>
                  <a:cubicBezTo>
                    <a:pt x="393" y="528"/>
                    <a:pt x="393" y="528"/>
                    <a:pt x="393" y="528"/>
                  </a:cubicBezTo>
                  <a:cubicBezTo>
                    <a:pt x="395" y="528"/>
                    <a:pt x="397" y="527"/>
                    <a:pt x="400" y="526"/>
                  </a:cubicBezTo>
                  <a:close/>
                  <a:moveTo>
                    <a:pt x="400" y="539"/>
                  </a:moveTo>
                  <a:cubicBezTo>
                    <a:pt x="400" y="544"/>
                    <a:pt x="400" y="544"/>
                    <a:pt x="400" y="544"/>
                  </a:cubicBezTo>
                  <a:cubicBezTo>
                    <a:pt x="397" y="544"/>
                    <a:pt x="395" y="545"/>
                    <a:pt x="393" y="545"/>
                  </a:cubicBezTo>
                  <a:cubicBezTo>
                    <a:pt x="393" y="541"/>
                    <a:pt x="393" y="541"/>
                    <a:pt x="393" y="541"/>
                  </a:cubicBezTo>
                  <a:cubicBezTo>
                    <a:pt x="396" y="540"/>
                    <a:pt x="398" y="540"/>
                    <a:pt x="400" y="539"/>
                  </a:cubicBezTo>
                  <a:close/>
                  <a:moveTo>
                    <a:pt x="400" y="551"/>
                  </a:moveTo>
                  <a:cubicBezTo>
                    <a:pt x="400" y="556"/>
                    <a:pt x="400" y="556"/>
                    <a:pt x="400" y="556"/>
                  </a:cubicBezTo>
                  <a:cubicBezTo>
                    <a:pt x="397" y="556"/>
                    <a:pt x="395" y="556"/>
                    <a:pt x="393" y="557"/>
                  </a:cubicBezTo>
                  <a:cubicBezTo>
                    <a:pt x="393" y="553"/>
                    <a:pt x="393" y="553"/>
                    <a:pt x="393" y="553"/>
                  </a:cubicBezTo>
                  <a:cubicBezTo>
                    <a:pt x="395" y="552"/>
                    <a:pt x="397" y="552"/>
                    <a:pt x="400" y="551"/>
                  </a:cubicBezTo>
                  <a:close/>
                  <a:moveTo>
                    <a:pt x="400" y="564"/>
                  </a:moveTo>
                  <a:cubicBezTo>
                    <a:pt x="400" y="568"/>
                    <a:pt x="400" y="568"/>
                    <a:pt x="400" y="568"/>
                  </a:cubicBezTo>
                  <a:cubicBezTo>
                    <a:pt x="397" y="569"/>
                    <a:pt x="395" y="569"/>
                    <a:pt x="393" y="569"/>
                  </a:cubicBezTo>
                  <a:cubicBezTo>
                    <a:pt x="393" y="565"/>
                    <a:pt x="393" y="565"/>
                    <a:pt x="393" y="565"/>
                  </a:cubicBezTo>
                  <a:cubicBezTo>
                    <a:pt x="400" y="564"/>
                    <a:pt x="400" y="564"/>
                    <a:pt x="400" y="564"/>
                  </a:cubicBezTo>
                  <a:close/>
                  <a:moveTo>
                    <a:pt x="400" y="577"/>
                  </a:moveTo>
                  <a:cubicBezTo>
                    <a:pt x="400" y="580"/>
                    <a:pt x="400" y="580"/>
                    <a:pt x="400" y="580"/>
                  </a:cubicBezTo>
                  <a:cubicBezTo>
                    <a:pt x="397" y="581"/>
                    <a:pt x="395" y="581"/>
                    <a:pt x="393" y="582"/>
                  </a:cubicBezTo>
                  <a:cubicBezTo>
                    <a:pt x="393" y="578"/>
                    <a:pt x="393" y="578"/>
                    <a:pt x="393" y="578"/>
                  </a:cubicBezTo>
                  <a:cubicBezTo>
                    <a:pt x="396" y="577"/>
                    <a:pt x="398" y="577"/>
                    <a:pt x="400" y="577"/>
                  </a:cubicBezTo>
                  <a:close/>
                  <a:moveTo>
                    <a:pt x="400" y="589"/>
                  </a:moveTo>
                  <a:cubicBezTo>
                    <a:pt x="400" y="593"/>
                    <a:pt x="400" y="593"/>
                    <a:pt x="400" y="593"/>
                  </a:cubicBezTo>
                  <a:cubicBezTo>
                    <a:pt x="397" y="594"/>
                    <a:pt x="395" y="594"/>
                    <a:pt x="393" y="595"/>
                  </a:cubicBezTo>
                  <a:cubicBezTo>
                    <a:pt x="393" y="591"/>
                    <a:pt x="393" y="591"/>
                    <a:pt x="393" y="591"/>
                  </a:cubicBezTo>
                  <a:cubicBezTo>
                    <a:pt x="395" y="590"/>
                    <a:pt x="397" y="590"/>
                    <a:pt x="400" y="589"/>
                  </a:cubicBezTo>
                  <a:close/>
                  <a:moveTo>
                    <a:pt x="400" y="602"/>
                  </a:moveTo>
                  <a:cubicBezTo>
                    <a:pt x="400" y="605"/>
                    <a:pt x="400" y="605"/>
                    <a:pt x="400" y="605"/>
                  </a:cubicBezTo>
                  <a:cubicBezTo>
                    <a:pt x="397" y="606"/>
                    <a:pt x="395" y="607"/>
                    <a:pt x="393" y="607"/>
                  </a:cubicBezTo>
                  <a:cubicBezTo>
                    <a:pt x="393" y="603"/>
                    <a:pt x="393" y="603"/>
                    <a:pt x="393" y="603"/>
                  </a:cubicBezTo>
                  <a:cubicBezTo>
                    <a:pt x="396" y="603"/>
                    <a:pt x="398" y="602"/>
                    <a:pt x="400" y="602"/>
                  </a:cubicBezTo>
                  <a:close/>
                  <a:moveTo>
                    <a:pt x="400" y="611"/>
                  </a:moveTo>
                  <a:cubicBezTo>
                    <a:pt x="400" y="617"/>
                    <a:pt x="400" y="617"/>
                    <a:pt x="400" y="617"/>
                  </a:cubicBezTo>
                  <a:cubicBezTo>
                    <a:pt x="400" y="618"/>
                    <a:pt x="399" y="618"/>
                    <a:pt x="398" y="618"/>
                  </a:cubicBezTo>
                  <a:cubicBezTo>
                    <a:pt x="399" y="619"/>
                    <a:pt x="400" y="620"/>
                    <a:pt x="400" y="620"/>
                  </a:cubicBezTo>
                  <a:cubicBezTo>
                    <a:pt x="400" y="631"/>
                    <a:pt x="400" y="631"/>
                    <a:pt x="400" y="631"/>
                  </a:cubicBezTo>
                  <a:cubicBezTo>
                    <a:pt x="397" y="626"/>
                    <a:pt x="395" y="623"/>
                    <a:pt x="393" y="620"/>
                  </a:cubicBezTo>
                  <a:cubicBezTo>
                    <a:pt x="393" y="612"/>
                    <a:pt x="393" y="612"/>
                    <a:pt x="393" y="612"/>
                  </a:cubicBezTo>
                  <a:cubicBezTo>
                    <a:pt x="395" y="612"/>
                    <a:pt x="397" y="612"/>
                    <a:pt x="400" y="611"/>
                  </a:cubicBezTo>
                  <a:close/>
                  <a:moveTo>
                    <a:pt x="400" y="634"/>
                  </a:moveTo>
                  <a:cubicBezTo>
                    <a:pt x="400" y="639"/>
                    <a:pt x="400" y="639"/>
                    <a:pt x="400" y="639"/>
                  </a:cubicBezTo>
                  <a:cubicBezTo>
                    <a:pt x="397" y="639"/>
                    <a:pt x="395" y="639"/>
                    <a:pt x="393" y="639"/>
                  </a:cubicBezTo>
                  <a:cubicBezTo>
                    <a:pt x="393" y="634"/>
                    <a:pt x="393" y="634"/>
                    <a:pt x="393" y="634"/>
                  </a:cubicBezTo>
                  <a:cubicBezTo>
                    <a:pt x="395" y="634"/>
                    <a:pt x="397" y="634"/>
                    <a:pt x="400" y="634"/>
                  </a:cubicBezTo>
                  <a:close/>
                  <a:moveTo>
                    <a:pt x="400" y="749"/>
                  </a:moveTo>
                  <a:cubicBezTo>
                    <a:pt x="400" y="757"/>
                    <a:pt x="400" y="757"/>
                    <a:pt x="400" y="757"/>
                  </a:cubicBezTo>
                  <a:cubicBezTo>
                    <a:pt x="400" y="757"/>
                    <a:pt x="399" y="757"/>
                    <a:pt x="398" y="757"/>
                  </a:cubicBezTo>
                  <a:cubicBezTo>
                    <a:pt x="400" y="760"/>
                    <a:pt x="400" y="760"/>
                    <a:pt x="400" y="760"/>
                  </a:cubicBezTo>
                  <a:cubicBezTo>
                    <a:pt x="400" y="775"/>
                    <a:pt x="400" y="775"/>
                    <a:pt x="400" y="775"/>
                  </a:cubicBezTo>
                  <a:cubicBezTo>
                    <a:pt x="397" y="771"/>
                    <a:pt x="395" y="768"/>
                    <a:pt x="393" y="765"/>
                  </a:cubicBezTo>
                  <a:cubicBezTo>
                    <a:pt x="393" y="750"/>
                    <a:pt x="393" y="750"/>
                    <a:pt x="393" y="750"/>
                  </a:cubicBezTo>
                  <a:cubicBezTo>
                    <a:pt x="395" y="750"/>
                    <a:pt x="397" y="749"/>
                    <a:pt x="400" y="749"/>
                  </a:cubicBezTo>
                  <a:close/>
                  <a:moveTo>
                    <a:pt x="391" y="0"/>
                  </a:moveTo>
                  <a:cubicBezTo>
                    <a:pt x="393" y="0"/>
                    <a:pt x="393" y="0"/>
                    <a:pt x="393" y="0"/>
                  </a:cubicBezTo>
                  <a:cubicBezTo>
                    <a:pt x="393" y="8"/>
                    <a:pt x="393" y="8"/>
                    <a:pt x="393" y="8"/>
                  </a:cubicBezTo>
                  <a:cubicBezTo>
                    <a:pt x="392" y="8"/>
                    <a:pt x="392" y="8"/>
                    <a:pt x="391" y="8"/>
                  </a:cubicBezTo>
                  <a:cubicBezTo>
                    <a:pt x="391" y="0"/>
                    <a:pt x="391" y="0"/>
                    <a:pt x="391" y="0"/>
                  </a:cubicBezTo>
                  <a:close/>
                  <a:moveTo>
                    <a:pt x="393" y="793"/>
                  </a:moveTo>
                  <a:cubicBezTo>
                    <a:pt x="391" y="793"/>
                    <a:pt x="391" y="793"/>
                    <a:pt x="391" y="793"/>
                  </a:cubicBezTo>
                  <a:cubicBezTo>
                    <a:pt x="391" y="786"/>
                    <a:pt x="391" y="786"/>
                    <a:pt x="391" y="786"/>
                  </a:cubicBezTo>
                  <a:cubicBezTo>
                    <a:pt x="392" y="787"/>
                    <a:pt x="392" y="787"/>
                    <a:pt x="393" y="787"/>
                  </a:cubicBezTo>
                  <a:cubicBezTo>
                    <a:pt x="393" y="793"/>
                    <a:pt x="393" y="793"/>
                    <a:pt x="393" y="793"/>
                  </a:cubicBezTo>
                  <a:close/>
                  <a:moveTo>
                    <a:pt x="393" y="18"/>
                  </a:moveTo>
                  <a:cubicBezTo>
                    <a:pt x="393" y="35"/>
                    <a:pt x="393" y="35"/>
                    <a:pt x="393" y="35"/>
                  </a:cubicBezTo>
                  <a:cubicBezTo>
                    <a:pt x="392" y="34"/>
                    <a:pt x="392" y="33"/>
                    <a:pt x="391" y="32"/>
                  </a:cubicBezTo>
                  <a:cubicBezTo>
                    <a:pt x="391" y="15"/>
                    <a:pt x="391" y="15"/>
                    <a:pt x="391" y="15"/>
                  </a:cubicBezTo>
                  <a:cubicBezTo>
                    <a:pt x="393" y="18"/>
                    <a:pt x="393" y="18"/>
                    <a:pt x="393" y="18"/>
                  </a:cubicBezTo>
                  <a:close/>
                  <a:moveTo>
                    <a:pt x="393" y="37"/>
                  </a:moveTo>
                  <a:cubicBezTo>
                    <a:pt x="393" y="46"/>
                    <a:pt x="393" y="46"/>
                    <a:pt x="393" y="46"/>
                  </a:cubicBezTo>
                  <a:cubicBezTo>
                    <a:pt x="392" y="46"/>
                    <a:pt x="392" y="46"/>
                    <a:pt x="391" y="46"/>
                  </a:cubicBezTo>
                  <a:cubicBezTo>
                    <a:pt x="391" y="38"/>
                    <a:pt x="391" y="38"/>
                    <a:pt x="391" y="38"/>
                  </a:cubicBezTo>
                  <a:cubicBezTo>
                    <a:pt x="392" y="38"/>
                    <a:pt x="392" y="38"/>
                    <a:pt x="393" y="37"/>
                  </a:cubicBezTo>
                  <a:close/>
                  <a:moveTo>
                    <a:pt x="393" y="165"/>
                  </a:moveTo>
                  <a:cubicBezTo>
                    <a:pt x="393" y="170"/>
                    <a:pt x="393" y="170"/>
                    <a:pt x="393" y="170"/>
                  </a:cubicBezTo>
                  <a:cubicBezTo>
                    <a:pt x="392" y="171"/>
                    <a:pt x="392" y="171"/>
                    <a:pt x="391" y="171"/>
                  </a:cubicBezTo>
                  <a:cubicBezTo>
                    <a:pt x="392" y="171"/>
                    <a:pt x="392" y="172"/>
                    <a:pt x="393" y="173"/>
                  </a:cubicBezTo>
                  <a:cubicBezTo>
                    <a:pt x="393" y="184"/>
                    <a:pt x="393" y="184"/>
                    <a:pt x="393" y="184"/>
                  </a:cubicBezTo>
                  <a:cubicBezTo>
                    <a:pt x="392" y="183"/>
                    <a:pt x="392" y="182"/>
                    <a:pt x="391" y="181"/>
                  </a:cubicBezTo>
                  <a:cubicBezTo>
                    <a:pt x="391" y="165"/>
                    <a:pt x="391" y="165"/>
                    <a:pt x="391" y="165"/>
                  </a:cubicBezTo>
                  <a:cubicBezTo>
                    <a:pt x="393" y="165"/>
                    <a:pt x="393" y="165"/>
                    <a:pt x="393" y="165"/>
                  </a:cubicBezTo>
                  <a:close/>
                  <a:moveTo>
                    <a:pt x="393" y="188"/>
                  </a:moveTo>
                  <a:cubicBezTo>
                    <a:pt x="393" y="192"/>
                    <a:pt x="393" y="192"/>
                    <a:pt x="393" y="192"/>
                  </a:cubicBezTo>
                  <a:cubicBezTo>
                    <a:pt x="391" y="193"/>
                    <a:pt x="391" y="193"/>
                    <a:pt x="391" y="193"/>
                  </a:cubicBezTo>
                  <a:cubicBezTo>
                    <a:pt x="391" y="188"/>
                    <a:pt x="391" y="188"/>
                    <a:pt x="391" y="188"/>
                  </a:cubicBezTo>
                  <a:cubicBezTo>
                    <a:pt x="393" y="188"/>
                    <a:pt x="393" y="188"/>
                    <a:pt x="393" y="188"/>
                  </a:cubicBezTo>
                  <a:close/>
                  <a:moveTo>
                    <a:pt x="393" y="198"/>
                  </a:moveTo>
                  <a:cubicBezTo>
                    <a:pt x="393" y="202"/>
                    <a:pt x="393" y="202"/>
                    <a:pt x="393" y="202"/>
                  </a:cubicBezTo>
                  <a:cubicBezTo>
                    <a:pt x="392" y="202"/>
                    <a:pt x="392" y="202"/>
                    <a:pt x="391" y="203"/>
                  </a:cubicBezTo>
                  <a:cubicBezTo>
                    <a:pt x="391" y="199"/>
                    <a:pt x="391" y="199"/>
                    <a:pt x="391" y="199"/>
                  </a:cubicBezTo>
                  <a:cubicBezTo>
                    <a:pt x="393" y="198"/>
                    <a:pt x="393" y="198"/>
                    <a:pt x="393" y="198"/>
                  </a:cubicBezTo>
                  <a:close/>
                  <a:moveTo>
                    <a:pt x="393" y="211"/>
                  </a:moveTo>
                  <a:cubicBezTo>
                    <a:pt x="393" y="215"/>
                    <a:pt x="393" y="215"/>
                    <a:pt x="393" y="215"/>
                  </a:cubicBezTo>
                  <a:cubicBezTo>
                    <a:pt x="391" y="215"/>
                    <a:pt x="391" y="215"/>
                    <a:pt x="391" y="215"/>
                  </a:cubicBezTo>
                  <a:cubicBezTo>
                    <a:pt x="391" y="211"/>
                    <a:pt x="391" y="211"/>
                    <a:pt x="391" y="211"/>
                  </a:cubicBezTo>
                  <a:cubicBezTo>
                    <a:pt x="393" y="211"/>
                    <a:pt x="393" y="211"/>
                    <a:pt x="393" y="211"/>
                  </a:cubicBezTo>
                  <a:close/>
                  <a:moveTo>
                    <a:pt x="393" y="223"/>
                  </a:moveTo>
                  <a:cubicBezTo>
                    <a:pt x="393" y="227"/>
                    <a:pt x="393" y="227"/>
                    <a:pt x="393" y="227"/>
                  </a:cubicBezTo>
                  <a:cubicBezTo>
                    <a:pt x="392" y="227"/>
                    <a:pt x="391" y="227"/>
                    <a:pt x="391" y="228"/>
                  </a:cubicBezTo>
                  <a:cubicBezTo>
                    <a:pt x="391" y="223"/>
                    <a:pt x="391" y="223"/>
                    <a:pt x="391" y="223"/>
                  </a:cubicBezTo>
                  <a:cubicBezTo>
                    <a:pt x="393" y="223"/>
                    <a:pt x="393" y="223"/>
                    <a:pt x="393" y="223"/>
                  </a:cubicBezTo>
                  <a:close/>
                  <a:moveTo>
                    <a:pt x="393" y="235"/>
                  </a:moveTo>
                  <a:cubicBezTo>
                    <a:pt x="393" y="239"/>
                    <a:pt x="393" y="239"/>
                    <a:pt x="393" y="239"/>
                  </a:cubicBezTo>
                  <a:cubicBezTo>
                    <a:pt x="391" y="240"/>
                    <a:pt x="391" y="240"/>
                    <a:pt x="391" y="240"/>
                  </a:cubicBezTo>
                  <a:cubicBezTo>
                    <a:pt x="391" y="236"/>
                    <a:pt x="391" y="236"/>
                    <a:pt x="391" y="236"/>
                  </a:cubicBezTo>
                  <a:cubicBezTo>
                    <a:pt x="393" y="235"/>
                    <a:pt x="393" y="235"/>
                    <a:pt x="393" y="235"/>
                  </a:cubicBezTo>
                  <a:close/>
                  <a:moveTo>
                    <a:pt x="393" y="248"/>
                  </a:moveTo>
                  <a:cubicBezTo>
                    <a:pt x="393" y="252"/>
                    <a:pt x="393" y="252"/>
                    <a:pt x="393" y="252"/>
                  </a:cubicBezTo>
                  <a:cubicBezTo>
                    <a:pt x="392" y="252"/>
                    <a:pt x="392" y="253"/>
                    <a:pt x="391" y="253"/>
                  </a:cubicBezTo>
                  <a:cubicBezTo>
                    <a:pt x="391" y="248"/>
                    <a:pt x="391" y="248"/>
                    <a:pt x="391" y="248"/>
                  </a:cubicBezTo>
                  <a:cubicBezTo>
                    <a:pt x="392" y="248"/>
                    <a:pt x="392" y="248"/>
                    <a:pt x="393" y="248"/>
                  </a:cubicBezTo>
                  <a:close/>
                  <a:moveTo>
                    <a:pt x="393" y="260"/>
                  </a:moveTo>
                  <a:cubicBezTo>
                    <a:pt x="393" y="264"/>
                    <a:pt x="393" y="264"/>
                    <a:pt x="393" y="264"/>
                  </a:cubicBezTo>
                  <a:cubicBezTo>
                    <a:pt x="392" y="264"/>
                    <a:pt x="392" y="265"/>
                    <a:pt x="391" y="265"/>
                  </a:cubicBezTo>
                  <a:cubicBezTo>
                    <a:pt x="391" y="261"/>
                    <a:pt x="391" y="261"/>
                    <a:pt x="391" y="261"/>
                  </a:cubicBezTo>
                  <a:cubicBezTo>
                    <a:pt x="393" y="260"/>
                    <a:pt x="393" y="260"/>
                    <a:pt x="393" y="260"/>
                  </a:cubicBezTo>
                  <a:close/>
                  <a:moveTo>
                    <a:pt x="393" y="272"/>
                  </a:moveTo>
                  <a:cubicBezTo>
                    <a:pt x="393" y="277"/>
                    <a:pt x="393" y="277"/>
                    <a:pt x="393" y="277"/>
                  </a:cubicBezTo>
                  <a:cubicBezTo>
                    <a:pt x="392" y="277"/>
                    <a:pt x="392" y="277"/>
                    <a:pt x="391" y="277"/>
                  </a:cubicBezTo>
                  <a:cubicBezTo>
                    <a:pt x="391" y="273"/>
                    <a:pt x="391" y="273"/>
                    <a:pt x="391" y="273"/>
                  </a:cubicBezTo>
                  <a:cubicBezTo>
                    <a:pt x="392" y="272"/>
                    <a:pt x="392" y="272"/>
                    <a:pt x="393" y="272"/>
                  </a:cubicBezTo>
                  <a:close/>
                  <a:moveTo>
                    <a:pt x="393" y="285"/>
                  </a:moveTo>
                  <a:cubicBezTo>
                    <a:pt x="393" y="289"/>
                    <a:pt x="393" y="289"/>
                    <a:pt x="393" y="289"/>
                  </a:cubicBezTo>
                  <a:cubicBezTo>
                    <a:pt x="392" y="289"/>
                    <a:pt x="392" y="290"/>
                    <a:pt x="391" y="290"/>
                  </a:cubicBezTo>
                  <a:cubicBezTo>
                    <a:pt x="391" y="285"/>
                    <a:pt x="391" y="285"/>
                    <a:pt x="391" y="285"/>
                  </a:cubicBezTo>
                  <a:cubicBezTo>
                    <a:pt x="393" y="285"/>
                    <a:pt x="393" y="285"/>
                    <a:pt x="393" y="285"/>
                  </a:cubicBezTo>
                  <a:close/>
                  <a:moveTo>
                    <a:pt x="393" y="293"/>
                  </a:moveTo>
                  <a:cubicBezTo>
                    <a:pt x="393" y="298"/>
                    <a:pt x="393" y="298"/>
                    <a:pt x="393" y="298"/>
                  </a:cubicBezTo>
                  <a:cubicBezTo>
                    <a:pt x="392" y="298"/>
                    <a:pt x="392" y="298"/>
                    <a:pt x="391" y="298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3" y="293"/>
                    <a:pt x="393" y="293"/>
                    <a:pt x="393" y="293"/>
                  </a:cubicBezTo>
                  <a:close/>
                  <a:moveTo>
                    <a:pt x="393" y="303"/>
                  </a:moveTo>
                  <a:cubicBezTo>
                    <a:pt x="393" y="311"/>
                    <a:pt x="393" y="311"/>
                    <a:pt x="393" y="311"/>
                  </a:cubicBezTo>
                  <a:cubicBezTo>
                    <a:pt x="392" y="312"/>
                    <a:pt x="392" y="312"/>
                    <a:pt x="391" y="312"/>
                  </a:cubicBezTo>
                  <a:cubicBezTo>
                    <a:pt x="391" y="308"/>
                    <a:pt x="391" y="308"/>
                    <a:pt x="391" y="308"/>
                  </a:cubicBezTo>
                  <a:cubicBezTo>
                    <a:pt x="392" y="308"/>
                    <a:pt x="392" y="308"/>
                    <a:pt x="392" y="308"/>
                  </a:cubicBezTo>
                  <a:cubicBezTo>
                    <a:pt x="391" y="306"/>
                    <a:pt x="391" y="306"/>
                    <a:pt x="391" y="306"/>
                  </a:cubicBezTo>
                  <a:cubicBezTo>
                    <a:pt x="391" y="299"/>
                    <a:pt x="391" y="299"/>
                    <a:pt x="391" y="299"/>
                  </a:cubicBezTo>
                  <a:cubicBezTo>
                    <a:pt x="392" y="300"/>
                    <a:pt x="392" y="302"/>
                    <a:pt x="393" y="303"/>
                  </a:cubicBezTo>
                  <a:close/>
                  <a:moveTo>
                    <a:pt x="393" y="338"/>
                  </a:moveTo>
                  <a:cubicBezTo>
                    <a:pt x="393" y="434"/>
                    <a:pt x="393" y="434"/>
                    <a:pt x="393" y="434"/>
                  </a:cubicBezTo>
                  <a:cubicBezTo>
                    <a:pt x="391" y="435"/>
                    <a:pt x="391" y="435"/>
                    <a:pt x="391" y="435"/>
                  </a:cubicBezTo>
                  <a:cubicBezTo>
                    <a:pt x="391" y="343"/>
                    <a:pt x="391" y="343"/>
                    <a:pt x="391" y="343"/>
                  </a:cubicBezTo>
                  <a:cubicBezTo>
                    <a:pt x="393" y="338"/>
                    <a:pt x="393" y="338"/>
                    <a:pt x="393" y="338"/>
                  </a:cubicBezTo>
                  <a:close/>
                  <a:moveTo>
                    <a:pt x="393" y="493"/>
                  </a:moveTo>
                  <a:cubicBezTo>
                    <a:pt x="393" y="496"/>
                    <a:pt x="393" y="496"/>
                    <a:pt x="393" y="496"/>
                  </a:cubicBezTo>
                  <a:cubicBezTo>
                    <a:pt x="392" y="496"/>
                    <a:pt x="392" y="496"/>
                    <a:pt x="391" y="496"/>
                  </a:cubicBezTo>
                  <a:cubicBezTo>
                    <a:pt x="391" y="492"/>
                    <a:pt x="391" y="492"/>
                    <a:pt x="391" y="492"/>
                  </a:cubicBezTo>
                  <a:cubicBezTo>
                    <a:pt x="393" y="493"/>
                    <a:pt x="393" y="493"/>
                    <a:pt x="393" y="493"/>
                  </a:cubicBezTo>
                  <a:close/>
                  <a:moveTo>
                    <a:pt x="393" y="503"/>
                  </a:moveTo>
                  <a:cubicBezTo>
                    <a:pt x="393" y="511"/>
                    <a:pt x="393" y="511"/>
                    <a:pt x="393" y="511"/>
                  </a:cubicBezTo>
                  <a:cubicBezTo>
                    <a:pt x="391" y="511"/>
                    <a:pt x="391" y="511"/>
                    <a:pt x="391" y="511"/>
                  </a:cubicBezTo>
                  <a:cubicBezTo>
                    <a:pt x="391" y="498"/>
                    <a:pt x="391" y="498"/>
                    <a:pt x="391" y="498"/>
                  </a:cubicBezTo>
                  <a:cubicBezTo>
                    <a:pt x="392" y="500"/>
                    <a:pt x="392" y="501"/>
                    <a:pt x="393" y="503"/>
                  </a:cubicBezTo>
                  <a:close/>
                  <a:moveTo>
                    <a:pt x="393" y="516"/>
                  </a:moveTo>
                  <a:cubicBezTo>
                    <a:pt x="393" y="520"/>
                    <a:pt x="393" y="520"/>
                    <a:pt x="393" y="520"/>
                  </a:cubicBezTo>
                  <a:cubicBezTo>
                    <a:pt x="392" y="520"/>
                    <a:pt x="392" y="521"/>
                    <a:pt x="391" y="521"/>
                  </a:cubicBezTo>
                  <a:cubicBezTo>
                    <a:pt x="391" y="516"/>
                    <a:pt x="391" y="516"/>
                    <a:pt x="391" y="516"/>
                  </a:cubicBezTo>
                  <a:cubicBezTo>
                    <a:pt x="392" y="516"/>
                    <a:pt x="392" y="516"/>
                    <a:pt x="393" y="516"/>
                  </a:cubicBezTo>
                  <a:close/>
                  <a:moveTo>
                    <a:pt x="393" y="528"/>
                  </a:moveTo>
                  <a:cubicBezTo>
                    <a:pt x="393" y="533"/>
                    <a:pt x="393" y="533"/>
                    <a:pt x="393" y="533"/>
                  </a:cubicBezTo>
                  <a:cubicBezTo>
                    <a:pt x="391" y="533"/>
                    <a:pt x="391" y="533"/>
                    <a:pt x="391" y="533"/>
                  </a:cubicBezTo>
                  <a:cubicBezTo>
                    <a:pt x="391" y="529"/>
                    <a:pt x="391" y="529"/>
                    <a:pt x="391" y="529"/>
                  </a:cubicBezTo>
                  <a:cubicBezTo>
                    <a:pt x="393" y="528"/>
                    <a:pt x="393" y="528"/>
                    <a:pt x="393" y="528"/>
                  </a:cubicBezTo>
                  <a:close/>
                  <a:moveTo>
                    <a:pt x="393" y="541"/>
                  </a:moveTo>
                  <a:cubicBezTo>
                    <a:pt x="393" y="545"/>
                    <a:pt x="393" y="545"/>
                    <a:pt x="393" y="545"/>
                  </a:cubicBezTo>
                  <a:cubicBezTo>
                    <a:pt x="391" y="546"/>
                    <a:pt x="391" y="546"/>
                    <a:pt x="391" y="546"/>
                  </a:cubicBezTo>
                  <a:cubicBezTo>
                    <a:pt x="391" y="541"/>
                    <a:pt x="391" y="541"/>
                    <a:pt x="391" y="541"/>
                  </a:cubicBezTo>
                  <a:cubicBezTo>
                    <a:pt x="392" y="541"/>
                    <a:pt x="392" y="541"/>
                    <a:pt x="393" y="541"/>
                  </a:cubicBezTo>
                  <a:close/>
                  <a:moveTo>
                    <a:pt x="393" y="553"/>
                  </a:moveTo>
                  <a:cubicBezTo>
                    <a:pt x="393" y="557"/>
                    <a:pt x="393" y="557"/>
                    <a:pt x="393" y="557"/>
                  </a:cubicBezTo>
                  <a:cubicBezTo>
                    <a:pt x="392" y="557"/>
                    <a:pt x="392" y="558"/>
                    <a:pt x="391" y="558"/>
                  </a:cubicBezTo>
                  <a:cubicBezTo>
                    <a:pt x="391" y="554"/>
                    <a:pt x="391" y="554"/>
                    <a:pt x="391" y="554"/>
                  </a:cubicBezTo>
                  <a:cubicBezTo>
                    <a:pt x="393" y="553"/>
                    <a:pt x="393" y="553"/>
                    <a:pt x="393" y="553"/>
                  </a:cubicBezTo>
                  <a:close/>
                  <a:moveTo>
                    <a:pt x="393" y="565"/>
                  </a:moveTo>
                  <a:cubicBezTo>
                    <a:pt x="393" y="569"/>
                    <a:pt x="393" y="569"/>
                    <a:pt x="393" y="569"/>
                  </a:cubicBezTo>
                  <a:cubicBezTo>
                    <a:pt x="392" y="570"/>
                    <a:pt x="392" y="570"/>
                    <a:pt x="391" y="571"/>
                  </a:cubicBezTo>
                  <a:cubicBezTo>
                    <a:pt x="391" y="566"/>
                    <a:pt x="391" y="566"/>
                    <a:pt x="391" y="566"/>
                  </a:cubicBezTo>
                  <a:cubicBezTo>
                    <a:pt x="393" y="565"/>
                    <a:pt x="393" y="565"/>
                    <a:pt x="393" y="565"/>
                  </a:cubicBezTo>
                  <a:close/>
                  <a:moveTo>
                    <a:pt x="393" y="578"/>
                  </a:moveTo>
                  <a:cubicBezTo>
                    <a:pt x="393" y="582"/>
                    <a:pt x="393" y="582"/>
                    <a:pt x="393" y="582"/>
                  </a:cubicBezTo>
                  <a:cubicBezTo>
                    <a:pt x="392" y="582"/>
                    <a:pt x="391" y="583"/>
                    <a:pt x="391" y="583"/>
                  </a:cubicBezTo>
                  <a:cubicBezTo>
                    <a:pt x="391" y="579"/>
                    <a:pt x="391" y="579"/>
                    <a:pt x="391" y="579"/>
                  </a:cubicBezTo>
                  <a:cubicBezTo>
                    <a:pt x="393" y="578"/>
                    <a:pt x="393" y="578"/>
                    <a:pt x="393" y="578"/>
                  </a:cubicBezTo>
                  <a:close/>
                  <a:moveTo>
                    <a:pt x="393" y="591"/>
                  </a:moveTo>
                  <a:cubicBezTo>
                    <a:pt x="393" y="595"/>
                    <a:pt x="393" y="595"/>
                    <a:pt x="393" y="595"/>
                  </a:cubicBezTo>
                  <a:cubicBezTo>
                    <a:pt x="391" y="595"/>
                    <a:pt x="391" y="595"/>
                    <a:pt x="391" y="595"/>
                  </a:cubicBezTo>
                  <a:cubicBezTo>
                    <a:pt x="391" y="591"/>
                    <a:pt x="391" y="591"/>
                    <a:pt x="391" y="591"/>
                  </a:cubicBezTo>
                  <a:cubicBezTo>
                    <a:pt x="393" y="591"/>
                    <a:pt x="393" y="591"/>
                    <a:pt x="393" y="591"/>
                  </a:cubicBezTo>
                  <a:close/>
                  <a:moveTo>
                    <a:pt x="393" y="603"/>
                  </a:moveTo>
                  <a:cubicBezTo>
                    <a:pt x="393" y="607"/>
                    <a:pt x="393" y="607"/>
                    <a:pt x="393" y="607"/>
                  </a:cubicBezTo>
                  <a:cubicBezTo>
                    <a:pt x="392" y="607"/>
                    <a:pt x="392" y="607"/>
                    <a:pt x="391" y="608"/>
                  </a:cubicBezTo>
                  <a:cubicBezTo>
                    <a:pt x="391" y="603"/>
                    <a:pt x="391" y="603"/>
                    <a:pt x="391" y="603"/>
                  </a:cubicBezTo>
                  <a:cubicBezTo>
                    <a:pt x="392" y="603"/>
                    <a:pt x="392" y="603"/>
                    <a:pt x="393" y="603"/>
                  </a:cubicBezTo>
                  <a:close/>
                  <a:moveTo>
                    <a:pt x="393" y="612"/>
                  </a:moveTo>
                  <a:cubicBezTo>
                    <a:pt x="393" y="620"/>
                    <a:pt x="393" y="620"/>
                    <a:pt x="393" y="620"/>
                  </a:cubicBezTo>
                  <a:cubicBezTo>
                    <a:pt x="392" y="620"/>
                    <a:pt x="392" y="619"/>
                    <a:pt x="391" y="619"/>
                  </a:cubicBezTo>
                  <a:cubicBezTo>
                    <a:pt x="391" y="612"/>
                    <a:pt x="391" y="612"/>
                    <a:pt x="391" y="612"/>
                  </a:cubicBezTo>
                  <a:cubicBezTo>
                    <a:pt x="393" y="612"/>
                    <a:pt x="393" y="612"/>
                    <a:pt x="393" y="612"/>
                  </a:cubicBezTo>
                  <a:close/>
                  <a:moveTo>
                    <a:pt x="393" y="634"/>
                  </a:moveTo>
                  <a:cubicBezTo>
                    <a:pt x="393" y="639"/>
                    <a:pt x="393" y="639"/>
                    <a:pt x="393" y="639"/>
                  </a:cubicBezTo>
                  <a:cubicBezTo>
                    <a:pt x="391" y="639"/>
                    <a:pt x="391" y="639"/>
                    <a:pt x="391" y="639"/>
                  </a:cubicBezTo>
                  <a:cubicBezTo>
                    <a:pt x="391" y="634"/>
                    <a:pt x="391" y="634"/>
                    <a:pt x="391" y="634"/>
                  </a:cubicBezTo>
                  <a:cubicBezTo>
                    <a:pt x="391" y="634"/>
                    <a:pt x="392" y="634"/>
                    <a:pt x="392" y="634"/>
                  </a:cubicBezTo>
                  <a:cubicBezTo>
                    <a:pt x="393" y="634"/>
                    <a:pt x="393" y="634"/>
                    <a:pt x="393" y="634"/>
                  </a:cubicBezTo>
                  <a:close/>
                  <a:moveTo>
                    <a:pt x="393" y="750"/>
                  </a:moveTo>
                  <a:cubicBezTo>
                    <a:pt x="393" y="765"/>
                    <a:pt x="393" y="765"/>
                    <a:pt x="393" y="765"/>
                  </a:cubicBezTo>
                  <a:cubicBezTo>
                    <a:pt x="392" y="764"/>
                    <a:pt x="392" y="763"/>
                    <a:pt x="391" y="763"/>
                  </a:cubicBezTo>
                  <a:cubicBezTo>
                    <a:pt x="391" y="751"/>
                    <a:pt x="391" y="751"/>
                    <a:pt x="391" y="751"/>
                  </a:cubicBezTo>
                  <a:cubicBezTo>
                    <a:pt x="392" y="751"/>
                    <a:pt x="392" y="750"/>
                    <a:pt x="393" y="750"/>
                  </a:cubicBezTo>
                  <a:close/>
                  <a:moveTo>
                    <a:pt x="391" y="694"/>
                  </a:moveTo>
                  <a:cubicBezTo>
                    <a:pt x="391" y="685"/>
                    <a:pt x="391" y="685"/>
                    <a:pt x="391" y="685"/>
                  </a:cubicBezTo>
                  <a:cubicBezTo>
                    <a:pt x="391" y="688"/>
                    <a:pt x="391" y="691"/>
                    <a:pt x="391" y="694"/>
                  </a:cubicBezTo>
                  <a:close/>
                  <a:moveTo>
                    <a:pt x="387" y="0"/>
                  </a:moveTo>
                  <a:cubicBezTo>
                    <a:pt x="391" y="0"/>
                    <a:pt x="391" y="0"/>
                    <a:pt x="391" y="0"/>
                  </a:cubicBezTo>
                  <a:cubicBezTo>
                    <a:pt x="391" y="8"/>
                    <a:pt x="391" y="8"/>
                    <a:pt x="391" y="8"/>
                  </a:cubicBezTo>
                  <a:cubicBezTo>
                    <a:pt x="390" y="8"/>
                    <a:pt x="389" y="9"/>
                    <a:pt x="387" y="9"/>
                  </a:cubicBezTo>
                  <a:cubicBezTo>
                    <a:pt x="388" y="10"/>
                    <a:pt x="389" y="11"/>
                    <a:pt x="391" y="15"/>
                  </a:cubicBezTo>
                  <a:cubicBezTo>
                    <a:pt x="391" y="32"/>
                    <a:pt x="391" y="32"/>
                    <a:pt x="391" y="32"/>
                  </a:cubicBezTo>
                  <a:cubicBezTo>
                    <a:pt x="390" y="29"/>
                    <a:pt x="388" y="27"/>
                    <a:pt x="387" y="25"/>
                  </a:cubicBezTo>
                  <a:cubicBezTo>
                    <a:pt x="387" y="0"/>
                    <a:pt x="387" y="0"/>
                    <a:pt x="387" y="0"/>
                  </a:cubicBezTo>
                  <a:close/>
                  <a:moveTo>
                    <a:pt x="391" y="793"/>
                  </a:moveTo>
                  <a:cubicBezTo>
                    <a:pt x="390" y="793"/>
                    <a:pt x="388" y="793"/>
                    <a:pt x="387" y="793"/>
                  </a:cubicBezTo>
                  <a:cubicBezTo>
                    <a:pt x="387" y="784"/>
                    <a:pt x="387" y="784"/>
                    <a:pt x="387" y="784"/>
                  </a:cubicBezTo>
                  <a:cubicBezTo>
                    <a:pt x="388" y="785"/>
                    <a:pt x="389" y="786"/>
                    <a:pt x="391" y="786"/>
                  </a:cubicBezTo>
                  <a:cubicBezTo>
                    <a:pt x="391" y="793"/>
                    <a:pt x="391" y="793"/>
                    <a:pt x="391" y="793"/>
                  </a:cubicBezTo>
                  <a:close/>
                  <a:moveTo>
                    <a:pt x="391" y="38"/>
                  </a:moveTo>
                  <a:cubicBezTo>
                    <a:pt x="391" y="46"/>
                    <a:pt x="391" y="46"/>
                    <a:pt x="391" y="46"/>
                  </a:cubicBezTo>
                  <a:cubicBezTo>
                    <a:pt x="390" y="46"/>
                    <a:pt x="389" y="47"/>
                    <a:pt x="389" y="47"/>
                  </a:cubicBezTo>
                  <a:cubicBezTo>
                    <a:pt x="387" y="47"/>
                    <a:pt x="387" y="47"/>
                    <a:pt x="387" y="47"/>
                  </a:cubicBezTo>
                  <a:cubicBezTo>
                    <a:pt x="387" y="39"/>
                    <a:pt x="387" y="39"/>
                    <a:pt x="387" y="39"/>
                  </a:cubicBezTo>
                  <a:cubicBezTo>
                    <a:pt x="388" y="39"/>
                    <a:pt x="390" y="39"/>
                    <a:pt x="391" y="38"/>
                  </a:cubicBezTo>
                  <a:close/>
                  <a:moveTo>
                    <a:pt x="391" y="165"/>
                  </a:moveTo>
                  <a:cubicBezTo>
                    <a:pt x="391" y="181"/>
                    <a:pt x="391" y="181"/>
                    <a:pt x="391" y="181"/>
                  </a:cubicBezTo>
                  <a:cubicBezTo>
                    <a:pt x="390" y="178"/>
                    <a:pt x="388" y="176"/>
                    <a:pt x="387" y="174"/>
                  </a:cubicBezTo>
                  <a:cubicBezTo>
                    <a:pt x="387" y="165"/>
                    <a:pt x="387" y="165"/>
                    <a:pt x="387" y="165"/>
                  </a:cubicBezTo>
                  <a:cubicBezTo>
                    <a:pt x="388" y="165"/>
                    <a:pt x="390" y="165"/>
                    <a:pt x="391" y="165"/>
                  </a:cubicBezTo>
                  <a:close/>
                  <a:moveTo>
                    <a:pt x="391" y="188"/>
                  </a:moveTo>
                  <a:cubicBezTo>
                    <a:pt x="391" y="193"/>
                    <a:pt x="391" y="193"/>
                    <a:pt x="391" y="193"/>
                  </a:cubicBezTo>
                  <a:cubicBezTo>
                    <a:pt x="388" y="193"/>
                    <a:pt x="388" y="193"/>
                    <a:pt x="388" y="193"/>
                  </a:cubicBezTo>
                  <a:cubicBezTo>
                    <a:pt x="388" y="195"/>
                    <a:pt x="388" y="197"/>
                    <a:pt x="387" y="199"/>
                  </a:cubicBezTo>
                  <a:cubicBezTo>
                    <a:pt x="389" y="199"/>
                    <a:pt x="390" y="199"/>
                    <a:pt x="391" y="199"/>
                  </a:cubicBezTo>
                  <a:cubicBezTo>
                    <a:pt x="391" y="203"/>
                    <a:pt x="391" y="203"/>
                    <a:pt x="391" y="203"/>
                  </a:cubicBezTo>
                  <a:cubicBezTo>
                    <a:pt x="389" y="205"/>
                    <a:pt x="388" y="207"/>
                    <a:pt x="387" y="212"/>
                  </a:cubicBezTo>
                  <a:cubicBezTo>
                    <a:pt x="389" y="212"/>
                    <a:pt x="390" y="211"/>
                    <a:pt x="391" y="211"/>
                  </a:cubicBezTo>
                  <a:cubicBezTo>
                    <a:pt x="391" y="215"/>
                    <a:pt x="391" y="215"/>
                    <a:pt x="391" y="215"/>
                  </a:cubicBezTo>
                  <a:cubicBezTo>
                    <a:pt x="389" y="216"/>
                    <a:pt x="389" y="216"/>
                    <a:pt x="389" y="216"/>
                  </a:cubicBezTo>
                  <a:cubicBezTo>
                    <a:pt x="388" y="218"/>
                    <a:pt x="388" y="221"/>
                    <a:pt x="387" y="224"/>
                  </a:cubicBezTo>
                  <a:cubicBezTo>
                    <a:pt x="391" y="223"/>
                    <a:pt x="391" y="223"/>
                    <a:pt x="391" y="223"/>
                  </a:cubicBezTo>
                  <a:cubicBezTo>
                    <a:pt x="391" y="228"/>
                    <a:pt x="391" y="228"/>
                    <a:pt x="391" y="228"/>
                  </a:cubicBezTo>
                  <a:cubicBezTo>
                    <a:pt x="389" y="229"/>
                    <a:pt x="388" y="232"/>
                    <a:pt x="387" y="237"/>
                  </a:cubicBezTo>
                  <a:cubicBezTo>
                    <a:pt x="389" y="236"/>
                    <a:pt x="390" y="236"/>
                    <a:pt x="391" y="236"/>
                  </a:cubicBezTo>
                  <a:cubicBezTo>
                    <a:pt x="391" y="240"/>
                    <a:pt x="391" y="240"/>
                    <a:pt x="391" y="240"/>
                  </a:cubicBezTo>
                  <a:cubicBezTo>
                    <a:pt x="389" y="241"/>
                    <a:pt x="389" y="241"/>
                    <a:pt x="389" y="241"/>
                  </a:cubicBezTo>
                  <a:cubicBezTo>
                    <a:pt x="388" y="243"/>
                    <a:pt x="388" y="246"/>
                    <a:pt x="387" y="249"/>
                  </a:cubicBezTo>
                  <a:cubicBezTo>
                    <a:pt x="389" y="248"/>
                    <a:pt x="390" y="248"/>
                    <a:pt x="391" y="248"/>
                  </a:cubicBezTo>
                  <a:cubicBezTo>
                    <a:pt x="391" y="253"/>
                    <a:pt x="391" y="253"/>
                    <a:pt x="391" y="253"/>
                  </a:cubicBezTo>
                  <a:cubicBezTo>
                    <a:pt x="389" y="254"/>
                    <a:pt x="388" y="257"/>
                    <a:pt x="387" y="262"/>
                  </a:cubicBezTo>
                  <a:cubicBezTo>
                    <a:pt x="391" y="261"/>
                    <a:pt x="391" y="261"/>
                    <a:pt x="391" y="261"/>
                  </a:cubicBezTo>
                  <a:cubicBezTo>
                    <a:pt x="391" y="265"/>
                    <a:pt x="391" y="265"/>
                    <a:pt x="391" y="265"/>
                  </a:cubicBezTo>
                  <a:cubicBezTo>
                    <a:pt x="389" y="266"/>
                    <a:pt x="388" y="269"/>
                    <a:pt x="387" y="273"/>
                  </a:cubicBezTo>
                  <a:cubicBezTo>
                    <a:pt x="389" y="273"/>
                    <a:pt x="390" y="273"/>
                    <a:pt x="391" y="273"/>
                  </a:cubicBezTo>
                  <a:cubicBezTo>
                    <a:pt x="391" y="277"/>
                    <a:pt x="391" y="277"/>
                    <a:pt x="391" y="277"/>
                  </a:cubicBezTo>
                  <a:cubicBezTo>
                    <a:pt x="389" y="279"/>
                    <a:pt x="388" y="281"/>
                    <a:pt x="387" y="286"/>
                  </a:cubicBezTo>
                  <a:cubicBezTo>
                    <a:pt x="391" y="285"/>
                    <a:pt x="391" y="285"/>
                    <a:pt x="391" y="285"/>
                  </a:cubicBezTo>
                  <a:cubicBezTo>
                    <a:pt x="391" y="290"/>
                    <a:pt x="391" y="290"/>
                    <a:pt x="391" y="290"/>
                  </a:cubicBezTo>
                  <a:cubicBezTo>
                    <a:pt x="390" y="291"/>
                    <a:pt x="389" y="292"/>
                    <a:pt x="389" y="293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8"/>
                    <a:pt x="391" y="298"/>
                    <a:pt x="391" y="298"/>
                  </a:cubicBezTo>
                  <a:cubicBezTo>
                    <a:pt x="391" y="298"/>
                    <a:pt x="391" y="298"/>
                    <a:pt x="390" y="298"/>
                  </a:cubicBezTo>
                  <a:cubicBezTo>
                    <a:pt x="391" y="298"/>
                    <a:pt x="391" y="299"/>
                    <a:pt x="391" y="299"/>
                  </a:cubicBezTo>
                  <a:cubicBezTo>
                    <a:pt x="391" y="306"/>
                    <a:pt x="391" y="306"/>
                    <a:pt x="391" y="306"/>
                  </a:cubicBezTo>
                  <a:cubicBezTo>
                    <a:pt x="389" y="304"/>
                    <a:pt x="388" y="302"/>
                    <a:pt x="387" y="301"/>
                  </a:cubicBezTo>
                  <a:cubicBezTo>
                    <a:pt x="387" y="188"/>
                    <a:pt x="387" y="188"/>
                    <a:pt x="387" y="188"/>
                  </a:cubicBezTo>
                  <a:cubicBezTo>
                    <a:pt x="391" y="188"/>
                    <a:pt x="391" y="188"/>
                    <a:pt x="391" y="188"/>
                  </a:cubicBezTo>
                  <a:close/>
                  <a:moveTo>
                    <a:pt x="391" y="308"/>
                  </a:moveTo>
                  <a:cubicBezTo>
                    <a:pt x="391" y="312"/>
                    <a:pt x="391" y="312"/>
                    <a:pt x="391" y="312"/>
                  </a:cubicBezTo>
                  <a:cubicBezTo>
                    <a:pt x="390" y="312"/>
                    <a:pt x="388" y="312"/>
                    <a:pt x="387" y="312"/>
                  </a:cubicBezTo>
                  <a:cubicBezTo>
                    <a:pt x="387" y="308"/>
                    <a:pt x="387" y="308"/>
                    <a:pt x="387" y="308"/>
                  </a:cubicBezTo>
                  <a:cubicBezTo>
                    <a:pt x="388" y="308"/>
                    <a:pt x="390" y="308"/>
                    <a:pt x="391" y="308"/>
                  </a:cubicBezTo>
                  <a:close/>
                  <a:moveTo>
                    <a:pt x="391" y="343"/>
                  </a:moveTo>
                  <a:cubicBezTo>
                    <a:pt x="391" y="435"/>
                    <a:pt x="391" y="435"/>
                    <a:pt x="391" y="435"/>
                  </a:cubicBezTo>
                  <a:cubicBezTo>
                    <a:pt x="387" y="438"/>
                    <a:pt x="387" y="438"/>
                    <a:pt x="387" y="438"/>
                  </a:cubicBezTo>
                  <a:cubicBezTo>
                    <a:pt x="387" y="356"/>
                    <a:pt x="387" y="356"/>
                    <a:pt x="387" y="356"/>
                  </a:cubicBezTo>
                  <a:cubicBezTo>
                    <a:pt x="391" y="343"/>
                    <a:pt x="391" y="343"/>
                    <a:pt x="391" y="343"/>
                  </a:cubicBezTo>
                  <a:close/>
                  <a:moveTo>
                    <a:pt x="391" y="492"/>
                  </a:moveTo>
                  <a:cubicBezTo>
                    <a:pt x="391" y="496"/>
                    <a:pt x="391" y="496"/>
                    <a:pt x="391" y="496"/>
                  </a:cubicBezTo>
                  <a:cubicBezTo>
                    <a:pt x="391" y="496"/>
                    <a:pt x="390" y="496"/>
                    <a:pt x="390" y="496"/>
                  </a:cubicBezTo>
                  <a:cubicBezTo>
                    <a:pt x="390" y="497"/>
                    <a:pt x="391" y="498"/>
                    <a:pt x="391" y="498"/>
                  </a:cubicBezTo>
                  <a:cubicBezTo>
                    <a:pt x="391" y="511"/>
                    <a:pt x="391" y="511"/>
                    <a:pt x="391" y="511"/>
                  </a:cubicBezTo>
                  <a:cubicBezTo>
                    <a:pt x="387" y="511"/>
                    <a:pt x="387" y="511"/>
                    <a:pt x="387" y="511"/>
                  </a:cubicBezTo>
                  <a:cubicBezTo>
                    <a:pt x="387" y="513"/>
                    <a:pt x="387" y="515"/>
                    <a:pt x="387" y="517"/>
                  </a:cubicBezTo>
                  <a:cubicBezTo>
                    <a:pt x="388" y="517"/>
                    <a:pt x="390" y="517"/>
                    <a:pt x="391" y="516"/>
                  </a:cubicBezTo>
                  <a:cubicBezTo>
                    <a:pt x="391" y="521"/>
                    <a:pt x="391" y="521"/>
                    <a:pt x="391" y="521"/>
                  </a:cubicBezTo>
                  <a:cubicBezTo>
                    <a:pt x="389" y="522"/>
                    <a:pt x="388" y="525"/>
                    <a:pt x="387" y="530"/>
                  </a:cubicBezTo>
                  <a:cubicBezTo>
                    <a:pt x="389" y="529"/>
                    <a:pt x="390" y="529"/>
                    <a:pt x="391" y="529"/>
                  </a:cubicBezTo>
                  <a:cubicBezTo>
                    <a:pt x="391" y="533"/>
                    <a:pt x="391" y="533"/>
                    <a:pt x="391" y="533"/>
                  </a:cubicBezTo>
                  <a:cubicBezTo>
                    <a:pt x="389" y="533"/>
                    <a:pt x="389" y="533"/>
                    <a:pt x="389" y="533"/>
                  </a:cubicBezTo>
                  <a:cubicBezTo>
                    <a:pt x="388" y="536"/>
                    <a:pt x="388" y="539"/>
                    <a:pt x="387" y="541"/>
                  </a:cubicBezTo>
                  <a:cubicBezTo>
                    <a:pt x="389" y="541"/>
                    <a:pt x="390" y="541"/>
                    <a:pt x="391" y="541"/>
                  </a:cubicBezTo>
                  <a:cubicBezTo>
                    <a:pt x="391" y="546"/>
                    <a:pt x="391" y="546"/>
                    <a:pt x="391" y="546"/>
                  </a:cubicBezTo>
                  <a:cubicBezTo>
                    <a:pt x="390" y="546"/>
                    <a:pt x="390" y="546"/>
                    <a:pt x="390" y="546"/>
                  </a:cubicBezTo>
                  <a:cubicBezTo>
                    <a:pt x="388" y="549"/>
                    <a:pt x="388" y="549"/>
                    <a:pt x="387" y="554"/>
                  </a:cubicBezTo>
                  <a:cubicBezTo>
                    <a:pt x="389" y="554"/>
                    <a:pt x="390" y="554"/>
                    <a:pt x="391" y="554"/>
                  </a:cubicBezTo>
                  <a:cubicBezTo>
                    <a:pt x="391" y="558"/>
                    <a:pt x="391" y="558"/>
                    <a:pt x="391" y="558"/>
                  </a:cubicBezTo>
                  <a:cubicBezTo>
                    <a:pt x="389" y="560"/>
                    <a:pt x="388" y="562"/>
                    <a:pt x="387" y="566"/>
                  </a:cubicBezTo>
                  <a:cubicBezTo>
                    <a:pt x="391" y="566"/>
                    <a:pt x="391" y="566"/>
                    <a:pt x="391" y="566"/>
                  </a:cubicBezTo>
                  <a:cubicBezTo>
                    <a:pt x="391" y="571"/>
                    <a:pt x="391" y="571"/>
                    <a:pt x="391" y="571"/>
                  </a:cubicBezTo>
                  <a:cubicBezTo>
                    <a:pt x="389" y="572"/>
                    <a:pt x="388" y="575"/>
                    <a:pt x="387" y="579"/>
                  </a:cubicBezTo>
                  <a:cubicBezTo>
                    <a:pt x="391" y="579"/>
                    <a:pt x="391" y="579"/>
                    <a:pt x="391" y="579"/>
                  </a:cubicBezTo>
                  <a:cubicBezTo>
                    <a:pt x="391" y="583"/>
                    <a:pt x="391" y="583"/>
                    <a:pt x="391" y="583"/>
                  </a:cubicBezTo>
                  <a:cubicBezTo>
                    <a:pt x="389" y="585"/>
                    <a:pt x="388" y="587"/>
                    <a:pt x="387" y="592"/>
                  </a:cubicBezTo>
                  <a:cubicBezTo>
                    <a:pt x="391" y="591"/>
                    <a:pt x="391" y="591"/>
                    <a:pt x="391" y="591"/>
                  </a:cubicBezTo>
                  <a:cubicBezTo>
                    <a:pt x="391" y="595"/>
                    <a:pt x="391" y="595"/>
                    <a:pt x="391" y="595"/>
                  </a:cubicBezTo>
                  <a:cubicBezTo>
                    <a:pt x="389" y="596"/>
                    <a:pt x="389" y="596"/>
                    <a:pt x="389" y="596"/>
                  </a:cubicBezTo>
                  <a:cubicBezTo>
                    <a:pt x="388" y="598"/>
                    <a:pt x="388" y="601"/>
                    <a:pt x="387" y="604"/>
                  </a:cubicBezTo>
                  <a:cubicBezTo>
                    <a:pt x="389" y="604"/>
                    <a:pt x="390" y="603"/>
                    <a:pt x="391" y="603"/>
                  </a:cubicBezTo>
                  <a:cubicBezTo>
                    <a:pt x="391" y="608"/>
                    <a:pt x="391" y="608"/>
                    <a:pt x="391" y="608"/>
                  </a:cubicBezTo>
                  <a:cubicBezTo>
                    <a:pt x="391" y="608"/>
                    <a:pt x="390" y="608"/>
                    <a:pt x="390" y="608"/>
                  </a:cubicBezTo>
                  <a:cubicBezTo>
                    <a:pt x="390" y="610"/>
                    <a:pt x="390" y="611"/>
                    <a:pt x="390" y="612"/>
                  </a:cubicBezTo>
                  <a:cubicBezTo>
                    <a:pt x="391" y="612"/>
                    <a:pt x="391" y="612"/>
                    <a:pt x="391" y="612"/>
                  </a:cubicBezTo>
                  <a:cubicBezTo>
                    <a:pt x="391" y="619"/>
                    <a:pt x="391" y="619"/>
                    <a:pt x="391" y="619"/>
                  </a:cubicBezTo>
                  <a:cubicBezTo>
                    <a:pt x="390" y="618"/>
                    <a:pt x="389" y="617"/>
                    <a:pt x="387" y="617"/>
                  </a:cubicBezTo>
                  <a:cubicBezTo>
                    <a:pt x="387" y="506"/>
                    <a:pt x="387" y="506"/>
                    <a:pt x="387" y="506"/>
                  </a:cubicBezTo>
                  <a:cubicBezTo>
                    <a:pt x="388" y="506"/>
                    <a:pt x="389" y="505"/>
                    <a:pt x="390" y="505"/>
                  </a:cubicBezTo>
                  <a:cubicBezTo>
                    <a:pt x="389" y="504"/>
                    <a:pt x="388" y="502"/>
                    <a:pt x="387" y="500"/>
                  </a:cubicBezTo>
                  <a:cubicBezTo>
                    <a:pt x="387" y="491"/>
                    <a:pt x="387" y="491"/>
                    <a:pt x="387" y="491"/>
                  </a:cubicBezTo>
                  <a:cubicBezTo>
                    <a:pt x="391" y="492"/>
                    <a:pt x="391" y="492"/>
                    <a:pt x="391" y="492"/>
                  </a:cubicBezTo>
                  <a:close/>
                  <a:moveTo>
                    <a:pt x="391" y="634"/>
                  </a:moveTo>
                  <a:cubicBezTo>
                    <a:pt x="391" y="639"/>
                    <a:pt x="391" y="639"/>
                    <a:pt x="391" y="639"/>
                  </a:cubicBezTo>
                  <a:cubicBezTo>
                    <a:pt x="387" y="639"/>
                    <a:pt x="387" y="639"/>
                    <a:pt x="387" y="639"/>
                  </a:cubicBezTo>
                  <a:cubicBezTo>
                    <a:pt x="387" y="630"/>
                    <a:pt x="387" y="630"/>
                    <a:pt x="387" y="630"/>
                  </a:cubicBezTo>
                  <a:cubicBezTo>
                    <a:pt x="388" y="631"/>
                    <a:pt x="389" y="632"/>
                    <a:pt x="391" y="634"/>
                  </a:cubicBezTo>
                  <a:close/>
                  <a:moveTo>
                    <a:pt x="391" y="685"/>
                  </a:moveTo>
                  <a:cubicBezTo>
                    <a:pt x="391" y="694"/>
                    <a:pt x="391" y="694"/>
                    <a:pt x="391" y="694"/>
                  </a:cubicBezTo>
                  <a:cubicBezTo>
                    <a:pt x="390" y="698"/>
                    <a:pt x="389" y="701"/>
                    <a:pt x="387" y="704"/>
                  </a:cubicBezTo>
                  <a:cubicBezTo>
                    <a:pt x="387" y="675"/>
                    <a:pt x="387" y="675"/>
                    <a:pt x="387" y="675"/>
                  </a:cubicBezTo>
                  <a:cubicBezTo>
                    <a:pt x="389" y="678"/>
                    <a:pt x="390" y="681"/>
                    <a:pt x="391" y="685"/>
                  </a:cubicBezTo>
                  <a:close/>
                  <a:moveTo>
                    <a:pt x="391" y="751"/>
                  </a:moveTo>
                  <a:cubicBezTo>
                    <a:pt x="391" y="763"/>
                    <a:pt x="391" y="763"/>
                    <a:pt x="391" y="763"/>
                  </a:cubicBezTo>
                  <a:cubicBezTo>
                    <a:pt x="390" y="761"/>
                    <a:pt x="388" y="760"/>
                    <a:pt x="387" y="759"/>
                  </a:cubicBezTo>
                  <a:cubicBezTo>
                    <a:pt x="387" y="749"/>
                    <a:pt x="387" y="749"/>
                    <a:pt x="387" y="749"/>
                  </a:cubicBezTo>
                  <a:cubicBezTo>
                    <a:pt x="388" y="749"/>
                    <a:pt x="389" y="750"/>
                    <a:pt x="390" y="751"/>
                  </a:cubicBezTo>
                  <a:lnTo>
                    <a:pt x="391" y="751"/>
                  </a:lnTo>
                  <a:close/>
                  <a:moveTo>
                    <a:pt x="380" y="2"/>
                  </a:moveTo>
                  <a:cubicBezTo>
                    <a:pt x="382" y="1"/>
                    <a:pt x="384" y="1"/>
                    <a:pt x="386" y="0"/>
                  </a:cubicBezTo>
                  <a:cubicBezTo>
                    <a:pt x="387" y="0"/>
                    <a:pt x="387" y="0"/>
                    <a:pt x="387" y="0"/>
                  </a:cubicBezTo>
                  <a:cubicBezTo>
                    <a:pt x="387" y="25"/>
                    <a:pt x="387" y="25"/>
                    <a:pt x="387" y="25"/>
                  </a:cubicBezTo>
                  <a:cubicBezTo>
                    <a:pt x="385" y="22"/>
                    <a:pt x="383" y="19"/>
                    <a:pt x="380" y="16"/>
                  </a:cubicBezTo>
                  <a:cubicBezTo>
                    <a:pt x="380" y="2"/>
                    <a:pt x="380" y="2"/>
                    <a:pt x="380" y="2"/>
                  </a:cubicBezTo>
                  <a:close/>
                  <a:moveTo>
                    <a:pt x="387" y="793"/>
                  </a:moveTo>
                  <a:cubicBezTo>
                    <a:pt x="385" y="793"/>
                    <a:pt x="383" y="793"/>
                    <a:pt x="380" y="793"/>
                  </a:cubicBezTo>
                  <a:cubicBezTo>
                    <a:pt x="380" y="780"/>
                    <a:pt x="380" y="780"/>
                    <a:pt x="380" y="780"/>
                  </a:cubicBezTo>
                  <a:cubicBezTo>
                    <a:pt x="382" y="781"/>
                    <a:pt x="384" y="783"/>
                    <a:pt x="387" y="784"/>
                  </a:cubicBezTo>
                  <a:cubicBezTo>
                    <a:pt x="387" y="793"/>
                    <a:pt x="387" y="793"/>
                    <a:pt x="387" y="793"/>
                  </a:cubicBezTo>
                  <a:close/>
                  <a:moveTo>
                    <a:pt x="387" y="39"/>
                  </a:moveTo>
                  <a:cubicBezTo>
                    <a:pt x="387" y="47"/>
                    <a:pt x="387" y="47"/>
                    <a:pt x="387" y="47"/>
                  </a:cubicBezTo>
                  <a:cubicBezTo>
                    <a:pt x="380" y="46"/>
                    <a:pt x="380" y="46"/>
                    <a:pt x="380" y="46"/>
                  </a:cubicBezTo>
                  <a:cubicBezTo>
                    <a:pt x="380" y="39"/>
                    <a:pt x="380" y="39"/>
                    <a:pt x="380" y="39"/>
                  </a:cubicBezTo>
                  <a:cubicBezTo>
                    <a:pt x="383" y="39"/>
                    <a:pt x="385" y="39"/>
                    <a:pt x="387" y="39"/>
                  </a:cubicBezTo>
                  <a:close/>
                  <a:moveTo>
                    <a:pt x="387" y="165"/>
                  </a:moveTo>
                  <a:cubicBezTo>
                    <a:pt x="387" y="174"/>
                    <a:pt x="387" y="174"/>
                    <a:pt x="387" y="174"/>
                  </a:cubicBezTo>
                  <a:cubicBezTo>
                    <a:pt x="385" y="172"/>
                    <a:pt x="383" y="171"/>
                    <a:pt x="380" y="170"/>
                  </a:cubicBezTo>
                  <a:cubicBezTo>
                    <a:pt x="380" y="165"/>
                    <a:pt x="380" y="165"/>
                    <a:pt x="380" y="165"/>
                  </a:cubicBezTo>
                  <a:cubicBezTo>
                    <a:pt x="383" y="165"/>
                    <a:pt x="385" y="165"/>
                    <a:pt x="387" y="165"/>
                  </a:cubicBezTo>
                  <a:close/>
                  <a:moveTo>
                    <a:pt x="387" y="188"/>
                  </a:moveTo>
                  <a:cubicBezTo>
                    <a:pt x="387" y="301"/>
                    <a:pt x="387" y="301"/>
                    <a:pt x="387" y="301"/>
                  </a:cubicBezTo>
                  <a:cubicBezTo>
                    <a:pt x="385" y="300"/>
                    <a:pt x="383" y="299"/>
                    <a:pt x="380" y="299"/>
                  </a:cubicBezTo>
                  <a:cubicBezTo>
                    <a:pt x="380" y="295"/>
                    <a:pt x="380" y="295"/>
                    <a:pt x="380" y="295"/>
                  </a:cubicBezTo>
                  <a:cubicBezTo>
                    <a:pt x="381" y="295"/>
                    <a:pt x="383" y="295"/>
                    <a:pt x="384" y="295"/>
                  </a:cubicBezTo>
                  <a:cubicBezTo>
                    <a:pt x="384" y="260"/>
                    <a:pt x="384" y="226"/>
                    <a:pt x="384" y="192"/>
                  </a:cubicBezTo>
                  <a:cubicBezTo>
                    <a:pt x="383" y="192"/>
                    <a:pt x="382" y="192"/>
                    <a:pt x="380" y="192"/>
                  </a:cubicBezTo>
                  <a:cubicBezTo>
                    <a:pt x="380" y="182"/>
                    <a:pt x="380" y="182"/>
                    <a:pt x="380" y="182"/>
                  </a:cubicBezTo>
                  <a:cubicBezTo>
                    <a:pt x="385" y="188"/>
                    <a:pt x="385" y="188"/>
                    <a:pt x="385" y="188"/>
                  </a:cubicBezTo>
                  <a:cubicBezTo>
                    <a:pt x="387" y="188"/>
                    <a:pt x="387" y="188"/>
                    <a:pt x="387" y="188"/>
                  </a:cubicBezTo>
                  <a:close/>
                  <a:moveTo>
                    <a:pt x="387" y="308"/>
                  </a:moveTo>
                  <a:cubicBezTo>
                    <a:pt x="387" y="312"/>
                    <a:pt x="387" y="312"/>
                    <a:pt x="387" y="312"/>
                  </a:cubicBezTo>
                  <a:cubicBezTo>
                    <a:pt x="385" y="312"/>
                    <a:pt x="383" y="313"/>
                    <a:pt x="380" y="313"/>
                  </a:cubicBezTo>
                  <a:cubicBezTo>
                    <a:pt x="380" y="303"/>
                    <a:pt x="380" y="303"/>
                    <a:pt x="380" y="303"/>
                  </a:cubicBezTo>
                  <a:cubicBezTo>
                    <a:pt x="381" y="304"/>
                    <a:pt x="383" y="306"/>
                    <a:pt x="385" y="308"/>
                  </a:cubicBezTo>
                  <a:cubicBezTo>
                    <a:pt x="387" y="308"/>
                    <a:pt x="387" y="308"/>
                    <a:pt x="387" y="308"/>
                  </a:cubicBezTo>
                  <a:close/>
                  <a:moveTo>
                    <a:pt x="387" y="356"/>
                  </a:moveTo>
                  <a:cubicBezTo>
                    <a:pt x="387" y="438"/>
                    <a:pt x="387" y="438"/>
                    <a:pt x="387" y="438"/>
                  </a:cubicBezTo>
                  <a:cubicBezTo>
                    <a:pt x="380" y="443"/>
                    <a:pt x="380" y="443"/>
                    <a:pt x="380" y="443"/>
                  </a:cubicBezTo>
                  <a:cubicBezTo>
                    <a:pt x="380" y="375"/>
                    <a:pt x="380" y="375"/>
                    <a:pt x="380" y="375"/>
                  </a:cubicBezTo>
                  <a:cubicBezTo>
                    <a:pt x="387" y="356"/>
                    <a:pt x="387" y="356"/>
                    <a:pt x="387" y="356"/>
                  </a:cubicBezTo>
                  <a:close/>
                  <a:moveTo>
                    <a:pt x="387" y="491"/>
                  </a:moveTo>
                  <a:cubicBezTo>
                    <a:pt x="387" y="500"/>
                    <a:pt x="387" y="500"/>
                    <a:pt x="387" y="500"/>
                  </a:cubicBezTo>
                  <a:cubicBezTo>
                    <a:pt x="384" y="495"/>
                    <a:pt x="384" y="495"/>
                    <a:pt x="384" y="495"/>
                  </a:cubicBezTo>
                  <a:cubicBezTo>
                    <a:pt x="383" y="495"/>
                    <a:pt x="382" y="495"/>
                    <a:pt x="380" y="495"/>
                  </a:cubicBezTo>
                  <a:cubicBezTo>
                    <a:pt x="380" y="490"/>
                    <a:pt x="380" y="490"/>
                    <a:pt x="380" y="490"/>
                  </a:cubicBezTo>
                  <a:cubicBezTo>
                    <a:pt x="387" y="491"/>
                    <a:pt x="387" y="491"/>
                    <a:pt x="387" y="491"/>
                  </a:cubicBezTo>
                  <a:close/>
                  <a:moveTo>
                    <a:pt x="387" y="506"/>
                  </a:moveTo>
                  <a:cubicBezTo>
                    <a:pt x="387" y="617"/>
                    <a:pt x="387" y="617"/>
                    <a:pt x="387" y="617"/>
                  </a:cubicBezTo>
                  <a:cubicBezTo>
                    <a:pt x="385" y="616"/>
                    <a:pt x="383" y="616"/>
                    <a:pt x="380" y="616"/>
                  </a:cubicBezTo>
                  <a:cubicBezTo>
                    <a:pt x="380" y="611"/>
                    <a:pt x="380" y="611"/>
                    <a:pt x="380" y="611"/>
                  </a:cubicBezTo>
                  <a:cubicBezTo>
                    <a:pt x="382" y="611"/>
                    <a:pt x="383" y="611"/>
                    <a:pt x="384" y="611"/>
                  </a:cubicBezTo>
                  <a:cubicBezTo>
                    <a:pt x="384" y="577"/>
                    <a:pt x="384" y="543"/>
                    <a:pt x="384" y="510"/>
                  </a:cubicBezTo>
                  <a:cubicBezTo>
                    <a:pt x="380" y="509"/>
                    <a:pt x="380" y="509"/>
                    <a:pt x="380" y="509"/>
                  </a:cubicBezTo>
                  <a:cubicBezTo>
                    <a:pt x="380" y="501"/>
                    <a:pt x="380" y="501"/>
                    <a:pt x="380" y="501"/>
                  </a:cubicBezTo>
                  <a:cubicBezTo>
                    <a:pt x="381" y="503"/>
                    <a:pt x="382" y="505"/>
                    <a:pt x="384" y="506"/>
                  </a:cubicBezTo>
                  <a:cubicBezTo>
                    <a:pt x="385" y="506"/>
                    <a:pt x="386" y="506"/>
                    <a:pt x="387" y="506"/>
                  </a:cubicBezTo>
                  <a:close/>
                  <a:moveTo>
                    <a:pt x="387" y="630"/>
                  </a:moveTo>
                  <a:cubicBezTo>
                    <a:pt x="387" y="639"/>
                    <a:pt x="387" y="639"/>
                    <a:pt x="387" y="639"/>
                  </a:cubicBezTo>
                  <a:cubicBezTo>
                    <a:pt x="380" y="639"/>
                    <a:pt x="380" y="639"/>
                    <a:pt x="380" y="639"/>
                  </a:cubicBezTo>
                  <a:cubicBezTo>
                    <a:pt x="380" y="632"/>
                    <a:pt x="380" y="632"/>
                    <a:pt x="380" y="632"/>
                  </a:cubicBezTo>
                  <a:cubicBezTo>
                    <a:pt x="381" y="632"/>
                    <a:pt x="381" y="632"/>
                    <a:pt x="381" y="632"/>
                  </a:cubicBezTo>
                  <a:cubicBezTo>
                    <a:pt x="381" y="632"/>
                    <a:pt x="380" y="631"/>
                    <a:pt x="380" y="631"/>
                  </a:cubicBezTo>
                  <a:cubicBezTo>
                    <a:pt x="380" y="618"/>
                    <a:pt x="380" y="618"/>
                    <a:pt x="380" y="618"/>
                  </a:cubicBezTo>
                  <a:cubicBezTo>
                    <a:pt x="383" y="623"/>
                    <a:pt x="384" y="626"/>
                    <a:pt x="387" y="630"/>
                  </a:cubicBezTo>
                  <a:close/>
                  <a:moveTo>
                    <a:pt x="387" y="675"/>
                  </a:moveTo>
                  <a:cubicBezTo>
                    <a:pt x="387" y="704"/>
                    <a:pt x="387" y="704"/>
                    <a:pt x="387" y="704"/>
                  </a:cubicBezTo>
                  <a:cubicBezTo>
                    <a:pt x="385" y="707"/>
                    <a:pt x="383" y="709"/>
                    <a:pt x="380" y="711"/>
                  </a:cubicBezTo>
                  <a:cubicBezTo>
                    <a:pt x="380" y="672"/>
                    <a:pt x="380" y="672"/>
                    <a:pt x="380" y="672"/>
                  </a:cubicBezTo>
                  <a:cubicBezTo>
                    <a:pt x="382" y="673"/>
                    <a:pt x="384" y="673"/>
                    <a:pt x="387" y="674"/>
                  </a:cubicBezTo>
                  <a:cubicBezTo>
                    <a:pt x="387" y="675"/>
                    <a:pt x="387" y="675"/>
                    <a:pt x="387" y="675"/>
                  </a:cubicBezTo>
                  <a:close/>
                  <a:moveTo>
                    <a:pt x="387" y="749"/>
                  </a:moveTo>
                  <a:cubicBezTo>
                    <a:pt x="387" y="759"/>
                    <a:pt x="387" y="759"/>
                    <a:pt x="387" y="759"/>
                  </a:cubicBezTo>
                  <a:cubicBezTo>
                    <a:pt x="385" y="758"/>
                    <a:pt x="383" y="757"/>
                    <a:pt x="380" y="757"/>
                  </a:cubicBezTo>
                  <a:cubicBezTo>
                    <a:pt x="380" y="747"/>
                    <a:pt x="380" y="747"/>
                    <a:pt x="380" y="747"/>
                  </a:cubicBezTo>
                  <a:cubicBezTo>
                    <a:pt x="383" y="748"/>
                    <a:pt x="385" y="748"/>
                    <a:pt x="387" y="749"/>
                  </a:cubicBezTo>
                  <a:close/>
                  <a:moveTo>
                    <a:pt x="379" y="2"/>
                  </a:moveTo>
                  <a:cubicBezTo>
                    <a:pt x="379" y="2"/>
                    <a:pt x="380" y="2"/>
                    <a:pt x="380" y="2"/>
                  </a:cubicBezTo>
                  <a:cubicBezTo>
                    <a:pt x="380" y="16"/>
                    <a:pt x="380" y="16"/>
                    <a:pt x="380" y="16"/>
                  </a:cubicBezTo>
                  <a:cubicBezTo>
                    <a:pt x="380" y="16"/>
                    <a:pt x="379" y="15"/>
                    <a:pt x="379" y="15"/>
                  </a:cubicBezTo>
                  <a:cubicBezTo>
                    <a:pt x="379" y="2"/>
                    <a:pt x="379" y="2"/>
                    <a:pt x="379" y="2"/>
                  </a:cubicBezTo>
                  <a:close/>
                  <a:moveTo>
                    <a:pt x="380" y="793"/>
                  </a:moveTo>
                  <a:cubicBezTo>
                    <a:pt x="379" y="793"/>
                    <a:pt x="379" y="793"/>
                    <a:pt x="379" y="793"/>
                  </a:cubicBezTo>
                  <a:cubicBezTo>
                    <a:pt x="379" y="778"/>
                    <a:pt x="379" y="778"/>
                    <a:pt x="379" y="778"/>
                  </a:cubicBezTo>
                  <a:cubicBezTo>
                    <a:pt x="379" y="779"/>
                    <a:pt x="380" y="779"/>
                    <a:pt x="380" y="780"/>
                  </a:cubicBezTo>
                  <a:cubicBezTo>
                    <a:pt x="380" y="793"/>
                    <a:pt x="380" y="793"/>
                    <a:pt x="380" y="793"/>
                  </a:cubicBezTo>
                  <a:close/>
                  <a:moveTo>
                    <a:pt x="380" y="39"/>
                  </a:moveTo>
                  <a:cubicBezTo>
                    <a:pt x="380" y="46"/>
                    <a:pt x="380" y="46"/>
                    <a:pt x="380" y="46"/>
                  </a:cubicBezTo>
                  <a:cubicBezTo>
                    <a:pt x="379" y="46"/>
                    <a:pt x="379" y="46"/>
                    <a:pt x="379" y="46"/>
                  </a:cubicBezTo>
                  <a:cubicBezTo>
                    <a:pt x="379" y="39"/>
                    <a:pt x="379" y="39"/>
                    <a:pt x="379" y="39"/>
                  </a:cubicBezTo>
                  <a:cubicBezTo>
                    <a:pt x="379" y="39"/>
                    <a:pt x="379" y="39"/>
                    <a:pt x="379" y="39"/>
                  </a:cubicBezTo>
                  <a:cubicBezTo>
                    <a:pt x="380" y="39"/>
                    <a:pt x="380" y="39"/>
                    <a:pt x="380" y="39"/>
                  </a:cubicBezTo>
                  <a:close/>
                  <a:moveTo>
                    <a:pt x="380" y="165"/>
                  </a:moveTo>
                  <a:cubicBezTo>
                    <a:pt x="380" y="170"/>
                    <a:pt x="380" y="170"/>
                    <a:pt x="380" y="170"/>
                  </a:cubicBezTo>
                  <a:cubicBezTo>
                    <a:pt x="380" y="170"/>
                    <a:pt x="379" y="170"/>
                    <a:pt x="379" y="170"/>
                  </a:cubicBezTo>
                  <a:cubicBezTo>
                    <a:pt x="379" y="165"/>
                    <a:pt x="379" y="165"/>
                    <a:pt x="379" y="165"/>
                  </a:cubicBezTo>
                  <a:cubicBezTo>
                    <a:pt x="380" y="165"/>
                    <a:pt x="380" y="165"/>
                    <a:pt x="380" y="165"/>
                  </a:cubicBezTo>
                  <a:close/>
                  <a:moveTo>
                    <a:pt x="380" y="182"/>
                  </a:moveTo>
                  <a:cubicBezTo>
                    <a:pt x="380" y="192"/>
                    <a:pt x="380" y="192"/>
                    <a:pt x="380" y="192"/>
                  </a:cubicBezTo>
                  <a:cubicBezTo>
                    <a:pt x="380" y="192"/>
                    <a:pt x="379" y="192"/>
                    <a:pt x="379" y="192"/>
                  </a:cubicBezTo>
                  <a:cubicBezTo>
                    <a:pt x="379" y="181"/>
                    <a:pt x="379" y="181"/>
                    <a:pt x="379" y="181"/>
                  </a:cubicBezTo>
                  <a:cubicBezTo>
                    <a:pt x="380" y="182"/>
                    <a:pt x="380" y="182"/>
                    <a:pt x="380" y="182"/>
                  </a:cubicBezTo>
                  <a:close/>
                  <a:moveTo>
                    <a:pt x="380" y="295"/>
                  </a:moveTo>
                  <a:cubicBezTo>
                    <a:pt x="380" y="299"/>
                    <a:pt x="380" y="299"/>
                    <a:pt x="380" y="299"/>
                  </a:cubicBezTo>
                  <a:cubicBezTo>
                    <a:pt x="380" y="299"/>
                    <a:pt x="379" y="299"/>
                    <a:pt x="379" y="299"/>
                  </a:cubicBezTo>
                  <a:cubicBezTo>
                    <a:pt x="379" y="296"/>
                    <a:pt x="379" y="296"/>
                    <a:pt x="379" y="296"/>
                  </a:cubicBezTo>
                  <a:cubicBezTo>
                    <a:pt x="380" y="295"/>
                    <a:pt x="380" y="295"/>
                    <a:pt x="380" y="295"/>
                  </a:cubicBezTo>
                  <a:close/>
                  <a:moveTo>
                    <a:pt x="380" y="303"/>
                  </a:moveTo>
                  <a:cubicBezTo>
                    <a:pt x="380" y="313"/>
                    <a:pt x="380" y="313"/>
                    <a:pt x="380" y="313"/>
                  </a:cubicBezTo>
                  <a:cubicBezTo>
                    <a:pt x="379" y="313"/>
                    <a:pt x="379" y="313"/>
                    <a:pt x="379" y="313"/>
                  </a:cubicBezTo>
                  <a:cubicBezTo>
                    <a:pt x="379" y="310"/>
                    <a:pt x="379" y="310"/>
                    <a:pt x="379" y="310"/>
                  </a:cubicBezTo>
                  <a:cubicBezTo>
                    <a:pt x="379" y="310"/>
                    <a:pt x="380" y="309"/>
                    <a:pt x="380" y="309"/>
                  </a:cubicBezTo>
                  <a:cubicBezTo>
                    <a:pt x="379" y="307"/>
                    <a:pt x="379" y="307"/>
                    <a:pt x="379" y="307"/>
                  </a:cubicBezTo>
                  <a:cubicBezTo>
                    <a:pt x="379" y="302"/>
                    <a:pt x="379" y="302"/>
                    <a:pt x="379" y="302"/>
                  </a:cubicBezTo>
                  <a:cubicBezTo>
                    <a:pt x="379" y="302"/>
                    <a:pt x="380" y="302"/>
                    <a:pt x="380" y="303"/>
                  </a:cubicBezTo>
                  <a:close/>
                  <a:moveTo>
                    <a:pt x="380" y="375"/>
                  </a:moveTo>
                  <a:cubicBezTo>
                    <a:pt x="380" y="443"/>
                    <a:pt x="380" y="443"/>
                    <a:pt x="380" y="443"/>
                  </a:cubicBezTo>
                  <a:cubicBezTo>
                    <a:pt x="379" y="444"/>
                    <a:pt x="379" y="444"/>
                    <a:pt x="379" y="444"/>
                  </a:cubicBezTo>
                  <a:cubicBezTo>
                    <a:pt x="379" y="377"/>
                    <a:pt x="379" y="377"/>
                    <a:pt x="379" y="377"/>
                  </a:cubicBezTo>
                  <a:cubicBezTo>
                    <a:pt x="380" y="377"/>
                    <a:pt x="380" y="377"/>
                    <a:pt x="380" y="377"/>
                  </a:cubicBezTo>
                  <a:cubicBezTo>
                    <a:pt x="380" y="375"/>
                    <a:pt x="380" y="375"/>
                    <a:pt x="380" y="375"/>
                  </a:cubicBezTo>
                  <a:close/>
                  <a:moveTo>
                    <a:pt x="380" y="490"/>
                  </a:moveTo>
                  <a:cubicBezTo>
                    <a:pt x="380" y="495"/>
                    <a:pt x="380" y="495"/>
                    <a:pt x="380" y="495"/>
                  </a:cubicBezTo>
                  <a:cubicBezTo>
                    <a:pt x="379" y="495"/>
                    <a:pt x="379" y="495"/>
                    <a:pt x="379" y="495"/>
                  </a:cubicBezTo>
                  <a:cubicBezTo>
                    <a:pt x="379" y="490"/>
                    <a:pt x="379" y="490"/>
                    <a:pt x="379" y="490"/>
                  </a:cubicBezTo>
                  <a:cubicBezTo>
                    <a:pt x="380" y="490"/>
                    <a:pt x="380" y="490"/>
                    <a:pt x="380" y="490"/>
                  </a:cubicBezTo>
                  <a:close/>
                  <a:moveTo>
                    <a:pt x="380" y="501"/>
                  </a:moveTo>
                  <a:cubicBezTo>
                    <a:pt x="380" y="509"/>
                    <a:pt x="380" y="509"/>
                    <a:pt x="380" y="509"/>
                  </a:cubicBezTo>
                  <a:cubicBezTo>
                    <a:pt x="379" y="509"/>
                    <a:pt x="379" y="509"/>
                    <a:pt x="379" y="509"/>
                  </a:cubicBezTo>
                  <a:cubicBezTo>
                    <a:pt x="379" y="497"/>
                    <a:pt x="379" y="497"/>
                    <a:pt x="379" y="497"/>
                  </a:cubicBezTo>
                  <a:cubicBezTo>
                    <a:pt x="379" y="499"/>
                    <a:pt x="380" y="500"/>
                    <a:pt x="380" y="501"/>
                  </a:cubicBezTo>
                  <a:close/>
                  <a:moveTo>
                    <a:pt x="380" y="611"/>
                  </a:moveTo>
                  <a:cubicBezTo>
                    <a:pt x="380" y="616"/>
                    <a:pt x="380" y="616"/>
                    <a:pt x="380" y="616"/>
                  </a:cubicBezTo>
                  <a:cubicBezTo>
                    <a:pt x="380" y="616"/>
                    <a:pt x="380" y="616"/>
                    <a:pt x="379" y="616"/>
                  </a:cubicBezTo>
                  <a:cubicBezTo>
                    <a:pt x="380" y="616"/>
                    <a:pt x="380" y="617"/>
                    <a:pt x="380" y="618"/>
                  </a:cubicBezTo>
                  <a:cubicBezTo>
                    <a:pt x="380" y="631"/>
                    <a:pt x="380" y="631"/>
                    <a:pt x="380" y="631"/>
                  </a:cubicBezTo>
                  <a:cubicBezTo>
                    <a:pt x="380" y="630"/>
                    <a:pt x="379" y="629"/>
                    <a:pt x="379" y="628"/>
                  </a:cubicBezTo>
                  <a:cubicBezTo>
                    <a:pt x="379" y="612"/>
                    <a:pt x="379" y="612"/>
                    <a:pt x="379" y="612"/>
                  </a:cubicBezTo>
                  <a:cubicBezTo>
                    <a:pt x="380" y="611"/>
                    <a:pt x="380" y="611"/>
                    <a:pt x="380" y="611"/>
                  </a:cubicBezTo>
                  <a:close/>
                  <a:moveTo>
                    <a:pt x="380" y="632"/>
                  </a:moveTo>
                  <a:cubicBezTo>
                    <a:pt x="380" y="639"/>
                    <a:pt x="380" y="639"/>
                    <a:pt x="380" y="639"/>
                  </a:cubicBezTo>
                  <a:cubicBezTo>
                    <a:pt x="379" y="639"/>
                    <a:pt x="379" y="639"/>
                    <a:pt x="379" y="639"/>
                  </a:cubicBezTo>
                  <a:cubicBezTo>
                    <a:pt x="379" y="633"/>
                    <a:pt x="379" y="633"/>
                    <a:pt x="379" y="633"/>
                  </a:cubicBezTo>
                  <a:cubicBezTo>
                    <a:pt x="380" y="632"/>
                    <a:pt x="380" y="632"/>
                    <a:pt x="380" y="632"/>
                  </a:cubicBezTo>
                  <a:close/>
                  <a:moveTo>
                    <a:pt x="380" y="672"/>
                  </a:moveTo>
                  <a:cubicBezTo>
                    <a:pt x="380" y="711"/>
                    <a:pt x="380" y="711"/>
                    <a:pt x="380" y="711"/>
                  </a:cubicBezTo>
                  <a:cubicBezTo>
                    <a:pt x="380" y="711"/>
                    <a:pt x="380" y="711"/>
                    <a:pt x="379" y="712"/>
                  </a:cubicBezTo>
                  <a:cubicBezTo>
                    <a:pt x="379" y="712"/>
                    <a:pt x="379" y="712"/>
                    <a:pt x="379" y="712"/>
                  </a:cubicBezTo>
                  <a:cubicBezTo>
                    <a:pt x="379" y="699"/>
                    <a:pt x="379" y="699"/>
                    <a:pt x="379" y="699"/>
                  </a:cubicBezTo>
                  <a:cubicBezTo>
                    <a:pt x="379" y="699"/>
                    <a:pt x="380" y="698"/>
                    <a:pt x="380" y="698"/>
                  </a:cubicBezTo>
                  <a:cubicBezTo>
                    <a:pt x="380" y="697"/>
                    <a:pt x="380" y="697"/>
                    <a:pt x="380" y="696"/>
                  </a:cubicBezTo>
                  <a:cubicBezTo>
                    <a:pt x="379" y="696"/>
                    <a:pt x="379" y="696"/>
                    <a:pt x="379" y="696"/>
                  </a:cubicBezTo>
                  <a:cubicBezTo>
                    <a:pt x="379" y="688"/>
                    <a:pt x="379" y="688"/>
                    <a:pt x="379" y="688"/>
                  </a:cubicBezTo>
                  <a:cubicBezTo>
                    <a:pt x="379" y="688"/>
                    <a:pt x="380" y="688"/>
                    <a:pt x="380" y="687"/>
                  </a:cubicBezTo>
                  <a:cubicBezTo>
                    <a:pt x="380" y="685"/>
                    <a:pt x="380" y="682"/>
                    <a:pt x="379" y="680"/>
                  </a:cubicBezTo>
                  <a:cubicBezTo>
                    <a:pt x="379" y="672"/>
                    <a:pt x="379" y="672"/>
                    <a:pt x="379" y="672"/>
                  </a:cubicBezTo>
                  <a:cubicBezTo>
                    <a:pt x="379" y="672"/>
                    <a:pt x="380" y="672"/>
                    <a:pt x="380" y="672"/>
                  </a:cubicBezTo>
                  <a:close/>
                  <a:moveTo>
                    <a:pt x="380" y="747"/>
                  </a:moveTo>
                  <a:cubicBezTo>
                    <a:pt x="380" y="757"/>
                    <a:pt x="380" y="757"/>
                    <a:pt x="380" y="757"/>
                  </a:cubicBezTo>
                  <a:cubicBezTo>
                    <a:pt x="380" y="757"/>
                    <a:pt x="379" y="757"/>
                    <a:pt x="379" y="757"/>
                  </a:cubicBezTo>
                  <a:cubicBezTo>
                    <a:pt x="379" y="747"/>
                    <a:pt x="379" y="747"/>
                    <a:pt x="379" y="747"/>
                  </a:cubicBezTo>
                  <a:cubicBezTo>
                    <a:pt x="379" y="747"/>
                    <a:pt x="380" y="747"/>
                    <a:pt x="380" y="747"/>
                  </a:cubicBezTo>
                  <a:close/>
                  <a:moveTo>
                    <a:pt x="376" y="2"/>
                  </a:moveTo>
                  <a:cubicBezTo>
                    <a:pt x="377" y="2"/>
                    <a:pt x="378" y="2"/>
                    <a:pt x="379" y="2"/>
                  </a:cubicBezTo>
                  <a:cubicBezTo>
                    <a:pt x="379" y="15"/>
                    <a:pt x="379" y="15"/>
                    <a:pt x="379" y="15"/>
                  </a:cubicBezTo>
                  <a:cubicBezTo>
                    <a:pt x="378" y="14"/>
                    <a:pt x="377" y="13"/>
                    <a:pt x="376" y="13"/>
                  </a:cubicBezTo>
                  <a:cubicBezTo>
                    <a:pt x="376" y="2"/>
                    <a:pt x="376" y="2"/>
                    <a:pt x="376" y="2"/>
                  </a:cubicBezTo>
                  <a:close/>
                  <a:moveTo>
                    <a:pt x="379" y="793"/>
                  </a:moveTo>
                  <a:cubicBezTo>
                    <a:pt x="376" y="793"/>
                    <a:pt x="376" y="793"/>
                    <a:pt x="376" y="793"/>
                  </a:cubicBezTo>
                  <a:cubicBezTo>
                    <a:pt x="376" y="775"/>
                    <a:pt x="376" y="775"/>
                    <a:pt x="376" y="775"/>
                  </a:cubicBezTo>
                  <a:cubicBezTo>
                    <a:pt x="377" y="776"/>
                    <a:pt x="378" y="777"/>
                    <a:pt x="379" y="778"/>
                  </a:cubicBezTo>
                  <a:cubicBezTo>
                    <a:pt x="379" y="793"/>
                    <a:pt x="379" y="793"/>
                    <a:pt x="379" y="793"/>
                  </a:cubicBezTo>
                  <a:close/>
                  <a:moveTo>
                    <a:pt x="379" y="39"/>
                  </a:moveTo>
                  <a:cubicBezTo>
                    <a:pt x="379" y="46"/>
                    <a:pt x="379" y="46"/>
                    <a:pt x="379" y="46"/>
                  </a:cubicBezTo>
                  <a:cubicBezTo>
                    <a:pt x="376" y="46"/>
                    <a:pt x="376" y="46"/>
                    <a:pt x="376" y="46"/>
                  </a:cubicBezTo>
                  <a:cubicBezTo>
                    <a:pt x="376" y="37"/>
                    <a:pt x="376" y="37"/>
                    <a:pt x="376" y="37"/>
                  </a:cubicBezTo>
                  <a:cubicBezTo>
                    <a:pt x="377" y="38"/>
                    <a:pt x="378" y="38"/>
                    <a:pt x="379" y="39"/>
                  </a:cubicBezTo>
                  <a:close/>
                  <a:moveTo>
                    <a:pt x="379" y="165"/>
                  </a:moveTo>
                  <a:cubicBezTo>
                    <a:pt x="379" y="170"/>
                    <a:pt x="379" y="170"/>
                    <a:pt x="379" y="170"/>
                  </a:cubicBezTo>
                  <a:cubicBezTo>
                    <a:pt x="378" y="170"/>
                    <a:pt x="377" y="170"/>
                    <a:pt x="376" y="170"/>
                  </a:cubicBezTo>
                  <a:cubicBezTo>
                    <a:pt x="376" y="166"/>
                    <a:pt x="376" y="166"/>
                    <a:pt x="376" y="166"/>
                  </a:cubicBezTo>
                  <a:cubicBezTo>
                    <a:pt x="379" y="165"/>
                    <a:pt x="379" y="165"/>
                    <a:pt x="379" y="165"/>
                  </a:cubicBezTo>
                  <a:close/>
                  <a:moveTo>
                    <a:pt x="379" y="181"/>
                  </a:moveTo>
                  <a:cubicBezTo>
                    <a:pt x="379" y="192"/>
                    <a:pt x="379" y="192"/>
                    <a:pt x="379" y="192"/>
                  </a:cubicBezTo>
                  <a:cubicBezTo>
                    <a:pt x="378" y="192"/>
                    <a:pt x="377" y="192"/>
                    <a:pt x="376" y="193"/>
                  </a:cubicBezTo>
                  <a:cubicBezTo>
                    <a:pt x="376" y="177"/>
                    <a:pt x="376" y="177"/>
                    <a:pt x="376" y="177"/>
                  </a:cubicBezTo>
                  <a:cubicBezTo>
                    <a:pt x="379" y="181"/>
                    <a:pt x="379" y="181"/>
                    <a:pt x="379" y="181"/>
                  </a:cubicBezTo>
                  <a:close/>
                  <a:moveTo>
                    <a:pt x="379" y="296"/>
                  </a:moveTo>
                  <a:cubicBezTo>
                    <a:pt x="379" y="299"/>
                    <a:pt x="379" y="299"/>
                    <a:pt x="379" y="299"/>
                  </a:cubicBezTo>
                  <a:cubicBezTo>
                    <a:pt x="378" y="299"/>
                    <a:pt x="378" y="299"/>
                    <a:pt x="378" y="299"/>
                  </a:cubicBezTo>
                  <a:cubicBezTo>
                    <a:pt x="378" y="300"/>
                    <a:pt x="378" y="301"/>
                    <a:pt x="379" y="302"/>
                  </a:cubicBezTo>
                  <a:cubicBezTo>
                    <a:pt x="379" y="307"/>
                    <a:pt x="379" y="307"/>
                    <a:pt x="379" y="307"/>
                  </a:cubicBezTo>
                  <a:cubicBezTo>
                    <a:pt x="378" y="306"/>
                    <a:pt x="377" y="305"/>
                    <a:pt x="376" y="304"/>
                  </a:cubicBezTo>
                  <a:cubicBezTo>
                    <a:pt x="376" y="296"/>
                    <a:pt x="376" y="296"/>
                    <a:pt x="376" y="296"/>
                  </a:cubicBezTo>
                  <a:cubicBezTo>
                    <a:pt x="377" y="296"/>
                    <a:pt x="378" y="296"/>
                    <a:pt x="379" y="296"/>
                  </a:cubicBezTo>
                  <a:close/>
                  <a:moveTo>
                    <a:pt x="379" y="310"/>
                  </a:moveTo>
                  <a:cubicBezTo>
                    <a:pt x="379" y="313"/>
                    <a:pt x="379" y="313"/>
                    <a:pt x="379" y="313"/>
                  </a:cubicBezTo>
                  <a:cubicBezTo>
                    <a:pt x="378" y="313"/>
                    <a:pt x="377" y="314"/>
                    <a:pt x="376" y="314"/>
                  </a:cubicBezTo>
                  <a:cubicBezTo>
                    <a:pt x="376" y="310"/>
                    <a:pt x="376" y="310"/>
                    <a:pt x="376" y="310"/>
                  </a:cubicBezTo>
                  <a:cubicBezTo>
                    <a:pt x="378" y="310"/>
                    <a:pt x="378" y="310"/>
                    <a:pt x="379" y="310"/>
                  </a:cubicBezTo>
                  <a:close/>
                  <a:moveTo>
                    <a:pt x="379" y="377"/>
                  </a:moveTo>
                  <a:cubicBezTo>
                    <a:pt x="379" y="444"/>
                    <a:pt x="379" y="444"/>
                    <a:pt x="379" y="444"/>
                  </a:cubicBezTo>
                  <a:cubicBezTo>
                    <a:pt x="376" y="446"/>
                    <a:pt x="376" y="446"/>
                    <a:pt x="376" y="446"/>
                  </a:cubicBezTo>
                  <a:cubicBezTo>
                    <a:pt x="376" y="377"/>
                    <a:pt x="376" y="377"/>
                    <a:pt x="376" y="377"/>
                  </a:cubicBezTo>
                  <a:cubicBezTo>
                    <a:pt x="379" y="377"/>
                    <a:pt x="379" y="377"/>
                    <a:pt x="379" y="377"/>
                  </a:cubicBezTo>
                  <a:close/>
                  <a:moveTo>
                    <a:pt x="379" y="490"/>
                  </a:moveTo>
                  <a:cubicBezTo>
                    <a:pt x="379" y="495"/>
                    <a:pt x="379" y="495"/>
                    <a:pt x="379" y="495"/>
                  </a:cubicBezTo>
                  <a:cubicBezTo>
                    <a:pt x="378" y="495"/>
                    <a:pt x="378" y="495"/>
                    <a:pt x="378" y="495"/>
                  </a:cubicBezTo>
                  <a:cubicBezTo>
                    <a:pt x="378" y="496"/>
                    <a:pt x="379" y="497"/>
                    <a:pt x="379" y="497"/>
                  </a:cubicBezTo>
                  <a:cubicBezTo>
                    <a:pt x="379" y="509"/>
                    <a:pt x="379" y="509"/>
                    <a:pt x="379" y="509"/>
                  </a:cubicBezTo>
                  <a:cubicBezTo>
                    <a:pt x="376" y="508"/>
                    <a:pt x="376" y="508"/>
                    <a:pt x="376" y="508"/>
                  </a:cubicBezTo>
                  <a:cubicBezTo>
                    <a:pt x="376" y="505"/>
                    <a:pt x="376" y="505"/>
                    <a:pt x="376" y="505"/>
                  </a:cubicBezTo>
                  <a:cubicBezTo>
                    <a:pt x="377" y="505"/>
                    <a:pt x="377" y="505"/>
                    <a:pt x="377" y="505"/>
                  </a:cubicBezTo>
                  <a:cubicBezTo>
                    <a:pt x="376" y="504"/>
                    <a:pt x="376" y="504"/>
                    <a:pt x="376" y="504"/>
                  </a:cubicBezTo>
                  <a:cubicBezTo>
                    <a:pt x="376" y="489"/>
                    <a:pt x="376" y="489"/>
                    <a:pt x="376" y="489"/>
                  </a:cubicBezTo>
                  <a:cubicBezTo>
                    <a:pt x="379" y="490"/>
                    <a:pt x="379" y="490"/>
                    <a:pt x="379" y="490"/>
                  </a:cubicBezTo>
                  <a:close/>
                  <a:moveTo>
                    <a:pt x="379" y="612"/>
                  </a:moveTo>
                  <a:cubicBezTo>
                    <a:pt x="379" y="628"/>
                    <a:pt x="379" y="628"/>
                    <a:pt x="379" y="628"/>
                  </a:cubicBezTo>
                  <a:cubicBezTo>
                    <a:pt x="378" y="626"/>
                    <a:pt x="377" y="624"/>
                    <a:pt x="376" y="623"/>
                  </a:cubicBezTo>
                  <a:cubicBezTo>
                    <a:pt x="376" y="612"/>
                    <a:pt x="376" y="612"/>
                    <a:pt x="376" y="612"/>
                  </a:cubicBezTo>
                  <a:cubicBezTo>
                    <a:pt x="379" y="612"/>
                    <a:pt x="379" y="612"/>
                    <a:pt x="379" y="612"/>
                  </a:cubicBezTo>
                  <a:close/>
                  <a:moveTo>
                    <a:pt x="379" y="633"/>
                  </a:moveTo>
                  <a:cubicBezTo>
                    <a:pt x="379" y="639"/>
                    <a:pt x="379" y="639"/>
                    <a:pt x="379" y="639"/>
                  </a:cubicBezTo>
                  <a:cubicBezTo>
                    <a:pt x="376" y="639"/>
                    <a:pt x="376" y="639"/>
                    <a:pt x="376" y="639"/>
                  </a:cubicBezTo>
                  <a:cubicBezTo>
                    <a:pt x="376" y="633"/>
                    <a:pt x="376" y="633"/>
                    <a:pt x="376" y="633"/>
                  </a:cubicBezTo>
                  <a:cubicBezTo>
                    <a:pt x="377" y="633"/>
                    <a:pt x="378" y="633"/>
                    <a:pt x="379" y="633"/>
                  </a:cubicBezTo>
                  <a:close/>
                  <a:moveTo>
                    <a:pt x="379" y="672"/>
                  </a:moveTo>
                  <a:cubicBezTo>
                    <a:pt x="379" y="680"/>
                    <a:pt x="379" y="680"/>
                    <a:pt x="379" y="680"/>
                  </a:cubicBezTo>
                  <a:cubicBezTo>
                    <a:pt x="379" y="679"/>
                    <a:pt x="378" y="679"/>
                    <a:pt x="378" y="679"/>
                  </a:cubicBezTo>
                  <a:cubicBezTo>
                    <a:pt x="377" y="679"/>
                    <a:pt x="377" y="679"/>
                    <a:pt x="376" y="679"/>
                  </a:cubicBezTo>
                  <a:cubicBezTo>
                    <a:pt x="376" y="672"/>
                    <a:pt x="376" y="672"/>
                    <a:pt x="376" y="672"/>
                  </a:cubicBezTo>
                  <a:cubicBezTo>
                    <a:pt x="377" y="672"/>
                    <a:pt x="378" y="672"/>
                    <a:pt x="379" y="672"/>
                  </a:cubicBezTo>
                  <a:close/>
                  <a:moveTo>
                    <a:pt x="379" y="688"/>
                  </a:moveTo>
                  <a:cubicBezTo>
                    <a:pt x="379" y="696"/>
                    <a:pt x="379" y="696"/>
                    <a:pt x="379" y="696"/>
                  </a:cubicBezTo>
                  <a:cubicBezTo>
                    <a:pt x="378" y="697"/>
                    <a:pt x="377" y="697"/>
                    <a:pt x="376" y="697"/>
                  </a:cubicBezTo>
                  <a:cubicBezTo>
                    <a:pt x="376" y="690"/>
                    <a:pt x="376" y="690"/>
                    <a:pt x="376" y="690"/>
                  </a:cubicBezTo>
                  <a:cubicBezTo>
                    <a:pt x="378" y="689"/>
                    <a:pt x="378" y="689"/>
                    <a:pt x="379" y="688"/>
                  </a:cubicBezTo>
                  <a:close/>
                  <a:moveTo>
                    <a:pt x="379" y="699"/>
                  </a:moveTo>
                  <a:cubicBezTo>
                    <a:pt x="379" y="712"/>
                    <a:pt x="379" y="712"/>
                    <a:pt x="379" y="712"/>
                  </a:cubicBezTo>
                  <a:cubicBezTo>
                    <a:pt x="376" y="712"/>
                    <a:pt x="376" y="712"/>
                    <a:pt x="376" y="712"/>
                  </a:cubicBezTo>
                  <a:cubicBezTo>
                    <a:pt x="376" y="702"/>
                    <a:pt x="376" y="702"/>
                    <a:pt x="376" y="702"/>
                  </a:cubicBezTo>
                  <a:cubicBezTo>
                    <a:pt x="377" y="702"/>
                    <a:pt x="378" y="700"/>
                    <a:pt x="379" y="699"/>
                  </a:cubicBezTo>
                  <a:close/>
                  <a:moveTo>
                    <a:pt x="379" y="747"/>
                  </a:moveTo>
                  <a:cubicBezTo>
                    <a:pt x="379" y="757"/>
                    <a:pt x="379" y="757"/>
                    <a:pt x="379" y="757"/>
                  </a:cubicBezTo>
                  <a:cubicBezTo>
                    <a:pt x="378" y="756"/>
                    <a:pt x="377" y="756"/>
                    <a:pt x="376" y="756"/>
                  </a:cubicBezTo>
                  <a:cubicBezTo>
                    <a:pt x="376" y="747"/>
                    <a:pt x="376" y="747"/>
                    <a:pt x="376" y="747"/>
                  </a:cubicBezTo>
                  <a:cubicBezTo>
                    <a:pt x="377" y="747"/>
                    <a:pt x="378" y="747"/>
                    <a:pt x="379" y="747"/>
                  </a:cubicBezTo>
                  <a:close/>
                  <a:moveTo>
                    <a:pt x="373" y="2"/>
                  </a:moveTo>
                  <a:cubicBezTo>
                    <a:pt x="374" y="2"/>
                    <a:pt x="375" y="2"/>
                    <a:pt x="376" y="2"/>
                  </a:cubicBezTo>
                  <a:cubicBezTo>
                    <a:pt x="376" y="13"/>
                    <a:pt x="376" y="13"/>
                    <a:pt x="376" y="13"/>
                  </a:cubicBezTo>
                  <a:cubicBezTo>
                    <a:pt x="375" y="12"/>
                    <a:pt x="374" y="11"/>
                    <a:pt x="373" y="10"/>
                  </a:cubicBezTo>
                  <a:cubicBezTo>
                    <a:pt x="373" y="2"/>
                    <a:pt x="373" y="2"/>
                    <a:pt x="373" y="2"/>
                  </a:cubicBezTo>
                  <a:close/>
                  <a:moveTo>
                    <a:pt x="376" y="793"/>
                  </a:moveTo>
                  <a:cubicBezTo>
                    <a:pt x="375" y="793"/>
                    <a:pt x="374" y="793"/>
                    <a:pt x="373" y="793"/>
                  </a:cubicBezTo>
                  <a:cubicBezTo>
                    <a:pt x="373" y="768"/>
                    <a:pt x="373" y="768"/>
                    <a:pt x="373" y="768"/>
                  </a:cubicBezTo>
                  <a:cubicBezTo>
                    <a:pt x="374" y="771"/>
                    <a:pt x="375" y="773"/>
                    <a:pt x="376" y="775"/>
                  </a:cubicBezTo>
                  <a:cubicBezTo>
                    <a:pt x="376" y="793"/>
                    <a:pt x="376" y="793"/>
                    <a:pt x="376" y="793"/>
                  </a:cubicBezTo>
                  <a:close/>
                  <a:moveTo>
                    <a:pt x="376" y="37"/>
                  </a:moveTo>
                  <a:cubicBezTo>
                    <a:pt x="376" y="46"/>
                    <a:pt x="376" y="46"/>
                    <a:pt x="376" y="46"/>
                  </a:cubicBezTo>
                  <a:cubicBezTo>
                    <a:pt x="373" y="46"/>
                    <a:pt x="373" y="46"/>
                    <a:pt x="373" y="46"/>
                  </a:cubicBezTo>
                  <a:cubicBezTo>
                    <a:pt x="373" y="35"/>
                    <a:pt x="373" y="35"/>
                    <a:pt x="373" y="35"/>
                  </a:cubicBezTo>
                  <a:cubicBezTo>
                    <a:pt x="374" y="36"/>
                    <a:pt x="375" y="37"/>
                    <a:pt x="376" y="37"/>
                  </a:cubicBezTo>
                  <a:close/>
                  <a:moveTo>
                    <a:pt x="376" y="166"/>
                  </a:moveTo>
                  <a:cubicBezTo>
                    <a:pt x="376" y="170"/>
                    <a:pt x="376" y="170"/>
                    <a:pt x="376" y="170"/>
                  </a:cubicBezTo>
                  <a:cubicBezTo>
                    <a:pt x="375" y="170"/>
                    <a:pt x="374" y="171"/>
                    <a:pt x="373" y="171"/>
                  </a:cubicBezTo>
                  <a:cubicBezTo>
                    <a:pt x="373" y="166"/>
                    <a:pt x="373" y="166"/>
                    <a:pt x="373" y="166"/>
                  </a:cubicBezTo>
                  <a:cubicBezTo>
                    <a:pt x="376" y="166"/>
                    <a:pt x="376" y="166"/>
                    <a:pt x="376" y="166"/>
                  </a:cubicBezTo>
                  <a:close/>
                  <a:moveTo>
                    <a:pt x="376" y="177"/>
                  </a:moveTo>
                  <a:cubicBezTo>
                    <a:pt x="376" y="193"/>
                    <a:pt x="376" y="193"/>
                    <a:pt x="376" y="193"/>
                  </a:cubicBezTo>
                  <a:cubicBezTo>
                    <a:pt x="375" y="193"/>
                    <a:pt x="374" y="193"/>
                    <a:pt x="373" y="194"/>
                  </a:cubicBezTo>
                  <a:cubicBezTo>
                    <a:pt x="373" y="188"/>
                    <a:pt x="373" y="188"/>
                    <a:pt x="373" y="188"/>
                  </a:cubicBezTo>
                  <a:cubicBezTo>
                    <a:pt x="375" y="188"/>
                    <a:pt x="375" y="188"/>
                    <a:pt x="375" y="188"/>
                  </a:cubicBezTo>
                  <a:cubicBezTo>
                    <a:pt x="375" y="187"/>
                    <a:pt x="375" y="187"/>
                    <a:pt x="373" y="183"/>
                  </a:cubicBezTo>
                  <a:cubicBezTo>
                    <a:pt x="373" y="174"/>
                    <a:pt x="373" y="174"/>
                    <a:pt x="373" y="174"/>
                  </a:cubicBezTo>
                  <a:cubicBezTo>
                    <a:pt x="376" y="177"/>
                    <a:pt x="376" y="177"/>
                    <a:pt x="376" y="177"/>
                  </a:cubicBezTo>
                  <a:close/>
                  <a:moveTo>
                    <a:pt x="376" y="296"/>
                  </a:moveTo>
                  <a:cubicBezTo>
                    <a:pt x="376" y="304"/>
                    <a:pt x="376" y="304"/>
                    <a:pt x="376" y="304"/>
                  </a:cubicBezTo>
                  <a:cubicBezTo>
                    <a:pt x="375" y="303"/>
                    <a:pt x="374" y="302"/>
                    <a:pt x="373" y="302"/>
                  </a:cubicBezTo>
                  <a:cubicBezTo>
                    <a:pt x="373" y="297"/>
                    <a:pt x="373" y="297"/>
                    <a:pt x="373" y="297"/>
                  </a:cubicBezTo>
                  <a:cubicBezTo>
                    <a:pt x="374" y="297"/>
                    <a:pt x="375" y="296"/>
                    <a:pt x="376" y="296"/>
                  </a:cubicBezTo>
                  <a:close/>
                  <a:moveTo>
                    <a:pt x="376" y="310"/>
                  </a:moveTo>
                  <a:cubicBezTo>
                    <a:pt x="376" y="314"/>
                    <a:pt x="376" y="314"/>
                    <a:pt x="376" y="314"/>
                  </a:cubicBezTo>
                  <a:cubicBezTo>
                    <a:pt x="375" y="314"/>
                    <a:pt x="374" y="315"/>
                    <a:pt x="373" y="315"/>
                  </a:cubicBezTo>
                  <a:cubicBezTo>
                    <a:pt x="373" y="311"/>
                    <a:pt x="373" y="311"/>
                    <a:pt x="373" y="311"/>
                  </a:cubicBezTo>
                  <a:cubicBezTo>
                    <a:pt x="373" y="311"/>
                    <a:pt x="373" y="311"/>
                    <a:pt x="373" y="311"/>
                  </a:cubicBezTo>
                  <a:cubicBezTo>
                    <a:pt x="375" y="311"/>
                    <a:pt x="376" y="311"/>
                    <a:pt x="376" y="310"/>
                  </a:cubicBezTo>
                  <a:close/>
                  <a:moveTo>
                    <a:pt x="376" y="377"/>
                  </a:moveTo>
                  <a:cubicBezTo>
                    <a:pt x="376" y="446"/>
                    <a:pt x="376" y="446"/>
                    <a:pt x="376" y="446"/>
                  </a:cubicBezTo>
                  <a:cubicBezTo>
                    <a:pt x="373" y="448"/>
                    <a:pt x="373" y="448"/>
                    <a:pt x="373" y="448"/>
                  </a:cubicBezTo>
                  <a:cubicBezTo>
                    <a:pt x="373" y="377"/>
                    <a:pt x="373" y="377"/>
                    <a:pt x="373" y="377"/>
                  </a:cubicBezTo>
                  <a:cubicBezTo>
                    <a:pt x="376" y="377"/>
                    <a:pt x="376" y="377"/>
                    <a:pt x="376" y="377"/>
                  </a:cubicBezTo>
                  <a:close/>
                  <a:moveTo>
                    <a:pt x="376" y="489"/>
                  </a:moveTo>
                  <a:cubicBezTo>
                    <a:pt x="376" y="504"/>
                    <a:pt x="376" y="504"/>
                    <a:pt x="376" y="504"/>
                  </a:cubicBezTo>
                  <a:cubicBezTo>
                    <a:pt x="375" y="501"/>
                    <a:pt x="374" y="498"/>
                    <a:pt x="373" y="495"/>
                  </a:cubicBezTo>
                  <a:cubicBezTo>
                    <a:pt x="373" y="489"/>
                    <a:pt x="373" y="489"/>
                    <a:pt x="373" y="489"/>
                  </a:cubicBezTo>
                  <a:cubicBezTo>
                    <a:pt x="376" y="489"/>
                    <a:pt x="376" y="489"/>
                    <a:pt x="376" y="489"/>
                  </a:cubicBezTo>
                  <a:close/>
                  <a:moveTo>
                    <a:pt x="376" y="505"/>
                  </a:moveTo>
                  <a:cubicBezTo>
                    <a:pt x="376" y="508"/>
                    <a:pt x="376" y="508"/>
                    <a:pt x="376" y="508"/>
                  </a:cubicBezTo>
                  <a:cubicBezTo>
                    <a:pt x="375" y="508"/>
                    <a:pt x="374" y="507"/>
                    <a:pt x="373" y="507"/>
                  </a:cubicBezTo>
                  <a:cubicBezTo>
                    <a:pt x="373" y="505"/>
                    <a:pt x="373" y="505"/>
                    <a:pt x="373" y="505"/>
                  </a:cubicBezTo>
                  <a:cubicBezTo>
                    <a:pt x="373" y="505"/>
                    <a:pt x="373" y="505"/>
                    <a:pt x="373" y="505"/>
                  </a:cubicBezTo>
                  <a:cubicBezTo>
                    <a:pt x="376" y="505"/>
                    <a:pt x="376" y="505"/>
                    <a:pt x="376" y="505"/>
                  </a:cubicBezTo>
                  <a:close/>
                  <a:moveTo>
                    <a:pt x="376" y="612"/>
                  </a:moveTo>
                  <a:cubicBezTo>
                    <a:pt x="376" y="623"/>
                    <a:pt x="376" y="623"/>
                    <a:pt x="376" y="623"/>
                  </a:cubicBezTo>
                  <a:cubicBezTo>
                    <a:pt x="375" y="621"/>
                    <a:pt x="374" y="620"/>
                    <a:pt x="373" y="618"/>
                  </a:cubicBezTo>
                  <a:cubicBezTo>
                    <a:pt x="373" y="611"/>
                    <a:pt x="373" y="611"/>
                    <a:pt x="373" y="611"/>
                  </a:cubicBezTo>
                  <a:cubicBezTo>
                    <a:pt x="374" y="612"/>
                    <a:pt x="374" y="612"/>
                    <a:pt x="374" y="612"/>
                  </a:cubicBezTo>
                  <a:cubicBezTo>
                    <a:pt x="376" y="612"/>
                    <a:pt x="376" y="612"/>
                    <a:pt x="376" y="612"/>
                  </a:cubicBezTo>
                  <a:close/>
                  <a:moveTo>
                    <a:pt x="376" y="633"/>
                  </a:moveTo>
                  <a:cubicBezTo>
                    <a:pt x="376" y="639"/>
                    <a:pt x="376" y="639"/>
                    <a:pt x="376" y="639"/>
                  </a:cubicBezTo>
                  <a:cubicBezTo>
                    <a:pt x="374" y="639"/>
                    <a:pt x="374" y="639"/>
                    <a:pt x="374" y="639"/>
                  </a:cubicBezTo>
                  <a:cubicBezTo>
                    <a:pt x="374" y="639"/>
                    <a:pt x="374" y="639"/>
                    <a:pt x="373" y="639"/>
                  </a:cubicBezTo>
                  <a:cubicBezTo>
                    <a:pt x="373" y="633"/>
                    <a:pt x="373" y="633"/>
                    <a:pt x="373" y="633"/>
                  </a:cubicBezTo>
                  <a:cubicBezTo>
                    <a:pt x="374" y="633"/>
                    <a:pt x="375" y="633"/>
                    <a:pt x="376" y="633"/>
                  </a:cubicBezTo>
                  <a:close/>
                  <a:moveTo>
                    <a:pt x="376" y="672"/>
                  </a:moveTo>
                  <a:cubicBezTo>
                    <a:pt x="376" y="679"/>
                    <a:pt x="376" y="679"/>
                    <a:pt x="376" y="679"/>
                  </a:cubicBezTo>
                  <a:cubicBezTo>
                    <a:pt x="376" y="679"/>
                    <a:pt x="375" y="679"/>
                    <a:pt x="373" y="680"/>
                  </a:cubicBezTo>
                  <a:cubicBezTo>
                    <a:pt x="373" y="672"/>
                    <a:pt x="373" y="672"/>
                    <a:pt x="373" y="672"/>
                  </a:cubicBezTo>
                  <a:cubicBezTo>
                    <a:pt x="374" y="672"/>
                    <a:pt x="375" y="672"/>
                    <a:pt x="376" y="672"/>
                  </a:cubicBezTo>
                  <a:close/>
                  <a:moveTo>
                    <a:pt x="376" y="690"/>
                  </a:moveTo>
                  <a:cubicBezTo>
                    <a:pt x="376" y="697"/>
                    <a:pt x="376" y="697"/>
                    <a:pt x="376" y="697"/>
                  </a:cubicBezTo>
                  <a:cubicBezTo>
                    <a:pt x="375" y="697"/>
                    <a:pt x="374" y="697"/>
                    <a:pt x="373" y="697"/>
                  </a:cubicBezTo>
                  <a:cubicBezTo>
                    <a:pt x="373" y="687"/>
                    <a:pt x="373" y="687"/>
                    <a:pt x="373" y="687"/>
                  </a:cubicBezTo>
                  <a:cubicBezTo>
                    <a:pt x="373" y="688"/>
                    <a:pt x="374" y="689"/>
                    <a:pt x="374" y="690"/>
                  </a:cubicBezTo>
                  <a:cubicBezTo>
                    <a:pt x="375" y="690"/>
                    <a:pt x="376" y="690"/>
                    <a:pt x="376" y="690"/>
                  </a:cubicBezTo>
                  <a:close/>
                  <a:moveTo>
                    <a:pt x="376" y="702"/>
                  </a:moveTo>
                  <a:cubicBezTo>
                    <a:pt x="376" y="712"/>
                    <a:pt x="376" y="712"/>
                    <a:pt x="376" y="712"/>
                  </a:cubicBezTo>
                  <a:cubicBezTo>
                    <a:pt x="373" y="712"/>
                    <a:pt x="373" y="712"/>
                    <a:pt x="373" y="712"/>
                  </a:cubicBezTo>
                  <a:cubicBezTo>
                    <a:pt x="373" y="703"/>
                    <a:pt x="373" y="703"/>
                    <a:pt x="373" y="703"/>
                  </a:cubicBezTo>
                  <a:cubicBezTo>
                    <a:pt x="374" y="703"/>
                    <a:pt x="375" y="703"/>
                    <a:pt x="376" y="703"/>
                  </a:cubicBezTo>
                  <a:cubicBezTo>
                    <a:pt x="376" y="702"/>
                    <a:pt x="376" y="702"/>
                    <a:pt x="376" y="702"/>
                  </a:cubicBezTo>
                  <a:close/>
                  <a:moveTo>
                    <a:pt x="376" y="747"/>
                  </a:moveTo>
                  <a:cubicBezTo>
                    <a:pt x="376" y="756"/>
                    <a:pt x="376" y="756"/>
                    <a:pt x="376" y="756"/>
                  </a:cubicBezTo>
                  <a:cubicBezTo>
                    <a:pt x="375" y="756"/>
                    <a:pt x="374" y="756"/>
                    <a:pt x="373" y="756"/>
                  </a:cubicBezTo>
                  <a:cubicBezTo>
                    <a:pt x="373" y="747"/>
                    <a:pt x="373" y="747"/>
                    <a:pt x="373" y="747"/>
                  </a:cubicBezTo>
                  <a:cubicBezTo>
                    <a:pt x="374" y="747"/>
                    <a:pt x="375" y="747"/>
                    <a:pt x="376" y="747"/>
                  </a:cubicBezTo>
                  <a:close/>
                  <a:moveTo>
                    <a:pt x="373" y="551"/>
                  </a:moveTo>
                  <a:cubicBezTo>
                    <a:pt x="373" y="544"/>
                    <a:pt x="373" y="544"/>
                    <a:pt x="373" y="544"/>
                  </a:cubicBezTo>
                  <a:cubicBezTo>
                    <a:pt x="374" y="545"/>
                    <a:pt x="376" y="546"/>
                    <a:pt x="376" y="548"/>
                  </a:cubicBezTo>
                  <a:cubicBezTo>
                    <a:pt x="375" y="549"/>
                    <a:pt x="374" y="550"/>
                    <a:pt x="373" y="551"/>
                  </a:cubicBezTo>
                  <a:close/>
                  <a:moveTo>
                    <a:pt x="373" y="264"/>
                  </a:moveTo>
                  <a:cubicBezTo>
                    <a:pt x="373" y="258"/>
                    <a:pt x="373" y="258"/>
                    <a:pt x="373" y="258"/>
                  </a:cubicBezTo>
                  <a:cubicBezTo>
                    <a:pt x="375" y="258"/>
                    <a:pt x="375" y="258"/>
                    <a:pt x="375" y="258"/>
                  </a:cubicBezTo>
                  <a:cubicBezTo>
                    <a:pt x="375" y="260"/>
                    <a:pt x="375" y="261"/>
                    <a:pt x="375" y="263"/>
                  </a:cubicBezTo>
                  <a:cubicBezTo>
                    <a:pt x="374" y="264"/>
                    <a:pt x="374" y="264"/>
                    <a:pt x="373" y="264"/>
                  </a:cubicBezTo>
                  <a:close/>
                  <a:moveTo>
                    <a:pt x="370" y="2"/>
                  </a:moveTo>
                  <a:cubicBezTo>
                    <a:pt x="371" y="2"/>
                    <a:pt x="372" y="2"/>
                    <a:pt x="373" y="2"/>
                  </a:cubicBezTo>
                  <a:cubicBezTo>
                    <a:pt x="373" y="10"/>
                    <a:pt x="373" y="10"/>
                    <a:pt x="373" y="10"/>
                  </a:cubicBezTo>
                  <a:cubicBezTo>
                    <a:pt x="372" y="10"/>
                    <a:pt x="371" y="9"/>
                    <a:pt x="370" y="9"/>
                  </a:cubicBezTo>
                  <a:cubicBezTo>
                    <a:pt x="370" y="2"/>
                    <a:pt x="370" y="2"/>
                    <a:pt x="370" y="2"/>
                  </a:cubicBezTo>
                  <a:close/>
                  <a:moveTo>
                    <a:pt x="373" y="793"/>
                  </a:moveTo>
                  <a:cubicBezTo>
                    <a:pt x="372" y="793"/>
                    <a:pt x="371" y="793"/>
                    <a:pt x="370" y="793"/>
                  </a:cubicBezTo>
                  <a:cubicBezTo>
                    <a:pt x="370" y="785"/>
                    <a:pt x="370" y="785"/>
                    <a:pt x="370" y="785"/>
                  </a:cubicBezTo>
                  <a:cubicBezTo>
                    <a:pt x="370" y="785"/>
                    <a:pt x="371" y="785"/>
                    <a:pt x="372" y="784"/>
                  </a:cubicBezTo>
                  <a:cubicBezTo>
                    <a:pt x="371" y="783"/>
                    <a:pt x="370" y="781"/>
                    <a:pt x="370" y="780"/>
                  </a:cubicBezTo>
                  <a:cubicBezTo>
                    <a:pt x="370" y="760"/>
                    <a:pt x="370" y="760"/>
                    <a:pt x="370" y="760"/>
                  </a:cubicBezTo>
                  <a:cubicBezTo>
                    <a:pt x="371" y="763"/>
                    <a:pt x="372" y="766"/>
                    <a:pt x="373" y="768"/>
                  </a:cubicBezTo>
                  <a:cubicBezTo>
                    <a:pt x="373" y="793"/>
                    <a:pt x="373" y="793"/>
                    <a:pt x="373" y="793"/>
                  </a:cubicBezTo>
                  <a:close/>
                  <a:moveTo>
                    <a:pt x="373" y="35"/>
                  </a:moveTo>
                  <a:cubicBezTo>
                    <a:pt x="373" y="46"/>
                    <a:pt x="373" y="46"/>
                    <a:pt x="373" y="46"/>
                  </a:cubicBezTo>
                  <a:cubicBezTo>
                    <a:pt x="370" y="46"/>
                    <a:pt x="370" y="46"/>
                    <a:pt x="370" y="46"/>
                  </a:cubicBezTo>
                  <a:cubicBezTo>
                    <a:pt x="370" y="32"/>
                    <a:pt x="370" y="32"/>
                    <a:pt x="370" y="32"/>
                  </a:cubicBezTo>
                  <a:cubicBezTo>
                    <a:pt x="371" y="33"/>
                    <a:pt x="372" y="34"/>
                    <a:pt x="373" y="35"/>
                  </a:cubicBezTo>
                  <a:close/>
                  <a:moveTo>
                    <a:pt x="373" y="166"/>
                  </a:moveTo>
                  <a:cubicBezTo>
                    <a:pt x="373" y="171"/>
                    <a:pt x="373" y="171"/>
                    <a:pt x="373" y="171"/>
                  </a:cubicBezTo>
                  <a:cubicBezTo>
                    <a:pt x="372" y="171"/>
                    <a:pt x="372" y="171"/>
                    <a:pt x="371" y="172"/>
                  </a:cubicBezTo>
                  <a:cubicBezTo>
                    <a:pt x="373" y="174"/>
                    <a:pt x="373" y="174"/>
                    <a:pt x="373" y="174"/>
                  </a:cubicBezTo>
                  <a:cubicBezTo>
                    <a:pt x="373" y="183"/>
                    <a:pt x="373" y="183"/>
                    <a:pt x="373" y="183"/>
                  </a:cubicBezTo>
                  <a:cubicBezTo>
                    <a:pt x="372" y="182"/>
                    <a:pt x="371" y="180"/>
                    <a:pt x="370" y="177"/>
                  </a:cubicBezTo>
                  <a:cubicBezTo>
                    <a:pt x="370" y="166"/>
                    <a:pt x="370" y="166"/>
                    <a:pt x="370" y="166"/>
                  </a:cubicBezTo>
                  <a:cubicBezTo>
                    <a:pt x="371" y="166"/>
                    <a:pt x="371" y="166"/>
                    <a:pt x="371" y="166"/>
                  </a:cubicBezTo>
                  <a:cubicBezTo>
                    <a:pt x="373" y="166"/>
                    <a:pt x="373" y="166"/>
                    <a:pt x="373" y="166"/>
                  </a:cubicBezTo>
                  <a:close/>
                  <a:moveTo>
                    <a:pt x="373" y="188"/>
                  </a:moveTo>
                  <a:cubicBezTo>
                    <a:pt x="373" y="194"/>
                    <a:pt x="373" y="194"/>
                    <a:pt x="373" y="194"/>
                  </a:cubicBezTo>
                  <a:cubicBezTo>
                    <a:pt x="372" y="194"/>
                    <a:pt x="372" y="194"/>
                    <a:pt x="372" y="194"/>
                  </a:cubicBezTo>
                  <a:cubicBezTo>
                    <a:pt x="371" y="194"/>
                    <a:pt x="370" y="194"/>
                    <a:pt x="370" y="194"/>
                  </a:cubicBezTo>
                  <a:cubicBezTo>
                    <a:pt x="370" y="188"/>
                    <a:pt x="370" y="188"/>
                    <a:pt x="370" y="188"/>
                  </a:cubicBezTo>
                  <a:cubicBezTo>
                    <a:pt x="371" y="188"/>
                    <a:pt x="372" y="188"/>
                    <a:pt x="373" y="188"/>
                  </a:cubicBezTo>
                  <a:close/>
                  <a:moveTo>
                    <a:pt x="373" y="258"/>
                  </a:moveTo>
                  <a:cubicBezTo>
                    <a:pt x="373" y="264"/>
                    <a:pt x="373" y="264"/>
                    <a:pt x="373" y="264"/>
                  </a:cubicBezTo>
                  <a:cubicBezTo>
                    <a:pt x="372" y="265"/>
                    <a:pt x="371" y="266"/>
                    <a:pt x="370" y="266"/>
                  </a:cubicBezTo>
                  <a:cubicBezTo>
                    <a:pt x="370" y="257"/>
                    <a:pt x="370" y="257"/>
                    <a:pt x="370" y="257"/>
                  </a:cubicBezTo>
                  <a:cubicBezTo>
                    <a:pt x="371" y="258"/>
                    <a:pt x="372" y="258"/>
                    <a:pt x="373" y="258"/>
                  </a:cubicBezTo>
                  <a:close/>
                  <a:moveTo>
                    <a:pt x="373" y="297"/>
                  </a:moveTo>
                  <a:cubicBezTo>
                    <a:pt x="373" y="302"/>
                    <a:pt x="373" y="302"/>
                    <a:pt x="373" y="302"/>
                  </a:cubicBezTo>
                  <a:cubicBezTo>
                    <a:pt x="372" y="302"/>
                    <a:pt x="371" y="302"/>
                    <a:pt x="370" y="302"/>
                  </a:cubicBezTo>
                  <a:cubicBezTo>
                    <a:pt x="370" y="298"/>
                    <a:pt x="370" y="298"/>
                    <a:pt x="370" y="298"/>
                  </a:cubicBezTo>
                  <a:cubicBezTo>
                    <a:pt x="371" y="298"/>
                    <a:pt x="372" y="297"/>
                    <a:pt x="373" y="297"/>
                  </a:cubicBezTo>
                  <a:close/>
                  <a:moveTo>
                    <a:pt x="373" y="311"/>
                  </a:moveTo>
                  <a:cubicBezTo>
                    <a:pt x="373" y="315"/>
                    <a:pt x="373" y="315"/>
                    <a:pt x="373" y="315"/>
                  </a:cubicBezTo>
                  <a:cubicBezTo>
                    <a:pt x="372" y="315"/>
                    <a:pt x="371" y="315"/>
                    <a:pt x="370" y="316"/>
                  </a:cubicBezTo>
                  <a:cubicBezTo>
                    <a:pt x="370" y="308"/>
                    <a:pt x="370" y="308"/>
                    <a:pt x="370" y="308"/>
                  </a:cubicBezTo>
                  <a:cubicBezTo>
                    <a:pt x="373" y="311"/>
                    <a:pt x="373" y="311"/>
                    <a:pt x="373" y="311"/>
                  </a:cubicBezTo>
                  <a:close/>
                  <a:moveTo>
                    <a:pt x="373" y="377"/>
                  </a:moveTo>
                  <a:cubicBezTo>
                    <a:pt x="373" y="448"/>
                    <a:pt x="373" y="448"/>
                    <a:pt x="373" y="448"/>
                  </a:cubicBezTo>
                  <a:cubicBezTo>
                    <a:pt x="370" y="450"/>
                    <a:pt x="370" y="450"/>
                    <a:pt x="370" y="450"/>
                  </a:cubicBezTo>
                  <a:cubicBezTo>
                    <a:pt x="370" y="377"/>
                    <a:pt x="370" y="377"/>
                    <a:pt x="370" y="377"/>
                  </a:cubicBezTo>
                  <a:cubicBezTo>
                    <a:pt x="373" y="377"/>
                    <a:pt x="373" y="377"/>
                    <a:pt x="373" y="377"/>
                  </a:cubicBezTo>
                  <a:close/>
                  <a:moveTo>
                    <a:pt x="373" y="489"/>
                  </a:moveTo>
                  <a:cubicBezTo>
                    <a:pt x="373" y="495"/>
                    <a:pt x="373" y="495"/>
                    <a:pt x="373" y="495"/>
                  </a:cubicBezTo>
                  <a:cubicBezTo>
                    <a:pt x="372" y="493"/>
                    <a:pt x="372" y="493"/>
                    <a:pt x="372" y="493"/>
                  </a:cubicBezTo>
                  <a:cubicBezTo>
                    <a:pt x="370" y="492"/>
                    <a:pt x="370" y="492"/>
                    <a:pt x="370" y="492"/>
                  </a:cubicBezTo>
                  <a:cubicBezTo>
                    <a:pt x="370" y="488"/>
                    <a:pt x="370" y="488"/>
                    <a:pt x="370" y="488"/>
                  </a:cubicBezTo>
                  <a:cubicBezTo>
                    <a:pt x="373" y="489"/>
                    <a:pt x="373" y="489"/>
                    <a:pt x="373" y="489"/>
                  </a:cubicBezTo>
                  <a:close/>
                  <a:moveTo>
                    <a:pt x="373" y="505"/>
                  </a:moveTo>
                  <a:cubicBezTo>
                    <a:pt x="373" y="507"/>
                    <a:pt x="373" y="507"/>
                    <a:pt x="373" y="507"/>
                  </a:cubicBezTo>
                  <a:cubicBezTo>
                    <a:pt x="372" y="507"/>
                    <a:pt x="371" y="507"/>
                    <a:pt x="370" y="506"/>
                  </a:cubicBezTo>
                  <a:cubicBezTo>
                    <a:pt x="370" y="501"/>
                    <a:pt x="370" y="501"/>
                    <a:pt x="370" y="501"/>
                  </a:cubicBezTo>
                  <a:cubicBezTo>
                    <a:pt x="370" y="502"/>
                    <a:pt x="372" y="503"/>
                    <a:pt x="373" y="505"/>
                  </a:cubicBezTo>
                  <a:close/>
                  <a:moveTo>
                    <a:pt x="373" y="544"/>
                  </a:moveTo>
                  <a:cubicBezTo>
                    <a:pt x="373" y="551"/>
                    <a:pt x="373" y="551"/>
                    <a:pt x="373" y="551"/>
                  </a:cubicBezTo>
                  <a:cubicBezTo>
                    <a:pt x="372" y="551"/>
                    <a:pt x="371" y="552"/>
                    <a:pt x="370" y="552"/>
                  </a:cubicBezTo>
                  <a:cubicBezTo>
                    <a:pt x="370" y="543"/>
                    <a:pt x="370" y="543"/>
                    <a:pt x="370" y="543"/>
                  </a:cubicBezTo>
                  <a:cubicBezTo>
                    <a:pt x="371" y="543"/>
                    <a:pt x="372" y="543"/>
                    <a:pt x="373" y="544"/>
                  </a:cubicBezTo>
                  <a:close/>
                  <a:moveTo>
                    <a:pt x="373" y="611"/>
                  </a:moveTo>
                  <a:cubicBezTo>
                    <a:pt x="373" y="618"/>
                    <a:pt x="373" y="618"/>
                    <a:pt x="373" y="618"/>
                  </a:cubicBezTo>
                  <a:cubicBezTo>
                    <a:pt x="372" y="618"/>
                    <a:pt x="371" y="617"/>
                    <a:pt x="370" y="616"/>
                  </a:cubicBezTo>
                  <a:cubicBezTo>
                    <a:pt x="370" y="610"/>
                    <a:pt x="370" y="610"/>
                    <a:pt x="370" y="610"/>
                  </a:cubicBezTo>
                  <a:cubicBezTo>
                    <a:pt x="371" y="611"/>
                    <a:pt x="372" y="611"/>
                    <a:pt x="373" y="611"/>
                  </a:cubicBezTo>
                  <a:close/>
                  <a:moveTo>
                    <a:pt x="373" y="633"/>
                  </a:moveTo>
                  <a:cubicBezTo>
                    <a:pt x="373" y="639"/>
                    <a:pt x="373" y="639"/>
                    <a:pt x="373" y="639"/>
                  </a:cubicBezTo>
                  <a:cubicBezTo>
                    <a:pt x="372" y="639"/>
                    <a:pt x="371" y="638"/>
                    <a:pt x="370" y="638"/>
                  </a:cubicBezTo>
                  <a:cubicBezTo>
                    <a:pt x="370" y="632"/>
                    <a:pt x="370" y="632"/>
                    <a:pt x="370" y="632"/>
                  </a:cubicBezTo>
                  <a:cubicBezTo>
                    <a:pt x="370" y="632"/>
                    <a:pt x="371" y="633"/>
                    <a:pt x="372" y="633"/>
                  </a:cubicBezTo>
                  <a:cubicBezTo>
                    <a:pt x="373" y="633"/>
                    <a:pt x="373" y="633"/>
                    <a:pt x="373" y="633"/>
                  </a:cubicBezTo>
                  <a:close/>
                  <a:moveTo>
                    <a:pt x="373" y="672"/>
                  </a:moveTo>
                  <a:cubicBezTo>
                    <a:pt x="373" y="680"/>
                    <a:pt x="373" y="680"/>
                    <a:pt x="373" y="680"/>
                  </a:cubicBezTo>
                  <a:cubicBezTo>
                    <a:pt x="373" y="680"/>
                    <a:pt x="373" y="680"/>
                    <a:pt x="373" y="680"/>
                  </a:cubicBezTo>
                  <a:cubicBezTo>
                    <a:pt x="373" y="683"/>
                    <a:pt x="372" y="685"/>
                    <a:pt x="373" y="687"/>
                  </a:cubicBezTo>
                  <a:cubicBezTo>
                    <a:pt x="373" y="697"/>
                    <a:pt x="373" y="697"/>
                    <a:pt x="373" y="697"/>
                  </a:cubicBezTo>
                  <a:cubicBezTo>
                    <a:pt x="372" y="697"/>
                    <a:pt x="371" y="697"/>
                    <a:pt x="370" y="696"/>
                  </a:cubicBezTo>
                  <a:cubicBezTo>
                    <a:pt x="370" y="672"/>
                    <a:pt x="370" y="672"/>
                    <a:pt x="370" y="672"/>
                  </a:cubicBezTo>
                  <a:cubicBezTo>
                    <a:pt x="371" y="672"/>
                    <a:pt x="372" y="672"/>
                    <a:pt x="373" y="672"/>
                  </a:cubicBezTo>
                  <a:close/>
                  <a:moveTo>
                    <a:pt x="373" y="703"/>
                  </a:moveTo>
                  <a:cubicBezTo>
                    <a:pt x="373" y="712"/>
                    <a:pt x="373" y="712"/>
                    <a:pt x="373" y="712"/>
                  </a:cubicBezTo>
                  <a:cubicBezTo>
                    <a:pt x="372" y="712"/>
                    <a:pt x="371" y="712"/>
                    <a:pt x="370" y="712"/>
                  </a:cubicBezTo>
                  <a:cubicBezTo>
                    <a:pt x="370" y="703"/>
                    <a:pt x="370" y="703"/>
                    <a:pt x="370" y="703"/>
                  </a:cubicBezTo>
                  <a:cubicBezTo>
                    <a:pt x="371" y="703"/>
                    <a:pt x="372" y="703"/>
                    <a:pt x="373" y="703"/>
                  </a:cubicBezTo>
                  <a:close/>
                  <a:moveTo>
                    <a:pt x="373" y="747"/>
                  </a:moveTo>
                  <a:cubicBezTo>
                    <a:pt x="373" y="756"/>
                    <a:pt x="373" y="756"/>
                    <a:pt x="373" y="756"/>
                  </a:cubicBezTo>
                  <a:cubicBezTo>
                    <a:pt x="372" y="756"/>
                    <a:pt x="371" y="756"/>
                    <a:pt x="370" y="755"/>
                  </a:cubicBezTo>
                  <a:cubicBezTo>
                    <a:pt x="370" y="747"/>
                    <a:pt x="370" y="747"/>
                    <a:pt x="370" y="747"/>
                  </a:cubicBezTo>
                  <a:cubicBezTo>
                    <a:pt x="371" y="747"/>
                    <a:pt x="372" y="747"/>
                    <a:pt x="373" y="747"/>
                  </a:cubicBezTo>
                  <a:close/>
                  <a:moveTo>
                    <a:pt x="370" y="529"/>
                  </a:moveTo>
                  <a:cubicBezTo>
                    <a:pt x="370" y="522"/>
                    <a:pt x="370" y="522"/>
                    <a:pt x="370" y="522"/>
                  </a:cubicBezTo>
                  <a:cubicBezTo>
                    <a:pt x="371" y="524"/>
                    <a:pt x="371" y="526"/>
                    <a:pt x="370" y="529"/>
                  </a:cubicBezTo>
                  <a:close/>
                  <a:moveTo>
                    <a:pt x="370" y="129"/>
                  </a:moveTo>
                  <a:cubicBezTo>
                    <a:pt x="370" y="121"/>
                    <a:pt x="370" y="121"/>
                    <a:pt x="370" y="121"/>
                  </a:cubicBezTo>
                  <a:cubicBezTo>
                    <a:pt x="370" y="122"/>
                    <a:pt x="371" y="122"/>
                    <a:pt x="372" y="122"/>
                  </a:cubicBezTo>
                  <a:cubicBezTo>
                    <a:pt x="372" y="124"/>
                    <a:pt x="371" y="127"/>
                    <a:pt x="370" y="129"/>
                  </a:cubicBezTo>
                  <a:close/>
                  <a:moveTo>
                    <a:pt x="366" y="2"/>
                  </a:moveTo>
                  <a:cubicBezTo>
                    <a:pt x="368" y="2"/>
                    <a:pt x="369" y="2"/>
                    <a:pt x="370" y="2"/>
                  </a:cubicBezTo>
                  <a:cubicBezTo>
                    <a:pt x="370" y="9"/>
                    <a:pt x="370" y="9"/>
                    <a:pt x="370" y="9"/>
                  </a:cubicBezTo>
                  <a:cubicBezTo>
                    <a:pt x="369" y="9"/>
                    <a:pt x="368" y="8"/>
                    <a:pt x="366" y="8"/>
                  </a:cubicBezTo>
                  <a:cubicBezTo>
                    <a:pt x="366" y="2"/>
                    <a:pt x="366" y="2"/>
                    <a:pt x="366" y="2"/>
                  </a:cubicBezTo>
                  <a:close/>
                  <a:moveTo>
                    <a:pt x="370" y="793"/>
                  </a:moveTo>
                  <a:cubicBezTo>
                    <a:pt x="369" y="792"/>
                    <a:pt x="368" y="792"/>
                    <a:pt x="366" y="792"/>
                  </a:cubicBezTo>
                  <a:cubicBezTo>
                    <a:pt x="366" y="786"/>
                    <a:pt x="366" y="786"/>
                    <a:pt x="366" y="786"/>
                  </a:cubicBezTo>
                  <a:cubicBezTo>
                    <a:pt x="368" y="785"/>
                    <a:pt x="369" y="785"/>
                    <a:pt x="370" y="785"/>
                  </a:cubicBezTo>
                  <a:cubicBezTo>
                    <a:pt x="370" y="793"/>
                    <a:pt x="370" y="793"/>
                    <a:pt x="370" y="793"/>
                  </a:cubicBezTo>
                  <a:close/>
                  <a:moveTo>
                    <a:pt x="370" y="32"/>
                  </a:moveTo>
                  <a:cubicBezTo>
                    <a:pt x="370" y="46"/>
                    <a:pt x="370" y="46"/>
                    <a:pt x="370" y="46"/>
                  </a:cubicBezTo>
                  <a:cubicBezTo>
                    <a:pt x="369" y="46"/>
                    <a:pt x="369" y="46"/>
                    <a:pt x="369" y="46"/>
                  </a:cubicBezTo>
                  <a:cubicBezTo>
                    <a:pt x="368" y="46"/>
                    <a:pt x="367" y="46"/>
                    <a:pt x="366" y="46"/>
                  </a:cubicBezTo>
                  <a:cubicBezTo>
                    <a:pt x="366" y="29"/>
                    <a:pt x="366" y="29"/>
                    <a:pt x="366" y="29"/>
                  </a:cubicBezTo>
                  <a:cubicBezTo>
                    <a:pt x="368" y="30"/>
                    <a:pt x="368" y="31"/>
                    <a:pt x="370" y="32"/>
                  </a:cubicBezTo>
                  <a:close/>
                  <a:moveTo>
                    <a:pt x="370" y="121"/>
                  </a:moveTo>
                  <a:cubicBezTo>
                    <a:pt x="370" y="129"/>
                    <a:pt x="370" y="129"/>
                    <a:pt x="370" y="129"/>
                  </a:cubicBezTo>
                  <a:cubicBezTo>
                    <a:pt x="369" y="131"/>
                    <a:pt x="368" y="133"/>
                    <a:pt x="366" y="134"/>
                  </a:cubicBezTo>
                  <a:cubicBezTo>
                    <a:pt x="366" y="121"/>
                    <a:pt x="366" y="121"/>
                    <a:pt x="366" y="121"/>
                  </a:cubicBezTo>
                  <a:cubicBezTo>
                    <a:pt x="368" y="121"/>
                    <a:pt x="369" y="121"/>
                    <a:pt x="370" y="121"/>
                  </a:cubicBezTo>
                  <a:close/>
                  <a:moveTo>
                    <a:pt x="370" y="166"/>
                  </a:moveTo>
                  <a:cubicBezTo>
                    <a:pt x="370" y="177"/>
                    <a:pt x="370" y="177"/>
                    <a:pt x="370" y="177"/>
                  </a:cubicBezTo>
                  <a:cubicBezTo>
                    <a:pt x="369" y="176"/>
                    <a:pt x="369" y="176"/>
                    <a:pt x="369" y="176"/>
                  </a:cubicBezTo>
                  <a:cubicBezTo>
                    <a:pt x="368" y="175"/>
                    <a:pt x="367" y="175"/>
                    <a:pt x="366" y="175"/>
                  </a:cubicBezTo>
                  <a:cubicBezTo>
                    <a:pt x="366" y="166"/>
                    <a:pt x="366" y="166"/>
                    <a:pt x="366" y="166"/>
                  </a:cubicBezTo>
                  <a:cubicBezTo>
                    <a:pt x="368" y="166"/>
                    <a:pt x="368" y="166"/>
                    <a:pt x="370" y="166"/>
                  </a:cubicBezTo>
                  <a:close/>
                  <a:moveTo>
                    <a:pt x="370" y="188"/>
                  </a:moveTo>
                  <a:cubicBezTo>
                    <a:pt x="370" y="194"/>
                    <a:pt x="370" y="194"/>
                    <a:pt x="370" y="194"/>
                  </a:cubicBezTo>
                  <a:cubicBezTo>
                    <a:pt x="369" y="194"/>
                    <a:pt x="368" y="194"/>
                    <a:pt x="366" y="194"/>
                  </a:cubicBezTo>
                  <a:cubicBezTo>
                    <a:pt x="366" y="188"/>
                    <a:pt x="366" y="188"/>
                    <a:pt x="366" y="188"/>
                  </a:cubicBezTo>
                  <a:cubicBezTo>
                    <a:pt x="368" y="188"/>
                    <a:pt x="369" y="188"/>
                    <a:pt x="370" y="188"/>
                  </a:cubicBezTo>
                  <a:close/>
                  <a:moveTo>
                    <a:pt x="370" y="257"/>
                  </a:moveTo>
                  <a:cubicBezTo>
                    <a:pt x="370" y="266"/>
                    <a:pt x="370" y="266"/>
                    <a:pt x="370" y="266"/>
                  </a:cubicBezTo>
                  <a:cubicBezTo>
                    <a:pt x="369" y="266"/>
                    <a:pt x="368" y="267"/>
                    <a:pt x="366" y="268"/>
                  </a:cubicBezTo>
                  <a:cubicBezTo>
                    <a:pt x="366" y="257"/>
                    <a:pt x="366" y="257"/>
                    <a:pt x="366" y="257"/>
                  </a:cubicBezTo>
                  <a:cubicBezTo>
                    <a:pt x="370" y="257"/>
                    <a:pt x="370" y="257"/>
                    <a:pt x="370" y="257"/>
                  </a:cubicBezTo>
                  <a:close/>
                  <a:moveTo>
                    <a:pt x="370" y="298"/>
                  </a:moveTo>
                  <a:cubicBezTo>
                    <a:pt x="370" y="302"/>
                    <a:pt x="370" y="302"/>
                    <a:pt x="370" y="302"/>
                  </a:cubicBezTo>
                  <a:cubicBezTo>
                    <a:pt x="369" y="302"/>
                    <a:pt x="368" y="302"/>
                    <a:pt x="366" y="302"/>
                  </a:cubicBezTo>
                  <a:cubicBezTo>
                    <a:pt x="366" y="299"/>
                    <a:pt x="366" y="299"/>
                    <a:pt x="366" y="299"/>
                  </a:cubicBezTo>
                  <a:cubicBezTo>
                    <a:pt x="368" y="298"/>
                    <a:pt x="369" y="298"/>
                    <a:pt x="370" y="298"/>
                  </a:cubicBezTo>
                  <a:close/>
                  <a:moveTo>
                    <a:pt x="370" y="308"/>
                  </a:moveTo>
                  <a:cubicBezTo>
                    <a:pt x="370" y="316"/>
                    <a:pt x="370" y="316"/>
                    <a:pt x="370" y="316"/>
                  </a:cubicBezTo>
                  <a:cubicBezTo>
                    <a:pt x="369" y="316"/>
                    <a:pt x="368" y="316"/>
                    <a:pt x="366" y="317"/>
                  </a:cubicBezTo>
                  <a:cubicBezTo>
                    <a:pt x="366" y="314"/>
                    <a:pt x="366" y="314"/>
                    <a:pt x="366" y="314"/>
                  </a:cubicBezTo>
                  <a:cubicBezTo>
                    <a:pt x="367" y="314"/>
                    <a:pt x="368" y="313"/>
                    <a:pt x="369" y="313"/>
                  </a:cubicBezTo>
                  <a:cubicBezTo>
                    <a:pt x="368" y="312"/>
                    <a:pt x="367" y="310"/>
                    <a:pt x="366" y="309"/>
                  </a:cubicBezTo>
                  <a:cubicBezTo>
                    <a:pt x="366" y="304"/>
                    <a:pt x="366" y="304"/>
                    <a:pt x="366" y="304"/>
                  </a:cubicBezTo>
                  <a:cubicBezTo>
                    <a:pt x="370" y="308"/>
                    <a:pt x="370" y="308"/>
                    <a:pt x="370" y="308"/>
                  </a:cubicBezTo>
                  <a:close/>
                  <a:moveTo>
                    <a:pt x="370" y="377"/>
                  </a:moveTo>
                  <a:cubicBezTo>
                    <a:pt x="370" y="450"/>
                    <a:pt x="370" y="450"/>
                    <a:pt x="370" y="450"/>
                  </a:cubicBezTo>
                  <a:cubicBezTo>
                    <a:pt x="366" y="453"/>
                    <a:pt x="366" y="453"/>
                    <a:pt x="366" y="453"/>
                  </a:cubicBezTo>
                  <a:cubicBezTo>
                    <a:pt x="366" y="417"/>
                    <a:pt x="366" y="417"/>
                    <a:pt x="366" y="417"/>
                  </a:cubicBezTo>
                  <a:cubicBezTo>
                    <a:pt x="368" y="411"/>
                    <a:pt x="368" y="411"/>
                    <a:pt x="368" y="411"/>
                  </a:cubicBezTo>
                  <a:cubicBezTo>
                    <a:pt x="366" y="410"/>
                    <a:pt x="366" y="410"/>
                    <a:pt x="366" y="410"/>
                  </a:cubicBezTo>
                  <a:cubicBezTo>
                    <a:pt x="366" y="378"/>
                    <a:pt x="366" y="378"/>
                    <a:pt x="366" y="378"/>
                  </a:cubicBezTo>
                  <a:cubicBezTo>
                    <a:pt x="370" y="377"/>
                    <a:pt x="370" y="377"/>
                    <a:pt x="370" y="377"/>
                  </a:cubicBezTo>
                  <a:close/>
                  <a:moveTo>
                    <a:pt x="370" y="488"/>
                  </a:moveTo>
                  <a:cubicBezTo>
                    <a:pt x="370" y="492"/>
                    <a:pt x="370" y="492"/>
                    <a:pt x="370" y="492"/>
                  </a:cubicBezTo>
                  <a:cubicBezTo>
                    <a:pt x="366" y="491"/>
                    <a:pt x="366" y="491"/>
                    <a:pt x="366" y="491"/>
                  </a:cubicBezTo>
                  <a:cubicBezTo>
                    <a:pt x="366" y="487"/>
                    <a:pt x="366" y="487"/>
                    <a:pt x="366" y="487"/>
                  </a:cubicBezTo>
                  <a:cubicBezTo>
                    <a:pt x="370" y="488"/>
                    <a:pt x="370" y="488"/>
                    <a:pt x="370" y="488"/>
                  </a:cubicBezTo>
                  <a:close/>
                  <a:moveTo>
                    <a:pt x="370" y="501"/>
                  </a:moveTo>
                  <a:cubicBezTo>
                    <a:pt x="368" y="499"/>
                    <a:pt x="367" y="496"/>
                    <a:pt x="366" y="491"/>
                  </a:cubicBezTo>
                  <a:cubicBezTo>
                    <a:pt x="366" y="505"/>
                    <a:pt x="366" y="505"/>
                    <a:pt x="366" y="505"/>
                  </a:cubicBezTo>
                  <a:cubicBezTo>
                    <a:pt x="368" y="506"/>
                    <a:pt x="369" y="506"/>
                    <a:pt x="370" y="506"/>
                  </a:cubicBezTo>
                  <a:cubicBezTo>
                    <a:pt x="370" y="501"/>
                    <a:pt x="370" y="501"/>
                    <a:pt x="370" y="501"/>
                  </a:cubicBezTo>
                  <a:close/>
                  <a:moveTo>
                    <a:pt x="370" y="522"/>
                  </a:moveTo>
                  <a:cubicBezTo>
                    <a:pt x="370" y="529"/>
                    <a:pt x="370" y="529"/>
                    <a:pt x="370" y="529"/>
                  </a:cubicBezTo>
                  <a:cubicBezTo>
                    <a:pt x="369" y="530"/>
                    <a:pt x="368" y="532"/>
                    <a:pt x="366" y="533"/>
                  </a:cubicBezTo>
                  <a:cubicBezTo>
                    <a:pt x="366" y="521"/>
                    <a:pt x="366" y="521"/>
                    <a:pt x="366" y="521"/>
                  </a:cubicBezTo>
                  <a:cubicBezTo>
                    <a:pt x="369" y="521"/>
                    <a:pt x="369" y="521"/>
                    <a:pt x="369" y="521"/>
                  </a:cubicBezTo>
                  <a:cubicBezTo>
                    <a:pt x="369" y="521"/>
                    <a:pt x="370" y="522"/>
                    <a:pt x="370" y="522"/>
                  </a:cubicBezTo>
                  <a:close/>
                  <a:moveTo>
                    <a:pt x="370" y="543"/>
                  </a:moveTo>
                  <a:cubicBezTo>
                    <a:pt x="370" y="552"/>
                    <a:pt x="370" y="552"/>
                    <a:pt x="370" y="552"/>
                  </a:cubicBezTo>
                  <a:cubicBezTo>
                    <a:pt x="369" y="553"/>
                    <a:pt x="368" y="553"/>
                    <a:pt x="366" y="553"/>
                  </a:cubicBezTo>
                  <a:cubicBezTo>
                    <a:pt x="366" y="542"/>
                    <a:pt x="366" y="542"/>
                    <a:pt x="366" y="542"/>
                  </a:cubicBezTo>
                  <a:cubicBezTo>
                    <a:pt x="368" y="542"/>
                    <a:pt x="369" y="543"/>
                    <a:pt x="370" y="543"/>
                  </a:cubicBezTo>
                  <a:close/>
                  <a:moveTo>
                    <a:pt x="370" y="610"/>
                  </a:moveTo>
                  <a:cubicBezTo>
                    <a:pt x="370" y="616"/>
                    <a:pt x="370" y="616"/>
                    <a:pt x="370" y="616"/>
                  </a:cubicBezTo>
                  <a:cubicBezTo>
                    <a:pt x="369" y="616"/>
                    <a:pt x="368" y="615"/>
                    <a:pt x="366" y="615"/>
                  </a:cubicBezTo>
                  <a:cubicBezTo>
                    <a:pt x="366" y="609"/>
                    <a:pt x="366" y="609"/>
                    <a:pt x="366" y="609"/>
                  </a:cubicBezTo>
                  <a:cubicBezTo>
                    <a:pt x="368" y="610"/>
                    <a:pt x="369" y="610"/>
                    <a:pt x="370" y="610"/>
                  </a:cubicBezTo>
                  <a:close/>
                  <a:moveTo>
                    <a:pt x="370" y="632"/>
                  </a:moveTo>
                  <a:cubicBezTo>
                    <a:pt x="370" y="638"/>
                    <a:pt x="370" y="638"/>
                    <a:pt x="370" y="638"/>
                  </a:cubicBezTo>
                  <a:cubicBezTo>
                    <a:pt x="369" y="638"/>
                    <a:pt x="368" y="638"/>
                    <a:pt x="366" y="637"/>
                  </a:cubicBezTo>
                  <a:cubicBezTo>
                    <a:pt x="366" y="628"/>
                    <a:pt x="366" y="628"/>
                    <a:pt x="366" y="628"/>
                  </a:cubicBezTo>
                  <a:cubicBezTo>
                    <a:pt x="367" y="630"/>
                    <a:pt x="368" y="631"/>
                    <a:pt x="370" y="632"/>
                  </a:cubicBezTo>
                  <a:close/>
                  <a:moveTo>
                    <a:pt x="370" y="672"/>
                  </a:moveTo>
                  <a:cubicBezTo>
                    <a:pt x="370" y="696"/>
                    <a:pt x="370" y="696"/>
                    <a:pt x="370" y="696"/>
                  </a:cubicBezTo>
                  <a:cubicBezTo>
                    <a:pt x="368" y="696"/>
                    <a:pt x="367" y="695"/>
                    <a:pt x="366" y="694"/>
                  </a:cubicBezTo>
                  <a:cubicBezTo>
                    <a:pt x="366" y="674"/>
                    <a:pt x="366" y="674"/>
                    <a:pt x="366" y="674"/>
                  </a:cubicBezTo>
                  <a:cubicBezTo>
                    <a:pt x="367" y="673"/>
                    <a:pt x="368" y="673"/>
                    <a:pt x="370" y="672"/>
                  </a:cubicBezTo>
                  <a:close/>
                  <a:moveTo>
                    <a:pt x="370" y="703"/>
                  </a:moveTo>
                  <a:cubicBezTo>
                    <a:pt x="370" y="712"/>
                    <a:pt x="370" y="712"/>
                    <a:pt x="370" y="712"/>
                  </a:cubicBezTo>
                  <a:cubicBezTo>
                    <a:pt x="369" y="712"/>
                    <a:pt x="368" y="712"/>
                    <a:pt x="366" y="712"/>
                  </a:cubicBezTo>
                  <a:cubicBezTo>
                    <a:pt x="366" y="702"/>
                    <a:pt x="366" y="702"/>
                    <a:pt x="366" y="702"/>
                  </a:cubicBezTo>
                  <a:cubicBezTo>
                    <a:pt x="368" y="703"/>
                    <a:pt x="369" y="703"/>
                    <a:pt x="370" y="703"/>
                  </a:cubicBezTo>
                  <a:close/>
                  <a:moveTo>
                    <a:pt x="370" y="747"/>
                  </a:moveTo>
                  <a:cubicBezTo>
                    <a:pt x="370" y="755"/>
                    <a:pt x="370" y="755"/>
                    <a:pt x="370" y="755"/>
                  </a:cubicBezTo>
                  <a:cubicBezTo>
                    <a:pt x="369" y="755"/>
                    <a:pt x="368" y="755"/>
                    <a:pt x="368" y="755"/>
                  </a:cubicBezTo>
                  <a:cubicBezTo>
                    <a:pt x="368" y="757"/>
                    <a:pt x="369" y="759"/>
                    <a:pt x="370" y="760"/>
                  </a:cubicBezTo>
                  <a:cubicBezTo>
                    <a:pt x="370" y="780"/>
                    <a:pt x="370" y="780"/>
                    <a:pt x="370" y="780"/>
                  </a:cubicBezTo>
                  <a:cubicBezTo>
                    <a:pt x="368" y="777"/>
                    <a:pt x="367" y="775"/>
                    <a:pt x="366" y="773"/>
                  </a:cubicBezTo>
                  <a:cubicBezTo>
                    <a:pt x="366" y="747"/>
                    <a:pt x="366" y="747"/>
                    <a:pt x="366" y="747"/>
                  </a:cubicBezTo>
                  <a:cubicBezTo>
                    <a:pt x="368" y="747"/>
                    <a:pt x="369" y="747"/>
                    <a:pt x="370" y="747"/>
                  </a:cubicBezTo>
                  <a:close/>
                  <a:moveTo>
                    <a:pt x="366" y="579"/>
                  </a:moveTo>
                  <a:cubicBezTo>
                    <a:pt x="366" y="572"/>
                    <a:pt x="366" y="572"/>
                    <a:pt x="366" y="572"/>
                  </a:cubicBezTo>
                  <a:cubicBezTo>
                    <a:pt x="369" y="574"/>
                    <a:pt x="368" y="576"/>
                    <a:pt x="366" y="579"/>
                  </a:cubicBezTo>
                  <a:close/>
                  <a:moveTo>
                    <a:pt x="360" y="2"/>
                  </a:moveTo>
                  <a:cubicBezTo>
                    <a:pt x="362" y="2"/>
                    <a:pt x="364" y="2"/>
                    <a:pt x="366" y="2"/>
                  </a:cubicBezTo>
                  <a:cubicBezTo>
                    <a:pt x="366" y="8"/>
                    <a:pt x="366" y="8"/>
                    <a:pt x="366" y="8"/>
                  </a:cubicBezTo>
                  <a:cubicBezTo>
                    <a:pt x="364" y="8"/>
                    <a:pt x="362" y="8"/>
                    <a:pt x="360" y="9"/>
                  </a:cubicBezTo>
                  <a:cubicBezTo>
                    <a:pt x="360" y="2"/>
                    <a:pt x="360" y="2"/>
                    <a:pt x="360" y="2"/>
                  </a:cubicBezTo>
                  <a:close/>
                  <a:moveTo>
                    <a:pt x="366" y="792"/>
                  </a:moveTo>
                  <a:cubicBezTo>
                    <a:pt x="364" y="792"/>
                    <a:pt x="362" y="792"/>
                    <a:pt x="360" y="792"/>
                  </a:cubicBezTo>
                  <a:cubicBezTo>
                    <a:pt x="360" y="785"/>
                    <a:pt x="360" y="785"/>
                    <a:pt x="360" y="785"/>
                  </a:cubicBezTo>
                  <a:cubicBezTo>
                    <a:pt x="361" y="785"/>
                    <a:pt x="363" y="786"/>
                    <a:pt x="364" y="786"/>
                  </a:cubicBezTo>
                  <a:cubicBezTo>
                    <a:pt x="365" y="786"/>
                    <a:pt x="366" y="786"/>
                    <a:pt x="366" y="786"/>
                  </a:cubicBezTo>
                  <a:cubicBezTo>
                    <a:pt x="366" y="792"/>
                    <a:pt x="366" y="792"/>
                    <a:pt x="366" y="792"/>
                  </a:cubicBezTo>
                  <a:close/>
                  <a:moveTo>
                    <a:pt x="366" y="29"/>
                  </a:moveTo>
                  <a:cubicBezTo>
                    <a:pt x="366" y="46"/>
                    <a:pt x="366" y="46"/>
                    <a:pt x="366" y="46"/>
                  </a:cubicBezTo>
                  <a:cubicBezTo>
                    <a:pt x="364" y="47"/>
                    <a:pt x="362" y="47"/>
                    <a:pt x="360" y="48"/>
                  </a:cubicBezTo>
                  <a:cubicBezTo>
                    <a:pt x="360" y="40"/>
                    <a:pt x="360" y="40"/>
                    <a:pt x="360" y="40"/>
                  </a:cubicBezTo>
                  <a:cubicBezTo>
                    <a:pt x="362" y="39"/>
                    <a:pt x="362" y="39"/>
                    <a:pt x="362" y="39"/>
                  </a:cubicBezTo>
                  <a:cubicBezTo>
                    <a:pt x="361" y="38"/>
                    <a:pt x="361" y="37"/>
                    <a:pt x="360" y="35"/>
                  </a:cubicBezTo>
                  <a:cubicBezTo>
                    <a:pt x="360" y="21"/>
                    <a:pt x="360" y="21"/>
                    <a:pt x="360" y="21"/>
                  </a:cubicBezTo>
                  <a:cubicBezTo>
                    <a:pt x="362" y="23"/>
                    <a:pt x="364" y="26"/>
                    <a:pt x="366" y="29"/>
                  </a:cubicBezTo>
                  <a:close/>
                  <a:moveTo>
                    <a:pt x="366" y="121"/>
                  </a:moveTo>
                  <a:cubicBezTo>
                    <a:pt x="366" y="134"/>
                    <a:pt x="366" y="134"/>
                    <a:pt x="366" y="134"/>
                  </a:cubicBezTo>
                  <a:cubicBezTo>
                    <a:pt x="365" y="136"/>
                    <a:pt x="363" y="137"/>
                    <a:pt x="360" y="138"/>
                  </a:cubicBezTo>
                  <a:cubicBezTo>
                    <a:pt x="360" y="120"/>
                    <a:pt x="360" y="120"/>
                    <a:pt x="360" y="120"/>
                  </a:cubicBezTo>
                  <a:cubicBezTo>
                    <a:pt x="362" y="121"/>
                    <a:pt x="364" y="121"/>
                    <a:pt x="366" y="121"/>
                  </a:cubicBezTo>
                  <a:close/>
                  <a:moveTo>
                    <a:pt x="366" y="166"/>
                  </a:moveTo>
                  <a:cubicBezTo>
                    <a:pt x="366" y="175"/>
                    <a:pt x="366" y="175"/>
                    <a:pt x="366" y="175"/>
                  </a:cubicBezTo>
                  <a:cubicBezTo>
                    <a:pt x="364" y="174"/>
                    <a:pt x="362" y="173"/>
                    <a:pt x="360" y="173"/>
                  </a:cubicBezTo>
                  <a:cubicBezTo>
                    <a:pt x="360" y="167"/>
                    <a:pt x="360" y="167"/>
                    <a:pt x="360" y="167"/>
                  </a:cubicBezTo>
                  <a:cubicBezTo>
                    <a:pt x="362" y="167"/>
                    <a:pt x="364" y="167"/>
                    <a:pt x="366" y="166"/>
                  </a:cubicBezTo>
                  <a:close/>
                  <a:moveTo>
                    <a:pt x="366" y="188"/>
                  </a:moveTo>
                  <a:cubicBezTo>
                    <a:pt x="366" y="194"/>
                    <a:pt x="366" y="194"/>
                    <a:pt x="366" y="194"/>
                  </a:cubicBezTo>
                  <a:cubicBezTo>
                    <a:pt x="364" y="194"/>
                    <a:pt x="362" y="194"/>
                    <a:pt x="360" y="195"/>
                  </a:cubicBezTo>
                  <a:cubicBezTo>
                    <a:pt x="360" y="184"/>
                    <a:pt x="360" y="184"/>
                    <a:pt x="360" y="184"/>
                  </a:cubicBezTo>
                  <a:cubicBezTo>
                    <a:pt x="364" y="189"/>
                    <a:pt x="364" y="189"/>
                    <a:pt x="364" y="189"/>
                  </a:cubicBezTo>
                  <a:cubicBezTo>
                    <a:pt x="366" y="188"/>
                    <a:pt x="366" y="188"/>
                    <a:pt x="366" y="188"/>
                  </a:cubicBezTo>
                  <a:close/>
                  <a:moveTo>
                    <a:pt x="366" y="257"/>
                  </a:moveTo>
                  <a:cubicBezTo>
                    <a:pt x="366" y="268"/>
                    <a:pt x="366" y="268"/>
                    <a:pt x="366" y="268"/>
                  </a:cubicBezTo>
                  <a:cubicBezTo>
                    <a:pt x="365" y="268"/>
                    <a:pt x="364" y="269"/>
                    <a:pt x="362" y="270"/>
                  </a:cubicBezTo>
                  <a:cubicBezTo>
                    <a:pt x="362" y="274"/>
                    <a:pt x="361" y="278"/>
                    <a:pt x="360" y="283"/>
                  </a:cubicBezTo>
                  <a:cubicBezTo>
                    <a:pt x="360" y="246"/>
                    <a:pt x="360" y="246"/>
                    <a:pt x="360" y="246"/>
                  </a:cubicBezTo>
                  <a:cubicBezTo>
                    <a:pt x="361" y="246"/>
                    <a:pt x="361" y="246"/>
                    <a:pt x="361" y="246"/>
                  </a:cubicBezTo>
                  <a:cubicBezTo>
                    <a:pt x="361" y="250"/>
                    <a:pt x="361" y="253"/>
                    <a:pt x="361" y="257"/>
                  </a:cubicBezTo>
                  <a:cubicBezTo>
                    <a:pt x="363" y="257"/>
                    <a:pt x="365" y="257"/>
                    <a:pt x="366" y="257"/>
                  </a:cubicBezTo>
                  <a:close/>
                  <a:moveTo>
                    <a:pt x="366" y="299"/>
                  </a:moveTo>
                  <a:cubicBezTo>
                    <a:pt x="366" y="302"/>
                    <a:pt x="366" y="302"/>
                    <a:pt x="366" y="302"/>
                  </a:cubicBezTo>
                  <a:cubicBezTo>
                    <a:pt x="366" y="302"/>
                    <a:pt x="365" y="302"/>
                    <a:pt x="364" y="302"/>
                  </a:cubicBezTo>
                  <a:cubicBezTo>
                    <a:pt x="365" y="303"/>
                    <a:pt x="366" y="304"/>
                    <a:pt x="366" y="304"/>
                  </a:cubicBezTo>
                  <a:cubicBezTo>
                    <a:pt x="366" y="309"/>
                    <a:pt x="366" y="309"/>
                    <a:pt x="366" y="309"/>
                  </a:cubicBezTo>
                  <a:cubicBezTo>
                    <a:pt x="365" y="308"/>
                    <a:pt x="363" y="306"/>
                    <a:pt x="360" y="306"/>
                  </a:cubicBezTo>
                  <a:cubicBezTo>
                    <a:pt x="360" y="301"/>
                    <a:pt x="360" y="301"/>
                    <a:pt x="360" y="301"/>
                  </a:cubicBezTo>
                  <a:cubicBezTo>
                    <a:pt x="362" y="300"/>
                    <a:pt x="364" y="299"/>
                    <a:pt x="366" y="299"/>
                  </a:cubicBezTo>
                  <a:close/>
                  <a:moveTo>
                    <a:pt x="366" y="314"/>
                  </a:moveTo>
                  <a:cubicBezTo>
                    <a:pt x="366" y="317"/>
                    <a:pt x="366" y="317"/>
                    <a:pt x="366" y="317"/>
                  </a:cubicBezTo>
                  <a:cubicBezTo>
                    <a:pt x="364" y="317"/>
                    <a:pt x="362" y="318"/>
                    <a:pt x="360" y="319"/>
                  </a:cubicBezTo>
                  <a:cubicBezTo>
                    <a:pt x="360" y="313"/>
                    <a:pt x="360" y="313"/>
                    <a:pt x="360" y="313"/>
                  </a:cubicBezTo>
                  <a:cubicBezTo>
                    <a:pt x="363" y="315"/>
                    <a:pt x="363" y="315"/>
                    <a:pt x="363" y="315"/>
                  </a:cubicBezTo>
                  <a:cubicBezTo>
                    <a:pt x="364" y="314"/>
                    <a:pt x="365" y="314"/>
                    <a:pt x="366" y="314"/>
                  </a:cubicBezTo>
                  <a:close/>
                  <a:moveTo>
                    <a:pt x="366" y="378"/>
                  </a:moveTo>
                  <a:cubicBezTo>
                    <a:pt x="366" y="410"/>
                    <a:pt x="366" y="410"/>
                    <a:pt x="366" y="410"/>
                  </a:cubicBezTo>
                  <a:cubicBezTo>
                    <a:pt x="360" y="405"/>
                    <a:pt x="360" y="405"/>
                    <a:pt x="360" y="405"/>
                  </a:cubicBezTo>
                  <a:cubicBezTo>
                    <a:pt x="360" y="378"/>
                    <a:pt x="360" y="378"/>
                    <a:pt x="360" y="378"/>
                  </a:cubicBezTo>
                  <a:cubicBezTo>
                    <a:pt x="366" y="378"/>
                    <a:pt x="366" y="378"/>
                    <a:pt x="366" y="378"/>
                  </a:cubicBezTo>
                  <a:close/>
                  <a:moveTo>
                    <a:pt x="366" y="417"/>
                  </a:moveTo>
                  <a:cubicBezTo>
                    <a:pt x="366" y="453"/>
                    <a:pt x="366" y="453"/>
                    <a:pt x="366" y="453"/>
                  </a:cubicBezTo>
                  <a:cubicBezTo>
                    <a:pt x="360" y="457"/>
                    <a:pt x="360" y="457"/>
                    <a:pt x="360" y="457"/>
                  </a:cubicBezTo>
                  <a:cubicBezTo>
                    <a:pt x="360" y="436"/>
                    <a:pt x="360" y="436"/>
                    <a:pt x="360" y="436"/>
                  </a:cubicBezTo>
                  <a:cubicBezTo>
                    <a:pt x="362" y="430"/>
                    <a:pt x="364" y="423"/>
                    <a:pt x="366" y="417"/>
                  </a:cubicBezTo>
                  <a:close/>
                  <a:moveTo>
                    <a:pt x="366" y="487"/>
                  </a:moveTo>
                  <a:cubicBezTo>
                    <a:pt x="366" y="491"/>
                    <a:pt x="366" y="491"/>
                    <a:pt x="366" y="491"/>
                  </a:cubicBezTo>
                  <a:cubicBezTo>
                    <a:pt x="366" y="505"/>
                    <a:pt x="366" y="505"/>
                    <a:pt x="366" y="505"/>
                  </a:cubicBezTo>
                  <a:cubicBezTo>
                    <a:pt x="364" y="505"/>
                    <a:pt x="362" y="504"/>
                    <a:pt x="360" y="504"/>
                  </a:cubicBezTo>
                  <a:cubicBezTo>
                    <a:pt x="360" y="501"/>
                    <a:pt x="360" y="501"/>
                    <a:pt x="360" y="501"/>
                  </a:cubicBezTo>
                  <a:cubicBezTo>
                    <a:pt x="361" y="501"/>
                    <a:pt x="361" y="501"/>
                    <a:pt x="361" y="502"/>
                  </a:cubicBezTo>
                  <a:cubicBezTo>
                    <a:pt x="362" y="502"/>
                    <a:pt x="363" y="502"/>
                    <a:pt x="364" y="502"/>
                  </a:cubicBezTo>
                  <a:cubicBezTo>
                    <a:pt x="364" y="497"/>
                    <a:pt x="363" y="493"/>
                    <a:pt x="360" y="490"/>
                  </a:cubicBezTo>
                  <a:cubicBezTo>
                    <a:pt x="360" y="485"/>
                    <a:pt x="360" y="485"/>
                    <a:pt x="360" y="485"/>
                  </a:cubicBezTo>
                  <a:cubicBezTo>
                    <a:pt x="361" y="486"/>
                    <a:pt x="363" y="486"/>
                    <a:pt x="364" y="487"/>
                  </a:cubicBezTo>
                  <a:cubicBezTo>
                    <a:pt x="366" y="487"/>
                    <a:pt x="366" y="487"/>
                    <a:pt x="366" y="487"/>
                  </a:cubicBezTo>
                  <a:close/>
                  <a:moveTo>
                    <a:pt x="366" y="521"/>
                  </a:moveTo>
                  <a:cubicBezTo>
                    <a:pt x="366" y="533"/>
                    <a:pt x="366" y="533"/>
                    <a:pt x="366" y="533"/>
                  </a:cubicBezTo>
                  <a:cubicBezTo>
                    <a:pt x="364" y="536"/>
                    <a:pt x="362" y="539"/>
                    <a:pt x="362" y="542"/>
                  </a:cubicBezTo>
                  <a:cubicBezTo>
                    <a:pt x="364" y="542"/>
                    <a:pt x="365" y="542"/>
                    <a:pt x="366" y="542"/>
                  </a:cubicBezTo>
                  <a:cubicBezTo>
                    <a:pt x="366" y="553"/>
                    <a:pt x="366" y="553"/>
                    <a:pt x="366" y="553"/>
                  </a:cubicBezTo>
                  <a:cubicBezTo>
                    <a:pt x="365" y="554"/>
                    <a:pt x="363" y="554"/>
                    <a:pt x="360" y="554"/>
                  </a:cubicBezTo>
                  <a:cubicBezTo>
                    <a:pt x="360" y="525"/>
                    <a:pt x="360" y="525"/>
                    <a:pt x="360" y="525"/>
                  </a:cubicBezTo>
                  <a:cubicBezTo>
                    <a:pt x="361" y="524"/>
                    <a:pt x="362" y="522"/>
                    <a:pt x="362" y="521"/>
                  </a:cubicBezTo>
                  <a:cubicBezTo>
                    <a:pt x="366" y="521"/>
                    <a:pt x="366" y="521"/>
                    <a:pt x="366" y="521"/>
                  </a:cubicBezTo>
                  <a:close/>
                  <a:moveTo>
                    <a:pt x="366" y="572"/>
                  </a:moveTo>
                  <a:cubicBezTo>
                    <a:pt x="366" y="579"/>
                    <a:pt x="366" y="579"/>
                    <a:pt x="366" y="579"/>
                  </a:cubicBezTo>
                  <a:cubicBezTo>
                    <a:pt x="365" y="583"/>
                    <a:pt x="362" y="587"/>
                    <a:pt x="361" y="592"/>
                  </a:cubicBezTo>
                  <a:cubicBezTo>
                    <a:pt x="360" y="592"/>
                    <a:pt x="360" y="592"/>
                    <a:pt x="360" y="592"/>
                  </a:cubicBezTo>
                  <a:cubicBezTo>
                    <a:pt x="360" y="569"/>
                    <a:pt x="360" y="569"/>
                    <a:pt x="360" y="569"/>
                  </a:cubicBezTo>
                  <a:cubicBezTo>
                    <a:pt x="363" y="570"/>
                    <a:pt x="365" y="571"/>
                    <a:pt x="366" y="572"/>
                  </a:cubicBezTo>
                  <a:close/>
                  <a:moveTo>
                    <a:pt x="366" y="609"/>
                  </a:moveTo>
                  <a:cubicBezTo>
                    <a:pt x="366" y="615"/>
                    <a:pt x="366" y="615"/>
                    <a:pt x="366" y="615"/>
                  </a:cubicBezTo>
                  <a:cubicBezTo>
                    <a:pt x="365" y="615"/>
                    <a:pt x="363" y="614"/>
                    <a:pt x="361" y="614"/>
                  </a:cubicBezTo>
                  <a:cubicBezTo>
                    <a:pt x="363" y="619"/>
                    <a:pt x="364" y="624"/>
                    <a:pt x="366" y="628"/>
                  </a:cubicBezTo>
                  <a:cubicBezTo>
                    <a:pt x="366" y="637"/>
                    <a:pt x="366" y="637"/>
                    <a:pt x="366" y="637"/>
                  </a:cubicBezTo>
                  <a:cubicBezTo>
                    <a:pt x="364" y="637"/>
                    <a:pt x="362" y="637"/>
                    <a:pt x="360" y="637"/>
                  </a:cubicBezTo>
                  <a:cubicBezTo>
                    <a:pt x="360" y="631"/>
                    <a:pt x="360" y="631"/>
                    <a:pt x="360" y="631"/>
                  </a:cubicBezTo>
                  <a:cubicBezTo>
                    <a:pt x="360" y="631"/>
                    <a:pt x="360" y="631"/>
                    <a:pt x="360" y="631"/>
                  </a:cubicBezTo>
                  <a:cubicBezTo>
                    <a:pt x="360" y="631"/>
                    <a:pt x="360" y="631"/>
                    <a:pt x="360" y="631"/>
                  </a:cubicBezTo>
                  <a:cubicBezTo>
                    <a:pt x="360" y="608"/>
                    <a:pt x="360" y="608"/>
                    <a:pt x="360" y="608"/>
                  </a:cubicBezTo>
                  <a:cubicBezTo>
                    <a:pt x="362" y="608"/>
                    <a:pt x="364" y="609"/>
                    <a:pt x="366" y="609"/>
                  </a:cubicBezTo>
                  <a:close/>
                  <a:moveTo>
                    <a:pt x="366" y="674"/>
                  </a:moveTo>
                  <a:cubicBezTo>
                    <a:pt x="366" y="694"/>
                    <a:pt x="366" y="694"/>
                    <a:pt x="366" y="694"/>
                  </a:cubicBezTo>
                  <a:cubicBezTo>
                    <a:pt x="360" y="690"/>
                    <a:pt x="359" y="679"/>
                    <a:pt x="366" y="674"/>
                  </a:cubicBezTo>
                  <a:close/>
                  <a:moveTo>
                    <a:pt x="366" y="702"/>
                  </a:moveTo>
                  <a:cubicBezTo>
                    <a:pt x="366" y="712"/>
                    <a:pt x="366" y="712"/>
                    <a:pt x="366" y="712"/>
                  </a:cubicBezTo>
                  <a:cubicBezTo>
                    <a:pt x="364" y="711"/>
                    <a:pt x="362" y="711"/>
                    <a:pt x="360" y="710"/>
                  </a:cubicBezTo>
                  <a:cubicBezTo>
                    <a:pt x="362" y="702"/>
                    <a:pt x="362" y="702"/>
                    <a:pt x="364" y="700"/>
                  </a:cubicBezTo>
                  <a:cubicBezTo>
                    <a:pt x="364" y="701"/>
                    <a:pt x="366" y="702"/>
                    <a:pt x="366" y="702"/>
                  </a:cubicBezTo>
                  <a:close/>
                  <a:moveTo>
                    <a:pt x="366" y="747"/>
                  </a:moveTo>
                  <a:cubicBezTo>
                    <a:pt x="366" y="773"/>
                    <a:pt x="366" y="773"/>
                    <a:pt x="366" y="773"/>
                  </a:cubicBezTo>
                  <a:cubicBezTo>
                    <a:pt x="364" y="769"/>
                    <a:pt x="362" y="765"/>
                    <a:pt x="360" y="762"/>
                  </a:cubicBezTo>
                  <a:cubicBezTo>
                    <a:pt x="360" y="748"/>
                    <a:pt x="360" y="748"/>
                    <a:pt x="360" y="748"/>
                  </a:cubicBezTo>
                  <a:cubicBezTo>
                    <a:pt x="362" y="748"/>
                    <a:pt x="364" y="748"/>
                    <a:pt x="366" y="747"/>
                  </a:cubicBezTo>
                  <a:close/>
                  <a:moveTo>
                    <a:pt x="354" y="3"/>
                  </a:moveTo>
                  <a:cubicBezTo>
                    <a:pt x="355" y="3"/>
                    <a:pt x="356" y="2"/>
                    <a:pt x="357" y="2"/>
                  </a:cubicBezTo>
                  <a:cubicBezTo>
                    <a:pt x="358" y="2"/>
                    <a:pt x="359" y="2"/>
                    <a:pt x="360" y="2"/>
                  </a:cubicBezTo>
                  <a:cubicBezTo>
                    <a:pt x="360" y="9"/>
                    <a:pt x="360" y="9"/>
                    <a:pt x="360" y="9"/>
                  </a:cubicBezTo>
                  <a:cubicBezTo>
                    <a:pt x="358" y="9"/>
                    <a:pt x="356" y="10"/>
                    <a:pt x="354" y="12"/>
                  </a:cubicBezTo>
                  <a:cubicBezTo>
                    <a:pt x="354" y="3"/>
                    <a:pt x="354" y="3"/>
                    <a:pt x="354" y="3"/>
                  </a:cubicBezTo>
                  <a:close/>
                  <a:moveTo>
                    <a:pt x="360" y="792"/>
                  </a:moveTo>
                  <a:cubicBezTo>
                    <a:pt x="358" y="791"/>
                    <a:pt x="356" y="791"/>
                    <a:pt x="354" y="791"/>
                  </a:cubicBezTo>
                  <a:cubicBezTo>
                    <a:pt x="354" y="782"/>
                    <a:pt x="354" y="782"/>
                    <a:pt x="354" y="782"/>
                  </a:cubicBezTo>
                  <a:cubicBezTo>
                    <a:pt x="356" y="783"/>
                    <a:pt x="358" y="784"/>
                    <a:pt x="360" y="785"/>
                  </a:cubicBezTo>
                  <a:cubicBezTo>
                    <a:pt x="360" y="792"/>
                    <a:pt x="360" y="792"/>
                    <a:pt x="360" y="792"/>
                  </a:cubicBezTo>
                  <a:close/>
                  <a:moveTo>
                    <a:pt x="360" y="21"/>
                  </a:moveTo>
                  <a:cubicBezTo>
                    <a:pt x="360" y="35"/>
                    <a:pt x="360" y="35"/>
                    <a:pt x="360" y="35"/>
                  </a:cubicBezTo>
                  <a:cubicBezTo>
                    <a:pt x="359" y="31"/>
                    <a:pt x="356" y="27"/>
                    <a:pt x="354" y="24"/>
                  </a:cubicBezTo>
                  <a:cubicBezTo>
                    <a:pt x="354" y="12"/>
                    <a:pt x="354" y="12"/>
                    <a:pt x="354" y="12"/>
                  </a:cubicBezTo>
                  <a:cubicBezTo>
                    <a:pt x="356" y="15"/>
                    <a:pt x="358" y="18"/>
                    <a:pt x="360" y="21"/>
                  </a:cubicBezTo>
                  <a:close/>
                  <a:moveTo>
                    <a:pt x="360" y="40"/>
                  </a:moveTo>
                  <a:cubicBezTo>
                    <a:pt x="360" y="48"/>
                    <a:pt x="360" y="48"/>
                    <a:pt x="360" y="48"/>
                  </a:cubicBezTo>
                  <a:cubicBezTo>
                    <a:pt x="358" y="48"/>
                    <a:pt x="356" y="48"/>
                    <a:pt x="354" y="49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7" y="41"/>
                    <a:pt x="358" y="41"/>
                    <a:pt x="360" y="40"/>
                  </a:cubicBezTo>
                  <a:close/>
                  <a:moveTo>
                    <a:pt x="360" y="120"/>
                  </a:moveTo>
                  <a:cubicBezTo>
                    <a:pt x="360" y="138"/>
                    <a:pt x="360" y="138"/>
                    <a:pt x="360" y="138"/>
                  </a:cubicBezTo>
                  <a:cubicBezTo>
                    <a:pt x="358" y="139"/>
                    <a:pt x="356" y="139"/>
                    <a:pt x="354" y="139"/>
                  </a:cubicBezTo>
                  <a:cubicBezTo>
                    <a:pt x="354" y="120"/>
                    <a:pt x="354" y="120"/>
                    <a:pt x="354" y="120"/>
                  </a:cubicBezTo>
                  <a:cubicBezTo>
                    <a:pt x="356" y="120"/>
                    <a:pt x="358" y="120"/>
                    <a:pt x="360" y="120"/>
                  </a:cubicBezTo>
                  <a:close/>
                  <a:moveTo>
                    <a:pt x="360" y="167"/>
                  </a:moveTo>
                  <a:cubicBezTo>
                    <a:pt x="360" y="173"/>
                    <a:pt x="360" y="173"/>
                    <a:pt x="360" y="173"/>
                  </a:cubicBezTo>
                  <a:cubicBezTo>
                    <a:pt x="358" y="173"/>
                    <a:pt x="356" y="173"/>
                    <a:pt x="354" y="173"/>
                  </a:cubicBezTo>
                  <a:cubicBezTo>
                    <a:pt x="354" y="169"/>
                    <a:pt x="354" y="169"/>
                    <a:pt x="354" y="169"/>
                  </a:cubicBezTo>
                  <a:cubicBezTo>
                    <a:pt x="356" y="168"/>
                    <a:pt x="358" y="168"/>
                    <a:pt x="360" y="167"/>
                  </a:cubicBezTo>
                  <a:close/>
                  <a:moveTo>
                    <a:pt x="360" y="184"/>
                  </a:moveTo>
                  <a:cubicBezTo>
                    <a:pt x="360" y="195"/>
                    <a:pt x="360" y="195"/>
                    <a:pt x="360" y="195"/>
                  </a:cubicBezTo>
                  <a:cubicBezTo>
                    <a:pt x="358" y="195"/>
                    <a:pt x="356" y="195"/>
                    <a:pt x="354" y="196"/>
                  </a:cubicBezTo>
                  <a:cubicBezTo>
                    <a:pt x="354" y="191"/>
                    <a:pt x="354" y="191"/>
                    <a:pt x="354" y="191"/>
                  </a:cubicBezTo>
                  <a:cubicBezTo>
                    <a:pt x="355" y="191"/>
                    <a:pt x="356" y="191"/>
                    <a:pt x="357" y="191"/>
                  </a:cubicBezTo>
                  <a:cubicBezTo>
                    <a:pt x="356" y="188"/>
                    <a:pt x="355" y="186"/>
                    <a:pt x="354" y="185"/>
                  </a:cubicBezTo>
                  <a:cubicBezTo>
                    <a:pt x="354" y="177"/>
                    <a:pt x="354" y="177"/>
                    <a:pt x="354" y="177"/>
                  </a:cubicBezTo>
                  <a:cubicBezTo>
                    <a:pt x="360" y="184"/>
                    <a:pt x="360" y="184"/>
                    <a:pt x="360" y="184"/>
                  </a:cubicBezTo>
                  <a:close/>
                  <a:moveTo>
                    <a:pt x="360" y="246"/>
                  </a:moveTo>
                  <a:cubicBezTo>
                    <a:pt x="360" y="283"/>
                    <a:pt x="360" y="283"/>
                    <a:pt x="360" y="283"/>
                  </a:cubicBezTo>
                  <a:cubicBezTo>
                    <a:pt x="359" y="287"/>
                    <a:pt x="357" y="291"/>
                    <a:pt x="354" y="293"/>
                  </a:cubicBezTo>
                  <a:cubicBezTo>
                    <a:pt x="354" y="220"/>
                    <a:pt x="354" y="220"/>
                    <a:pt x="354" y="220"/>
                  </a:cubicBezTo>
                  <a:cubicBezTo>
                    <a:pt x="355" y="220"/>
                    <a:pt x="355" y="220"/>
                    <a:pt x="355" y="220"/>
                  </a:cubicBezTo>
                  <a:cubicBezTo>
                    <a:pt x="356" y="220"/>
                    <a:pt x="357" y="221"/>
                    <a:pt x="357" y="221"/>
                  </a:cubicBezTo>
                  <a:cubicBezTo>
                    <a:pt x="357" y="230"/>
                    <a:pt x="358" y="238"/>
                    <a:pt x="358" y="246"/>
                  </a:cubicBezTo>
                  <a:cubicBezTo>
                    <a:pt x="360" y="246"/>
                    <a:pt x="360" y="246"/>
                    <a:pt x="360" y="246"/>
                  </a:cubicBezTo>
                  <a:close/>
                  <a:moveTo>
                    <a:pt x="360" y="301"/>
                  </a:moveTo>
                  <a:cubicBezTo>
                    <a:pt x="360" y="306"/>
                    <a:pt x="360" y="306"/>
                    <a:pt x="360" y="306"/>
                  </a:cubicBezTo>
                  <a:cubicBezTo>
                    <a:pt x="358" y="305"/>
                    <a:pt x="356" y="306"/>
                    <a:pt x="354" y="306"/>
                  </a:cubicBezTo>
                  <a:cubicBezTo>
                    <a:pt x="354" y="303"/>
                    <a:pt x="354" y="303"/>
                    <a:pt x="354" y="303"/>
                  </a:cubicBezTo>
                  <a:cubicBezTo>
                    <a:pt x="356" y="302"/>
                    <a:pt x="358" y="301"/>
                    <a:pt x="360" y="301"/>
                  </a:cubicBezTo>
                  <a:close/>
                  <a:moveTo>
                    <a:pt x="360" y="313"/>
                  </a:moveTo>
                  <a:cubicBezTo>
                    <a:pt x="360" y="319"/>
                    <a:pt x="360" y="319"/>
                    <a:pt x="360" y="319"/>
                  </a:cubicBezTo>
                  <a:cubicBezTo>
                    <a:pt x="358" y="320"/>
                    <a:pt x="356" y="321"/>
                    <a:pt x="354" y="322"/>
                  </a:cubicBezTo>
                  <a:cubicBezTo>
                    <a:pt x="354" y="318"/>
                    <a:pt x="354" y="318"/>
                    <a:pt x="354" y="318"/>
                  </a:cubicBezTo>
                  <a:cubicBezTo>
                    <a:pt x="355" y="318"/>
                    <a:pt x="356" y="317"/>
                    <a:pt x="358" y="316"/>
                  </a:cubicBezTo>
                  <a:cubicBezTo>
                    <a:pt x="357" y="315"/>
                    <a:pt x="355" y="315"/>
                    <a:pt x="354" y="314"/>
                  </a:cubicBezTo>
                  <a:cubicBezTo>
                    <a:pt x="354" y="308"/>
                    <a:pt x="354" y="308"/>
                    <a:pt x="354" y="308"/>
                  </a:cubicBezTo>
                  <a:cubicBezTo>
                    <a:pt x="356" y="310"/>
                    <a:pt x="357" y="311"/>
                    <a:pt x="360" y="313"/>
                  </a:cubicBezTo>
                  <a:close/>
                  <a:moveTo>
                    <a:pt x="360" y="378"/>
                  </a:moveTo>
                  <a:cubicBezTo>
                    <a:pt x="360" y="405"/>
                    <a:pt x="360" y="405"/>
                    <a:pt x="360" y="405"/>
                  </a:cubicBezTo>
                  <a:cubicBezTo>
                    <a:pt x="354" y="400"/>
                    <a:pt x="354" y="400"/>
                    <a:pt x="354" y="400"/>
                  </a:cubicBezTo>
                  <a:cubicBezTo>
                    <a:pt x="354" y="378"/>
                    <a:pt x="354" y="378"/>
                    <a:pt x="354" y="378"/>
                  </a:cubicBezTo>
                  <a:cubicBezTo>
                    <a:pt x="360" y="378"/>
                    <a:pt x="360" y="378"/>
                    <a:pt x="360" y="378"/>
                  </a:cubicBezTo>
                  <a:close/>
                  <a:moveTo>
                    <a:pt x="360" y="436"/>
                  </a:moveTo>
                  <a:cubicBezTo>
                    <a:pt x="360" y="457"/>
                    <a:pt x="360" y="457"/>
                    <a:pt x="360" y="457"/>
                  </a:cubicBezTo>
                  <a:cubicBezTo>
                    <a:pt x="354" y="462"/>
                    <a:pt x="354" y="462"/>
                    <a:pt x="354" y="462"/>
                  </a:cubicBezTo>
                  <a:cubicBezTo>
                    <a:pt x="354" y="457"/>
                    <a:pt x="354" y="457"/>
                    <a:pt x="354" y="457"/>
                  </a:cubicBezTo>
                  <a:cubicBezTo>
                    <a:pt x="356" y="450"/>
                    <a:pt x="358" y="443"/>
                    <a:pt x="360" y="436"/>
                  </a:cubicBezTo>
                  <a:close/>
                  <a:moveTo>
                    <a:pt x="360" y="485"/>
                  </a:moveTo>
                  <a:cubicBezTo>
                    <a:pt x="360" y="490"/>
                    <a:pt x="360" y="490"/>
                    <a:pt x="360" y="490"/>
                  </a:cubicBezTo>
                  <a:cubicBezTo>
                    <a:pt x="359" y="489"/>
                    <a:pt x="358" y="488"/>
                    <a:pt x="357" y="486"/>
                  </a:cubicBezTo>
                  <a:cubicBezTo>
                    <a:pt x="357" y="490"/>
                    <a:pt x="357" y="494"/>
                    <a:pt x="357" y="497"/>
                  </a:cubicBezTo>
                  <a:cubicBezTo>
                    <a:pt x="358" y="498"/>
                    <a:pt x="359" y="499"/>
                    <a:pt x="360" y="501"/>
                  </a:cubicBezTo>
                  <a:cubicBezTo>
                    <a:pt x="360" y="504"/>
                    <a:pt x="360" y="504"/>
                    <a:pt x="360" y="504"/>
                  </a:cubicBezTo>
                  <a:cubicBezTo>
                    <a:pt x="358" y="503"/>
                    <a:pt x="356" y="502"/>
                    <a:pt x="354" y="501"/>
                  </a:cubicBezTo>
                  <a:cubicBezTo>
                    <a:pt x="354" y="482"/>
                    <a:pt x="354" y="482"/>
                    <a:pt x="354" y="482"/>
                  </a:cubicBezTo>
                  <a:cubicBezTo>
                    <a:pt x="356" y="483"/>
                    <a:pt x="358" y="484"/>
                    <a:pt x="360" y="485"/>
                  </a:cubicBezTo>
                  <a:close/>
                  <a:moveTo>
                    <a:pt x="360" y="525"/>
                  </a:moveTo>
                  <a:cubicBezTo>
                    <a:pt x="360" y="554"/>
                    <a:pt x="360" y="554"/>
                    <a:pt x="360" y="554"/>
                  </a:cubicBezTo>
                  <a:cubicBezTo>
                    <a:pt x="359" y="554"/>
                    <a:pt x="359" y="554"/>
                    <a:pt x="359" y="554"/>
                  </a:cubicBezTo>
                  <a:cubicBezTo>
                    <a:pt x="356" y="559"/>
                    <a:pt x="357" y="561"/>
                    <a:pt x="357" y="568"/>
                  </a:cubicBezTo>
                  <a:cubicBezTo>
                    <a:pt x="358" y="568"/>
                    <a:pt x="359" y="569"/>
                    <a:pt x="360" y="569"/>
                  </a:cubicBezTo>
                  <a:cubicBezTo>
                    <a:pt x="360" y="592"/>
                    <a:pt x="360" y="592"/>
                    <a:pt x="360" y="592"/>
                  </a:cubicBezTo>
                  <a:cubicBezTo>
                    <a:pt x="358" y="593"/>
                    <a:pt x="358" y="593"/>
                    <a:pt x="355" y="591"/>
                  </a:cubicBezTo>
                  <a:cubicBezTo>
                    <a:pt x="355" y="588"/>
                    <a:pt x="354" y="584"/>
                    <a:pt x="354" y="581"/>
                  </a:cubicBezTo>
                  <a:cubicBezTo>
                    <a:pt x="354" y="540"/>
                    <a:pt x="354" y="540"/>
                    <a:pt x="354" y="540"/>
                  </a:cubicBezTo>
                  <a:cubicBezTo>
                    <a:pt x="356" y="535"/>
                    <a:pt x="358" y="530"/>
                    <a:pt x="360" y="525"/>
                  </a:cubicBezTo>
                  <a:close/>
                  <a:moveTo>
                    <a:pt x="360" y="608"/>
                  </a:moveTo>
                  <a:cubicBezTo>
                    <a:pt x="360" y="631"/>
                    <a:pt x="360" y="631"/>
                    <a:pt x="360" y="631"/>
                  </a:cubicBezTo>
                  <a:cubicBezTo>
                    <a:pt x="358" y="624"/>
                    <a:pt x="357" y="619"/>
                    <a:pt x="354" y="616"/>
                  </a:cubicBezTo>
                  <a:cubicBezTo>
                    <a:pt x="354" y="607"/>
                    <a:pt x="354" y="607"/>
                    <a:pt x="354" y="607"/>
                  </a:cubicBezTo>
                  <a:cubicBezTo>
                    <a:pt x="356" y="607"/>
                    <a:pt x="358" y="607"/>
                    <a:pt x="360" y="608"/>
                  </a:cubicBezTo>
                  <a:close/>
                  <a:moveTo>
                    <a:pt x="360" y="631"/>
                  </a:moveTo>
                  <a:cubicBezTo>
                    <a:pt x="360" y="637"/>
                    <a:pt x="360" y="637"/>
                    <a:pt x="360" y="637"/>
                  </a:cubicBezTo>
                  <a:cubicBezTo>
                    <a:pt x="358" y="636"/>
                    <a:pt x="356" y="636"/>
                    <a:pt x="354" y="636"/>
                  </a:cubicBezTo>
                  <a:cubicBezTo>
                    <a:pt x="354" y="631"/>
                    <a:pt x="354" y="631"/>
                    <a:pt x="354" y="631"/>
                  </a:cubicBezTo>
                  <a:cubicBezTo>
                    <a:pt x="355" y="631"/>
                    <a:pt x="355" y="631"/>
                    <a:pt x="355" y="631"/>
                  </a:cubicBezTo>
                  <a:cubicBezTo>
                    <a:pt x="360" y="631"/>
                    <a:pt x="360" y="631"/>
                    <a:pt x="360" y="631"/>
                  </a:cubicBezTo>
                  <a:close/>
                  <a:moveTo>
                    <a:pt x="360" y="748"/>
                  </a:moveTo>
                  <a:cubicBezTo>
                    <a:pt x="360" y="762"/>
                    <a:pt x="360" y="762"/>
                    <a:pt x="360" y="762"/>
                  </a:cubicBezTo>
                  <a:cubicBezTo>
                    <a:pt x="359" y="759"/>
                    <a:pt x="357" y="757"/>
                    <a:pt x="354" y="756"/>
                  </a:cubicBezTo>
                  <a:cubicBezTo>
                    <a:pt x="354" y="747"/>
                    <a:pt x="354" y="747"/>
                    <a:pt x="354" y="747"/>
                  </a:cubicBezTo>
                  <a:cubicBezTo>
                    <a:pt x="355" y="747"/>
                    <a:pt x="357" y="747"/>
                    <a:pt x="358" y="748"/>
                  </a:cubicBezTo>
                  <a:cubicBezTo>
                    <a:pt x="359" y="748"/>
                    <a:pt x="359" y="748"/>
                    <a:pt x="360" y="748"/>
                  </a:cubicBezTo>
                  <a:close/>
                  <a:moveTo>
                    <a:pt x="354" y="217"/>
                  </a:moveTo>
                  <a:cubicBezTo>
                    <a:pt x="354" y="209"/>
                    <a:pt x="354" y="209"/>
                    <a:pt x="354" y="209"/>
                  </a:cubicBezTo>
                  <a:cubicBezTo>
                    <a:pt x="355" y="209"/>
                    <a:pt x="355" y="209"/>
                    <a:pt x="355" y="209"/>
                  </a:cubicBezTo>
                  <a:cubicBezTo>
                    <a:pt x="356" y="211"/>
                    <a:pt x="356" y="211"/>
                    <a:pt x="356" y="215"/>
                  </a:cubicBezTo>
                  <a:cubicBezTo>
                    <a:pt x="356" y="215"/>
                    <a:pt x="355" y="216"/>
                    <a:pt x="354" y="217"/>
                  </a:cubicBezTo>
                  <a:close/>
                  <a:moveTo>
                    <a:pt x="349" y="4"/>
                  </a:moveTo>
                  <a:cubicBezTo>
                    <a:pt x="350" y="3"/>
                    <a:pt x="352" y="3"/>
                    <a:pt x="354" y="3"/>
                  </a:cubicBezTo>
                  <a:cubicBezTo>
                    <a:pt x="354" y="12"/>
                    <a:pt x="354" y="12"/>
                    <a:pt x="354" y="12"/>
                  </a:cubicBezTo>
                  <a:cubicBezTo>
                    <a:pt x="354" y="12"/>
                    <a:pt x="354" y="12"/>
                    <a:pt x="354" y="12"/>
                  </a:cubicBezTo>
                  <a:cubicBezTo>
                    <a:pt x="354" y="12"/>
                    <a:pt x="354" y="12"/>
                    <a:pt x="354" y="12"/>
                  </a:cubicBezTo>
                  <a:cubicBezTo>
                    <a:pt x="354" y="24"/>
                    <a:pt x="354" y="24"/>
                    <a:pt x="354" y="24"/>
                  </a:cubicBezTo>
                  <a:cubicBezTo>
                    <a:pt x="352" y="22"/>
                    <a:pt x="351" y="20"/>
                    <a:pt x="349" y="19"/>
                  </a:cubicBezTo>
                  <a:cubicBezTo>
                    <a:pt x="349" y="4"/>
                    <a:pt x="349" y="4"/>
                    <a:pt x="349" y="4"/>
                  </a:cubicBezTo>
                  <a:close/>
                  <a:moveTo>
                    <a:pt x="354" y="791"/>
                  </a:moveTo>
                  <a:cubicBezTo>
                    <a:pt x="352" y="791"/>
                    <a:pt x="350" y="791"/>
                    <a:pt x="349" y="791"/>
                  </a:cubicBezTo>
                  <a:cubicBezTo>
                    <a:pt x="349" y="778"/>
                    <a:pt x="349" y="778"/>
                    <a:pt x="349" y="778"/>
                  </a:cubicBezTo>
                  <a:cubicBezTo>
                    <a:pt x="350" y="780"/>
                    <a:pt x="352" y="781"/>
                    <a:pt x="354" y="782"/>
                  </a:cubicBezTo>
                  <a:cubicBezTo>
                    <a:pt x="354" y="791"/>
                    <a:pt x="354" y="791"/>
                    <a:pt x="354" y="791"/>
                  </a:cubicBezTo>
                  <a:close/>
                  <a:moveTo>
                    <a:pt x="354" y="41"/>
                  </a:moveTo>
                  <a:cubicBezTo>
                    <a:pt x="354" y="49"/>
                    <a:pt x="354" y="49"/>
                    <a:pt x="354" y="49"/>
                  </a:cubicBezTo>
                  <a:cubicBezTo>
                    <a:pt x="352" y="49"/>
                    <a:pt x="350" y="49"/>
                    <a:pt x="349" y="49"/>
                  </a:cubicBezTo>
                  <a:cubicBezTo>
                    <a:pt x="349" y="42"/>
                    <a:pt x="349" y="42"/>
                    <a:pt x="349" y="42"/>
                  </a:cubicBezTo>
                  <a:cubicBezTo>
                    <a:pt x="351" y="41"/>
                    <a:pt x="353" y="41"/>
                    <a:pt x="354" y="41"/>
                  </a:cubicBezTo>
                  <a:close/>
                  <a:moveTo>
                    <a:pt x="354" y="120"/>
                  </a:moveTo>
                  <a:cubicBezTo>
                    <a:pt x="354" y="139"/>
                    <a:pt x="354" y="139"/>
                    <a:pt x="354" y="139"/>
                  </a:cubicBezTo>
                  <a:cubicBezTo>
                    <a:pt x="352" y="140"/>
                    <a:pt x="351" y="140"/>
                    <a:pt x="349" y="140"/>
                  </a:cubicBezTo>
                  <a:cubicBezTo>
                    <a:pt x="349" y="119"/>
                    <a:pt x="349" y="119"/>
                    <a:pt x="349" y="119"/>
                  </a:cubicBezTo>
                  <a:cubicBezTo>
                    <a:pt x="350" y="119"/>
                    <a:pt x="352" y="119"/>
                    <a:pt x="354" y="120"/>
                  </a:cubicBezTo>
                  <a:close/>
                  <a:moveTo>
                    <a:pt x="354" y="169"/>
                  </a:moveTo>
                  <a:cubicBezTo>
                    <a:pt x="354" y="173"/>
                    <a:pt x="354" y="173"/>
                    <a:pt x="354" y="173"/>
                  </a:cubicBezTo>
                  <a:cubicBezTo>
                    <a:pt x="353" y="174"/>
                    <a:pt x="352" y="174"/>
                    <a:pt x="351" y="174"/>
                  </a:cubicBezTo>
                  <a:cubicBezTo>
                    <a:pt x="354" y="177"/>
                    <a:pt x="354" y="177"/>
                    <a:pt x="354" y="177"/>
                  </a:cubicBezTo>
                  <a:cubicBezTo>
                    <a:pt x="354" y="185"/>
                    <a:pt x="354" y="185"/>
                    <a:pt x="354" y="185"/>
                  </a:cubicBezTo>
                  <a:cubicBezTo>
                    <a:pt x="352" y="183"/>
                    <a:pt x="351" y="181"/>
                    <a:pt x="349" y="180"/>
                  </a:cubicBezTo>
                  <a:cubicBezTo>
                    <a:pt x="349" y="169"/>
                    <a:pt x="349" y="169"/>
                    <a:pt x="349" y="169"/>
                  </a:cubicBezTo>
                  <a:cubicBezTo>
                    <a:pt x="350" y="169"/>
                    <a:pt x="352" y="169"/>
                    <a:pt x="354" y="169"/>
                  </a:cubicBezTo>
                  <a:close/>
                  <a:moveTo>
                    <a:pt x="354" y="191"/>
                  </a:moveTo>
                  <a:cubicBezTo>
                    <a:pt x="354" y="196"/>
                    <a:pt x="354" y="196"/>
                    <a:pt x="354" y="196"/>
                  </a:cubicBezTo>
                  <a:cubicBezTo>
                    <a:pt x="352" y="196"/>
                    <a:pt x="350" y="196"/>
                    <a:pt x="349" y="197"/>
                  </a:cubicBezTo>
                  <a:cubicBezTo>
                    <a:pt x="349" y="192"/>
                    <a:pt x="349" y="192"/>
                    <a:pt x="349" y="192"/>
                  </a:cubicBezTo>
                  <a:cubicBezTo>
                    <a:pt x="350" y="192"/>
                    <a:pt x="352" y="192"/>
                    <a:pt x="354" y="191"/>
                  </a:cubicBezTo>
                  <a:close/>
                  <a:moveTo>
                    <a:pt x="354" y="209"/>
                  </a:moveTo>
                  <a:cubicBezTo>
                    <a:pt x="354" y="217"/>
                    <a:pt x="354" y="217"/>
                    <a:pt x="354" y="217"/>
                  </a:cubicBezTo>
                  <a:cubicBezTo>
                    <a:pt x="352" y="218"/>
                    <a:pt x="351" y="219"/>
                    <a:pt x="349" y="22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51" y="209"/>
                    <a:pt x="352" y="209"/>
                    <a:pt x="354" y="209"/>
                  </a:cubicBezTo>
                  <a:close/>
                  <a:moveTo>
                    <a:pt x="354" y="220"/>
                  </a:moveTo>
                  <a:cubicBezTo>
                    <a:pt x="354" y="293"/>
                    <a:pt x="354" y="293"/>
                    <a:pt x="354" y="293"/>
                  </a:cubicBezTo>
                  <a:cubicBezTo>
                    <a:pt x="353" y="294"/>
                    <a:pt x="351" y="295"/>
                    <a:pt x="349" y="295"/>
                  </a:cubicBezTo>
                  <a:cubicBezTo>
                    <a:pt x="349" y="283"/>
                    <a:pt x="349" y="283"/>
                    <a:pt x="349" y="283"/>
                  </a:cubicBezTo>
                  <a:cubicBezTo>
                    <a:pt x="351" y="281"/>
                    <a:pt x="353" y="278"/>
                    <a:pt x="353" y="273"/>
                  </a:cubicBezTo>
                  <a:cubicBezTo>
                    <a:pt x="352" y="274"/>
                    <a:pt x="350" y="274"/>
                    <a:pt x="349" y="275"/>
                  </a:cubicBezTo>
                  <a:cubicBezTo>
                    <a:pt x="349" y="242"/>
                    <a:pt x="349" y="242"/>
                    <a:pt x="349" y="242"/>
                  </a:cubicBezTo>
                  <a:cubicBezTo>
                    <a:pt x="350" y="241"/>
                    <a:pt x="350" y="241"/>
                    <a:pt x="350" y="241"/>
                  </a:cubicBezTo>
                  <a:cubicBezTo>
                    <a:pt x="349" y="241"/>
                    <a:pt x="349" y="241"/>
                    <a:pt x="349" y="241"/>
                  </a:cubicBezTo>
                  <a:cubicBezTo>
                    <a:pt x="349" y="222"/>
                    <a:pt x="349" y="222"/>
                    <a:pt x="349" y="222"/>
                  </a:cubicBezTo>
                  <a:cubicBezTo>
                    <a:pt x="350" y="222"/>
                    <a:pt x="352" y="221"/>
                    <a:pt x="354" y="220"/>
                  </a:cubicBezTo>
                  <a:close/>
                  <a:moveTo>
                    <a:pt x="354" y="303"/>
                  </a:moveTo>
                  <a:cubicBezTo>
                    <a:pt x="354" y="306"/>
                    <a:pt x="354" y="306"/>
                    <a:pt x="354" y="306"/>
                  </a:cubicBezTo>
                  <a:cubicBezTo>
                    <a:pt x="353" y="306"/>
                    <a:pt x="353" y="306"/>
                    <a:pt x="352" y="307"/>
                  </a:cubicBezTo>
                  <a:cubicBezTo>
                    <a:pt x="353" y="308"/>
                    <a:pt x="353" y="308"/>
                    <a:pt x="354" y="308"/>
                  </a:cubicBezTo>
                  <a:cubicBezTo>
                    <a:pt x="354" y="314"/>
                    <a:pt x="354" y="314"/>
                    <a:pt x="354" y="314"/>
                  </a:cubicBezTo>
                  <a:cubicBezTo>
                    <a:pt x="352" y="313"/>
                    <a:pt x="350" y="312"/>
                    <a:pt x="349" y="311"/>
                  </a:cubicBezTo>
                  <a:cubicBezTo>
                    <a:pt x="349" y="305"/>
                    <a:pt x="349" y="305"/>
                    <a:pt x="349" y="305"/>
                  </a:cubicBezTo>
                  <a:cubicBezTo>
                    <a:pt x="350" y="304"/>
                    <a:pt x="352" y="304"/>
                    <a:pt x="354" y="303"/>
                  </a:cubicBezTo>
                  <a:close/>
                  <a:moveTo>
                    <a:pt x="354" y="318"/>
                  </a:moveTo>
                  <a:cubicBezTo>
                    <a:pt x="354" y="322"/>
                    <a:pt x="354" y="322"/>
                    <a:pt x="354" y="322"/>
                  </a:cubicBezTo>
                  <a:cubicBezTo>
                    <a:pt x="352" y="323"/>
                    <a:pt x="350" y="325"/>
                    <a:pt x="349" y="326"/>
                  </a:cubicBezTo>
                  <a:cubicBezTo>
                    <a:pt x="349" y="319"/>
                    <a:pt x="349" y="319"/>
                    <a:pt x="349" y="319"/>
                  </a:cubicBezTo>
                  <a:cubicBezTo>
                    <a:pt x="350" y="319"/>
                    <a:pt x="350" y="319"/>
                    <a:pt x="350" y="319"/>
                  </a:cubicBezTo>
                  <a:cubicBezTo>
                    <a:pt x="352" y="319"/>
                    <a:pt x="353" y="319"/>
                    <a:pt x="354" y="318"/>
                  </a:cubicBezTo>
                  <a:close/>
                  <a:moveTo>
                    <a:pt x="354" y="378"/>
                  </a:moveTo>
                  <a:cubicBezTo>
                    <a:pt x="354" y="400"/>
                    <a:pt x="354" y="400"/>
                    <a:pt x="354" y="400"/>
                  </a:cubicBezTo>
                  <a:cubicBezTo>
                    <a:pt x="349" y="396"/>
                    <a:pt x="349" y="396"/>
                    <a:pt x="349" y="396"/>
                  </a:cubicBezTo>
                  <a:cubicBezTo>
                    <a:pt x="349" y="378"/>
                    <a:pt x="349" y="378"/>
                    <a:pt x="349" y="378"/>
                  </a:cubicBezTo>
                  <a:cubicBezTo>
                    <a:pt x="354" y="378"/>
                    <a:pt x="354" y="378"/>
                    <a:pt x="354" y="378"/>
                  </a:cubicBezTo>
                  <a:close/>
                  <a:moveTo>
                    <a:pt x="354" y="457"/>
                  </a:moveTo>
                  <a:cubicBezTo>
                    <a:pt x="354" y="462"/>
                    <a:pt x="354" y="462"/>
                    <a:pt x="354" y="462"/>
                  </a:cubicBezTo>
                  <a:cubicBezTo>
                    <a:pt x="352" y="463"/>
                    <a:pt x="352" y="463"/>
                    <a:pt x="352" y="463"/>
                  </a:cubicBezTo>
                  <a:cubicBezTo>
                    <a:pt x="354" y="457"/>
                    <a:pt x="354" y="457"/>
                    <a:pt x="354" y="457"/>
                  </a:cubicBezTo>
                  <a:close/>
                  <a:moveTo>
                    <a:pt x="354" y="482"/>
                  </a:moveTo>
                  <a:cubicBezTo>
                    <a:pt x="354" y="501"/>
                    <a:pt x="354" y="501"/>
                    <a:pt x="354" y="501"/>
                  </a:cubicBezTo>
                  <a:cubicBezTo>
                    <a:pt x="352" y="501"/>
                    <a:pt x="350" y="500"/>
                    <a:pt x="349" y="499"/>
                  </a:cubicBezTo>
                  <a:cubicBezTo>
                    <a:pt x="349" y="496"/>
                    <a:pt x="349" y="496"/>
                    <a:pt x="349" y="496"/>
                  </a:cubicBezTo>
                  <a:cubicBezTo>
                    <a:pt x="349" y="496"/>
                    <a:pt x="349" y="497"/>
                    <a:pt x="350" y="497"/>
                  </a:cubicBezTo>
                  <a:cubicBezTo>
                    <a:pt x="351" y="497"/>
                    <a:pt x="351" y="497"/>
                    <a:pt x="352" y="497"/>
                  </a:cubicBezTo>
                  <a:cubicBezTo>
                    <a:pt x="351" y="491"/>
                    <a:pt x="352" y="487"/>
                    <a:pt x="349" y="483"/>
                  </a:cubicBezTo>
                  <a:cubicBezTo>
                    <a:pt x="349" y="479"/>
                    <a:pt x="349" y="479"/>
                    <a:pt x="349" y="479"/>
                  </a:cubicBezTo>
                  <a:cubicBezTo>
                    <a:pt x="350" y="480"/>
                    <a:pt x="352" y="481"/>
                    <a:pt x="354" y="482"/>
                  </a:cubicBezTo>
                  <a:close/>
                  <a:moveTo>
                    <a:pt x="354" y="540"/>
                  </a:moveTo>
                  <a:cubicBezTo>
                    <a:pt x="354" y="581"/>
                    <a:pt x="354" y="581"/>
                    <a:pt x="354" y="581"/>
                  </a:cubicBezTo>
                  <a:cubicBezTo>
                    <a:pt x="354" y="579"/>
                    <a:pt x="354" y="579"/>
                    <a:pt x="354" y="579"/>
                  </a:cubicBezTo>
                  <a:cubicBezTo>
                    <a:pt x="352" y="579"/>
                    <a:pt x="350" y="578"/>
                    <a:pt x="349" y="578"/>
                  </a:cubicBezTo>
                  <a:cubicBezTo>
                    <a:pt x="349" y="556"/>
                    <a:pt x="349" y="556"/>
                    <a:pt x="349" y="556"/>
                  </a:cubicBezTo>
                  <a:cubicBezTo>
                    <a:pt x="351" y="551"/>
                    <a:pt x="352" y="546"/>
                    <a:pt x="354" y="540"/>
                  </a:cubicBezTo>
                  <a:close/>
                  <a:moveTo>
                    <a:pt x="354" y="607"/>
                  </a:moveTo>
                  <a:cubicBezTo>
                    <a:pt x="354" y="616"/>
                    <a:pt x="354" y="616"/>
                    <a:pt x="354" y="616"/>
                  </a:cubicBezTo>
                  <a:cubicBezTo>
                    <a:pt x="353" y="614"/>
                    <a:pt x="351" y="613"/>
                    <a:pt x="349" y="612"/>
                  </a:cubicBezTo>
                  <a:cubicBezTo>
                    <a:pt x="349" y="606"/>
                    <a:pt x="349" y="606"/>
                    <a:pt x="349" y="606"/>
                  </a:cubicBezTo>
                  <a:cubicBezTo>
                    <a:pt x="350" y="606"/>
                    <a:pt x="352" y="606"/>
                    <a:pt x="354" y="607"/>
                  </a:cubicBezTo>
                  <a:close/>
                  <a:moveTo>
                    <a:pt x="354" y="631"/>
                  </a:moveTo>
                  <a:cubicBezTo>
                    <a:pt x="354" y="636"/>
                    <a:pt x="354" y="636"/>
                    <a:pt x="354" y="636"/>
                  </a:cubicBezTo>
                  <a:cubicBezTo>
                    <a:pt x="352" y="636"/>
                    <a:pt x="350" y="635"/>
                    <a:pt x="349" y="635"/>
                  </a:cubicBezTo>
                  <a:cubicBezTo>
                    <a:pt x="349" y="628"/>
                    <a:pt x="349" y="628"/>
                    <a:pt x="349" y="628"/>
                  </a:cubicBezTo>
                  <a:cubicBezTo>
                    <a:pt x="350" y="629"/>
                    <a:pt x="352" y="630"/>
                    <a:pt x="354" y="631"/>
                  </a:cubicBezTo>
                  <a:close/>
                  <a:moveTo>
                    <a:pt x="354" y="747"/>
                  </a:moveTo>
                  <a:cubicBezTo>
                    <a:pt x="354" y="756"/>
                    <a:pt x="354" y="756"/>
                    <a:pt x="354" y="756"/>
                  </a:cubicBezTo>
                  <a:cubicBezTo>
                    <a:pt x="352" y="755"/>
                    <a:pt x="351" y="755"/>
                    <a:pt x="349" y="754"/>
                  </a:cubicBezTo>
                  <a:cubicBezTo>
                    <a:pt x="349" y="745"/>
                    <a:pt x="349" y="745"/>
                    <a:pt x="349" y="745"/>
                  </a:cubicBezTo>
                  <a:cubicBezTo>
                    <a:pt x="350" y="746"/>
                    <a:pt x="352" y="746"/>
                    <a:pt x="354" y="747"/>
                  </a:cubicBezTo>
                  <a:close/>
                  <a:moveTo>
                    <a:pt x="344" y="5"/>
                  </a:moveTo>
                  <a:cubicBezTo>
                    <a:pt x="345" y="4"/>
                    <a:pt x="347" y="4"/>
                    <a:pt x="349" y="4"/>
                  </a:cubicBezTo>
                  <a:cubicBezTo>
                    <a:pt x="349" y="19"/>
                    <a:pt x="349" y="19"/>
                    <a:pt x="349" y="19"/>
                  </a:cubicBezTo>
                  <a:cubicBezTo>
                    <a:pt x="347" y="18"/>
                    <a:pt x="346" y="17"/>
                    <a:pt x="344" y="16"/>
                  </a:cubicBezTo>
                  <a:cubicBezTo>
                    <a:pt x="344" y="5"/>
                    <a:pt x="344" y="5"/>
                    <a:pt x="344" y="5"/>
                  </a:cubicBezTo>
                  <a:close/>
                  <a:moveTo>
                    <a:pt x="349" y="791"/>
                  </a:moveTo>
                  <a:cubicBezTo>
                    <a:pt x="347" y="791"/>
                    <a:pt x="345" y="790"/>
                    <a:pt x="344" y="790"/>
                  </a:cubicBezTo>
                  <a:cubicBezTo>
                    <a:pt x="344" y="772"/>
                    <a:pt x="344" y="772"/>
                    <a:pt x="344" y="772"/>
                  </a:cubicBezTo>
                  <a:cubicBezTo>
                    <a:pt x="345" y="774"/>
                    <a:pt x="347" y="776"/>
                    <a:pt x="349" y="778"/>
                  </a:cubicBezTo>
                  <a:cubicBezTo>
                    <a:pt x="349" y="791"/>
                    <a:pt x="349" y="791"/>
                    <a:pt x="349" y="791"/>
                  </a:cubicBezTo>
                  <a:close/>
                  <a:moveTo>
                    <a:pt x="349" y="42"/>
                  </a:moveTo>
                  <a:cubicBezTo>
                    <a:pt x="349" y="49"/>
                    <a:pt x="349" y="49"/>
                    <a:pt x="349" y="49"/>
                  </a:cubicBezTo>
                  <a:cubicBezTo>
                    <a:pt x="344" y="50"/>
                    <a:pt x="344" y="50"/>
                    <a:pt x="344" y="50"/>
                  </a:cubicBezTo>
                  <a:cubicBezTo>
                    <a:pt x="344" y="41"/>
                    <a:pt x="344" y="41"/>
                    <a:pt x="344" y="41"/>
                  </a:cubicBezTo>
                  <a:cubicBezTo>
                    <a:pt x="344" y="41"/>
                    <a:pt x="345" y="41"/>
                    <a:pt x="345" y="42"/>
                  </a:cubicBezTo>
                  <a:cubicBezTo>
                    <a:pt x="349" y="42"/>
                    <a:pt x="349" y="42"/>
                    <a:pt x="349" y="42"/>
                  </a:cubicBezTo>
                  <a:close/>
                  <a:moveTo>
                    <a:pt x="349" y="119"/>
                  </a:moveTo>
                  <a:cubicBezTo>
                    <a:pt x="349" y="140"/>
                    <a:pt x="349" y="140"/>
                    <a:pt x="349" y="140"/>
                  </a:cubicBezTo>
                  <a:cubicBezTo>
                    <a:pt x="347" y="140"/>
                    <a:pt x="346" y="140"/>
                    <a:pt x="344" y="140"/>
                  </a:cubicBezTo>
                  <a:cubicBezTo>
                    <a:pt x="344" y="118"/>
                    <a:pt x="344" y="118"/>
                    <a:pt x="344" y="118"/>
                  </a:cubicBezTo>
                  <a:cubicBezTo>
                    <a:pt x="345" y="118"/>
                    <a:pt x="347" y="118"/>
                    <a:pt x="349" y="119"/>
                  </a:cubicBezTo>
                  <a:close/>
                  <a:moveTo>
                    <a:pt x="349" y="169"/>
                  </a:moveTo>
                  <a:cubicBezTo>
                    <a:pt x="349" y="180"/>
                    <a:pt x="349" y="180"/>
                    <a:pt x="349" y="180"/>
                  </a:cubicBezTo>
                  <a:cubicBezTo>
                    <a:pt x="347" y="179"/>
                    <a:pt x="346" y="179"/>
                    <a:pt x="344" y="179"/>
                  </a:cubicBezTo>
                  <a:cubicBezTo>
                    <a:pt x="344" y="171"/>
                    <a:pt x="344" y="171"/>
                    <a:pt x="344" y="171"/>
                  </a:cubicBezTo>
                  <a:cubicBezTo>
                    <a:pt x="345" y="170"/>
                    <a:pt x="347" y="170"/>
                    <a:pt x="349" y="169"/>
                  </a:cubicBezTo>
                  <a:close/>
                  <a:moveTo>
                    <a:pt x="349" y="192"/>
                  </a:moveTo>
                  <a:cubicBezTo>
                    <a:pt x="349" y="197"/>
                    <a:pt x="349" y="197"/>
                    <a:pt x="349" y="197"/>
                  </a:cubicBezTo>
                  <a:cubicBezTo>
                    <a:pt x="347" y="197"/>
                    <a:pt x="345" y="198"/>
                    <a:pt x="344" y="198"/>
                  </a:cubicBezTo>
                  <a:cubicBezTo>
                    <a:pt x="344" y="190"/>
                    <a:pt x="344" y="190"/>
                    <a:pt x="344" y="190"/>
                  </a:cubicBezTo>
                  <a:cubicBezTo>
                    <a:pt x="345" y="191"/>
                    <a:pt x="346" y="192"/>
                    <a:pt x="346" y="192"/>
                  </a:cubicBezTo>
                  <a:cubicBezTo>
                    <a:pt x="349" y="192"/>
                    <a:pt x="349" y="192"/>
                    <a:pt x="349" y="192"/>
                  </a:cubicBezTo>
                  <a:close/>
                  <a:moveTo>
                    <a:pt x="349" y="210"/>
                  </a:moveTo>
                  <a:cubicBezTo>
                    <a:pt x="349" y="220"/>
                    <a:pt x="349" y="220"/>
                    <a:pt x="349" y="220"/>
                  </a:cubicBezTo>
                  <a:cubicBezTo>
                    <a:pt x="347" y="220"/>
                    <a:pt x="346" y="221"/>
                    <a:pt x="344" y="222"/>
                  </a:cubicBezTo>
                  <a:cubicBezTo>
                    <a:pt x="344" y="211"/>
                    <a:pt x="344" y="211"/>
                    <a:pt x="344" y="211"/>
                  </a:cubicBezTo>
                  <a:cubicBezTo>
                    <a:pt x="346" y="210"/>
                    <a:pt x="347" y="210"/>
                    <a:pt x="349" y="210"/>
                  </a:cubicBezTo>
                  <a:close/>
                  <a:moveTo>
                    <a:pt x="349" y="222"/>
                  </a:moveTo>
                  <a:cubicBezTo>
                    <a:pt x="349" y="241"/>
                    <a:pt x="349" y="241"/>
                    <a:pt x="349" y="241"/>
                  </a:cubicBezTo>
                  <a:cubicBezTo>
                    <a:pt x="347" y="241"/>
                    <a:pt x="346" y="241"/>
                    <a:pt x="344" y="241"/>
                  </a:cubicBezTo>
                  <a:cubicBezTo>
                    <a:pt x="344" y="234"/>
                    <a:pt x="344" y="234"/>
                    <a:pt x="344" y="234"/>
                  </a:cubicBezTo>
                  <a:cubicBezTo>
                    <a:pt x="345" y="234"/>
                    <a:pt x="346" y="233"/>
                    <a:pt x="348" y="233"/>
                  </a:cubicBezTo>
                  <a:cubicBezTo>
                    <a:pt x="348" y="232"/>
                    <a:pt x="348" y="232"/>
                    <a:pt x="348" y="231"/>
                  </a:cubicBezTo>
                  <a:cubicBezTo>
                    <a:pt x="346" y="231"/>
                    <a:pt x="345" y="232"/>
                    <a:pt x="344" y="232"/>
                  </a:cubicBezTo>
                  <a:cubicBezTo>
                    <a:pt x="344" y="224"/>
                    <a:pt x="344" y="224"/>
                    <a:pt x="344" y="224"/>
                  </a:cubicBezTo>
                  <a:cubicBezTo>
                    <a:pt x="349" y="222"/>
                    <a:pt x="349" y="222"/>
                    <a:pt x="349" y="222"/>
                  </a:cubicBezTo>
                  <a:close/>
                  <a:moveTo>
                    <a:pt x="349" y="242"/>
                  </a:moveTo>
                  <a:cubicBezTo>
                    <a:pt x="349" y="275"/>
                    <a:pt x="349" y="275"/>
                    <a:pt x="349" y="275"/>
                  </a:cubicBezTo>
                  <a:cubicBezTo>
                    <a:pt x="347" y="275"/>
                    <a:pt x="345" y="276"/>
                    <a:pt x="344" y="277"/>
                  </a:cubicBezTo>
                  <a:cubicBezTo>
                    <a:pt x="344" y="267"/>
                    <a:pt x="344" y="267"/>
                    <a:pt x="344" y="267"/>
                  </a:cubicBezTo>
                  <a:cubicBezTo>
                    <a:pt x="344" y="267"/>
                    <a:pt x="344" y="267"/>
                    <a:pt x="344" y="267"/>
                  </a:cubicBezTo>
                  <a:cubicBezTo>
                    <a:pt x="344" y="267"/>
                    <a:pt x="344" y="267"/>
                    <a:pt x="344" y="267"/>
                  </a:cubicBezTo>
                  <a:cubicBezTo>
                    <a:pt x="344" y="245"/>
                    <a:pt x="344" y="245"/>
                    <a:pt x="344" y="245"/>
                  </a:cubicBezTo>
                  <a:cubicBezTo>
                    <a:pt x="345" y="244"/>
                    <a:pt x="347" y="243"/>
                    <a:pt x="349" y="242"/>
                  </a:cubicBezTo>
                  <a:close/>
                  <a:moveTo>
                    <a:pt x="349" y="283"/>
                  </a:moveTo>
                  <a:cubicBezTo>
                    <a:pt x="349" y="295"/>
                    <a:pt x="349" y="295"/>
                    <a:pt x="349" y="295"/>
                  </a:cubicBezTo>
                  <a:cubicBezTo>
                    <a:pt x="348" y="295"/>
                    <a:pt x="347" y="295"/>
                    <a:pt x="346" y="295"/>
                  </a:cubicBezTo>
                  <a:cubicBezTo>
                    <a:pt x="345" y="295"/>
                    <a:pt x="345" y="294"/>
                    <a:pt x="344" y="294"/>
                  </a:cubicBezTo>
                  <a:cubicBezTo>
                    <a:pt x="344" y="285"/>
                    <a:pt x="344" y="285"/>
                    <a:pt x="344" y="285"/>
                  </a:cubicBezTo>
                  <a:cubicBezTo>
                    <a:pt x="346" y="284"/>
                    <a:pt x="347" y="283"/>
                    <a:pt x="349" y="283"/>
                  </a:cubicBezTo>
                  <a:close/>
                  <a:moveTo>
                    <a:pt x="349" y="305"/>
                  </a:moveTo>
                  <a:cubicBezTo>
                    <a:pt x="349" y="311"/>
                    <a:pt x="349" y="311"/>
                    <a:pt x="349" y="311"/>
                  </a:cubicBezTo>
                  <a:cubicBezTo>
                    <a:pt x="347" y="311"/>
                    <a:pt x="345" y="311"/>
                    <a:pt x="344" y="312"/>
                  </a:cubicBezTo>
                  <a:cubicBezTo>
                    <a:pt x="344" y="307"/>
                    <a:pt x="344" y="307"/>
                    <a:pt x="344" y="307"/>
                  </a:cubicBezTo>
                  <a:cubicBezTo>
                    <a:pt x="346" y="306"/>
                    <a:pt x="347" y="306"/>
                    <a:pt x="349" y="305"/>
                  </a:cubicBezTo>
                  <a:close/>
                  <a:moveTo>
                    <a:pt x="349" y="319"/>
                  </a:moveTo>
                  <a:cubicBezTo>
                    <a:pt x="349" y="326"/>
                    <a:pt x="349" y="326"/>
                    <a:pt x="349" y="326"/>
                  </a:cubicBezTo>
                  <a:cubicBezTo>
                    <a:pt x="348" y="326"/>
                    <a:pt x="348" y="327"/>
                    <a:pt x="348" y="327"/>
                  </a:cubicBezTo>
                  <a:cubicBezTo>
                    <a:pt x="346" y="327"/>
                    <a:pt x="345" y="328"/>
                    <a:pt x="344" y="329"/>
                  </a:cubicBezTo>
                  <a:cubicBezTo>
                    <a:pt x="344" y="324"/>
                    <a:pt x="344" y="324"/>
                    <a:pt x="344" y="324"/>
                  </a:cubicBezTo>
                  <a:cubicBezTo>
                    <a:pt x="345" y="324"/>
                    <a:pt x="346" y="323"/>
                    <a:pt x="348" y="322"/>
                  </a:cubicBezTo>
                  <a:cubicBezTo>
                    <a:pt x="346" y="321"/>
                    <a:pt x="345" y="321"/>
                    <a:pt x="344" y="320"/>
                  </a:cubicBezTo>
                  <a:cubicBezTo>
                    <a:pt x="344" y="316"/>
                    <a:pt x="344" y="316"/>
                    <a:pt x="344" y="316"/>
                  </a:cubicBezTo>
                  <a:cubicBezTo>
                    <a:pt x="345" y="317"/>
                    <a:pt x="347" y="318"/>
                    <a:pt x="349" y="319"/>
                  </a:cubicBezTo>
                  <a:close/>
                  <a:moveTo>
                    <a:pt x="349" y="378"/>
                  </a:moveTo>
                  <a:cubicBezTo>
                    <a:pt x="349" y="396"/>
                    <a:pt x="349" y="396"/>
                    <a:pt x="349" y="396"/>
                  </a:cubicBezTo>
                  <a:cubicBezTo>
                    <a:pt x="344" y="393"/>
                    <a:pt x="344" y="393"/>
                    <a:pt x="344" y="393"/>
                  </a:cubicBezTo>
                  <a:cubicBezTo>
                    <a:pt x="344" y="378"/>
                    <a:pt x="344" y="378"/>
                    <a:pt x="344" y="378"/>
                  </a:cubicBezTo>
                  <a:cubicBezTo>
                    <a:pt x="349" y="378"/>
                    <a:pt x="349" y="378"/>
                    <a:pt x="349" y="378"/>
                  </a:cubicBezTo>
                  <a:close/>
                  <a:moveTo>
                    <a:pt x="349" y="479"/>
                  </a:moveTo>
                  <a:cubicBezTo>
                    <a:pt x="349" y="483"/>
                    <a:pt x="349" y="483"/>
                    <a:pt x="349" y="483"/>
                  </a:cubicBezTo>
                  <a:cubicBezTo>
                    <a:pt x="348" y="482"/>
                    <a:pt x="347" y="481"/>
                    <a:pt x="346" y="481"/>
                  </a:cubicBezTo>
                  <a:cubicBezTo>
                    <a:pt x="345" y="488"/>
                    <a:pt x="344" y="491"/>
                    <a:pt x="349" y="496"/>
                  </a:cubicBezTo>
                  <a:cubicBezTo>
                    <a:pt x="349" y="499"/>
                    <a:pt x="349" y="499"/>
                    <a:pt x="349" y="499"/>
                  </a:cubicBezTo>
                  <a:cubicBezTo>
                    <a:pt x="347" y="498"/>
                    <a:pt x="345" y="498"/>
                    <a:pt x="344" y="497"/>
                  </a:cubicBezTo>
                  <a:cubicBezTo>
                    <a:pt x="344" y="476"/>
                    <a:pt x="344" y="476"/>
                    <a:pt x="344" y="476"/>
                  </a:cubicBezTo>
                  <a:cubicBezTo>
                    <a:pt x="345" y="477"/>
                    <a:pt x="347" y="478"/>
                    <a:pt x="349" y="479"/>
                  </a:cubicBezTo>
                  <a:close/>
                  <a:moveTo>
                    <a:pt x="349" y="556"/>
                  </a:moveTo>
                  <a:cubicBezTo>
                    <a:pt x="349" y="578"/>
                    <a:pt x="349" y="578"/>
                    <a:pt x="349" y="578"/>
                  </a:cubicBezTo>
                  <a:cubicBezTo>
                    <a:pt x="348" y="578"/>
                    <a:pt x="348" y="578"/>
                    <a:pt x="348" y="578"/>
                  </a:cubicBezTo>
                  <a:cubicBezTo>
                    <a:pt x="346" y="582"/>
                    <a:pt x="345" y="585"/>
                    <a:pt x="344" y="588"/>
                  </a:cubicBezTo>
                  <a:cubicBezTo>
                    <a:pt x="344" y="564"/>
                    <a:pt x="344" y="564"/>
                    <a:pt x="344" y="564"/>
                  </a:cubicBezTo>
                  <a:cubicBezTo>
                    <a:pt x="345" y="563"/>
                    <a:pt x="346" y="562"/>
                    <a:pt x="347" y="560"/>
                  </a:cubicBezTo>
                  <a:cubicBezTo>
                    <a:pt x="347" y="559"/>
                    <a:pt x="348" y="558"/>
                    <a:pt x="349" y="556"/>
                  </a:cubicBezTo>
                  <a:close/>
                  <a:moveTo>
                    <a:pt x="349" y="606"/>
                  </a:moveTo>
                  <a:cubicBezTo>
                    <a:pt x="349" y="612"/>
                    <a:pt x="349" y="612"/>
                    <a:pt x="349" y="612"/>
                  </a:cubicBezTo>
                  <a:cubicBezTo>
                    <a:pt x="347" y="611"/>
                    <a:pt x="346" y="611"/>
                    <a:pt x="344" y="610"/>
                  </a:cubicBezTo>
                  <a:cubicBezTo>
                    <a:pt x="344" y="605"/>
                    <a:pt x="344" y="605"/>
                    <a:pt x="344" y="605"/>
                  </a:cubicBezTo>
                  <a:cubicBezTo>
                    <a:pt x="345" y="605"/>
                    <a:pt x="347" y="606"/>
                    <a:pt x="349" y="606"/>
                  </a:cubicBezTo>
                  <a:close/>
                  <a:moveTo>
                    <a:pt x="349" y="628"/>
                  </a:moveTo>
                  <a:cubicBezTo>
                    <a:pt x="349" y="635"/>
                    <a:pt x="349" y="635"/>
                    <a:pt x="349" y="635"/>
                  </a:cubicBezTo>
                  <a:cubicBezTo>
                    <a:pt x="347" y="635"/>
                    <a:pt x="345" y="634"/>
                    <a:pt x="344" y="634"/>
                  </a:cubicBezTo>
                  <a:cubicBezTo>
                    <a:pt x="344" y="614"/>
                    <a:pt x="344" y="614"/>
                    <a:pt x="344" y="614"/>
                  </a:cubicBezTo>
                  <a:cubicBezTo>
                    <a:pt x="345" y="619"/>
                    <a:pt x="346" y="623"/>
                    <a:pt x="348" y="628"/>
                  </a:cubicBezTo>
                  <a:cubicBezTo>
                    <a:pt x="349" y="628"/>
                    <a:pt x="349" y="628"/>
                    <a:pt x="349" y="628"/>
                  </a:cubicBezTo>
                  <a:close/>
                  <a:moveTo>
                    <a:pt x="349" y="745"/>
                  </a:moveTo>
                  <a:cubicBezTo>
                    <a:pt x="349" y="754"/>
                    <a:pt x="349" y="754"/>
                    <a:pt x="349" y="754"/>
                  </a:cubicBezTo>
                  <a:cubicBezTo>
                    <a:pt x="347" y="753"/>
                    <a:pt x="346" y="753"/>
                    <a:pt x="344" y="753"/>
                  </a:cubicBezTo>
                  <a:cubicBezTo>
                    <a:pt x="344" y="745"/>
                    <a:pt x="344" y="745"/>
                    <a:pt x="344" y="745"/>
                  </a:cubicBezTo>
                  <a:cubicBezTo>
                    <a:pt x="345" y="745"/>
                    <a:pt x="347" y="745"/>
                    <a:pt x="349" y="745"/>
                  </a:cubicBezTo>
                  <a:close/>
                  <a:moveTo>
                    <a:pt x="344" y="685"/>
                  </a:moveTo>
                  <a:cubicBezTo>
                    <a:pt x="344" y="667"/>
                    <a:pt x="344" y="667"/>
                    <a:pt x="344" y="667"/>
                  </a:cubicBezTo>
                  <a:cubicBezTo>
                    <a:pt x="344" y="667"/>
                    <a:pt x="345" y="667"/>
                    <a:pt x="345" y="667"/>
                  </a:cubicBezTo>
                  <a:cubicBezTo>
                    <a:pt x="346" y="671"/>
                    <a:pt x="345" y="678"/>
                    <a:pt x="344" y="685"/>
                  </a:cubicBezTo>
                  <a:close/>
                  <a:moveTo>
                    <a:pt x="344" y="540"/>
                  </a:moveTo>
                  <a:cubicBezTo>
                    <a:pt x="344" y="534"/>
                    <a:pt x="344" y="534"/>
                    <a:pt x="344" y="534"/>
                  </a:cubicBezTo>
                  <a:cubicBezTo>
                    <a:pt x="345" y="534"/>
                    <a:pt x="346" y="534"/>
                    <a:pt x="348" y="535"/>
                  </a:cubicBezTo>
                  <a:cubicBezTo>
                    <a:pt x="347" y="537"/>
                    <a:pt x="346" y="538"/>
                    <a:pt x="344" y="540"/>
                  </a:cubicBezTo>
                  <a:close/>
                  <a:moveTo>
                    <a:pt x="337" y="6"/>
                  </a:moveTo>
                  <a:cubicBezTo>
                    <a:pt x="339" y="5"/>
                    <a:pt x="342" y="5"/>
                    <a:pt x="344" y="5"/>
                  </a:cubicBezTo>
                  <a:cubicBezTo>
                    <a:pt x="344" y="16"/>
                    <a:pt x="344" y="16"/>
                    <a:pt x="344" y="16"/>
                  </a:cubicBezTo>
                  <a:cubicBezTo>
                    <a:pt x="342" y="16"/>
                    <a:pt x="339" y="15"/>
                    <a:pt x="337" y="14"/>
                  </a:cubicBezTo>
                  <a:cubicBezTo>
                    <a:pt x="337" y="6"/>
                    <a:pt x="337" y="6"/>
                    <a:pt x="337" y="6"/>
                  </a:cubicBezTo>
                  <a:close/>
                  <a:moveTo>
                    <a:pt x="344" y="790"/>
                  </a:moveTo>
                  <a:cubicBezTo>
                    <a:pt x="342" y="790"/>
                    <a:pt x="339" y="789"/>
                    <a:pt x="337" y="789"/>
                  </a:cubicBezTo>
                  <a:cubicBezTo>
                    <a:pt x="337" y="781"/>
                    <a:pt x="337" y="781"/>
                    <a:pt x="337" y="781"/>
                  </a:cubicBezTo>
                  <a:cubicBezTo>
                    <a:pt x="338" y="781"/>
                    <a:pt x="338" y="781"/>
                    <a:pt x="338" y="781"/>
                  </a:cubicBezTo>
                  <a:cubicBezTo>
                    <a:pt x="338" y="780"/>
                    <a:pt x="337" y="779"/>
                    <a:pt x="337" y="778"/>
                  </a:cubicBezTo>
                  <a:cubicBezTo>
                    <a:pt x="337" y="755"/>
                    <a:pt x="337" y="755"/>
                    <a:pt x="337" y="755"/>
                  </a:cubicBezTo>
                  <a:cubicBezTo>
                    <a:pt x="340" y="762"/>
                    <a:pt x="342" y="768"/>
                    <a:pt x="344" y="772"/>
                  </a:cubicBezTo>
                  <a:cubicBezTo>
                    <a:pt x="344" y="790"/>
                    <a:pt x="344" y="790"/>
                    <a:pt x="344" y="790"/>
                  </a:cubicBezTo>
                  <a:close/>
                  <a:moveTo>
                    <a:pt x="344" y="41"/>
                  </a:moveTo>
                  <a:cubicBezTo>
                    <a:pt x="344" y="50"/>
                    <a:pt x="344" y="50"/>
                    <a:pt x="344" y="50"/>
                  </a:cubicBezTo>
                  <a:cubicBezTo>
                    <a:pt x="342" y="50"/>
                    <a:pt x="339" y="51"/>
                    <a:pt x="337" y="51"/>
                  </a:cubicBezTo>
                  <a:cubicBezTo>
                    <a:pt x="337" y="35"/>
                    <a:pt x="337" y="35"/>
                    <a:pt x="337" y="35"/>
                  </a:cubicBezTo>
                  <a:cubicBezTo>
                    <a:pt x="339" y="37"/>
                    <a:pt x="342" y="39"/>
                    <a:pt x="344" y="41"/>
                  </a:cubicBezTo>
                  <a:close/>
                  <a:moveTo>
                    <a:pt x="344" y="118"/>
                  </a:moveTo>
                  <a:cubicBezTo>
                    <a:pt x="344" y="140"/>
                    <a:pt x="344" y="140"/>
                    <a:pt x="344" y="140"/>
                  </a:cubicBezTo>
                  <a:cubicBezTo>
                    <a:pt x="343" y="140"/>
                    <a:pt x="343" y="140"/>
                    <a:pt x="343" y="140"/>
                  </a:cubicBezTo>
                  <a:cubicBezTo>
                    <a:pt x="341" y="139"/>
                    <a:pt x="339" y="137"/>
                    <a:pt x="337" y="136"/>
                  </a:cubicBezTo>
                  <a:cubicBezTo>
                    <a:pt x="337" y="116"/>
                    <a:pt x="337" y="116"/>
                    <a:pt x="337" y="116"/>
                  </a:cubicBezTo>
                  <a:cubicBezTo>
                    <a:pt x="339" y="117"/>
                    <a:pt x="342" y="117"/>
                    <a:pt x="344" y="118"/>
                  </a:cubicBezTo>
                  <a:close/>
                  <a:moveTo>
                    <a:pt x="344" y="171"/>
                  </a:moveTo>
                  <a:cubicBezTo>
                    <a:pt x="344" y="179"/>
                    <a:pt x="344" y="179"/>
                    <a:pt x="344" y="179"/>
                  </a:cubicBezTo>
                  <a:cubicBezTo>
                    <a:pt x="342" y="178"/>
                    <a:pt x="339" y="178"/>
                    <a:pt x="337" y="178"/>
                  </a:cubicBezTo>
                  <a:cubicBezTo>
                    <a:pt x="337" y="171"/>
                    <a:pt x="337" y="171"/>
                    <a:pt x="337" y="171"/>
                  </a:cubicBezTo>
                  <a:cubicBezTo>
                    <a:pt x="337" y="171"/>
                    <a:pt x="337" y="171"/>
                    <a:pt x="337" y="171"/>
                  </a:cubicBezTo>
                  <a:cubicBezTo>
                    <a:pt x="339" y="171"/>
                    <a:pt x="342" y="171"/>
                    <a:pt x="344" y="171"/>
                  </a:cubicBezTo>
                  <a:close/>
                  <a:moveTo>
                    <a:pt x="344" y="190"/>
                  </a:moveTo>
                  <a:cubicBezTo>
                    <a:pt x="344" y="198"/>
                    <a:pt x="344" y="198"/>
                    <a:pt x="344" y="198"/>
                  </a:cubicBezTo>
                  <a:cubicBezTo>
                    <a:pt x="342" y="199"/>
                    <a:pt x="339" y="200"/>
                    <a:pt x="337" y="201"/>
                  </a:cubicBezTo>
                  <a:cubicBezTo>
                    <a:pt x="337" y="201"/>
                    <a:pt x="337" y="201"/>
                    <a:pt x="337" y="201"/>
                  </a:cubicBezTo>
                  <a:cubicBezTo>
                    <a:pt x="337" y="195"/>
                    <a:pt x="337" y="195"/>
                    <a:pt x="337" y="195"/>
                  </a:cubicBezTo>
                  <a:cubicBezTo>
                    <a:pt x="338" y="195"/>
                    <a:pt x="338" y="194"/>
                    <a:pt x="339" y="194"/>
                  </a:cubicBezTo>
                  <a:cubicBezTo>
                    <a:pt x="338" y="193"/>
                    <a:pt x="338" y="193"/>
                    <a:pt x="337" y="192"/>
                  </a:cubicBezTo>
                  <a:cubicBezTo>
                    <a:pt x="337" y="185"/>
                    <a:pt x="337" y="185"/>
                    <a:pt x="337" y="185"/>
                  </a:cubicBezTo>
                  <a:cubicBezTo>
                    <a:pt x="339" y="187"/>
                    <a:pt x="342" y="189"/>
                    <a:pt x="344" y="190"/>
                  </a:cubicBezTo>
                  <a:close/>
                  <a:moveTo>
                    <a:pt x="344" y="211"/>
                  </a:moveTo>
                  <a:cubicBezTo>
                    <a:pt x="344" y="222"/>
                    <a:pt x="344" y="222"/>
                    <a:pt x="344" y="222"/>
                  </a:cubicBezTo>
                  <a:cubicBezTo>
                    <a:pt x="342" y="222"/>
                    <a:pt x="339" y="223"/>
                    <a:pt x="337" y="224"/>
                  </a:cubicBezTo>
                  <a:cubicBezTo>
                    <a:pt x="337" y="213"/>
                    <a:pt x="337" y="213"/>
                    <a:pt x="337" y="213"/>
                  </a:cubicBezTo>
                  <a:cubicBezTo>
                    <a:pt x="339" y="212"/>
                    <a:pt x="342" y="211"/>
                    <a:pt x="344" y="211"/>
                  </a:cubicBezTo>
                  <a:close/>
                  <a:moveTo>
                    <a:pt x="344" y="224"/>
                  </a:moveTo>
                  <a:cubicBezTo>
                    <a:pt x="337" y="226"/>
                    <a:pt x="337" y="226"/>
                    <a:pt x="337" y="226"/>
                  </a:cubicBezTo>
                  <a:cubicBezTo>
                    <a:pt x="337" y="234"/>
                    <a:pt x="337" y="234"/>
                    <a:pt x="337" y="234"/>
                  </a:cubicBezTo>
                  <a:cubicBezTo>
                    <a:pt x="339" y="233"/>
                    <a:pt x="342" y="232"/>
                    <a:pt x="344" y="232"/>
                  </a:cubicBezTo>
                  <a:cubicBezTo>
                    <a:pt x="344" y="224"/>
                    <a:pt x="344" y="224"/>
                    <a:pt x="344" y="224"/>
                  </a:cubicBezTo>
                  <a:close/>
                  <a:moveTo>
                    <a:pt x="344" y="234"/>
                  </a:moveTo>
                  <a:cubicBezTo>
                    <a:pt x="344" y="241"/>
                    <a:pt x="344" y="241"/>
                    <a:pt x="344" y="241"/>
                  </a:cubicBezTo>
                  <a:cubicBezTo>
                    <a:pt x="342" y="242"/>
                    <a:pt x="339" y="243"/>
                    <a:pt x="337" y="244"/>
                  </a:cubicBezTo>
                  <a:cubicBezTo>
                    <a:pt x="337" y="237"/>
                    <a:pt x="337" y="237"/>
                    <a:pt x="337" y="237"/>
                  </a:cubicBezTo>
                  <a:cubicBezTo>
                    <a:pt x="339" y="236"/>
                    <a:pt x="342" y="235"/>
                    <a:pt x="344" y="234"/>
                  </a:cubicBezTo>
                  <a:close/>
                  <a:moveTo>
                    <a:pt x="344" y="245"/>
                  </a:moveTo>
                  <a:cubicBezTo>
                    <a:pt x="344" y="267"/>
                    <a:pt x="344" y="267"/>
                    <a:pt x="344" y="267"/>
                  </a:cubicBezTo>
                  <a:cubicBezTo>
                    <a:pt x="343" y="266"/>
                    <a:pt x="343" y="266"/>
                    <a:pt x="337" y="264"/>
                  </a:cubicBezTo>
                  <a:cubicBezTo>
                    <a:pt x="337" y="248"/>
                    <a:pt x="337" y="248"/>
                    <a:pt x="337" y="248"/>
                  </a:cubicBezTo>
                  <a:cubicBezTo>
                    <a:pt x="339" y="247"/>
                    <a:pt x="342" y="246"/>
                    <a:pt x="344" y="245"/>
                  </a:cubicBezTo>
                  <a:close/>
                  <a:moveTo>
                    <a:pt x="344" y="267"/>
                  </a:moveTo>
                  <a:cubicBezTo>
                    <a:pt x="344" y="277"/>
                    <a:pt x="344" y="277"/>
                    <a:pt x="344" y="277"/>
                  </a:cubicBezTo>
                  <a:cubicBezTo>
                    <a:pt x="342" y="278"/>
                    <a:pt x="340" y="279"/>
                    <a:pt x="337" y="278"/>
                  </a:cubicBezTo>
                  <a:cubicBezTo>
                    <a:pt x="337" y="272"/>
                    <a:pt x="337" y="272"/>
                    <a:pt x="337" y="272"/>
                  </a:cubicBezTo>
                  <a:cubicBezTo>
                    <a:pt x="339" y="269"/>
                    <a:pt x="340" y="269"/>
                    <a:pt x="344" y="267"/>
                  </a:cubicBezTo>
                  <a:close/>
                  <a:moveTo>
                    <a:pt x="344" y="285"/>
                  </a:moveTo>
                  <a:cubicBezTo>
                    <a:pt x="344" y="294"/>
                    <a:pt x="344" y="294"/>
                    <a:pt x="344" y="294"/>
                  </a:cubicBezTo>
                  <a:cubicBezTo>
                    <a:pt x="342" y="292"/>
                    <a:pt x="341" y="290"/>
                    <a:pt x="342" y="286"/>
                  </a:cubicBezTo>
                  <a:cubicBezTo>
                    <a:pt x="342" y="286"/>
                    <a:pt x="343" y="285"/>
                    <a:pt x="344" y="285"/>
                  </a:cubicBezTo>
                  <a:close/>
                  <a:moveTo>
                    <a:pt x="344" y="307"/>
                  </a:moveTo>
                  <a:cubicBezTo>
                    <a:pt x="344" y="312"/>
                    <a:pt x="344" y="312"/>
                    <a:pt x="344" y="312"/>
                  </a:cubicBezTo>
                  <a:cubicBezTo>
                    <a:pt x="343" y="312"/>
                    <a:pt x="342" y="313"/>
                    <a:pt x="340" y="314"/>
                  </a:cubicBezTo>
                  <a:cubicBezTo>
                    <a:pt x="342" y="315"/>
                    <a:pt x="343" y="315"/>
                    <a:pt x="344" y="316"/>
                  </a:cubicBezTo>
                  <a:cubicBezTo>
                    <a:pt x="344" y="320"/>
                    <a:pt x="344" y="320"/>
                    <a:pt x="344" y="320"/>
                  </a:cubicBezTo>
                  <a:cubicBezTo>
                    <a:pt x="341" y="319"/>
                    <a:pt x="339" y="318"/>
                    <a:pt x="337" y="318"/>
                  </a:cubicBezTo>
                  <a:cubicBezTo>
                    <a:pt x="337" y="312"/>
                    <a:pt x="337" y="312"/>
                    <a:pt x="337" y="312"/>
                  </a:cubicBezTo>
                  <a:cubicBezTo>
                    <a:pt x="338" y="311"/>
                    <a:pt x="339" y="310"/>
                    <a:pt x="342" y="308"/>
                  </a:cubicBezTo>
                  <a:cubicBezTo>
                    <a:pt x="342" y="308"/>
                    <a:pt x="343" y="307"/>
                    <a:pt x="344" y="307"/>
                  </a:cubicBezTo>
                  <a:close/>
                  <a:moveTo>
                    <a:pt x="344" y="324"/>
                  </a:moveTo>
                  <a:cubicBezTo>
                    <a:pt x="344" y="329"/>
                    <a:pt x="344" y="329"/>
                    <a:pt x="344" y="329"/>
                  </a:cubicBezTo>
                  <a:cubicBezTo>
                    <a:pt x="341" y="330"/>
                    <a:pt x="339" y="333"/>
                    <a:pt x="337" y="334"/>
                  </a:cubicBezTo>
                  <a:cubicBezTo>
                    <a:pt x="337" y="330"/>
                    <a:pt x="337" y="330"/>
                    <a:pt x="337" y="330"/>
                  </a:cubicBezTo>
                  <a:cubicBezTo>
                    <a:pt x="337" y="330"/>
                    <a:pt x="338" y="330"/>
                    <a:pt x="338" y="329"/>
                  </a:cubicBezTo>
                  <a:cubicBezTo>
                    <a:pt x="337" y="329"/>
                    <a:pt x="337" y="329"/>
                    <a:pt x="337" y="329"/>
                  </a:cubicBezTo>
                  <a:cubicBezTo>
                    <a:pt x="337" y="325"/>
                    <a:pt x="337" y="325"/>
                    <a:pt x="337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41" y="325"/>
                    <a:pt x="342" y="325"/>
                    <a:pt x="344" y="324"/>
                  </a:cubicBezTo>
                  <a:close/>
                  <a:moveTo>
                    <a:pt x="344" y="378"/>
                  </a:moveTo>
                  <a:cubicBezTo>
                    <a:pt x="344" y="393"/>
                    <a:pt x="344" y="393"/>
                    <a:pt x="344" y="393"/>
                  </a:cubicBezTo>
                  <a:cubicBezTo>
                    <a:pt x="337" y="387"/>
                    <a:pt x="337" y="387"/>
                    <a:pt x="337" y="387"/>
                  </a:cubicBezTo>
                  <a:cubicBezTo>
                    <a:pt x="337" y="378"/>
                    <a:pt x="337" y="378"/>
                    <a:pt x="337" y="378"/>
                  </a:cubicBezTo>
                  <a:cubicBezTo>
                    <a:pt x="344" y="378"/>
                    <a:pt x="344" y="378"/>
                    <a:pt x="344" y="378"/>
                  </a:cubicBezTo>
                  <a:close/>
                  <a:moveTo>
                    <a:pt x="344" y="476"/>
                  </a:moveTo>
                  <a:cubicBezTo>
                    <a:pt x="344" y="497"/>
                    <a:pt x="344" y="497"/>
                    <a:pt x="344" y="497"/>
                  </a:cubicBezTo>
                  <a:cubicBezTo>
                    <a:pt x="342" y="495"/>
                    <a:pt x="339" y="494"/>
                    <a:pt x="337" y="493"/>
                  </a:cubicBezTo>
                  <a:cubicBezTo>
                    <a:pt x="337" y="488"/>
                    <a:pt x="337" y="488"/>
                    <a:pt x="337" y="488"/>
                  </a:cubicBezTo>
                  <a:cubicBezTo>
                    <a:pt x="338" y="489"/>
                    <a:pt x="338" y="490"/>
                    <a:pt x="339" y="491"/>
                  </a:cubicBezTo>
                  <a:cubicBezTo>
                    <a:pt x="340" y="484"/>
                    <a:pt x="341" y="479"/>
                    <a:pt x="337" y="474"/>
                  </a:cubicBezTo>
                  <a:cubicBezTo>
                    <a:pt x="337" y="469"/>
                    <a:pt x="337" y="469"/>
                    <a:pt x="337" y="469"/>
                  </a:cubicBezTo>
                  <a:cubicBezTo>
                    <a:pt x="338" y="471"/>
                    <a:pt x="340" y="472"/>
                    <a:pt x="342" y="473"/>
                  </a:cubicBezTo>
                  <a:cubicBezTo>
                    <a:pt x="342" y="474"/>
                    <a:pt x="343" y="475"/>
                    <a:pt x="344" y="476"/>
                  </a:cubicBezTo>
                  <a:close/>
                  <a:moveTo>
                    <a:pt x="344" y="534"/>
                  </a:moveTo>
                  <a:cubicBezTo>
                    <a:pt x="344" y="540"/>
                    <a:pt x="344" y="540"/>
                    <a:pt x="344" y="540"/>
                  </a:cubicBezTo>
                  <a:cubicBezTo>
                    <a:pt x="342" y="542"/>
                    <a:pt x="339" y="543"/>
                    <a:pt x="337" y="545"/>
                  </a:cubicBezTo>
                  <a:cubicBezTo>
                    <a:pt x="337" y="536"/>
                    <a:pt x="337" y="536"/>
                    <a:pt x="337" y="536"/>
                  </a:cubicBezTo>
                  <a:cubicBezTo>
                    <a:pt x="339" y="535"/>
                    <a:pt x="341" y="535"/>
                    <a:pt x="344" y="534"/>
                  </a:cubicBezTo>
                  <a:close/>
                  <a:moveTo>
                    <a:pt x="344" y="564"/>
                  </a:moveTo>
                  <a:cubicBezTo>
                    <a:pt x="344" y="588"/>
                    <a:pt x="344" y="588"/>
                    <a:pt x="344" y="588"/>
                  </a:cubicBezTo>
                  <a:cubicBezTo>
                    <a:pt x="344" y="590"/>
                    <a:pt x="343" y="590"/>
                    <a:pt x="343" y="591"/>
                  </a:cubicBezTo>
                  <a:cubicBezTo>
                    <a:pt x="341" y="592"/>
                    <a:pt x="340" y="593"/>
                    <a:pt x="338" y="593"/>
                  </a:cubicBezTo>
                  <a:cubicBezTo>
                    <a:pt x="338" y="592"/>
                    <a:pt x="337" y="590"/>
                    <a:pt x="337" y="589"/>
                  </a:cubicBezTo>
                  <a:cubicBezTo>
                    <a:pt x="337" y="580"/>
                    <a:pt x="337" y="580"/>
                    <a:pt x="337" y="580"/>
                  </a:cubicBezTo>
                  <a:cubicBezTo>
                    <a:pt x="338" y="580"/>
                    <a:pt x="338" y="580"/>
                    <a:pt x="338" y="580"/>
                  </a:cubicBezTo>
                  <a:cubicBezTo>
                    <a:pt x="340" y="575"/>
                    <a:pt x="341" y="569"/>
                    <a:pt x="344" y="564"/>
                  </a:cubicBezTo>
                  <a:close/>
                  <a:moveTo>
                    <a:pt x="344" y="605"/>
                  </a:moveTo>
                  <a:cubicBezTo>
                    <a:pt x="344" y="610"/>
                    <a:pt x="344" y="610"/>
                    <a:pt x="344" y="610"/>
                  </a:cubicBezTo>
                  <a:cubicBezTo>
                    <a:pt x="344" y="610"/>
                    <a:pt x="343" y="610"/>
                    <a:pt x="343" y="610"/>
                  </a:cubicBezTo>
                  <a:cubicBezTo>
                    <a:pt x="343" y="611"/>
                    <a:pt x="344" y="613"/>
                    <a:pt x="344" y="614"/>
                  </a:cubicBezTo>
                  <a:cubicBezTo>
                    <a:pt x="344" y="634"/>
                    <a:pt x="344" y="634"/>
                    <a:pt x="344" y="634"/>
                  </a:cubicBezTo>
                  <a:cubicBezTo>
                    <a:pt x="342" y="634"/>
                    <a:pt x="339" y="633"/>
                    <a:pt x="337" y="632"/>
                  </a:cubicBezTo>
                  <a:cubicBezTo>
                    <a:pt x="337" y="627"/>
                    <a:pt x="337" y="627"/>
                    <a:pt x="337" y="627"/>
                  </a:cubicBezTo>
                  <a:cubicBezTo>
                    <a:pt x="337" y="627"/>
                    <a:pt x="338" y="627"/>
                    <a:pt x="338" y="628"/>
                  </a:cubicBezTo>
                  <a:cubicBezTo>
                    <a:pt x="339" y="627"/>
                    <a:pt x="340" y="627"/>
                    <a:pt x="341" y="626"/>
                  </a:cubicBezTo>
                  <a:cubicBezTo>
                    <a:pt x="340" y="622"/>
                    <a:pt x="338" y="618"/>
                    <a:pt x="337" y="614"/>
                  </a:cubicBezTo>
                  <a:cubicBezTo>
                    <a:pt x="337" y="604"/>
                    <a:pt x="337" y="604"/>
                    <a:pt x="337" y="604"/>
                  </a:cubicBezTo>
                  <a:cubicBezTo>
                    <a:pt x="337" y="604"/>
                    <a:pt x="338" y="604"/>
                    <a:pt x="338" y="605"/>
                  </a:cubicBezTo>
                  <a:cubicBezTo>
                    <a:pt x="340" y="605"/>
                    <a:pt x="342" y="605"/>
                    <a:pt x="344" y="605"/>
                  </a:cubicBezTo>
                  <a:close/>
                  <a:moveTo>
                    <a:pt x="344" y="667"/>
                  </a:moveTo>
                  <a:cubicBezTo>
                    <a:pt x="344" y="685"/>
                    <a:pt x="344" y="685"/>
                    <a:pt x="344" y="685"/>
                  </a:cubicBezTo>
                  <a:cubicBezTo>
                    <a:pt x="342" y="695"/>
                    <a:pt x="340" y="704"/>
                    <a:pt x="337" y="708"/>
                  </a:cubicBezTo>
                  <a:cubicBezTo>
                    <a:pt x="337" y="708"/>
                    <a:pt x="337" y="708"/>
                    <a:pt x="337" y="708"/>
                  </a:cubicBezTo>
                  <a:cubicBezTo>
                    <a:pt x="337" y="666"/>
                    <a:pt x="337" y="666"/>
                    <a:pt x="337" y="666"/>
                  </a:cubicBezTo>
                  <a:cubicBezTo>
                    <a:pt x="339" y="666"/>
                    <a:pt x="341" y="666"/>
                    <a:pt x="344" y="667"/>
                  </a:cubicBezTo>
                  <a:close/>
                  <a:moveTo>
                    <a:pt x="344" y="745"/>
                  </a:moveTo>
                  <a:cubicBezTo>
                    <a:pt x="344" y="753"/>
                    <a:pt x="344" y="753"/>
                    <a:pt x="344" y="753"/>
                  </a:cubicBezTo>
                  <a:cubicBezTo>
                    <a:pt x="342" y="753"/>
                    <a:pt x="340" y="753"/>
                    <a:pt x="337" y="753"/>
                  </a:cubicBezTo>
                  <a:cubicBezTo>
                    <a:pt x="337" y="745"/>
                    <a:pt x="337" y="745"/>
                    <a:pt x="337" y="745"/>
                  </a:cubicBezTo>
                  <a:cubicBezTo>
                    <a:pt x="339" y="745"/>
                    <a:pt x="342" y="745"/>
                    <a:pt x="344" y="745"/>
                  </a:cubicBezTo>
                  <a:close/>
                  <a:moveTo>
                    <a:pt x="337" y="532"/>
                  </a:moveTo>
                  <a:cubicBezTo>
                    <a:pt x="337" y="522"/>
                    <a:pt x="337" y="522"/>
                    <a:pt x="337" y="522"/>
                  </a:cubicBezTo>
                  <a:cubicBezTo>
                    <a:pt x="343" y="522"/>
                    <a:pt x="343" y="522"/>
                    <a:pt x="343" y="522"/>
                  </a:cubicBezTo>
                  <a:cubicBezTo>
                    <a:pt x="343" y="526"/>
                    <a:pt x="341" y="529"/>
                    <a:pt x="337" y="532"/>
                  </a:cubicBezTo>
                  <a:close/>
                  <a:moveTo>
                    <a:pt x="337" y="517"/>
                  </a:moveTo>
                  <a:cubicBezTo>
                    <a:pt x="337" y="509"/>
                    <a:pt x="337" y="509"/>
                    <a:pt x="337" y="509"/>
                  </a:cubicBezTo>
                  <a:cubicBezTo>
                    <a:pt x="339" y="508"/>
                    <a:pt x="340" y="508"/>
                    <a:pt x="342" y="508"/>
                  </a:cubicBezTo>
                  <a:cubicBezTo>
                    <a:pt x="343" y="511"/>
                    <a:pt x="343" y="513"/>
                    <a:pt x="343" y="516"/>
                  </a:cubicBezTo>
                  <a:cubicBezTo>
                    <a:pt x="341" y="516"/>
                    <a:pt x="339" y="517"/>
                    <a:pt x="337" y="517"/>
                  </a:cubicBezTo>
                  <a:close/>
                  <a:moveTo>
                    <a:pt x="337" y="101"/>
                  </a:moveTo>
                  <a:cubicBezTo>
                    <a:pt x="337" y="84"/>
                    <a:pt x="337" y="84"/>
                    <a:pt x="337" y="84"/>
                  </a:cubicBezTo>
                  <a:cubicBezTo>
                    <a:pt x="338" y="84"/>
                    <a:pt x="338" y="84"/>
                    <a:pt x="339" y="84"/>
                  </a:cubicBezTo>
                  <a:cubicBezTo>
                    <a:pt x="343" y="91"/>
                    <a:pt x="342" y="94"/>
                    <a:pt x="339" y="100"/>
                  </a:cubicBezTo>
                  <a:lnTo>
                    <a:pt x="337" y="101"/>
                  </a:lnTo>
                  <a:close/>
                  <a:moveTo>
                    <a:pt x="328" y="7"/>
                  </a:moveTo>
                  <a:cubicBezTo>
                    <a:pt x="331" y="7"/>
                    <a:pt x="334" y="6"/>
                    <a:pt x="337" y="6"/>
                  </a:cubicBezTo>
                  <a:cubicBezTo>
                    <a:pt x="337" y="14"/>
                    <a:pt x="337" y="14"/>
                    <a:pt x="337" y="14"/>
                  </a:cubicBezTo>
                  <a:cubicBezTo>
                    <a:pt x="334" y="14"/>
                    <a:pt x="331" y="14"/>
                    <a:pt x="328" y="14"/>
                  </a:cubicBezTo>
                  <a:cubicBezTo>
                    <a:pt x="328" y="7"/>
                    <a:pt x="328" y="7"/>
                    <a:pt x="328" y="7"/>
                  </a:cubicBezTo>
                  <a:close/>
                  <a:moveTo>
                    <a:pt x="337" y="789"/>
                  </a:moveTo>
                  <a:cubicBezTo>
                    <a:pt x="334" y="789"/>
                    <a:pt x="331" y="788"/>
                    <a:pt x="328" y="788"/>
                  </a:cubicBezTo>
                  <a:cubicBezTo>
                    <a:pt x="328" y="781"/>
                    <a:pt x="328" y="781"/>
                    <a:pt x="328" y="781"/>
                  </a:cubicBezTo>
                  <a:cubicBezTo>
                    <a:pt x="331" y="781"/>
                    <a:pt x="334" y="781"/>
                    <a:pt x="337" y="781"/>
                  </a:cubicBezTo>
                  <a:cubicBezTo>
                    <a:pt x="337" y="789"/>
                    <a:pt x="337" y="789"/>
                    <a:pt x="337" y="789"/>
                  </a:cubicBezTo>
                  <a:close/>
                  <a:moveTo>
                    <a:pt x="337" y="35"/>
                  </a:moveTo>
                  <a:cubicBezTo>
                    <a:pt x="337" y="51"/>
                    <a:pt x="337" y="51"/>
                    <a:pt x="337" y="51"/>
                  </a:cubicBezTo>
                  <a:cubicBezTo>
                    <a:pt x="334" y="52"/>
                    <a:pt x="331" y="52"/>
                    <a:pt x="328" y="53"/>
                  </a:cubicBezTo>
                  <a:cubicBezTo>
                    <a:pt x="328" y="45"/>
                    <a:pt x="328" y="45"/>
                    <a:pt x="328" y="45"/>
                  </a:cubicBezTo>
                  <a:cubicBezTo>
                    <a:pt x="329" y="44"/>
                    <a:pt x="330" y="44"/>
                    <a:pt x="332" y="43"/>
                  </a:cubicBezTo>
                  <a:cubicBezTo>
                    <a:pt x="330" y="41"/>
                    <a:pt x="329" y="40"/>
                    <a:pt x="328" y="38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30" y="29"/>
                    <a:pt x="334" y="33"/>
                    <a:pt x="337" y="35"/>
                  </a:cubicBezTo>
                  <a:close/>
                  <a:moveTo>
                    <a:pt x="337" y="84"/>
                  </a:moveTo>
                  <a:cubicBezTo>
                    <a:pt x="337" y="101"/>
                    <a:pt x="337" y="101"/>
                    <a:pt x="337" y="101"/>
                  </a:cubicBezTo>
                  <a:cubicBezTo>
                    <a:pt x="334" y="102"/>
                    <a:pt x="331" y="103"/>
                    <a:pt x="328" y="103"/>
                  </a:cubicBezTo>
                  <a:cubicBezTo>
                    <a:pt x="328" y="87"/>
                    <a:pt x="328" y="87"/>
                    <a:pt x="328" y="87"/>
                  </a:cubicBezTo>
                  <a:cubicBezTo>
                    <a:pt x="331" y="86"/>
                    <a:pt x="334" y="85"/>
                    <a:pt x="337" y="84"/>
                  </a:cubicBezTo>
                  <a:close/>
                  <a:moveTo>
                    <a:pt x="337" y="116"/>
                  </a:moveTo>
                  <a:cubicBezTo>
                    <a:pt x="337" y="136"/>
                    <a:pt x="337" y="136"/>
                    <a:pt x="337" y="136"/>
                  </a:cubicBezTo>
                  <a:cubicBezTo>
                    <a:pt x="334" y="134"/>
                    <a:pt x="331" y="131"/>
                    <a:pt x="328" y="129"/>
                  </a:cubicBezTo>
                  <a:cubicBezTo>
                    <a:pt x="328" y="113"/>
                    <a:pt x="328" y="113"/>
                    <a:pt x="328" y="113"/>
                  </a:cubicBezTo>
                  <a:cubicBezTo>
                    <a:pt x="331" y="114"/>
                    <a:pt x="334" y="115"/>
                    <a:pt x="337" y="116"/>
                  </a:cubicBezTo>
                  <a:close/>
                  <a:moveTo>
                    <a:pt x="337" y="171"/>
                  </a:moveTo>
                  <a:cubicBezTo>
                    <a:pt x="337" y="178"/>
                    <a:pt x="337" y="178"/>
                    <a:pt x="337" y="178"/>
                  </a:cubicBezTo>
                  <a:cubicBezTo>
                    <a:pt x="335" y="178"/>
                    <a:pt x="334" y="178"/>
                    <a:pt x="332" y="178"/>
                  </a:cubicBezTo>
                  <a:cubicBezTo>
                    <a:pt x="333" y="181"/>
                    <a:pt x="335" y="183"/>
                    <a:pt x="337" y="185"/>
                  </a:cubicBezTo>
                  <a:cubicBezTo>
                    <a:pt x="337" y="192"/>
                    <a:pt x="337" y="192"/>
                    <a:pt x="337" y="192"/>
                  </a:cubicBezTo>
                  <a:cubicBezTo>
                    <a:pt x="333" y="190"/>
                    <a:pt x="330" y="187"/>
                    <a:pt x="328" y="185"/>
                  </a:cubicBezTo>
                  <a:cubicBezTo>
                    <a:pt x="328" y="175"/>
                    <a:pt x="328" y="175"/>
                    <a:pt x="328" y="175"/>
                  </a:cubicBezTo>
                  <a:cubicBezTo>
                    <a:pt x="331" y="174"/>
                    <a:pt x="334" y="173"/>
                    <a:pt x="337" y="171"/>
                  </a:cubicBezTo>
                  <a:close/>
                  <a:moveTo>
                    <a:pt x="337" y="195"/>
                  </a:moveTo>
                  <a:cubicBezTo>
                    <a:pt x="337" y="201"/>
                    <a:pt x="337" y="201"/>
                    <a:pt x="337" y="201"/>
                  </a:cubicBezTo>
                  <a:cubicBezTo>
                    <a:pt x="334" y="202"/>
                    <a:pt x="331" y="202"/>
                    <a:pt x="328" y="203"/>
                  </a:cubicBezTo>
                  <a:cubicBezTo>
                    <a:pt x="328" y="197"/>
                    <a:pt x="328" y="197"/>
                    <a:pt x="328" y="197"/>
                  </a:cubicBezTo>
                  <a:cubicBezTo>
                    <a:pt x="331" y="196"/>
                    <a:pt x="334" y="196"/>
                    <a:pt x="337" y="195"/>
                  </a:cubicBezTo>
                  <a:close/>
                  <a:moveTo>
                    <a:pt x="337" y="213"/>
                  </a:moveTo>
                  <a:cubicBezTo>
                    <a:pt x="337" y="224"/>
                    <a:pt x="337" y="224"/>
                    <a:pt x="337" y="224"/>
                  </a:cubicBezTo>
                  <a:cubicBezTo>
                    <a:pt x="335" y="225"/>
                    <a:pt x="333" y="226"/>
                    <a:pt x="331" y="226"/>
                  </a:cubicBezTo>
                  <a:cubicBezTo>
                    <a:pt x="331" y="227"/>
                    <a:pt x="331" y="228"/>
                    <a:pt x="331" y="229"/>
                  </a:cubicBezTo>
                  <a:cubicBezTo>
                    <a:pt x="337" y="226"/>
                    <a:pt x="337" y="226"/>
                    <a:pt x="337" y="226"/>
                  </a:cubicBezTo>
                  <a:cubicBezTo>
                    <a:pt x="337" y="234"/>
                    <a:pt x="337" y="234"/>
                    <a:pt x="337" y="234"/>
                  </a:cubicBezTo>
                  <a:cubicBezTo>
                    <a:pt x="334" y="235"/>
                    <a:pt x="330" y="236"/>
                    <a:pt x="328" y="239"/>
                  </a:cubicBezTo>
                  <a:cubicBezTo>
                    <a:pt x="328" y="216"/>
                    <a:pt x="328" y="216"/>
                    <a:pt x="328" y="216"/>
                  </a:cubicBezTo>
                  <a:cubicBezTo>
                    <a:pt x="331" y="215"/>
                    <a:pt x="334" y="214"/>
                    <a:pt x="337" y="213"/>
                  </a:cubicBezTo>
                  <a:close/>
                  <a:moveTo>
                    <a:pt x="337" y="237"/>
                  </a:moveTo>
                  <a:cubicBezTo>
                    <a:pt x="334" y="238"/>
                    <a:pt x="331" y="240"/>
                    <a:pt x="328" y="242"/>
                  </a:cubicBezTo>
                  <a:cubicBezTo>
                    <a:pt x="328" y="260"/>
                    <a:pt x="328" y="260"/>
                    <a:pt x="328" y="260"/>
                  </a:cubicBezTo>
                  <a:cubicBezTo>
                    <a:pt x="329" y="260"/>
                    <a:pt x="331" y="260"/>
                    <a:pt x="332" y="260"/>
                  </a:cubicBezTo>
                  <a:cubicBezTo>
                    <a:pt x="332" y="260"/>
                    <a:pt x="332" y="259"/>
                    <a:pt x="332" y="258"/>
                  </a:cubicBezTo>
                  <a:cubicBezTo>
                    <a:pt x="333" y="258"/>
                    <a:pt x="334" y="258"/>
                    <a:pt x="334" y="258"/>
                  </a:cubicBezTo>
                  <a:cubicBezTo>
                    <a:pt x="335" y="260"/>
                    <a:pt x="335" y="262"/>
                    <a:pt x="335" y="264"/>
                  </a:cubicBezTo>
                  <a:cubicBezTo>
                    <a:pt x="337" y="264"/>
                    <a:pt x="337" y="264"/>
                    <a:pt x="337" y="264"/>
                  </a:cubicBezTo>
                  <a:cubicBezTo>
                    <a:pt x="337" y="248"/>
                    <a:pt x="337" y="248"/>
                    <a:pt x="337" y="248"/>
                  </a:cubicBezTo>
                  <a:cubicBezTo>
                    <a:pt x="335" y="249"/>
                    <a:pt x="332" y="249"/>
                    <a:pt x="330" y="250"/>
                  </a:cubicBezTo>
                  <a:cubicBezTo>
                    <a:pt x="331" y="247"/>
                    <a:pt x="334" y="245"/>
                    <a:pt x="337" y="244"/>
                  </a:cubicBezTo>
                  <a:cubicBezTo>
                    <a:pt x="337" y="237"/>
                    <a:pt x="337" y="237"/>
                    <a:pt x="337" y="237"/>
                  </a:cubicBezTo>
                  <a:close/>
                  <a:moveTo>
                    <a:pt x="337" y="272"/>
                  </a:moveTo>
                  <a:cubicBezTo>
                    <a:pt x="337" y="278"/>
                    <a:pt x="337" y="278"/>
                    <a:pt x="337" y="278"/>
                  </a:cubicBezTo>
                  <a:cubicBezTo>
                    <a:pt x="336" y="278"/>
                    <a:pt x="336" y="277"/>
                    <a:pt x="335" y="277"/>
                  </a:cubicBezTo>
                  <a:cubicBezTo>
                    <a:pt x="335" y="276"/>
                    <a:pt x="335" y="274"/>
                    <a:pt x="335" y="273"/>
                  </a:cubicBezTo>
                  <a:cubicBezTo>
                    <a:pt x="336" y="273"/>
                    <a:pt x="336" y="272"/>
                    <a:pt x="337" y="272"/>
                  </a:cubicBezTo>
                  <a:close/>
                  <a:moveTo>
                    <a:pt x="337" y="312"/>
                  </a:moveTo>
                  <a:cubicBezTo>
                    <a:pt x="337" y="318"/>
                    <a:pt x="337" y="318"/>
                    <a:pt x="337" y="318"/>
                  </a:cubicBezTo>
                  <a:cubicBezTo>
                    <a:pt x="335" y="318"/>
                    <a:pt x="332" y="319"/>
                    <a:pt x="330" y="321"/>
                  </a:cubicBezTo>
                  <a:cubicBezTo>
                    <a:pt x="332" y="322"/>
                    <a:pt x="334" y="323"/>
                    <a:pt x="337" y="325"/>
                  </a:cubicBezTo>
                  <a:cubicBezTo>
                    <a:pt x="337" y="329"/>
                    <a:pt x="337" y="329"/>
                    <a:pt x="337" y="329"/>
                  </a:cubicBezTo>
                  <a:cubicBezTo>
                    <a:pt x="333" y="327"/>
                    <a:pt x="330" y="326"/>
                    <a:pt x="328" y="326"/>
                  </a:cubicBezTo>
                  <a:cubicBezTo>
                    <a:pt x="328" y="316"/>
                    <a:pt x="328" y="316"/>
                    <a:pt x="328" y="316"/>
                  </a:cubicBezTo>
                  <a:cubicBezTo>
                    <a:pt x="329" y="317"/>
                    <a:pt x="329" y="317"/>
                    <a:pt x="329" y="317"/>
                  </a:cubicBezTo>
                  <a:cubicBezTo>
                    <a:pt x="333" y="314"/>
                    <a:pt x="335" y="313"/>
                    <a:pt x="337" y="312"/>
                  </a:cubicBezTo>
                  <a:close/>
                  <a:moveTo>
                    <a:pt x="337" y="330"/>
                  </a:moveTo>
                  <a:cubicBezTo>
                    <a:pt x="337" y="334"/>
                    <a:pt x="337" y="334"/>
                    <a:pt x="337" y="334"/>
                  </a:cubicBezTo>
                  <a:cubicBezTo>
                    <a:pt x="336" y="335"/>
                    <a:pt x="335" y="336"/>
                    <a:pt x="333" y="336"/>
                  </a:cubicBezTo>
                  <a:cubicBezTo>
                    <a:pt x="332" y="339"/>
                    <a:pt x="330" y="342"/>
                    <a:pt x="328" y="344"/>
                  </a:cubicBezTo>
                  <a:cubicBezTo>
                    <a:pt x="328" y="338"/>
                    <a:pt x="328" y="338"/>
                    <a:pt x="328" y="338"/>
                  </a:cubicBezTo>
                  <a:cubicBezTo>
                    <a:pt x="328" y="338"/>
                    <a:pt x="328" y="338"/>
                    <a:pt x="328" y="338"/>
                  </a:cubicBezTo>
                  <a:cubicBezTo>
                    <a:pt x="328" y="337"/>
                    <a:pt x="328" y="337"/>
                    <a:pt x="328" y="337"/>
                  </a:cubicBezTo>
                  <a:cubicBezTo>
                    <a:pt x="328" y="332"/>
                    <a:pt x="328" y="332"/>
                    <a:pt x="328" y="332"/>
                  </a:cubicBezTo>
                  <a:cubicBezTo>
                    <a:pt x="331" y="332"/>
                    <a:pt x="334" y="332"/>
                    <a:pt x="337" y="330"/>
                  </a:cubicBezTo>
                  <a:close/>
                  <a:moveTo>
                    <a:pt x="337" y="378"/>
                  </a:moveTo>
                  <a:cubicBezTo>
                    <a:pt x="337" y="387"/>
                    <a:pt x="337" y="387"/>
                    <a:pt x="337" y="387"/>
                  </a:cubicBezTo>
                  <a:cubicBezTo>
                    <a:pt x="328" y="380"/>
                    <a:pt x="328" y="380"/>
                    <a:pt x="328" y="380"/>
                  </a:cubicBezTo>
                  <a:cubicBezTo>
                    <a:pt x="328" y="378"/>
                    <a:pt x="328" y="378"/>
                    <a:pt x="328" y="378"/>
                  </a:cubicBezTo>
                  <a:cubicBezTo>
                    <a:pt x="337" y="378"/>
                    <a:pt x="337" y="378"/>
                    <a:pt x="337" y="378"/>
                  </a:cubicBezTo>
                  <a:close/>
                  <a:moveTo>
                    <a:pt x="337" y="469"/>
                  </a:moveTo>
                  <a:cubicBezTo>
                    <a:pt x="337" y="474"/>
                    <a:pt x="337" y="474"/>
                    <a:pt x="337" y="474"/>
                  </a:cubicBezTo>
                  <a:cubicBezTo>
                    <a:pt x="337" y="474"/>
                    <a:pt x="336" y="474"/>
                    <a:pt x="336" y="474"/>
                  </a:cubicBezTo>
                  <a:cubicBezTo>
                    <a:pt x="334" y="479"/>
                    <a:pt x="334" y="484"/>
                    <a:pt x="337" y="488"/>
                  </a:cubicBezTo>
                  <a:cubicBezTo>
                    <a:pt x="337" y="493"/>
                    <a:pt x="337" y="493"/>
                    <a:pt x="337" y="493"/>
                  </a:cubicBezTo>
                  <a:cubicBezTo>
                    <a:pt x="335" y="491"/>
                    <a:pt x="333" y="490"/>
                    <a:pt x="331" y="488"/>
                  </a:cubicBezTo>
                  <a:cubicBezTo>
                    <a:pt x="330" y="488"/>
                    <a:pt x="329" y="488"/>
                    <a:pt x="328" y="489"/>
                  </a:cubicBezTo>
                  <a:cubicBezTo>
                    <a:pt x="328" y="482"/>
                    <a:pt x="328" y="482"/>
                    <a:pt x="328" y="482"/>
                  </a:cubicBezTo>
                  <a:cubicBezTo>
                    <a:pt x="328" y="482"/>
                    <a:pt x="328" y="482"/>
                    <a:pt x="329" y="483"/>
                  </a:cubicBezTo>
                  <a:cubicBezTo>
                    <a:pt x="331" y="478"/>
                    <a:pt x="330" y="472"/>
                    <a:pt x="330" y="466"/>
                  </a:cubicBezTo>
                  <a:cubicBezTo>
                    <a:pt x="328" y="466"/>
                    <a:pt x="328" y="466"/>
                    <a:pt x="328" y="466"/>
                  </a:cubicBezTo>
                  <a:cubicBezTo>
                    <a:pt x="328" y="461"/>
                    <a:pt x="328" y="461"/>
                    <a:pt x="328" y="461"/>
                  </a:cubicBezTo>
                  <a:cubicBezTo>
                    <a:pt x="330" y="464"/>
                    <a:pt x="334" y="467"/>
                    <a:pt x="337" y="469"/>
                  </a:cubicBezTo>
                  <a:close/>
                  <a:moveTo>
                    <a:pt x="337" y="509"/>
                  </a:moveTo>
                  <a:cubicBezTo>
                    <a:pt x="337" y="517"/>
                    <a:pt x="337" y="517"/>
                    <a:pt x="337" y="517"/>
                  </a:cubicBezTo>
                  <a:cubicBezTo>
                    <a:pt x="334" y="518"/>
                    <a:pt x="331" y="519"/>
                    <a:pt x="328" y="520"/>
                  </a:cubicBezTo>
                  <a:cubicBezTo>
                    <a:pt x="328" y="511"/>
                    <a:pt x="328" y="511"/>
                    <a:pt x="328" y="511"/>
                  </a:cubicBezTo>
                  <a:cubicBezTo>
                    <a:pt x="331" y="510"/>
                    <a:pt x="334" y="509"/>
                    <a:pt x="337" y="509"/>
                  </a:cubicBezTo>
                  <a:close/>
                  <a:moveTo>
                    <a:pt x="337" y="522"/>
                  </a:moveTo>
                  <a:cubicBezTo>
                    <a:pt x="337" y="532"/>
                    <a:pt x="337" y="532"/>
                    <a:pt x="337" y="532"/>
                  </a:cubicBezTo>
                  <a:cubicBezTo>
                    <a:pt x="334" y="534"/>
                    <a:pt x="331" y="537"/>
                    <a:pt x="328" y="539"/>
                  </a:cubicBezTo>
                  <a:cubicBezTo>
                    <a:pt x="328" y="530"/>
                    <a:pt x="328" y="530"/>
                    <a:pt x="328" y="530"/>
                  </a:cubicBezTo>
                  <a:cubicBezTo>
                    <a:pt x="330" y="527"/>
                    <a:pt x="333" y="525"/>
                    <a:pt x="336" y="522"/>
                  </a:cubicBezTo>
                  <a:cubicBezTo>
                    <a:pt x="337" y="522"/>
                    <a:pt x="337" y="522"/>
                    <a:pt x="337" y="522"/>
                  </a:cubicBezTo>
                  <a:close/>
                  <a:moveTo>
                    <a:pt x="337" y="536"/>
                  </a:moveTo>
                  <a:cubicBezTo>
                    <a:pt x="334" y="538"/>
                    <a:pt x="331" y="541"/>
                    <a:pt x="328" y="545"/>
                  </a:cubicBezTo>
                  <a:cubicBezTo>
                    <a:pt x="328" y="577"/>
                    <a:pt x="328" y="577"/>
                    <a:pt x="328" y="577"/>
                  </a:cubicBezTo>
                  <a:cubicBezTo>
                    <a:pt x="331" y="571"/>
                    <a:pt x="334" y="563"/>
                    <a:pt x="334" y="557"/>
                  </a:cubicBezTo>
                  <a:cubicBezTo>
                    <a:pt x="329" y="552"/>
                    <a:pt x="332" y="549"/>
                    <a:pt x="337" y="545"/>
                  </a:cubicBezTo>
                  <a:cubicBezTo>
                    <a:pt x="337" y="536"/>
                    <a:pt x="337" y="536"/>
                    <a:pt x="337" y="536"/>
                  </a:cubicBezTo>
                  <a:close/>
                  <a:moveTo>
                    <a:pt x="337" y="580"/>
                  </a:moveTo>
                  <a:cubicBezTo>
                    <a:pt x="337" y="589"/>
                    <a:pt x="337" y="589"/>
                    <a:pt x="337" y="589"/>
                  </a:cubicBezTo>
                  <a:cubicBezTo>
                    <a:pt x="336" y="587"/>
                    <a:pt x="336" y="585"/>
                    <a:pt x="336" y="580"/>
                  </a:cubicBezTo>
                  <a:cubicBezTo>
                    <a:pt x="337" y="580"/>
                    <a:pt x="337" y="580"/>
                    <a:pt x="337" y="580"/>
                  </a:cubicBezTo>
                  <a:close/>
                  <a:moveTo>
                    <a:pt x="337" y="604"/>
                  </a:moveTo>
                  <a:cubicBezTo>
                    <a:pt x="337" y="614"/>
                    <a:pt x="337" y="614"/>
                    <a:pt x="337" y="614"/>
                  </a:cubicBezTo>
                  <a:cubicBezTo>
                    <a:pt x="335" y="608"/>
                    <a:pt x="335" y="608"/>
                    <a:pt x="335" y="608"/>
                  </a:cubicBezTo>
                  <a:cubicBezTo>
                    <a:pt x="332" y="607"/>
                    <a:pt x="330" y="607"/>
                    <a:pt x="328" y="606"/>
                  </a:cubicBezTo>
                  <a:cubicBezTo>
                    <a:pt x="328" y="601"/>
                    <a:pt x="328" y="601"/>
                    <a:pt x="328" y="601"/>
                  </a:cubicBezTo>
                  <a:cubicBezTo>
                    <a:pt x="334" y="602"/>
                    <a:pt x="335" y="603"/>
                    <a:pt x="337" y="604"/>
                  </a:cubicBezTo>
                  <a:close/>
                  <a:moveTo>
                    <a:pt x="337" y="627"/>
                  </a:moveTo>
                  <a:cubicBezTo>
                    <a:pt x="337" y="632"/>
                    <a:pt x="337" y="632"/>
                    <a:pt x="337" y="632"/>
                  </a:cubicBezTo>
                  <a:cubicBezTo>
                    <a:pt x="334" y="632"/>
                    <a:pt x="330" y="630"/>
                    <a:pt x="328" y="628"/>
                  </a:cubicBezTo>
                  <a:cubicBezTo>
                    <a:pt x="328" y="619"/>
                    <a:pt x="328" y="619"/>
                    <a:pt x="328" y="619"/>
                  </a:cubicBezTo>
                  <a:cubicBezTo>
                    <a:pt x="329" y="622"/>
                    <a:pt x="332" y="624"/>
                    <a:pt x="337" y="627"/>
                  </a:cubicBezTo>
                  <a:close/>
                  <a:moveTo>
                    <a:pt x="337" y="666"/>
                  </a:moveTo>
                  <a:cubicBezTo>
                    <a:pt x="337" y="708"/>
                    <a:pt x="337" y="708"/>
                    <a:pt x="337" y="708"/>
                  </a:cubicBezTo>
                  <a:cubicBezTo>
                    <a:pt x="334" y="707"/>
                    <a:pt x="331" y="706"/>
                    <a:pt x="328" y="705"/>
                  </a:cubicBezTo>
                  <a:cubicBezTo>
                    <a:pt x="328" y="704"/>
                    <a:pt x="328" y="704"/>
                    <a:pt x="328" y="704"/>
                  </a:cubicBezTo>
                  <a:cubicBezTo>
                    <a:pt x="329" y="695"/>
                    <a:pt x="331" y="686"/>
                    <a:pt x="332" y="677"/>
                  </a:cubicBezTo>
                  <a:cubicBezTo>
                    <a:pt x="331" y="678"/>
                    <a:pt x="329" y="679"/>
                    <a:pt x="328" y="679"/>
                  </a:cubicBezTo>
                  <a:cubicBezTo>
                    <a:pt x="328" y="669"/>
                    <a:pt x="328" y="669"/>
                    <a:pt x="328" y="669"/>
                  </a:cubicBezTo>
                  <a:cubicBezTo>
                    <a:pt x="331" y="668"/>
                    <a:pt x="334" y="667"/>
                    <a:pt x="337" y="666"/>
                  </a:cubicBezTo>
                  <a:close/>
                  <a:moveTo>
                    <a:pt x="337" y="745"/>
                  </a:moveTo>
                  <a:cubicBezTo>
                    <a:pt x="337" y="753"/>
                    <a:pt x="337" y="753"/>
                    <a:pt x="337" y="753"/>
                  </a:cubicBezTo>
                  <a:cubicBezTo>
                    <a:pt x="336" y="753"/>
                    <a:pt x="336" y="753"/>
                    <a:pt x="336" y="753"/>
                  </a:cubicBezTo>
                  <a:cubicBezTo>
                    <a:pt x="336" y="753"/>
                    <a:pt x="337" y="754"/>
                    <a:pt x="337" y="755"/>
                  </a:cubicBezTo>
                  <a:cubicBezTo>
                    <a:pt x="337" y="778"/>
                    <a:pt x="337" y="778"/>
                    <a:pt x="337" y="778"/>
                  </a:cubicBezTo>
                  <a:cubicBezTo>
                    <a:pt x="333" y="768"/>
                    <a:pt x="331" y="762"/>
                    <a:pt x="328" y="757"/>
                  </a:cubicBezTo>
                  <a:cubicBezTo>
                    <a:pt x="328" y="743"/>
                    <a:pt x="328" y="743"/>
                    <a:pt x="328" y="743"/>
                  </a:cubicBezTo>
                  <a:cubicBezTo>
                    <a:pt x="328" y="744"/>
                    <a:pt x="328" y="744"/>
                    <a:pt x="329" y="744"/>
                  </a:cubicBezTo>
                  <a:cubicBezTo>
                    <a:pt x="332" y="744"/>
                    <a:pt x="334" y="744"/>
                    <a:pt x="337" y="745"/>
                  </a:cubicBezTo>
                  <a:close/>
                  <a:moveTo>
                    <a:pt x="321" y="8"/>
                  </a:moveTo>
                  <a:cubicBezTo>
                    <a:pt x="323" y="8"/>
                    <a:pt x="326" y="7"/>
                    <a:pt x="328" y="7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6" y="14"/>
                    <a:pt x="324" y="15"/>
                    <a:pt x="321" y="15"/>
                  </a:cubicBezTo>
                  <a:cubicBezTo>
                    <a:pt x="321" y="8"/>
                    <a:pt x="321" y="8"/>
                    <a:pt x="321" y="8"/>
                  </a:cubicBezTo>
                  <a:close/>
                  <a:moveTo>
                    <a:pt x="328" y="788"/>
                  </a:moveTo>
                  <a:cubicBezTo>
                    <a:pt x="326" y="787"/>
                    <a:pt x="323" y="787"/>
                    <a:pt x="321" y="787"/>
                  </a:cubicBezTo>
                  <a:cubicBezTo>
                    <a:pt x="321" y="778"/>
                    <a:pt x="321" y="778"/>
                    <a:pt x="321" y="778"/>
                  </a:cubicBezTo>
                  <a:cubicBezTo>
                    <a:pt x="323" y="779"/>
                    <a:pt x="325" y="780"/>
                    <a:pt x="328" y="781"/>
                  </a:cubicBezTo>
                  <a:cubicBezTo>
                    <a:pt x="328" y="781"/>
                    <a:pt x="328" y="781"/>
                    <a:pt x="328" y="781"/>
                  </a:cubicBezTo>
                  <a:cubicBezTo>
                    <a:pt x="328" y="788"/>
                    <a:pt x="328" y="788"/>
                    <a:pt x="328" y="788"/>
                  </a:cubicBezTo>
                  <a:close/>
                  <a:moveTo>
                    <a:pt x="328" y="26"/>
                  </a:moveTo>
                  <a:cubicBezTo>
                    <a:pt x="328" y="38"/>
                    <a:pt x="328" y="38"/>
                    <a:pt x="328" y="38"/>
                  </a:cubicBezTo>
                  <a:cubicBezTo>
                    <a:pt x="325" y="35"/>
                    <a:pt x="323" y="33"/>
                    <a:pt x="321" y="31"/>
                  </a:cubicBezTo>
                  <a:cubicBezTo>
                    <a:pt x="321" y="18"/>
                    <a:pt x="321" y="18"/>
                    <a:pt x="321" y="18"/>
                  </a:cubicBezTo>
                  <a:cubicBezTo>
                    <a:pt x="323" y="20"/>
                    <a:pt x="325" y="24"/>
                    <a:pt x="328" y="26"/>
                  </a:cubicBezTo>
                  <a:close/>
                  <a:moveTo>
                    <a:pt x="328" y="45"/>
                  </a:moveTo>
                  <a:cubicBezTo>
                    <a:pt x="328" y="53"/>
                    <a:pt x="328" y="53"/>
                    <a:pt x="328" y="53"/>
                  </a:cubicBezTo>
                  <a:cubicBezTo>
                    <a:pt x="326" y="53"/>
                    <a:pt x="323" y="54"/>
                    <a:pt x="321" y="55"/>
                  </a:cubicBezTo>
                  <a:cubicBezTo>
                    <a:pt x="321" y="46"/>
                    <a:pt x="321" y="46"/>
                    <a:pt x="321" y="46"/>
                  </a:cubicBezTo>
                  <a:cubicBezTo>
                    <a:pt x="323" y="46"/>
                    <a:pt x="326" y="45"/>
                    <a:pt x="328" y="45"/>
                  </a:cubicBezTo>
                  <a:close/>
                  <a:moveTo>
                    <a:pt x="328" y="87"/>
                  </a:moveTo>
                  <a:cubicBezTo>
                    <a:pt x="328" y="103"/>
                    <a:pt x="328" y="103"/>
                    <a:pt x="328" y="103"/>
                  </a:cubicBezTo>
                  <a:cubicBezTo>
                    <a:pt x="326" y="104"/>
                    <a:pt x="323" y="104"/>
                    <a:pt x="321" y="105"/>
                  </a:cubicBezTo>
                  <a:cubicBezTo>
                    <a:pt x="321" y="89"/>
                    <a:pt x="321" y="89"/>
                    <a:pt x="321" y="89"/>
                  </a:cubicBezTo>
                  <a:cubicBezTo>
                    <a:pt x="323" y="88"/>
                    <a:pt x="325" y="88"/>
                    <a:pt x="328" y="87"/>
                  </a:cubicBezTo>
                  <a:close/>
                  <a:moveTo>
                    <a:pt x="328" y="113"/>
                  </a:moveTo>
                  <a:cubicBezTo>
                    <a:pt x="328" y="129"/>
                    <a:pt x="328" y="129"/>
                    <a:pt x="328" y="129"/>
                  </a:cubicBezTo>
                  <a:cubicBezTo>
                    <a:pt x="325" y="128"/>
                    <a:pt x="323" y="127"/>
                    <a:pt x="321" y="126"/>
                  </a:cubicBezTo>
                  <a:cubicBezTo>
                    <a:pt x="321" y="111"/>
                    <a:pt x="321" y="111"/>
                    <a:pt x="321" y="111"/>
                  </a:cubicBezTo>
                  <a:cubicBezTo>
                    <a:pt x="323" y="112"/>
                    <a:pt x="326" y="113"/>
                    <a:pt x="328" y="113"/>
                  </a:cubicBezTo>
                  <a:close/>
                  <a:moveTo>
                    <a:pt x="328" y="175"/>
                  </a:moveTo>
                  <a:cubicBezTo>
                    <a:pt x="328" y="185"/>
                    <a:pt x="328" y="185"/>
                    <a:pt x="328" y="185"/>
                  </a:cubicBezTo>
                  <a:cubicBezTo>
                    <a:pt x="326" y="183"/>
                    <a:pt x="324" y="182"/>
                    <a:pt x="321" y="183"/>
                  </a:cubicBezTo>
                  <a:cubicBezTo>
                    <a:pt x="321" y="177"/>
                    <a:pt x="321" y="177"/>
                    <a:pt x="321" y="177"/>
                  </a:cubicBezTo>
                  <a:cubicBezTo>
                    <a:pt x="323" y="176"/>
                    <a:pt x="326" y="176"/>
                    <a:pt x="328" y="175"/>
                  </a:cubicBezTo>
                  <a:close/>
                  <a:moveTo>
                    <a:pt x="328" y="197"/>
                  </a:moveTo>
                  <a:cubicBezTo>
                    <a:pt x="328" y="203"/>
                    <a:pt x="328" y="203"/>
                    <a:pt x="328" y="203"/>
                  </a:cubicBezTo>
                  <a:cubicBezTo>
                    <a:pt x="326" y="204"/>
                    <a:pt x="323" y="205"/>
                    <a:pt x="321" y="205"/>
                  </a:cubicBezTo>
                  <a:cubicBezTo>
                    <a:pt x="321" y="200"/>
                    <a:pt x="321" y="200"/>
                    <a:pt x="321" y="200"/>
                  </a:cubicBezTo>
                  <a:cubicBezTo>
                    <a:pt x="321" y="200"/>
                    <a:pt x="321" y="200"/>
                    <a:pt x="321" y="200"/>
                  </a:cubicBezTo>
                  <a:cubicBezTo>
                    <a:pt x="321" y="200"/>
                    <a:pt x="321" y="200"/>
                    <a:pt x="321" y="200"/>
                  </a:cubicBezTo>
                  <a:cubicBezTo>
                    <a:pt x="321" y="193"/>
                    <a:pt x="321" y="193"/>
                    <a:pt x="321" y="193"/>
                  </a:cubicBezTo>
                  <a:cubicBezTo>
                    <a:pt x="326" y="197"/>
                    <a:pt x="326" y="197"/>
                    <a:pt x="326" y="197"/>
                  </a:cubicBezTo>
                  <a:cubicBezTo>
                    <a:pt x="328" y="197"/>
                    <a:pt x="328" y="197"/>
                    <a:pt x="328" y="197"/>
                  </a:cubicBezTo>
                  <a:close/>
                  <a:moveTo>
                    <a:pt x="328" y="216"/>
                  </a:moveTo>
                  <a:cubicBezTo>
                    <a:pt x="328" y="239"/>
                    <a:pt x="328" y="239"/>
                    <a:pt x="328" y="239"/>
                  </a:cubicBezTo>
                  <a:cubicBezTo>
                    <a:pt x="327" y="240"/>
                    <a:pt x="326" y="241"/>
                    <a:pt x="325" y="243"/>
                  </a:cubicBezTo>
                  <a:cubicBezTo>
                    <a:pt x="326" y="243"/>
                    <a:pt x="327" y="242"/>
                    <a:pt x="328" y="242"/>
                  </a:cubicBezTo>
                  <a:cubicBezTo>
                    <a:pt x="328" y="260"/>
                    <a:pt x="328" y="260"/>
                    <a:pt x="328" y="260"/>
                  </a:cubicBezTo>
                  <a:cubicBezTo>
                    <a:pt x="325" y="259"/>
                    <a:pt x="323" y="257"/>
                    <a:pt x="321" y="255"/>
                  </a:cubicBezTo>
                  <a:cubicBezTo>
                    <a:pt x="321" y="219"/>
                    <a:pt x="321" y="219"/>
                    <a:pt x="321" y="219"/>
                  </a:cubicBezTo>
                  <a:cubicBezTo>
                    <a:pt x="323" y="218"/>
                    <a:pt x="326" y="217"/>
                    <a:pt x="328" y="216"/>
                  </a:cubicBezTo>
                  <a:close/>
                  <a:moveTo>
                    <a:pt x="328" y="316"/>
                  </a:moveTo>
                  <a:cubicBezTo>
                    <a:pt x="328" y="326"/>
                    <a:pt x="328" y="326"/>
                    <a:pt x="328" y="326"/>
                  </a:cubicBezTo>
                  <a:cubicBezTo>
                    <a:pt x="326" y="326"/>
                    <a:pt x="324" y="327"/>
                    <a:pt x="321" y="329"/>
                  </a:cubicBezTo>
                  <a:cubicBezTo>
                    <a:pt x="321" y="325"/>
                    <a:pt x="321" y="325"/>
                    <a:pt x="321" y="325"/>
                  </a:cubicBezTo>
                  <a:cubicBezTo>
                    <a:pt x="324" y="322"/>
                    <a:pt x="325" y="319"/>
                    <a:pt x="321" y="314"/>
                  </a:cubicBezTo>
                  <a:cubicBezTo>
                    <a:pt x="321" y="310"/>
                    <a:pt x="321" y="310"/>
                    <a:pt x="321" y="310"/>
                  </a:cubicBezTo>
                  <a:cubicBezTo>
                    <a:pt x="323" y="312"/>
                    <a:pt x="326" y="314"/>
                    <a:pt x="328" y="316"/>
                  </a:cubicBezTo>
                  <a:close/>
                  <a:moveTo>
                    <a:pt x="328" y="332"/>
                  </a:moveTo>
                  <a:cubicBezTo>
                    <a:pt x="328" y="337"/>
                    <a:pt x="328" y="337"/>
                    <a:pt x="328" y="337"/>
                  </a:cubicBezTo>
                  <a:cubicBezTo>
                    <a:pt x="328" y="337"/>
                    <a:pt x="328" y="336"/>
                    <a:pt x="328" y="336"/>
                  </a:cubicBezTo>
                  <a:cubicBezTo>
                    <a:pt x="325" y="336"/>
                    <a:pt x="323" y="335"/>
                    <a:pt x="321" y="335"/>
                  </a:cubicBezTo>
                  <a:cubicBezTo>
                    <a:pt x="321" y="331"/>
                    <a:pt x="321" y="331"/>
                    <a:pt x="321" y="331"/>
                  </a:cubicBezTo>
                  <a:cubicBezTo>
                    <a:pt x="323" y="332"/>
                    <a:pt x="324" y="332"/>
                    <a:pt x="325" y="332"/>
                  </a:cubicBezTo>
                  <a:cubicBezTo>
                    <a:pt x="326" y="332"/>
                    <a:pt x="327" y="332"/>
                    <a:pt x="328" y="332"/>
                  </a:cubicBezTo>
                  <a:close/>
                  <a:moveTo>
                    <a:pt x="328" y="338"/>
                  </a:moveTo>
                  <a:cubicBezTo>
                    <a:pt x="328" y="344"/>
                    <a:pt x="328" y="344"/>
                    <a:pt x="328" y="344"/>
                  </a:cubicBezTo>
                  <a:cubicBezTo>
                    <a:pt x="326" y="346"/>
                    <a:pt x="325" y="348"/>
                    <a:pt x="323" y="350"/>
                  </a:cubicBezTo>
                  <a:cubicBezTo>
                    <a:pt x="323" y="351"/>
                    <a:pt x="322" y="351"/>
                    <a:pt x="321" y="352"/>
                  </a:cubicBezTo>
                  <a:cubicBezTo>
                    <a:pt x="321" y="341"/>
                    <a:pt x="321" y="341"/>
                    <a:pt x="321" y="341"/>
                  </a:cubicBezTo>
                  <a:cubicBezTo>
                    <a:pt x="324" y="341"/>
                    <a:pt x="325" y="340"/>
                    <a:pt x="328" y="338"/>
                  </a:cubicBezTo>
                  <a:close/>
                  <a:moveTo>
                    <a:pt x="328" y="378"/>
                  </a:moveTo>
                  <a:cubicBezTo>
                    <a:pt x="328" y="380"/>
                    <a:pt x="328" y="380"/>
                    <a:pt x="328" y="380"/>
                  </a:cubicBezTo>
                  <a:cubicBezTo>
                    <a:pt x="325" y="379"/>
                    <a:pt x="325" y="379"/>
                    <a:pt x="325" y="379"/>
                  </a:cubicBezTo>
                  <a:cubicBezTo>
                    <a:pt x="328" y="378"/>
                    <a:pt x="328" y="378"/>
                    <a:pt x="328" y="378"/>
                  </a:cubicBezTo>
                  <a:close/>
                  <a:moveTo>
                    <a:pt x="328" y="461"/>
                  </a:moveTo>
                  <a:cubicBezTo>
                    <a:pt x="328" y="466"/>
                    <a:pt x="328" y="466"/>
                    <a:pt x="328" y="466"/>
                  </a:cubicBezTo>
                  <a:cubicBezTo>
                    <a:pt x="326" y="466"/>
                    <a:pt x="326" y="466"/>
                    <a:pt x="326" y="466"/>
                  </a:cubicBezTo>
                  <a:cubicBezTo>
                    <a:pt x="325" y="474"/>
                    <a:pt x="324" y="476"/>
                    <a:pt x="328" y="482"/>
                  </a:cubicBezTo>
                  <a:cubicBezTo>
                    <a:pt x="328" y="489"/>
                    <a:pt x="328" y="489"/>
                    <a:pt x="328" y="489"/>
                  </a:cubicBezTo>
                  <a:cubicBezTo>
                    <a:pt x="325" y="490"/>
                    <a:pt x="323" y="491"/>
                    <a:pt x="321" y="493"/>
                  </a:cubicBezTo>
                  <a:cubicBezTo>
                    <a:pt x="321" y="485"/>
                    <a:pt x="321" y="485"/>
                    <a:pt x="321" y="485"/>
                  </a:cubicBezTo>
                  <a:cubicBezTo>
                    <a:pt x="323" y="484"/>
                    <a:pt x="324" y="484"/>
                    <a:pt x="325" y="484"/>
                  </a:cubicBezTo>
                  <a:cubicBezTo>
                    <a:pt x="324" y="483"/>
                    <a:pt x="323" y="482"/>
                    <a:pt x="321" y="480"/>
                  </a:cubicBezTo>
                  <a:cubicBezTo>
                    <a:pt x="321" y="468"/>
                    <a:pt x="321" y="468"/>
                    <a:pt x="321" y="468"/>
                  </a:cubicBezTo>
                  <a:cubicBezTo>
                    <a:pt x="322" y="465"/>
                    <a:pt x="323" y="462"/>
                    <a:pt x="321" y="459"/>
                  </a:cubicBezTo>
                  <a:cubicBezTo>
                    <a:pt x="321" y="452"/>
                    <a:pt x="321" y="452"/>
                    <a:pt x="321" y="452"/>
                  </a:cubicBezTo>
                  <a:cubicBezTo>
                    <a:pt x="323" y="455"/>
                    <a:pt x="325" y="458"/>
                    <a:pt x="328" y="461"/>
                  </a:cubicBezTo>
                  <a:close/>
                  <a:moveTo>
                    <a:pt x="328" y="511"/>
                  </a:moveTo>
                  <a:cubicBezTo>
                    <a:pt x="328" y="520"/>
                    <a:pt x="328" y="520"/>
                    <a:pt x="328" y="520"/>
                  </a:cubicBezTo>
                  <a:cubicBezTo>
                    <a:pt x="325" y="522"/>
                    <a:pt x="323" y="523"/>
                    <a:pt x="321" y="524"/>
                  </a:cubicBezTo>
                  <a:cubicBezTo>
                    <a:pt x="321" y="514"/>
                    <a:pt x="321" y="514"/>
                    <a:pt x="321" y="514"/>
                  </a:cubicBezTo>
                  <a:cubicBezTo>
                    <a:pt x="323" y="513"/>
                    <a:pt x="326" y="512"/>
                    <a:pt x="328" y="511"/>
                  </a:cubicBezTo>
                  <a:close/>
                  <a:moveTo>
                    <a:pt x="328" y="530"/>
                  </a:moveTo>
                  <a:cubicBezTo>
                    <a:pt x="328" y="539"/>
                    <a:pt x="328" y="539"/>
                    <a:pt x="328" y="539"/>
                  </a:cubicBezTo>
                  <a:cubicBezTo>
                    <a:pt x="325" y="541"/>
                    <a:pt x="323" y="544"/>
                    <a:pt x="322" y="547"/>
                  </a:cubicBezTo>
                  <a:cubicBezTo>
                    <a:pt x="324" y="547"/>
                    <a:pt x="325" y="547"/>
                    <a:pt x="326" y="547"/>
                  </a:cubicBezTo>
                  <a:cubicBezTo>
                    <a:pt x="327" y="546"/>
                    <a:pt x="327" y="546"/>
                    <a:pt x="328" y="545"/>
                  </a:cubicBezTo>
                  <a:cubicBezTo>
                    <a:pt x="328" y="577"/>
                    <a:pt x="328" y="577"/>
                    <a:pt x="328" y="577"/>
                  </a:cubicBezTo>
                  <a:cubicBezTo>
                    <a:pt x="326" y="581"/>
                    <a:pt x="324" y="584"/>
                    <a:pt x="323" y="588"/>
                  </a:cubicBezTo>
                  <a:cubicBezTo>
                    <a:pt x="321" y="588"/>
                    <a:pt x="321" y="588"/>
                    <a:pt x="321" y="588"/>
                  </a:cubicBezTo>
                  <a:cubicBezTo>
                    <a:pt x="321" y="571"/>
                    <a:pt x="321" y="571"/>
                    <a:pt x="321" y="571"/>
                  </a:cubicBezTo>
                  <a:cubicBezTo>
                    <a:pt x="323" y="568"/>
                    <a:pt x="325" y="566"/>
                    <a:pt x="325" y="562"/>
                  </a:cubicBezTo>
                  <a:cubicBezTo>
                    <a:pt x="324" y="561"/>
                    <a:pt x="323" y="560"/>
                    <a:pt x="321" y="559"/>
                  </a:cubicBezTo>
                  <a:cubicBezTo>
                    <a:pt x="321" y="536"/>
                    <a:pt x="321" y="536"/>
                    <a:pt x="321" y="536"/>
                  </a:cubicBezTo>
                  <a:cubicBezTo>
                    <a:pt x="323" y="534"/>
                    <a:pt x="326" y="532"/>
                    <a:pt x="328" y="530"/>
                  </a:cubicBezTo>
                  <a:close/>
                  <a:moveTo>
                    <a:pt x="328" y="601"/>
                  </a:moveTo>
                  <a:cubicBezTo>
                    <a:pt x="328" y="606"/>
                    <a:pt x="328" y="606"/>
                    <a:pt x="328" y="606"/>
                  </a:cubicBezTo>
                  <a:cubicBezTo>
                    <a:pt x="327" y="606"/>
                    <a:pt x="326" y="605"/>
                    <a:pt x="325" y="605"/>
                  </a:cubicBezTo>
                  <a:cubicBezTo>
                    <a:pt x="326" y="612"/>
                    <a:pt x="326" y="616"/>
                    <a:pt x="328" y="619"/>
                  </a:cubicBezTo>
                  <a:cubicBezTo>
                    <a:pt x="328" y="628"/>
                    <a:pt x="328" y="628"/>
                    <a:pt x="328" y="628"/>
                  </a:cubicBezTo>
                  <a:cubicBezTo>
                    <a:pt x="328" y="628"/>
                    <a:pt x="328" y="628"/>
                    <a:pt x="328" y="628"/>
                  </a:cubicBezTo>
                  <a:cubicBezTo>
                    <a:pt x="325" y="628"/>
                    <a:pt x="323" y="627"/>
                    <a:pt x="321" y="627"/>
                  </a:cubicBezTo>
                  <a:cubicBezTo>
                    <a:pt x="321" y="622"/>
                    <a:pt x="321" y="622"/>
                    <a:pt x="321" y="622"/>
                  </a:cubicBezTo>
                  <a:cubicBezTo>
                    <a:pt x="321" y="622"/>
                    <a:pt x="321" y="622"/>
                    <a:pt x="321" y="622"/>
                  </a:cubicBezTo>
                  <a:cubicBezTo>
                    <a:pt x="321" y="621"/>
                    <a:pt x="321" y="621"/>
                    <a:pt x="321" y="621"/>
                  </a:cubicBezTo>
                  <a:cubicBezTo>
                    <a:pt x="321" y="599"/>
                    <a:pt x="321" y="599"/>
                    <a:pt x="321" y="599"/>
                  </a:cubicBezTo>
                  <a:cubicBezTo>
                    <a:pt x="324" y="600"/>
                    <a:pt x="326" y="600"/>
                    <a:pt x="328" y="601"/>
                  </a:cubicBezTo>
                  <a:close/>
                  <a:moveTo>
                    <a:pt x="328" y="669"/>
                  </a:moveTo>
                  <a:cubicBezTo>
                    <a:pt x="328" y="679"/>
                    <a:pt x="328" y="679"/>
                    <a:pt x="328" y="679"/>
                  </a:cubicBezTo>
                  <a:cubicBezTo>
                    <a:pt x="327" y="680"/>
                    <a:pt x="327" y="680"/>
                    <a:pt x="326" y="680"/>
                  </a:cubicBezTo>
                  <a:cubicBezTo>
                    <a:pt x="325" y="677"/>
                    <a:pt x="323" y="675"/>
                    <a:pt x="322" y="672"/>
                  </a:cubicBezTo>
                  <a:cubicBezTo>
                    <a:pt x="324" y="671"/>
                    <a:pt x="326" y="670"/>
                    <a:pt x="328" y="669"/>
                  </a:cubicBezTo>
                  <a:close/>
                  <a:moveTo>
                    <a:pt x="328" y="704"/>
                  </a:moveTo>
                  <a:cubicBezTo>
                    <a:pt x="328" y="705"/>
                    <a:pt x="328" y="705"/>
                    <a:pt x="328" y="705"/>
                  </a:cubicBezTo>
                  <a:cubicBezTo>
                    <a:pt x="328" y="705"/>
                    <a:pt x="328" y="705"/>
                    <a:pt x="328" y="705"/>
                  </a:cubicBezTo>
                  <a:cubicBezTo>
                    <a:pt x="328" y="704"/>
                    <a:pt x="328" y="704"/>
                    <a:pt x="328" y="704"/>
                  </a:cubicBezTo>
                  <a:close/>
                  <a:moveTo>
                    <a:pt x="328" y="743"/>
                  </a:moveTo>
                  <a:cubicBezTo>
                    <a:pt x="328" y="757"/>
                    <a:pt x="328" y="757"/>
                    <a:pt x="328" y="757"/>
                  </a:cubicBezTo>
                  <a:cubicBezTo>
                    <a:pt x="326" y="754"/>
                    <a:pt x="324" y="752"/>
                    <a:pt x="321" y="750"/>
                  </a:cubicBezTo>
                  <a:cubicBezTo>
                    <a:pt x="321" y="740"/>
                    <a:pt x="321" y="740"/>
                    <a:pt x="321" y="740"/>
                  </a:cubicBezTo>
                  <a:cubicBezTo>
                    <a:pt x="324" y="741"/>
                    <a:pt x="326" y="742"/>
                    <a:pt x="328" y="743"/>
                  </a:cubicBezTo>
                  <a:close/>
                  <a:moveTo>
                    <a:pt x="321" y="296"/>
                  </a:moveTo>
                  <a:cubicBezTo>
                    <a:pt x="321" y="269"/>
                    <a:pt x="321" y="269"/>
                    <a:pt x="321" y="269"/>
                  </a:cubicBezTo>
                  <a:cubicBezTo>
                    <a:pt x="325" y="278"/>
                    <a:pt x="328" y="291"/>
                    <a:pt x="321" y="296"/>
                  </a:cubicBezTo>
                  <a:close/>
                  <a:moveTo>
                    <a:pt x="315" y="10"/>
                  </a:moveTo>
                  <a:cubicBezTo>
                    <a:pt x="317" y="9"/>
                    <a:pt x="319" y="9"/>
                    <a:pt x="321" y="8"/>
                  </a:cubicBezTo>
                  <a:cubicBezTo>
                    <a:pt x="321" y="15"/>
                    <a:pt x="321" y="15"/>
                    <a:pt x="321" y="15"/>
                  </a:cubicBezTo>
                  <a:cubicBezTo>
                    <a:pt x="321" y="16"/>
                    <a:pt x="321" y="16"/>
                    <a:pt x="320" y="16"/>
                  </a:cubicBezTo>
                  <a:cubicBezTo>
                    <a:pt x="321" y="16"/>
                    <a:pt x="321" y="17"/>
                    <a:pt x="321" y="18"/>
                  </a:cubicBezTo>
                  <a:cubicBezTo>
                    <a:pt x="321" y="31"/>
                    <a:pt x="321" y="31"/>
                    <a:pt x="321" y="31"/>
                  </a:cubicBezTo>
                  <a:cubicBezTo>
                    <a:pt x="319" y="29"/>
                    <a:pt x="317" y="27"/>
                    <a:pt x="315" y="25"/>
                  </a:cubicBezTo>
                  <a:cubicBezTo>
                    <a:pt x="315" y="10"/>
                    <a:pt x="315" y="10"/>
                    <a:pt x="315" y="10"/>
                  </a:cubicBezTo>
                  <a:close/>
                  <a:moveTo>
                    <a:pt x="321" y="787"/>
                  </a:moveTo>
                  <a:cubicBezTo>
                    <a:pt x="319" y="787"/>
                    <a:pt x="317" y="786"/>
                    <a:pt x="315" y="786"/>
                  </a:cubicBezTo>
                  <a:cubicBezTo>
                    <a:pt x="315" y="772"/>
                    <a:pt x="315" y="772"/>
                    <a:pt x="315" y="772"/>
                  </a:cubicBezTo>
                  <a:cubicBezTo>
                    <a:pt x="316" y="774"/>
                    <a:pt x="319" y="776"/>
                    <a:pt x="321" y="778"/>
                  </a:cubicBezTo>
                  <a:cubicBezTo>
                    <a:pt x="321" y="787"/>
                    <a:pt x="321" y="787"/>
                    <a:pt x="321" y="787"/>
                  </a:cubicBezTo>
                  <a:close/>
                  <a:moveTo>
                    <a:pt x="321" y="46"/>
                  </a:moveTo>
                  <a:cubicBezTo>
                    <a:pt x="321" y="55"/>
                    <a:pt x="321" y="55"/>
                    <a:pt x="321" y="55"/>
                  </a:cubicBezTo>
                  <a:cubicBezTo>
                    <a:pt x="320" y="55"/>
                    <a:pt x="320" y="55"/>
                    <a:pt x="320" y="55"/>
                  </a:cubicBezTo>
                  <a:cubicBezTo>
                    <a:pt x="315" y="55"/>
                    <a:pt x="315" y="55"/>
                    <a:pt x="315" y="55"/>
                  </a:cubicBezTo>
                  <a:cubicBezTo>
                    <a:pt x="315" y="47"/>
                    <a:pt x="315" y="47"/>
                    <a:pt x="315" y="47"/>
                  </a:cubicBezTo>
                  <a:cubicBezTo>
                    <a:pt x="317" y="47"/>
                    <a:pt x="319" y="47"/>
                    <a:pt x="321" y="46"/>
                  </a:cubicBezTo>
                  <a:close/>
                  <a:moveTo>
                    <a:pt x="321" y="89"/>
                  </a:moveTo>
                  <a:cubicBezTo>
                    <a:pt x="321" y="105"/>
                    <a:pt x="321" y="105"/>
                    <a:pt x="321" y="105"/>
                  </a:cubicBezTo>
                  <a:cubicBezTo>
                    <a:pt x="318" y="106"/>
                    <a:pt x="318" y="106"/>
                    <a:pt x="318" y="106"/>
                  </a:cubicBezTo>
                  <a:cubicBezTo>
                    <a:pt x="317" y="107"/>
                    <a:pt x="317" y="108"/>
                    <a:pt x="317" y="110"/>
                  </a:cubicBezTo>
                  <a:cubicBezTo>
                    <a:pt x="319" y="110"/>
                    <a:pt x="320" y="111"/>
                    <a:pt x="321" y="111"/>
                  </a:cubicBezTo>
                  <a:cubicBezTo>
                    <a:pt x="321" y="126"/>
                    <a:pt x="321" y="126"/>
                    <a:pt x="321" y="126"/>
                  </a:cubicBezTo>
                  <a:cubicBezTo>
                    <a:pt x="319" y="124"/>
                    <a:pt x="317" y="123"/>
                    <a:pt x="315" y="123"/>
                  </a:cubicBezTo>
                  <a:cubicBezTo>
                    <a:pt x="315" y="92"/>
                    <a:pt x="315" y="92"/>
                    <a:pt x="315" y="92"/>
                  </a:cubicBezTo>
                  <a:cubicBezTo>
                    <a:pt x="317" y="91"/>
                    <a:pt x="319" y="90"/>
                    <a:pt x="321" y="89"/>
                  </a:cubicBezTo>
                  <a:close/>
                  <a:moveTo>
                    <a:pt x="321" y="177"/>
                  </a:moveTo>
                  <a:cubicBezTo>
                    <a:pt x="321" y="183"/>
                    <a:pt x="321" y="183"/>
                    <a:pt x="321" y="183"/>
                  </a:cubicBezTo>
                  <a:cubicBezTo>
                    <a:pt x="320" y="183"/>
                    <a:pt x="317" y="183"/>
                    <a:pt x="315" y="185"/>
                  </a:cubicBezTo>
                  <a:cubicBezTo>
                    <a:pt x="315" y="179"/>
                    <a:pt x="315" y="179"/>
                    <a:pt x="315" y="179"/>
                  </a:cubicBezTo>
                  <a:cubicBezTo>
                    <a:pt x="321" y="177"/>
                    <a:pt x="321" y="177"/>
                    <a:pt x="321" y="177"/>
                  </a:cubicBezTo>
                  <a:close/>
                  <a:moveTo>
                    <a:pt x="321" y="193"/>
                  </a:moveTo>
                  <a:cubicBezTo>
                    <a:pt x="321" y="200"/>
                    <a:pt x="321" y="200"/>
                    <a:pt x="321" y="200"/>
                  </a:cubicBezTo>
                  <a:cubicBezTo>
                    <a:pt x="319" y="198"/>
                    <a:pt x="317" y="196"/>
                    <a:pt x="315" y="195"/>
                  </a:cubicBezTo>
                  <a:cubicBezTo>
                    <a:pt x="315" y="188"/>
                    <a:pt x="315" y="188"/>
                    <a:pt x="315" y="188"/>
                  </a:cubicBezTo>
                  <a:cubicBezTo>
                    <a:pt x="317" y="190"/>
                    <a:pt x="319" y="191"/>
                    <a:pt x="321" y="193"/>
                  </a:cubicBezTo>
                  <a:close/>
                  <a:moveTo>
                    <a:pt x="321" y="200"/>
                  </a:moveTo>
                  <a:cubicBezTo>
                    <a:pt x="321" y="205"/>
                    <a:pt x="321" y="205"/>
                    <a:pt x="321" y="205"/>
                  </a:cubicBezTo>
                  <a:cubicBezTo>
                    <a:pt x="319" y="206"/>
                    <a:pt x="317" y="207"/>
                    <a:pt x="315" y="208"/>
                  </a:cubicBezTo>
                  <a:cubicBezTo>
                    <a:pt x="315" y="203"/>
                    <a:pt x="315" y="203"/>
                    <a:pt x="315" y="203"/>
                  </a:cubicBezTo>
                  <a:cubicBezTo>
                    <a:pt x="318" y="202"/>
                    <a:pt x="319" y="202"/>
                    <a:pt x="321" y="200"/>
                  </a:cubicBezTo>
                  <a:close/>
                  <a:moveTo>
                    <a:pt x="321" y="219"/>
                  </a:moveTo>
                  <a:cubicBezTo>
                    <a:pt x="321" y="255"/>
                    <a:pt x="321" y="255"/>
                    <a:pt x="321" y="255"/>
                  </a:cubicBezTo>
                  <a:cubicBezTo>
                    <a:pt x="318" y="252"/>
                    <a:pt x="316" y="246"/>
                    <a:pt x="316" y="239"/>
                  </a:cubicBezTo>
                  <a:cubicBezTo>
                    <a:pt x="320" y="235"/>
                    <a:pt x="320" y="235"/>
                    <a:pt x="319" y="234"/>
                  </a:cubicBezTo>
                  <a:cubicBezTo>
                    <a:pt x="317" y="234"/>
                    <a:pt x="316" y="234"/>
                    <a:pt x="315" y="235"/>
                  </a:cubicBezTo>
                  <a:cubicBezTo>
                    <a:pt x="315" y="223"/>
                    <a:pt x="315" y="223"/>
                    <a:pt x="315" y="223"/>
                  </a:cubicBezTo>
                  <a:cubicBezTo>
                    <a:pt x="317" y="222"/>
                    <a:pt x="319" y="220"/>
                    <a:pt x="321" y="219"/>
                  </a:cubicBezTo>
                  <a:close/>
                  <a:moveTo>
                    <a:pt x="321" y="269"/>
                  </a:moveTo>
                  <a:cubicBezTo>
                    <a:pt x="321" y="296"/>
                    <a:pt x="321" y="296"/>
                    <a:pt x="321" y="296"/>
                  </a:cubicBezTo>
                  <a:cubicBezTo>
                    <a:pt x="321" y="297"/>
                    <a:pt x="319" y="298"/>
                    <a:pt x="318" y="298"/>
                  </a:cubicBezTo>
                  <a:cubicBezTo>
                    <a:pt x="315" y="291"/>
                    <a:pt x="316" y="283"/>
                    <a:pt x="315" y="275"/>
                  </a:cubicBezTo>
                  <a:cubicBezTo>
                    <a:pt x="315" y="256"/>
                    <a:pt x="315" y="256"/>
                    <a:pt x="315" y="256"/>
                  </a:cubicBezTo>
                  <a:cubicBezTo>
                    <a:pt x="317" y="259"/>
                    <a:pt x="318" y="261"/>
                    <a:pt x="320" y="264"/>
                  </a:cubicBezTo>
                  <a:cubicBezTo>
                    <a:pt x="320" y="265"/>
                    <a:pt x="321" y="267"/>
                    <a:pt x="321" y="269"/>
                  </a:cubicBezTo>
                  <a:close/>
                  <a:moveTo>
                    <a:pt x="321" y="310"/>
                  </a:moveTo>
                  <a:cubicBezTo>
                    <a:pt x="321" y="314"/>
                    <a:pt x="321" y="314"/>
                    <a:pt x="321" y="314"/>
                  </a:cubicBezTo>
                  <a:cubicBezTo>
                    <a:pt x="321" y="314"/>
                    <a:pt x="321" y="314"/>
                    <a:pt x="321" y="313"/>
                  </a:cubicBezTo>
                  <a:cubicBezTo>
                    <a:pt x="319" y="318"/>
                    <a:pt x="316" y="321"/>
                    <a:pt x="315" y="325"/>
                  </a:cubicBezTo>
                  <a:cubicBezTo>
                    <a:pt x="315" y="317"/>
                    <a:pt x="315" y="317"/>
                    <a:pt x="315" y="317"/>
                  </a:cubicBezTo>
                  <a:cubicBezTo>
                    <a:pt x="316" y="314"/>
                    <a:pt x="317" y="312"/>
                    <a:pt x="315" y="308"/>
                  </a:cubicBezTo>
                  <a:cubicBezTo>
                    <a:pt x="315" y="302"/>
                    <a:pt x="315" y="302"/>
                    <a:pt x="315" y="302"/>
                  </a:cubicBezTo>
                  <a:cubicBezTo>
                    <a:pt x="317" y="305"/>
                    <a:pt x="319" y="307"/>
                    <a:pt x="321" y="310"/>
                  </a:cubicBezTo>
                  <a:close/>
                  <a:moveTo>
                    <a:pt x="321" y="325"/>
                  </a:moveTo>
                  <a:cubicBezTo>
                    <a:pt x="320" y="326"/>
                    <a:pt x="317" y="328"/>
                    <a:pt x="315" y="331"/>
                  </a:cubicBezTo>
                  <a:cubicBezTo>
                    <a:pt x="315" y="337"/>
                    <a:pt x="315" y="337"/>
                    <a:pt x="315" y="337"/>
                  </a:cubicBezTo>
                  <a:cubicBezTo>
                    <a:pt x="317" y="335"/>
                    <a:pt x="319" y="335"/>
                    <a:pt x="321" y="335"/>
                  </a:cubicBezTo>
                  <a:cubicBezTo>
                    <a:pt x="321" y="331"/>
                    <a:pt x="321" y="331"/>
                    <a:pt x="321" y="331"/>
                  </a:cubicBezTo>
                  <a:cubicBezTo>
                    <a:pt x="319" y="330"/>
                    <a:pt x="319" y="330"/>
                    <a:pt x="319" y="330"/>
                  </a:cubicBezTo>
                  <a:cubicBezTo>
                    <a:pt x="320" y="330"/>
                    <a:pt x="321" y="329"/>
                    <a:pt x="321" y="329"/>
                  </a:cubicBezTo>
                  <a:cubicBezTo>
                    <a:pt x="321" y="325"/>
                    <a:pt x="321" y="325"/>
                    <a:pt x="321" y="325"/>
                  </a:cubicBezTo>
                  <a:close/>
                  <a:moveTo>
                    <a:pt x="321" y="341"/>
                  </a:moveTo>
                  <a:cubicBezTo>
                    <a:pt x="321" y="352"/>
                    <a:pt x="321" y="352"/>
                    <a:pt x="321" y="352"/>
                  </a:cubicBezTo>
                  <a:cubicBezTo>
                    <a:pt x="319" y="355"/>
                    <a:pt x="317" y="359"/>
                    <a:pt x="315" y="362"/>
                  </a:cubicBezTo>
                  <a:cubicBezTo>
                    <a:pt x="315" y="351"/>
                    <a:pt x="315" y="351"/>
                    <a:pt x="315" y="351"/>
                  </a:cubicBezTo>
                  <a:cubicBezTo>
                    <a:pt x="317" y="350"/>
                    <a:pt x="319" y="349"/>
                    <a:pt x="321" y="346"/>
                  </a:cubicBezTo>
                  <a:cubicBezTo>
                    <a:pt x="315" y="346"/>
                    <a:pt x="315" y="346"/>
                    <a:pt x="315" y="346"/>
                  </a:cubicBezTo>
                  <a:cubicBezTo>
                    <a:pt x="315" y="341"/>
                    <a:pt x="315" y="341"/>
                    <a:pt x="315" y="341"/>
                  </a:cubicBezTo>
                  <a:cubicBezTo>
                    <a:pt x="316" y="342"/>
                    <a:pt x="316" y="342"/>
                    <a:pt x="316" y="342"/>
                  </a:cubicBezTo>
                  <a:cubicBezTo>
                    <a:pt x="318" y="341"/>
                    <a:pt x="320" y="341"/>
                    <a:pt x="321" y="341"/>
                  </a:cubicBezTo>
                  <a:close/>
                  <a:moveTo>
                    <a:pt x="321" y="452"/>
                  </a:moveTo>
                  <a:cubicBezTo>
                    <a:pt x="321" y="459"/>
                    <a:pt x="321" y="459"/>
                    <a:pt x="321" y="459"/>
                  </a:cubicBezTo>
                  <a:cubicBezTo>
                    <a:pt x="321" y="458"/>
                    <a:pt x="321" y="457"/>
                    <a:pt x="320" y="456"/>
                  </a:cubicBezTo>
                  <a:cubicBezTo>
                    <a:pt x="316" y="463"/>
                    <a:pt x="314" y="467"/>
                    <a:pt x="319" y="474"/>
                  </a:cubicBezTo>
                  <a:cubicBezTo>
                    <a:pt x="320" y="471"/>
                    <a:pt x="321" y="470"/>
                    <a:pt x="321" y="468"/>
                  </a:cubicBezTo>
                  <a:cubicBezTo>
                    <a:pt x="321" y="480"/>
                    <a:pt x="321" y="480"/>
                    <a:pt x="321" y="480"/>
                  </a:cubicBezTo>
                  <a:cubicBezTo>
                    <a:pt x="319" y="478"/>
                    <a:pt x="317" y="476"/>
                    <a:pt x="315" y="474"/>
                  </a:cubicBezTo>
                  <a:cubicBezTo>
                    <a:pt x="315" y="457"/>
                    <a:pt x="315" y="457"/>
                    <a:pt x="315" y="457"/>
                  </a:cubicBezTo>
                  <a:cubicBezTo>
                    <a:pt x="316" y="454"/>
                    <a:pt x="316" y="452"/>
                    <a:pt x="315" y="448"/>
                  </a:cubicBezTo>
                  <a:cubicBezTo>
                    <a:pt x="315" y="441"/>
                    <a:pt x="315" y="441"/>
                    <a:pt x="315" y="441"/>
                  </a:cubicBezTo>
                  <a:cubicBezTo>
                    <a:pt x="316" y="443"/>
                    <a:pt x="317" y="445"/>
                    <a:pt x="319" y="446"/>
                  </a:cubicBezTo>
                  <a:cubicBezTo>
                    <a:pt x="319" y="448"/>
                    <a:pt x="320" y="450"/>
                    <a:pt x="321" y="452"/>
                  </a:cubicBezTo>
                  <a:close/>
                  <a:moveTo>
                    <a:pt x="321" y="485"/>
                  </a:moveTo>
                  <a:cubicBezTo>
                    <a:pt x="321" y="493"/>
                    <a:pt x="321" y="493"/>
                    <a:pt x="321" y="493"/>
                  </a:cubicBezTo>
                  <a:cubicBezTo>
                    <a:pt x="319" y="496"/>
                    <a:pt x="317" y="499"/>
                    <a:pt x="315" y="502"/>
                  </a:cubicBezTo>
                  <a:cubicBezTo>
                    <a:pt x="315" y="494"/>
                    <a:pt x="315" y="494"/>
                    <a:pt x="315" y="494"/>
                  </a:cubicBezTo>
                  <a:cubicBezTo>
                    <a:pt x="317" y="493"/>
                    <a:pt x="320" y="492"/>
                    <a:pt x="320" y="489"/>
                  </a:cubicBezTo>
                  <a:cubicBezTo>
                    <a:pt x="319" y="488"/>
                    <a:pt x="317" y="487"/>
                    <a:pt x="315" y="486"/>
                  </a:cubicBezTo>
                  <a:cubicBezTo>
                    <a:pt x="315" y="481"/>
                    <a:pt x="315" y="481"/>
                    <a:pt x="315" y="481"/>
                  </a:cubicBezTo>
                  <a:cubicBezTo>
                    <a:pt x="316" y="482"/>
                    <a:pt x="317" y="484"/>
                    <a:pt x="319" y="485"/>
                  </a:cubicBezTo>
                  <a:cubicBezTo>
                    <a:pt x="321" y="485"/>
                    <a:pt x="321" y="485"/>
                    <a:pt x="321" y="485"/>
                  </a:cubicBezTo>
                  <a:close/>
                  <a:moveTo>
                    <a:pt x="321" y="514"/>
                  </a:moveTo>
                  <a:cubicBezTo>
                    <a:pt x="321" y="524"/>
                    <a:pt x="321" y="524"/>
                    <a:pt x="321" y="524"/>
                  </a:cubicBezTo>
                  <a:cubicBezTo>
                    <a:pt x="319" y="526"/>
                    <a:pt x="316" y="528"/>
                    <a:pt x="315" y="531"/>
                  </a:cubicBezTo>
                  <a:cubicBezTo>
                    <a:pt x="315" y="518"/>
                    <a:pt x="315" y="518"/>
                    <a:pt x="315" y="518"/>
                  </a:cubicBezTo>
                  <a:cubicBezTo>
                    <a:pt x="317" y="517"/>
                    <a:pt x="319" y="516"/>
                    <a:pt x="321" y="514"/>
                  </a:cubicBezTo>
                  <a:close/>
                  <a:moveTo>
                    <a:pt x="321" y="536"/>
                  </a:moveTo>
                  <a:cubicBezTo>
                    <a:pt x="321" y="559"/>
                    <a:pt x="321" y="559"/>
                    <a:pt x="321" y="559"/>
                  </a:cubicBezTo>
                  <a:cubicBezTo>
                    <a:pt x="319" y="558"/>
                    <a:pt x="317" y="557"/>
                    <a:pt x="315" y="556"/>
                  </a:cubicBezTo>
                  <a:cubicBezTo>
                    <a:pt x="315" y="541"/>
                    <a:pt x="315" y="541"/>
                    <a:pt x="315" y="541"/>
                  </a:cubicBezTo>
                  <a:cubicBezTo>
                    <a:pt x="317" y="539"/>
                    <a:pt x="319" y="538"/>
                    <a:pt x="321" y="536"/>
                  </a:cubicBezTo>
                  <a:close/>
                  <a:moveTo>
                    <a:pt x="321" y="571"/>
                  </a:moveTo>
                  <a:cubicBezTo>
                    <a:pt x="321" y="588"/>
                    <a:pt x="321" y="588"/>
                    <a:pt x="321" y="588"/>
                  </a:cubicBezTo>
                  <a:cubicBezTo>
                    <a:pt x="319" y="588"/>
                    <a:pt x="319" y="588"/>
                    <a:pt x="319" y="588"/>
                  </a:cubicBezTo>
                  <a:cubicBezTo>
                    <a:pt x="313" y="578"/>
                    <a:pt x="318" y="575"/>
                    <a:pt x="321" y="571"/>
                  </a:cubicBezTo>
                  <a:close/>
                  <a:moveTo>
                    <a:pt x="321" y="599"/>
                  </a:moveTo>
                  <a:cubicBezTo>
                    <a:pt x="321" y="621"/>
                    <a:pt x="321" y="621"/>
                    <a:pt x="321" y="621"/>
                  </a:cubicBezTo>
                  <a:cubicBezTo>
                    <a:pt x="320" y="611"/>
                    <a:pt x="320" y="606"/>
                    <a:pt x="315" y="602"/>
                  </a:cubicBezTo>
                  <a:cubicBezTo>
                    <a:pt x="315" y="594"/>
                    <a:pt x="315" y="594"/>
                    <a:pt x="315" y="594"/>
                  </a:cubicBezTo>
                  <a:cubicBezTo>
                    <a:pt x="318" y="596"/>
                    <a:pt x="318" y="596"/>
                    <a:pt x="320" y="599"/>
                  </a:cubicBezTo>
                  <a:cubicBezTo>
                    <a:pt x="321" y="599"/>
                    <a:pt x="321" y="599"/>
                    <a:pt x="321" y="599"/>
                  </a:cubicBezTo>
                  <a:close/>
                  <a:moveTo>
                    <a:pt x="321" y="622"/>
                  </a:moveTo>
                  <a:cubicBezTo>
                    <a:pt x="319" y="622"/>
                    <a:pt x="319" y="622"/>
                    <a:pt x="319" y="622"/>
                  </a:cubicBezTo>
                  <a:cubicBezTo>
                    <a:pt x="318" y="621"/>
                    <a:pt x="316" y="620"/>
                    <a:pt x="315" y="620"/>
                  </a:cubicBezTo>
                  <a:cubicBezTo>
                    <a:pt x="315" y="625"/>
                    <a:pt x="315" y="625"/>
                    <a:pt x="315" y="625"/>
                  </a:cubicBezTo>
                  <a:cubicBezTo>
                    <a:pt x="317" y="626"/>
                    <a:pt x="319" y="626"/>
                    <a:pt x="321" y="627"/>
                  </a:cubicBezTo>
                  <a:cubicBezTo>
                    <a:pt x="321" y="622"/>
                    <a:pt x="321" y="622"/>
                    <a:pt x="321" y="622"/>
                  </a:cubicBezTo>
                  <a:close/>
                  <a:moveTo>
                    <a:pt x="321" y="740"/>
                  </a:moveTo>
                  <a:cubicBezTo>
                    <a:pt x="321" y="750"/>
                    <a:pt x="321" y="750"/>
                    <a:pt x="321" y="750"/>
                  </a:cubicBezTo>
                  <a:cubicBezTo>
                    <a:pt x="320" y="749"/>
                    <a:pt x="317" y="748"/>
                    <a:pt x="315" y="747"/>
                  </a:cubicBezTo>
                  <a:cubicBezTo>
                    <a:pt x="315" y="739"/>
                    <a:pt x="315" y="739"/>
                    <a:pt x="315" y="739"/>
                  </a:cubicBezTo>
                  <a:cubicBezTo>
                    <a:pt x="317" y="739"/>
                    <a:pt x="319" y="740"/>
                    <a:pt x="321" y="740"/>
                  </a:cubicBezTo>
                  <a:close/>
                  <a:moveTo>
                    <a:pt x="311" y="11"/>
                  </a:moveTo>
                  <a:cubicBezTo>
                    <a:pt x="312" y="11"/>
                    <a:pt x="313" y="10"/>
                    <a:pt x="315" y="10"/>
                  </a:cubicBezTo>
                  <a:cubicBezTo>
                    <a:pt x="315" y="25"/>
                    <a:pt x="315" y="25"/>
                    <a:pt x="315" y="25"/>
                  </a:cubicBezTo>
                  <a:cubicBezTo>
                    <a:pt x="313" y="24"/>
                    <a:pt x="312" y="23"/>
                    <a:pt x="311" y="23"/>
                  </a:cubicBezTo>
                  <a:cubicBezTo>
                    <a:pt x="311" y="11"/>
                    <a:pt x="311" y="11"/>
                    <a:pt x="311" y="11"/>
                  </a:cubicBezTo>
                  <a:close/>
                  <a:moveTo>
                    <a:pt x="315" y="786"/>
                  </a:moveTo>
                  <a:cubicBezTo>
                    <a:pt x="313" y="785"/>
                    <a:pt x="312" y="785"/>
                    <a:pt x="311" y="785"/>
                  </a:cubicBezTo>
                  <a:cubicBezTo>
                    <a:pt x="311" y="765"/>
                    <a:pt x="311" y="765"/>
                    <a:pt x="311" y="765"/>
                  </a:cubicBezTo>
                  <a:cubicBezTo>
                    <a:pt x="312" y="768"/>
                    <a:pt x="313" y="770"/>
                    <a:pt x="315" y="772"/>
                  </a:cubicBezTo>
                  <a:cubicBezTo>
                    <a:pt x="315" y="786"/>
                    <a:pt x="315" y="786"/>
                    <a:pt x="315" y="786"/>
                  </a:cubicBezTo>
                  <a:close/>
                  <a:moveTo>
                    <a:pt x="315" y="47"/>
                  </a:moveTo>
                  <a:cubicBezTo>
                    <a:pt x="315" y="55"/>
                    <a:pt x="315" y="55"/>
                    <a:pt x="315" y="55"/>
                  </a:cubicBezTo>
                  <a:cubicBezTo>
                    <a:pt x="311" y="55"/>
                    <a:pt x="311" y="55"/>
                    <a:pt x="311" y="55"/>
                  </a:cubicBezTo>
                  <a:cubicBezTo>
                    <a:pt x="311" y="45"/>
                    <a:pt x="311" y="45"/>
                    <a:pt x="311" y="45"/>
                  </a:cubicBezTo>
                  <a:cubicBezTo>
                    <a:pt x="315" y="47"/>
                    <a:pt x="315" y="47"/>
                    <a:pt x="315" y="47"/>
                  </a:cubicBezTo>
                  <a:cubicBezTo>
                    <a:pt x="315" y="47"/>
                    <a:pt x="315" y="47"/>
                    <a:pt x="315" y="47"/>
                  </a:cubicBezTo>
                  <a:close/>
                  <a:moveTo>
                    <a:pt x="315" y="92"/>
                  </a:moveTo>
                  <a:cubicBezTo>
                    <a:pt x="315" y="123"/>
                    <a:pt x="315" y="123"/>
                    <a:pt x="315" y="123"/>
                  </a:cubicBezTo>
                  <a:cubicBezTo>
                    <a:pt x="314" y="122"/>
                    <a:pt x="313" y="122"/>
                    <a:pt x="312" y="122"/>
                  </a:cubicBezTo>
                  <a:cubicBezTo>
                    <a:pt x="312" y="125"/>
                    <a:pt x="311" y="127"/>
                    <a:pt x="311" y="130"/>
                  </a:cubicBezTo>
                  <a:cubicBezTo>
                    <a:pt x="311" y="93"/>
                    <a:pt x="311" y="93"/>
                    <a:pt x="311" y="93"/>
                  </a:cubicBezTo>
                  <a:cubicBezTo>
                    <a:pt x="312" y="93"/>
                    <a:pt x="313" y="93"/>
                    <a:pt x="315" y="92"/>
                  </a:cubicBezTo>
                  <a:close/>
                  <a:moveTo>
                    <a:pt x="315" y="179"/>
                  </a:moveTo>
                  <a:cubicBezTo>
                    <a:pt x="315" y="185"/>
                    <a:pt x="315" y="185"/>
                    <a:pt x="315" y="185"/>
                  </a:cubicBezTo>
                  <a:cubicBezTo>
                    <a:pt x="314" y="185"/>
                    <a:pt x="313" y="185"/>
                    <a:pt x="312" y="186"/>
                  </a:cubicBezTo>
                  <a:cubicBezTo>
                    <a:pt x="315" y="188"/>
                    <a:pt x="315" y="188"/>
                    <a:pt x="315" y="188"/>
                  </a:cubicBezTo>
                  <a:cubicBezTo>
                    <a:pt x="315" y="195"/>
                    <a:pt x="315" y="195"/>
                    <a:pt x="315" y="195"/>
                  </a:cubicBezTo>
                  <a:cubicBezTo>
                    <a:pt x="313" y="194"/>
                    <a:pt x="312" y="193"/>
                    <a:pt x="311" y="192"/>
                  </a:cubicBezTo>
                  <a:cubicBezTo>
                    <a:pt x="311" y="181"/>
                    <a:pt x="311" y="181"/>
                    <a:pt x="311" y="181"/>
                  </a:cubicBezTo>
                  <a:cubicBezTo>
                    <a:pt x="312" y="180"/>
                    <a:pt x="313" y="180"/>
                    <a:pt x="315" y="179"/>
                  </a:cubicBezTo>
                  <a:close/>
                  <a:moveTo>
                    <a:pt x="315" y="203"/>
                  </a:moveTo>
                  <a:cubicBezTo>
                    <a:pt x="315" y="208"/>
                    <a:pt x="315" y="208"/>
                    <a:pt x="315" y="208"/>
                  </a:cubicBezTo>
                  <a:cubicBezTo>
                    <a:pt x="313" y="208"/>
                    <a:pt x="312" y="209"/>
                    <a:pt x="311" y="209"/>
                  </a:cubicBezTo>
                  <a:cubicBezTo>
                    <a:pt x="311" y="204"/>
                    <a:pt x="311" y="204"/>
                    <a:pt x="311" y="204"/>
                  </a:cubicBezTo>
                  <a:cubicBezTo>
                    <a:pt x="313" y="203"/>
                    <a:pt x="314" y="203"/>
                    <a:pt x="315" y="203"/>
                  </a:cubicBezTo>
                  <a:close/>
                  <a:moveTo>
                    <a:pt x="315" y="223"/>
                  </a:moveTo>
                  <a:cubicBezTo>
                    <a:pt x="315" y="235"/>
                    <a:pt x="315" y="235"/>
                    <a:pt x="315" y="235"/>
                  </a:cubicBezTo>
                  <a:cubicBezTo>
                    <a:pt x="313" y="236"/>
                    <a:pt x="312" y="237"/>
                    <a:pt x="311" y="238"/>
                  </a:cubicBezTo>
                  <a:cubicBezTo>
                    <a:pt x="311" y="225"/>
                    <a:pt x="311" y="225"/>
                    <a:pt x="311" y="225"/>
                  </a:cubicBezTo>
                  <a:cubicBezTo>
                    <a:pt x="312" y="224"/>
                    <a:pt x="313" y="224"/>
                    <a:pt x="315" y="223"/>
                  </a:cubicBezTo>
                  <a:close/>
                  <a:moveTo>
                    <a:pt x="315" y="256"/>
                  </a:moveTo>
                  <a:cubicBezTo>
                    <a:pt x="315" y="275"/>
                    <a:pt x="315" y="275"/>
                    <a:pt x="315" y="275"/>
                  </a:cubicBezTo>
                  <a:cubicBezTo>
                    <a:pt x="315" y="274"/>
                    <a:pt x="314" y="273"/>
                    <a:pt x="314" y="272"/>
                  </a:cubicBezTo>
                  <a:cubicBezTo>
                    <a:pt x="313" y="271"/>
                    <a:pt x="312" y="269"/>
                    <a:pt x="311" y="267"/>
                  </a:cubicBezTo>
                  <a:cubicBezTo>
                    <a:pt x="311" y="250"/>
                    <a:pt x="311" y="250"/>
                    <a:pt x="311" y="250"/>
                  </a:cubicBezTo>
                  <a:cubicBezTo>
                    <a:pt x="312" y="252"/>
                    <a:pt x="313" y="254"/>
                    <a:pt x="315" y="256"/>
                  </a:cubicBezTo>
                  <a:close/>
                  <a:moveTo>
                    <a:pt x="315" y="302"/>
                  </a:moveTo>
                  <a:cubicBezTo>
                    <a:pt x="315" y="308"/>
                    <a:pt x="315" y="308"/>
                    <a:pt x="315" y="308"/>
                  </a:cubicBezTo>
                  <a:cubicBezTo>
                    <a:pt x="314" y="307"/>
                    <a:pt x="314" y="306"/>
                    <a:pt x="313" y="305"/>
                  </a:cubicBezTo>
                  <a:cubicBezTo>
                    <a:pt x="312" y="306"/>
                    <a:pt x="311" y="307"/>
                    <a:pt x="311" y="308"/>
                  </a:cubicBezTo>
                  <a:cubicBezTo>
                    <a:pt x="311" y="299"/>
                    <a:pt x="311" y="299"/>
                    <a:pt x="311" y="299"/>
                  </a:cubicBezTo>
                  <a:cubicBezTo>
                    <a:pt x="315" y="302"/>
                    <a:pt x="315" y="302"/>
                    <a:pt x="315" y="302"/>
                  </a:cubicBezTo>
                  <a:close/>
                  <a:moveTo>
                    <a:pt x="315" y="317"/>
                  </a:moveTo>
                  <a:cubicBezTo>
                    <a:pt x="315" y="325"/>
                    <a:pt x="315" y="325"/>
                    <a:pt x="315" y="325"/>
                  </a:cubicBezTo>
                  <a:cubicBezTo>
                    <a:pt x="314" y="327"/>
                    <a:pt x="313" y="329"/>
                    <a:pt x="313" y="332"/>
                  </a:cubicBezTo>
                  <a:cubicBezTo>
                    <a:pt x="314" y="332"/>
                    <a:pt x="314" y="331"/>
                    <a:pt x="315" y="331"/>
                  </a:cubicBezTo>
                  <a:cubicBezTo>
                    <a:pt x="315" y="337"/>
                    <a:pt x="315" y="337"/>
                    <a:pt x="315" y="337"/>
                  </a:cubicBezTo>
                  <a:cubicBezTo>
                    <a:pt x="314" y="338"/>
                    <a:pt x="313" y="339"/>
                    <a:pt x="312" y="340"/>
                  </a:cubicBezTo>
                  <a:cubicBezTo>
                    <a:pt x="313" y="341"/>
                    <a:pt x="314" y="341"/>
                    <a:pt x="315" y="341"/>
                  </a:cubicBezTo>
                  <a:cubicBezTo>
                    <a:pt x="315" y="346"/>
                    <a:pt x="315" y="346"/>
                    <a:pt x="315" y="346"/>
                  </a:cubicBezTo>
                  <a:cubicBezTo>
                    <a:pt x="311" y="346"/>
                    <a:pt x="311" y="346"/>
                    <a:pt x="311" y="346"/>
                  </a:cubicBezTo>
                  <a:cubicBezTo>
                    <a:pt x="311" y="322"/>
                    <a:pt x="311" y="322"/>
                    <a:pt x="311" y="322"/>
                  </a:cubicBezTo>
                  <a:cubicBezTo>
                    <a:pt x="312" y="320"/>
                    <a:pt x="314" y="319"/>
                    <a:pt x="315" y="317"/>
                  </a:cubicBezTo>
                  <a:close/>
                  <a:moveTo>
                    <a:pt x="315" y="351"/>
                  </a:moveTo>
                  <a:cubicBezTo>
                    <a:pt x="315" y="362"/>
                    <a:pt x="315" y="362"/>
                    <a:pt x="315" y="362"/>
                  </a:cubicBezTo>
                  <a:cubicBezTo>
                    <a:pt x="313" y="366"/>
                    <a:pt x="312" y="369"/>
                    <a:pt x="311" y="372"/>
                  </a:cubicBezTo>
                  <a:cubicBezTo>
                    <a:pt x="311" y="361"/>
                    <a:pt x="311" y="361"/>
                    <a:pt x="311" y="361"/>
                  </a:cubicBezTo>
                  <a:cubicBezTo>
                    <a:pt x="313" y="361"/>
                    <a:pt x="313" y="361"/>
                    <a:pt x="313" y="361"/>
                  </a:cubicBezTo>
                  <a:cubicBezTo>
                    <a:pt x="313" y="359"/>
                    <a:pt x="314" y="357"/>
                    <a:pt x="315" y="356"/>
                  </a:cubicBezTo>
                  <a:cubicBezTo>
                    <a:pt x="313" y="356"/>
                    <a:pt x="312" y="356"/>
                    <a:pt x="311" y="356"/>
                  </a:cubicBezTo>
                  <a:cubicBezTo>
                    <a:pt x="311" y="351"/>
                    <a:pt x="311" y="351"/>
                    <a:pt x="311" y="351"/>
                  </a:cubicBezTo>
                  <a:cubicBezTo>
                    <a:pt x="312" y="351"/>
                    <a:pt x="313" y="351"/>
                    <a:pt x="315" y="351"/>
                  </a:cubicBezTo>
                  <a:close/>
                  <a:moveTo>
                    <a:pt x="315" y="441"/>
                  </a:moveTo>
                  <a:cubicBezTo>
                    <a:pt x="315" y="448"/>
                    <a:pt x="315" y="448"/>
                    <a:pt x="315" y="448"/>
                  </a:cubicBezTo>
                  <a:cubicBezTo>
                    <a:pt x="315" y="447"/>
                    <a:pt x="314" y="447"/>
                    <a:pt x="314" y="446"/>
                  </a:cubicBezTo>
                  <a:cubicBezTo>
                    <a:pt x="313" y="448"/>
                    <a:pt x="312" y="449"/>
                    <a:pt x="311" y="451"/>
                  </a:cubicBezTo>
                  <a:cubicBezTo>
                    <a:pt x="311" y="431"/>
                    <a:pt x="311" y="431"/>
                    <a:pt x="311" y="431"/>
                  </a:cubicBezTo>
                  <a:cubicBezTo>
                    <a:pt x="312" y="435"/>
                    <a:pt x="313" y="438"/>
                    <a:pt x="315" y="441"/>
                  </a:cubicBezTo>
                  <a:close/>
                  <a:moveTo>
                    <a:pt x="315" y="457"/>
                  </a:moveTo>
                  <a:cubicBezTo>
                    <a:pt x="315" y="474"/>
                    <a:pt x="315" y="474"/>
                    <a:pt x="315" y="474"/>
                  </a:cubicBezTo>
                  <a:cubicBezTo>
                    <a:pt x="314" y="473"/>
                    <a:pt x="314" y="473"/>
                    <a:pt x="314" y="472"/>
                  </a:cubicBezTo>
                  <a:cubicBezTo>
                    <a:pt x="312" y="473"/>
                    <a:pt x="311" y="474"/>
                    <a:pt x="311" y="474"/>
                  </a:cubicBezTo>
                  <a:cubicBezTo>
                    <a:pt x="311" y="464"/>
                    <a:pt x="311" y="464"/>
                    <a:pt x="311" y="464"/>
                  </a:cubicBezTo>
                  <a:cubicBezTo>
                    <a:pt x="311" y="464"/>
                    <a:pt x="311" y="464"/>
                    <a:pt x="311" y="464"/>
                  </a:cubicBezTo>
                  <a:cubicBezTo>
                    <a:pt x="313" y="461"/>
                    <a:pt x="314" y="459"/>
                    <a:pt x="315" y="457"/>
                  </a:cubicBezTo>
                  <a:close/>
                  <a:moveTo>
                    <a:pt x="315" y="481"/>
                  </a:moveTo>
                  <a:cubicBezTo>
                    <a:pt x="315" y="486"/>
                    <a:pt x="315" y="486"/>
                    <a:pt x="315" y="486"/>
                  </a:cubicBezTo>
                  <a:cubicBezTo>
                    <a:pt x="313" y="485"/>
                    <a:pt x="312" y="484"/>
                    <a:pt x="311" y="484"/>
                  </a:cubicBezTo>
                  <a:cubicBezTo>
                    <a:pt x="311" y="479"/>
                    <a:pt x="311" y="479"/>
                    <a:pt x="311" y="479"/>
                  </a:cubicBezTo>
                  <a:cubicBezTo>
                    <a:pt x="312" y="480"/>
                    <a:pt x="313" y="480"/>
                    <a:pt x="315" y="481"/>
                  </a:cubicBezTo>
                  <a:close/>
                  <a:moveTo>
                    <a:pt x="315" y="494"/>
                  </a:moveTo>
                  <a:cubicBezTo>
                    <a:pt x="315" y="502"/>
                    <a:pt x="315" y="502"/>
                    <a:pt x="315" y="502"/>
                  </a:cubicBezTo>
                  <a:cubicBezTo>
                    <a:pt x="314" y="503"/>
                    <a:pt x="314" y="503"/>
                    <a:pt x="313" y="504"/>
                  </a:cubicBezTo>
                  <a:cubicBezTo>
                    <a:pt x="313" y="504"/>
                    <a:pt x="312" y="505"/>
                    <a:pt x="311" y="505"/>
                  </a:cubicBezTo>
                  <a:cubicBezTo>
                    <a:pt x="311" y="500"/>
                    <a:pt x="311" y="500"/>
                    <a:pt x="311" y="500"/>
                  </a:cubicBezTo>
                  <a:cubicBezTo>
                    <a:pt x="311" y="499"/>
                    <a:pt x="312" y="499"/>
                    <a:pt x="312" y="499"/>
                  </a:cubicBezTo>
                  <a:cubicBezTo>
                    <a:pt x="312" y="498"/>
                    <a:pt x="311" y="498"/>
                    <a:pt x="311" y="498"/>
                  </a:cubicBezTo>
                  <a:cubicBezTo>
                    <a:pt x="311" y="494"/>
                    <a:pt x="311" y="494"/>
                    <a:pt x="311" y="494"/>
                  </a:cubicBezTo>
                  <a:cubicBezTo>
                    <a:pt x="312" y="495"/>
                    <a:pt x="312" y="495"/>
                    <a:pt x="312" y="495"/>
                  </a:cubicBezTo>
                  <a:cubicBezTo>
                    <a:pt x="313" y="495"/>
                    <a:pt x="314" y="494"/>
                    <a:pt x="315" y="494"/>
                  </a:cubicBezTo>
                  <a:close/>
                  <a:moveTo>
                    <a:pt x="315" y="518"/>
                  </a:moveTo>
                  <a:cubicBezTo>
                    <a:pt x="315" y="531"/>
                    <a:pt x="315" y="531"/>
                    <a:pt x="315" y="531"/>
                  </a:cubicBezTo>
                  <a:cubicBezTo>
                    <a:pt x="313" y="534"/>
                    <a:pt x="312" y="537"/>
                    <a:pt x="312" y="541"/>
                  </a:cubicBezTo>
                  <a:cubicBezTo>
                    <a:pt x="312" y="542"/>
                    <a:pt x="313" y="542"/>
                    <a:pt x="313" y="542"/>
                  </a:cubicBezTo>
                  <a:cubicBezTo>
                    <a:pt x="314" y="542"/>
                    <a:pt x="314" y="542"/>
                    <a:pt x="315" y="541"/>
                  </a:cubicBezTo>
                  <a:cubicBezTo>
                    <a:pt x="315" y="556"/>
                    <a:pt x="315" y="556"/>
                    <a:pt x="315" y="556"/>
                  </a:cubicBezTo>
                  <a:cubicBezTo>
                    <a:pt x="313" y="556"/>
                    <a:pt x="312" y="556"/>
                    <a:pt x="311" y="555"/>
                  </a:cubicBezTo>
                  <a:cubicBezTo>
                    <a:pt x="311" y="522"/>
                    <a:pt x="311" y="522"/>
                    <a:pt x="311" y="522"/>
                  </a:cubicBezTo>
                  <a:cubicBezTo>
                    <a:pt x="312" y="520"/>
                    <a:pt x="313" y="520"/>
                    <a:pt x="315" y="518"/>
                  </a:cubicBezTo>
                  <a:close/>
                  <a:moveTo>
                    <a:pt x="315" y="594"/>
                  </a:moveTo>
                  <a:cubicBezTo>
                    <a:pt x="315" y="602"/>
                    <a:pt x="315" y="602"/>
                    <a:pt x="315" y="602"/>
                  </a:cubicBezTo>
                  <a:cubicBezTo>
                    <a:pt x="314" y="601"/>
                    <a:pt x="312" y="600"/>
                    <a:pt x="311" y="599"/>
                  </a:cubicBezTo>
                  <a:cubicBezTo>
                    <a:pt x="311" y="593"/>
                    <a:pt x="311" y="593"/>
                    <a:pt x="311" y="593"/>
                  </a:cubicBezTo>
                  <a:cubicBezTo>
                    <a:pt x="312" y="594"/>
                    <a:pt x="313" y="594"/>
                    <a:pt x="313" y="594"/>
                  </a:cubicBezTo>
                  <a:cubicBezTo>
                    <a:pt x="315" y="594"/>
                    <a:pt x="315" y="594"/>
                    <a:pt x="315" y="594"/>
                  </a:cubicBezTo>
                  <a:close/>
                  <a:moveTo>
                    <a:pt x="315" y="620"/>
                  </a:moveTo>
                  <a:cubicBezTo>
                    <a:pt x="315" y="625"/>
                    <a:pt x="315" y="625"/>
                    <a:pt x="315" y="625"/>
                  </a:cubicBezTo>
                  <a:cubicBezTo>
                    <a:pt x="313" y="624"/>
                    <a:pt x="312" y="624"/>
                    <a:pt x="311" y="624"/>
                  </a:cubicBezTo>
                  <a:cubicBezTo>
                    <a:pt x="311" y="618"/>
                    <a:pt x="311" y="618"/>
                    <a:pt x="311" y="618"/>
                  </a:cubicBezTo>
                  <a:cubicBezTo>
                    <a:pt x="311" y="618"/>
                    <a:pt x="311" y="618"/>
                    <a:pt x="311" y="618"/>
                  </a:cubicBezTo>
                  <a:cubicBezTo>
                    <a:pt x="315" y="620"/>
                    <a:pt x="315" y="620"/>
                    <a:pt x="315" y="620"/>
                  </a:cubicBezTo>
                  <a:close/>
                  <a:moveTo>
                    <a:pt x="315" y="739"/>
                  </a:moveTo>
                  <a:cubicBezTo>
                    <a:pt x="315" y="747"/>
                    <a:pt x="315" y="747"/>
                    <a:pt x="315" y="747"/>
                  </a:cubicBezTo>
                  <a:cubicBezTo>
                    <a:pt x="313" y="747"/>
                    <a:pt x="312" y="746"/>
                    <a:pt x="311" y="746"/>
                  </a:cubicBezTo>
                  <a:cubicBezTo>
                    <a:pt x="311" y="738"/>
                    <a:pt x="311" y="738"/>
                    <a:pt x="311" y="738"/>
                  </a:cubicBezTo>
                  <a:cubicBezTo>
                    <a:pt x="312" y="738"/>
                    <a:pt x="313" y="738"/>
                    <a:pt x="315" y="739"/>
                  </a:cubicBezTo>
                  <a:close/>
                  <a:moveTo>
                    <a:pt x="310" y="12"/>
                  </a:moveTo>
                  <a:cubicBezTo>
                    <a:pt x="310" y="12"/>
                    <a:pt x="310" y="12"/>
                    <a:pt x="310" y="12"/>
                  </a:cubicBezTo>
                  <a:cubicBezTo>
                    <a:pt x="310" y="11"/>
                    <a:pt x="311" y="11"/>
                    <a:pt x="311" y="11"/>
                  </a:cubicBezTo>
                  <a:cubicBezTo>
                    <a:pt x="311" y="23"/>
                    <a:pt x="311" y="23"/>
                    <a:pt x="311" y="23"/>
                  </a:cubicBezTo>
                  <a:cubicBezTo>
                    <a:pt x="311" y="23"/>
                    <a:pt x="310" y="22"/>
                    <a:pt x="310" y="22"/>
                  </a:cubicBezTo>
                  <a:cubicBezTo>
                    <a:pt x="310" y="12"/>
                    <a:pt x="310" y="12"/>
                    <a:pt x="310" y="12"/>
                  </a:cubicBezTo>
                  <a:close/>
                  <a:moveTo>
                    <a:pt x="311" y="785"/>
                  </a:moveTo>
                  <a:cubicBezTo>
                    <a:pt x="310" y="785"/>
                    <a:pt x="310" y="785"/>
                    <a:pt x="310" y="785"/>
                  </a:cubicBezTo>
                  <a:cubicBezTo>
                    <a:pt x="310" y="762"/>
                    <a:pt x="310" y="762"/>
                    <a:pt x="310" y="762"/>
                  </a:cubicBezTo>
                  <a:cubicBezTo>
                    <a:pt x="310" y="763"/>
                    <a:pt x="311" y="764"/>
                    <a:pt x="311" y="765"/>
                  </a:cubicBezTo>
                  <a:cubicBezTo>
                    <a:pt x="311" y="785"/>
                    <a:pt x="311" y="785"/>
                    <a:pt x="311" y="785"/>
                  </a:cubicBezTo>
                  <a:close/>
                  <a:moveTo>
                    <a:pt x="311" y="45"/>
                  </a:moveTo>
                  <a:cubicBezTo>
                    <a:pt x="311" y="55"/>
                    <a:pt x="311" y="55"/>
                    <a:pt x="311" y="55"/>
                  </a:cubicBezTo>
                  <a:cubicBezTo>
                    <a:pt x="310" y="55"/>
                    <a:pt x="310" y="55"/>
                    <a:pt x="310" y="55"/>
                  </a:cubicBezTo>
                  <a:cubicBezTo>
                    <a:pt x="310" y="44"/>
                    <a:pt x="310" y="44"/>
                    <a:pt x="310" y="44"/>
                  </a:cubicBezTo>
                  <a:cubicBezTo>
                    <a:pt x="311" y="45"/>
                    <a:pt x="311" y="45"/>
                    <a:pt x="311" y="45"/>
                  </a:cubicBezTo>
                  <a:close/>
                  <a:moveTo>
                    <a:pt x="311" y="93"/>
                  </a:moveTo>
                  <a:cubicBezTo>
                    <a:pt x="311" y="130"/>
                    <a:pt x="311" y="130"/>
                    <a:pt x="311" y="130"/>
                  </a:cubicBezTo>
                  <a:cubicBezTo>
                    <a:pt x="311" y="132"/>
                    <a:pt x="310" y="134"/>
                    <a:pt x="310" y="136"/>
                  </a:cubicBezTo>
                  <a:cubicBezTo>
                    <a:pt x="310" y="94"/>
                    <a:pt x="310" y="94"/>
                    <a:pt x="310" y="94"/>
                  </a:cubicBezTo>
                  <a:cubicBezTo>
                    <a:pt x="310" y="94"/>
                    <a:pt x="311" y="94"/>
                    <a:pt x="311" y="93"/>
                  </a:cubicBezTo>
                  <a:close/>
                  <a:moveTo>
                    <a:pt x="311" y="181"/>
                  </a:moveTo>
                  <a:cubicBezTo>
                    <a:pt x="311" y="192"/>
                    <a:pt x="311" y="192"/>
                    <a:pt x="311" y="192"/>
                  </a:cubicBezTo>
                  <a:cubicBezTo>
                    <a:pt x="311" y="192"/>
                    <a:pt x="310" y="192"/>
                    <a:pt x="310" y="192"/>
                  </a:cubicBezTo>
                  <a:cubicBezTo>
                    <a:pt x="310" y="181"/>
                    <a:pt x="310" y="181"/>
                    <a:pt x="310" y="181"/>
                  </a:cubicBezTo>
                  <a:cubicBezTo>
                    <a:pt x="311" y="181"/>
                    <a:pt x="311" y="181"/>
                    <a:pt x="311" y="181"/>
                  </a:cubicBezTo>
                  <a:close/>
                  <a:moveTo>
                    <a:pt x="311" y="204"/>
                  </a:moveTo>
                  <a:cubicBezTo>
                    <a:pt x="311" y="209"/>
                    <a:pt x="311" y="209"/>
                    <a:pt x="311" y="209"/>
                  </a:cubicBezTo>
                  <a:cubicBezTo>
                    <a:pt x="310" y="210"/>
                    <a:pt x="310" y="210"/>
                    <a:pt x="310" y="210"/>
                  </a:cubicBezTo>
                  <a:cubicBezTo>
                    <a:pt x="310" y="204"/>
                    <a:pt x="310" y="204"/>
                    <a:pt x="310" y="204"/>
                  </a:cubicBezTo>
                  <a:cubicBezTo>
                    <a:pt x="310" y="204"/>
                    <a:pt x="310" y="204"/>
                    <a:pt x="310" y="204"/>
                  </a:cubicBezTo>
                  <a:cubicBezTo>
                    <a:pt x="311" y="204"/>
                    <a:pt x="311" y="204"/>
                    <a:pt x="311" y="204"/>
                  </a:cubicBezTo>
                  <a:close/>
                  <a:moveTo>
                    <a:pt x="311" y="225"/>
                  </a:moveTo>
                  <a:cubicBezTo>
                    <a:pt x="311" y="238"/>
                    <a:pt x="311" y="238"/>
                    <a:pt x="311" y="238"/>
                  </a:cubicBezTo>
                  <a:cubicBezTo>
                    <a:pt x="310" y="239"/>
                    <a:pt x="310" y="239"/>
                    <a:pt x="310" y="239"/>
                  </a:cubicBezTo>
                  <a:cubicBezTo>
                    <a:pt x="310" y="226"/>
                    <a:pt x="310" y="226"/>
                    <a:pt x="310" y="226"/>
                  </a:cubicBezTo>
                  <a:cubicBezTo>
                    <a:pt x="311" y="225"/>
                    <a:pt x="311" y="225"/>
                    <a:pt x="311" y="225"/>
                  </a:cubicBezTo>
                  <a:close/>
                  <a:moveTo>
                    <a:pt x="311" y="250"/>
                  </a:moveTo>
                  <a:cubicBezTo>
                    <a:pt x="311" y="267"/>
                    <a:pt x="311" y="267"/>
                    <a:pt x="311" y="267"/>
                  </a:cubicBezTo>
                  <a:cubicBezTo>
                    <a:pt x="310" y="266"/>
                    <a:pt x="310" y="266"/>
                    <a:pt x="310" y="266"/>
                  </a:cubicBezTo>
                  <a:cubicBezTo>
                    <a:pt x="310" y="248"/>
                    <a:pt x="310" y="248"/>
                    <a:pt x="310" y="248"/>
                  </a:cubicBezTo>
                  <a:cubicBezTo>
                    <a:pt x="310" y="249"/>
                    <a:pt x="311" y="249"/>
                    <a:pt x="311" y="250"/>
                  </a:cubicBezTo>
                  <a:close/>
                  <a:moveTo>
                    <a:pt x="311" y="299"/>
                  </a:moveTo>
                  <a:cubicBezTo>
                    <a:pt x="311" y="308"/>
                    <a:pt x="311" y="308"/>
                    <a:pt x="311" y="308"/>
                  </a:cubicBezTo>
                  <a:cubicBezTo>
                    <a:pt x="310" y="309"/>
                    <a:pt x="310" y="309"/>
                    <a:pt x="310" y="309"/>
                  </a:cubicBezTo>
                  <a:cubicBezTo>
                    <a:pt x="310" y="298"/>
                    <a:pt x="310" y="298"/>
                    <a:pt x="310" y="298"/>
                  </a:cubicBezTo>
                  <a:cubicBezTo>
                    <a:pt x="311" y="299"/>
                    <a:pt x="311" y="299"/>
                    <a:pt x="311" y="299"/>
                  </a:cubicBezTo>
                  <a:close/>
                  <a:moveTo>
                    <a:pt x="311" y="322"/>
                  </a:moveTo>
                  <a:cubicBezTo>
                    <a:pt x="311" y="346"/>
                    <a:pt x="311" y="346"/>
                    <a:pt x="311" y="346"/>
                  </a:cubicBezTo>
                  <a:cubicBezTo>
                    <a:pt x="310" y="346"/>
                    <a:pt x="310" y="346"/>
                    <a:pt x="310" y="346"/>
                  </a:cubicBezTo>
                  <a:cubicBezTo>
                    <a:pt x="310" y="337"/>
                    <a:pt x="310" y="337"/>
                    <a:pt x="310" y="337"/>
                  </a:cubicBezTo>
                  <a:cubicBezTo>
                    <a:pt x="311" y="336"/>
                    <a:pt x="311" y="336"/>
                    <a:pt x="311" y="336"/>
                  </a:cubicBezTo>
                  <a:cubicBezTo>
                    <a:pt x="310" y="335"/>
                    <a:pt x="310" y="335"/>
                    <a:pt x="310" y="334"/>
                  </a:cubicBezTo>
                  <a:cubicBezTo>
                    <a:pt x="310" y="323"/>
                    <a:pt x="310" y="323"/>
                    <a:pt x="310" y="323"/>
                  </a:cubicBezTo>
                  <a:cubicBezTo>
                    <a:pt x="311" y="322"/>
                    <a:pt x="311" y="322"/>
                    <a:pt x="311" y="322"/>
                  </a:cubicBezTo>
                  <a:close/>
                  <a:moveTo>
                    <a:pt x="311" y="351"/>
                  </a:moveTo>
                  <a:cubicBezTo>
                    <a:pt x="311" y="356"/>
                    <a:pt x="311" y="356"/>
                    <a:pt x="311" y="356"/>
                  </a:cubicBezTo>
                  <a:cubicBezTo>
                    <a:pt x="310" y="356"/>
                    <a:pt x="310" y="356"/>
                    <a:pt x="310" y="356"/>
                  </a:cubicBezTo>
                  <a:cubicBezTo>
                    <a:pt x="310" y="351"/>
                    <a:pt x="310" y="351"/>
                    <a:pt x="310" y="351"/>
                  </a:cubicBezTo>
                  <a:cubicBezTo>
                    <a:pt x="310" y="351"/>
                    <a:pt x="311" y="351"/>
                    <a:pt x="311" y="351"/>
                  </a:cubicBezTo>
                  <a:close/>
                  <a:moveTo>
                    <a:pt x="311" y="361"/>
                  </a:moveTo>
                  <a:cubicBezTo>
                    <a:pt x="311" y="372"/>
                    <a:pt x="311" y="372"/>
                    <a:pt x="311" y="372"/>
                  </a:cubicBezTo>
                  <a:cubicBezTo>
                    <a:pt x="311" y="374"/>
                    <a:pt x="310" y="375"/>
                    <a:pt x="310" y="376"/>
                  </a:cubicBezTo>
                  <a:cubicBezTo>
                    <a:pt x="310" y="366"/>
                    <a:pt x="310" y="366"/>
                    <a:pt x="310" y="366"/>
                  </a:cubicBezTo>
                  <a:cubicBezTo>
                    <a:pt x="310" y="366"/>
                    <a:pt x="310" y="366"/>
                    <a:pt x="310" y="366"/>
                  </a:cubicBezTo>
                  <a:cubicBezTo>
                    <a:pt x="310" y="366"/>
                    <a:pt x="310" y="366"/>
                    <a:pt x="310" y="366"/>
                  </a:cubicBezTo>
                  <a:cubicBezTo>
                    <a:pt x="310" y="361"/>
                    <a:pt x="310" y="361"/>
                    <a:pt x="310" y="361"/>
                  </a:cubicBezTo>
                  <a:cubicBezTo>
                    <a:pt x="311" y="361"/>
                    <a:pt x="311" y="361"/>
                    <a:pt x="311" y="361"/>
                  </a:cubicBezTo>
                  <a:close/>
                  <a:moveTo>
                    <a:pt x="311" y="431"/>
                  </a:moveTo>
                  <a:cubicBezTo>
                    <a:pt x="311" y="451"/>
                    <a:pt x="311" y="451"/>
                    <a:pt x="311" y="451"/>
                  </a:cubicBezTo>
                  <a:cubicBezTo>
                    <a:pt x="311" y="452"/>
                    <a:pt x="310" y="452"/>
                    <a:pt x="310" y="453"/>
                  </a:cubicBezTo>
                  <a:cubicBezTo>
                    <a:pt x="310" y="443"/>
                    <a:pt x="310" y="443"/>
                    <a:pt x="310" y="443"/>
                  </a:cubicBezTo>
                  <a:cubicBezTo>
                    <a:pt x="310" y="440"/>
                    <a:pt x="310" y="438"/>
                    <a:pt x="310" y="436"/>
                  </a:cubicBezTo>
                  <a:cubicBezTo>
                    <a:pt x="310" y="436"/>
                    <a:pt x="310" y="436"/>
                    <a:pt x="310" y="436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310" y="429"/>
                    <a:pt x="311" y="430"/>
                    <a:pt x="311" y="431"/>
                  </a:cubicBezTo>
                  <a:close/>
                  <a:moveTo>
                    <a:pt x="311" y="464"/>
                  </a:moveTo>
                  <a:cubicBezTo>
                    <a:pt x="311" y="474"/>
                    <a:pt x="311" y="474"/>
                    <a:pt x="311" y="474"/>
                  </a:cubicBezTo>
                  <a:cubicBezTo>
                    <a:pt x="311" y="475"/>
                    <a:pt x="310" y="475"/>
                    <a:pt x="310" y="476"/>
                  </a:cubicBezTo>
                  <a:cubicBezTo>
                    <a:pt x="310" y="471"/>
                    <a:pt x="310" y="471"/>
                    <a:pt x="310" y="471"/>
                  </a:cubicBezTo>
                  <a:cubicBezTo>
                    <a:pt x="310" y="469"/>
                    <a:pt x="311" y="469"/>
                    <a:pt x="311" y="467"/>
                  </a:cubicBezTo>
                  <a:cubicBezTo>
                    <a:pt x="310" y="467"/>
                    <a:pt x="310" y="467"/>
                    <a:pt x="310" y="467"/>
                  </a:cubicBezTo>
                  <a:cubicBezTo>
                    <a:pt x="310" y="461"/>
                    <a:pt x="310" y="461"/>
                    <a:pt x="310" y="461"/>
                  </a:cubicBezTo>
                  <a:cubicBezTo>
                    <a:pt x="310" y="462"/>
                    <a:pt x="310" y="463"/>
                    <a:pt x="311" y="464"/>
                  </a:cubicBezTo>
                  <a:close/>
                  <a:moveTo>
                    <a:pt x="311" y="479"/>
                  </a:moveTo>
                  <a:cubicBezTo>
                    <a:pt x="311" y="484"/>
                    <a:pt x="311" y="484"/>
                    <a:pt x="311" y="484"/>
                  </a:cubicBezTo>
                  <a:cubicBezTo>
                    <a:pt x="311" y="484"/>
                    <a:pt x="310" y="483"/>
                    <a:pt x="310" y="483"/>
                  </a:cubicBezTo>
                  <a:cubicBezTo>
                    <a:pt x="310" y="478"/>
                    <a:pt x="310" y="478"/>
                    <a:pt x="310" y="478"/>
                  </a:cubicBezTo>
                  <a:cubicBezTo>
                    <a:pt x="310" y="479"/>
                    <a:pt x="311" y="479"/>
                    <a:pt x="311" y="479"/>
                  </a:cubicBezTo>
                  <a:close/>
                  <a:moveTo>
                    <a:pt x="311" y="494"/>
                  </a:moveTo>
                  <a:cubicBezTo>
                    <a:pt x="311" y="498"/>
                    <a:pt x="311" y="498"/>
                    <a:pt x="311" y="498"/>
                  </a:cubicBezTo>
                  <a:cubicBezTo>
                    <a:pt x="311" y="497"/>
                    <a:pt x="310" y="497"/>
                    <a:pt x="310" y="497"/>
                  </a:cubicBezTo>
                  <a:cubicBezTo>
                    <a:pt x="310" y="493"/>
                    <a:pt x="310" y="493"/>
                    <a:pt x="310" y="493"/>
                  </a:cubicBezTo>
                  <a:cubicBezTo>
                    <a:pt x="311" y="494"/>
                    <a:pt x="311" y="494"/>
                    <a:pt x="311" y="494"/>
                  </a:cubicBezTo>
                  <a:close/>
                  <a:moveTo>
                    <a:pt x="311" y="500"/>
                  </a:moveTo>
                  <a:cubicBezTo>
                    <a:pt x="311" y="505"/>
                    <a:pt x="311" y="505"/>
                    <a:pt x="311" y="505"/>
                  </a:cubicBezTo>
                  <a:cubicBezTo>
                    <a:pt x="311" y="505"/>
                    <a:pt x="310" y="506"/>
                    <a:pt x="310" y="506"/>
                  </a:cubicBezTo>
                  <a:cubicBezTo>
                    <a:pt x="310" y="500"/>
                    <a:pt x="310" y="500"/>
                    <a:pt x="310" y="500"/>
                  </a:cubicBezTo>
                  <a:cubicBezTo>
                    <a:pt x="310" y="500"/>
                    <a:pt x="311" y="500"/>
                    <a:pt x="311" y="500"/>
                  </a:cubicBezTo>
                  <a:close/>
                  <a:moveTo>
                    <a:pt x="311" y="522"/>
                  </a:moveTo>
                  <a:cubicBezTo>
                    <a:pt x="311" y="555"/>
                    <a:pt x="311" y="555"/>
                    <a:pt x="311" y="555"/>
                  </a:cubicBezTo>
                  <a:cubicBezTo>
                    <a:pt x="310" y="555"/>
                    <a:pt x="310" y="555"/>
                    <a:pt x="310" y="555"/>
                  </a:cubicBezTo>
                  <a:cubicBezTo>
                    <a:pt x="310" y="522"/>
                    <a:pt x="310" y="522"/>
                    <a:pt x="310" y="522"/>
                  </a:cubicBezTo>
                  <a:cubicBezTo>
                    <a:pt x="310" y="522"/>
                    <a:pt x="311" y="522"/>
                    <a:pt x="311" y="522"/>
                  </a:cubicBezTo>
                  <a:close/>
                  <a:moveTo>
                    <a:pt x="311" y="593"/>
                  </a:moveTo>
                  <a:cubicBezTo>
                    <a:pt x="311" y="599"/>
                    <a:pt x="311" y="599"/>
                    <a:pt x="311" y="599"/>
                  </a:cubicBezTo>
                  <a:cubicBezTo>
                    <a:pt x="311" y="599"/>
                    <a:pt x="310" y="599"/>
                    <a:pt x="310" y="599"/>
                  </a:cubicBezTo>
                  <a:cubicBezTo>
                    <a:pt x="310" y="593"/>
                    <a:pt x="310" y="593"/>
                    <a:pt x="310" y="593"/>
                  </a:cubicBezTo>
                  <a:cubicBezTo>
                    <a:pt x="310" y="593"/>
                    <a:pt x="311" y="593"/>
                    <a:pt x="311" y="593"/>
                  </a:cubicBezTo>
                  <a:close/>
                  <a:moveTo>
                    <a:pt x="311" y="618"/>
                  </a:moveTo>
                  <a:cubicBezTo>
                    <a:pt x="311" y="624"/>
                    <a:pt x="311" y="624"/>
                    <a:pt x="311" y="624"/>
                  </a:cubicBezTo>
                  <a:cubicBezTo>
                    <a:pt x="310" y="623"/>
                    <a:pt x="310" y="623"/>
                    <a:pt x="310" y="623"/>
                  </a:cubicBezTo>
                  <a:cubicBezTo>
                    <a:pt x="310" y="614"/>
                    <a:pt x="310" y="614"/>
                    <a:pt x="310" y="614"/>
                  </a:cubicBezTo>
                  <a:cubicBezTo>
                    <a:pt x="310" y="615"/>
                    <a:pt x="311" y="616"/>
                    <a:pt x="311" y="618"/>
                  </a:cubicBezTo>
                  <a:close/>
                  <a:moveTo>
                    <a:pt x="311" y="738"/>
                  </a:moveTo>
                  <a:cubicBezTo>
                    <a:pt x="311" y="746"/>
                    <a:pt x="311" y="746"/>
                    <a:pt x="311" y="746"/>
                  </a:cubicBezTo>
                  <a:cubicBezTo>
                    <a:pt x="311" y="746"/>
                    <a:pt x="310" y="746"/>
                    <a:pt x="310" y="746"/>
                  </a:cubicBezTo>
                  <a:cubicBezTo>
                    <a:pt x="310" y="738"/>
                    <a:pt x="310" y="738"/>
                    <a:pt x="310" y="738"/>
                  </a:cubicBezTo>
                  <a:lnTo>
                    <a:pt x="311" y="738"/>
                  </a:lnTo>
                  <a:close/>
                  <a:moveTo>
                    <a:pt x="309" y="12"/>
                  </a:moveTo>
                  <a:cubicBezTo>
                    <a:pt x="309" y="12"/>
                    <a:pt x="309" y="12"/>
                    <a:pt x="310" y="12"/>
                  </a:cubicBezTo>
                  <a:cubicBezTo>
                    <a:pt x="310" y="22"/>
                    <a:pt x="310" y="22"/>
                    <a:pt x="310" y="22"/>
                  </a:cubicBezTo>
                  <a:cubicBezTo>
                    <a:pt x="309" y="22"/>
                    <a:pt x="309" y="22"/>
                    <a:pt x="309" y="22"/>
                  </a:cubicBezTo>
                  <a:cubicBezTo>
                    <a:pt x="309" y="12"/>
                    <a:pt x="309" y="12"/>
                    <a:pt x="309" y="12"/>
                  </a:cubicBezTo>
                  <a:close/>
                  <a:moveTo>
                    <a:pt x="310" y="785"/>
                  </a:moveTo>
                  <a:cubicBezTo>
                    <a:pt x="309" y="785"/>
                    <a:pt x="309" y="785"/>
                    <a:pt x="309" y="785"/>
                  </a:cubicBezTo>
                  <a:cubicBezTo>
                    <a:pt x="309" y="758"/>
                    <a:pt x="309" y="758"/>
                    <a:pt x="309" y="758"/>
                  </a:cubicBezTo>
                  <a:cubicBezTo>
                    <a:pt x="309" y="759"/>
                    <a:pt x="309" y="761"/>
                    <a:pt x="310" y="762"/>
                  </a:cubicBezTo>
                  <a:cubicBezTo>
                    <a:pt x="310" y="785"/>
                    <a:pt x="310" y="785"/>
                    <a:pt x="310" y="785"/>
                  </a:cubicBezTo>
                  <a:close/>
                  <a:moveTo>
                    <a:pt x="310" y="44"/>
                  </a:moveTo>
                  <a:cubicBezTo>
                    <a:pt x="310" y="55"/>
                    <a:pt x="310" y="55"/>
                    <a:pt x="310" y="55"/>
                  </a:cubicBezTo>
                  <a:cubicBezTo>
                    <a:pt x="309" y="55"/>
                    <a:pt x="309" y="55"/>
                    <a:pt x="309" y="55"/>
                  </a:cubicBezTo>
                  <a:cubicBezTo>
                    <a:pt x="309" y="44"/>
                    <a:pt x="309" y="44"/>
                    <a:pt x="309" y="44"/>
                  </a:cubicBezTo>
                  <a:cubicBezTo>
                    <a:pt x="310" y="44"/>
                    <a:pt x="310" y="44"/>
                    <a:pt x="310" y="44"/>
                  </a:cubicBezTo>
                  <a:close/>
                  <a:moveTo>
                    <a:pt x="310" y="94"/>
                  </a:moveTo>
                  <a:cubicBezTo>
                    <a:pt x="310" y="136"/>
                    <a:pt x="310" y="136"/>
                    <a:pt x="310" y="136"/>
                  </a:cubicBezTo>
                  <a:cubicBezTo>
                    <a:pt x="309" y="138"/>
                    <a:pt x="309" y="139"/>
                    <a:pt x="309" y="141"/>
                  </a:cubicBezTo>
                  <a:cubicBezTo>
                    <a:pt x="309" y="94"/>
                    <a:pt x="309" y="94"/>
                    <a:pt x="309" y="94"/>
                  </a:cubicBezTo>
                  <a:cubicBezTo>
                    <a:pt x="309" y="94"/>
                    <a:pt x="309" y="94"/>
                    <a:pt x="310" y="94"/>
                  </a:cubicBezTo>
                  <a:close/>
                  <a:moveTo>
                    <a:pt x="310" y="181"/>
                  </a:moveTo>
                  <a:cubicBezTo>
                    <a:pt x="310" y="192"/>
                    <a:pt x="310" y="192"/>
                    <a:pt x="310" y="192"/>
                  </a:cubicBezTo>
                  <a:cubicBezTo>
                    <a:pt x="309" y="192"/>
                    <a:pt x="309" y="192"/>
                    <a:pt x="309" y="191"/>
                  </a:cubicBezTo>
                  <a:cubicBezTo>
                    <a:pt x="309" y="181"/>
                    <a:pt x="309" y="181"/>
                    <a:pt x="309" y="181"/>
                  </a:cubicBezTo>
                  <a:cubicBezTo>
                    <a:pt x="310" y="181"/>
                    <a:pt x="310" y="181"/>
                    <a:pt x="310" y="181"/>
                  </a:cubicBezTo>
                  <a:close/>
                  <a:moveTo>
                    <a:pt x="310" y="204"/>
                  </a:moveTo>
                  <a:cubicBezTo>
                    <a:pt x="310" y="210"/>
                    <a:pt x="310" y="210"/>
                    <a:pt x="310" y="210"/>
                  </a:cubicBezTo>
                  <a:cubicBezTo>
                    <a:pt x="309" y="210"/>
                    <a:pt x="309" y="210"/>
                    <a:pt x="309" y="210"/>
                  </a:cubicBezTo>
                  <a:cubicBezTo>
                    <a:pt x="309" y="203"/>
                    <a:pt x="309" y="203"/>
                    <a:pt x="309" y="203"/>
                  </a:cubicBezTo>
                  <a:cubicBezTo>
                    <a:pt x="310" y="204"/>
                    <a:pt x="310" y="204"/>
                    <a:pt x="310" y="204"/>
                  </a:cubicBezTo>
                  <a:close/>
                  <a:moveTo>
                    <a:pt x="310" y="226"/>
                  </a:moveTo>
                  <a:cubicBezTo>
                    <a:pt x="310" y="239"/>
                    <a:pt x="310" y="239"/>
                    <a:pt x="310" y="239"/>
                  </a:cubicBezTo>
                  <a:cubicBezTo>
                    <a:pt x="309" y="239"/>
                    <a:pt x="309" y="239"/>
                    <a:pt x="309" y="240"/>
                  </a:cubicBezTo>
                  <a:cubicBezTo>
                    <a:pt x="309" y="226"/>
                    <a:pt x="309" y="226"/>
                    <a:pt x="309" y="226"/>
                  </a:cubicBezTo>
                  <a:cubicBezTo>
                    <a:pt x="310" y="226"/>
                    <a:pt x="310" y="226"/>
                    <a:pt x="310" y="226"/>
                  </a:cubicBezTo>
                  <a:close/>
                  <a:moveTo>
                    <a:pt x="310" y="248"/>
                  </a:moveTo>
                  <a:cubicBezTo>
                    <a:pt x="310" y="266"/>
                    <a:pt x="310" y="266"/>
                    <a:pt x="310" y="266"/>
                  </a:cubicBezTo>
                  <a:cubicBezTo>
                    <a:pt x="309" y="264"/>
                    <a:pt x="309" y="264"/>
                    <a:pt x="309" y="264"/>
                  </a:cubicBezTo>
                  <a:cubicBezTo>
                    <a:pt x="309" y="245"/>
                    <a:pt x="309" y="245"/>
                    <a:pt x="309" y="245"/>
                  </a:cubicBezTo>
                  <a:cubicBezTo>
                    <a:pt x="309" y="246"/>
                    <a:pt x="309" y="247"/>
                    <a:pt x="310" y="248"/>
                  </a:cubicBezTo>
                  <a:close/>
                  <a:moveTo>
                    <a:pt x="310" y="298"/>
                  </a:moveTo>
                  <a:cubicBezTo>
                    <a:pt x="310" y="309"/>
                    <a:pt x="310" y="309"/>
                    <a:pt x="310" y="309"/>
                  </a:cubicBezTo>
                  <a:cubicBezTo>
                    <a:pt x="309" y="310"/>
                    <a:pt x="309" y="310"/>
                    <a:pt x="309" y="310"/>
                  </a:cubicBezTo>
                  <a:cubicBezTo>
                    <a:pt x="309" y="296"/>
                    <a:pt x="309" y="296"/>
                    <a:pt x="309" y="296"/>
                  </a:cubicBezTo>
                  <a:cubicBezTo>
                    <a:pt x="310" y="298"/>
                    <a:pt x="310" y="298"/>
                    <a:pt x="310" y="298"/>
                  </a:cubicBezTo>
                  <a:close/>
                  <a:moveTo>
                    <a:pt x="310" y="323"/>
                  </a:moveTo>
                  <a:cubicBezTo>
                    <a:pt x="310" y="334"/>
                    <a:pt x="310" y="334"/>
                    <a:pt x="310" y="334"/>
                  </a:cubicBezTo>
                  <a:cubicBezTo>
                    <a:pt x="309" y="333"/>
                    <a:pt x="309" y="333"/>
                    <a:pt x="309" y="332"/>
                  </a:cubicBezTo>
                  <a:cubicBezTo>
                    <a:pt x="309" y="325"/>
                    <a:pt x="309" y="325"/>
                    <a:pt x="309" y="325"/>
                  </a:cubicBezTo>
                  <a:cubicBezTo>
                    <a:pt x="309" y="324"/>
                    <a:pt x="309" y="324"/>
                    <a:pt x="310" y="323"/>
                  </a:cubicBezTo>
                  <a:close/>
                  <a:moveTo>
                    <a:pt x="310" y="337"/>
                  </a:moveTo>
                  <a:cubicBezTo>
                    <a:pt x="310" y="346"/>
                    <a:pt x="310" y="346"/>
                    <a:pt x="310" y="346"/>
                  </a:cubicBezTo>
                  <a:cubicBezTo>
                    <a:pt x="309" y="346"/>
                    <a:pt x="309" y="346"/>
                    <a:pt x="309" y="346"/>
                  </a:cubicBezTo>
                  <a:cubicBezTo>
                    <a:pt x="309" y="338"/>
                    <a:pt x="309" y="338"/>
                    <a:pt x="309" y="338"/>
                  </a:cubicBezTo>
                  <a:cubicBezTo>
                    <a:pt x="309" y="338"/>
                    <a:pt x="309" y="337"/>
                    <a:pt x="310" y="337"/>
                  </a:cubicBezTo>
                  <a:close/>
                  <a:moveTo>
                    <a:pt x="310" y="351"/>
                  </a:moveTo>
                  <a:cubicBezTo>
                    <a:pt x="310" y="356"/>
                    <a:pt x="310" y="356"/>
                    <a:pt x="310" y="356"/>
                  </a:cubicBezTo>
                  <a:cubicBezTo>
                    <a:pt x="309" y="356"/>
                    <a:pt x="309" y="356"/>
                    <a:pt x="309" y="356"/>
                  </a:cubicBezTo>
                  <a:cubicBezTo>
                    <a:pt x="309" y="352"/>
                    <a:pt x="309" y="352"/>
                    <a:pt x="309" y="352"/>
                  </a:cubicBezTo>
                  <a:cubicBezTo>
                    <a:pt x="310" y="351"/>
                    <a:pt x="310" y="351"/>
                    <a:pt x="310" y="351"/>
                  </a:cubicBezTo>
                  <a:close/>
                  <a:moveTo>
                    <a:pt x="310" y="361"/>
                  </a:moveTo>
                  <a:cubicBezTo>
                    <a:pt x="310" y="366"/>
                    <a:pt x="310" y="366"/>
                    <a:pt x="310" y="366"/>
                  </a:cubicBezTo>
                  <a:cubicBezTo>
                    <a:pt x="309" y="366"/>
                    <a:pt x="309" y="366"/>
                    <a:pt x="309" y="366"/>
                  </a:cubicBezTo>
                  <a:cubicBezTo>
                    <a:pt x="309" y="361"/>
                    <a:pt x="309" y="361"/>
                    <a:pt x="309" y="361"/>
                  </a:cubicBezTo>
                  <a:cubicBezTo>
                    <a:pt x="310" y="361"/>
                    <a:pt x="310" y="361"/>
                    <a:pt x="310" y="361"/>
                  </a:cubicBezTo>
                  <a:close/>
                  <a:moveTo>
                    <a:pt x="310" y="366"/>
                  </a:moveTo>
                  <a:cubicBezTo>
                    <a:pt x="310" y="376"/>
                    <a:pt x="310" y="376"/>
                    <a:pt x="310" y="376"/>
                  </a:cubicBezTo>
                  <a:cubicBezTo>
                    <a:pt x="309" y="378"/>
                    <a:pt x="309" y="380"/>
                    <a:pt x="309" y="382"/>
                  </a:cubicBezTo>
                  <a:cubicBezTo>
                    <a:pt x="309" y="369"/>
                    <a:pt x="309" y="369"/>
                    <a:pt x="309" y="369"/>
                  </a:cubicBezTo>
                  <a:cubicBezTo>
                    <a:pt x="309" y="368"/>
                    <a:pt x="309" y="367"/>
                    <a:pt x="310" y="366"/>
                  </a:cubicBezTo>
                  <a:close/>
                  <a:moveTo>
                    <a:pt x="310" y="428"/>
                  </a:moveTo>
                  <a:cubicBezTo>
                    <a:pt x="310" y="436"/>
                    <a:pt x="310" y="436"/>
                    <a:pt x="310" y="436"/>
                  </a:cubicBezTo>
                  <a:cubicBezTo>
                    <a:pt x="309" y="436"/>
                    <a:pt x="309" y="436"/>
                    <a:pt x="309" y="436"/>
                  </a:cubicBezTo>
                  <a:cubicBezTo>
                    <a:pt x="309" y="424"/>
                    <a:pt x="309" y="424"/>
                    <a:pt x="309" y="424"/>
                  </a:cubicBezTo>
                  <a:cubicBezTo>
                    <a:pt x="309" y="425"/>
                    <a:pt x="309" y="426"/>
                    <a:pt x="310" y="428"/>
                  </a:cubicBezTo>
                  <a:close/>
                  <a:moveTo>
                    <a:pt x="310" y="443"/>
                  </a:moveTo>
                  <a:cubicBezTo>
                    <a:pt x="310" y="453"/>
                    <a:pt x="310" y="453"/>
                    <a:pt x="310" y="453"/>
                  </a:cubicBezTo>
                  <a:cubicBezTo>
                    <a:pt x="309" y="456"/>
                    <a:pt x="309" y="458"/>
                    <a:pt x="310" y="461"/>
                  </a:cubicBezTo>
                  <a:cubicBezTo>
                    <a:pt x="310" y="467"/>
                    <a:pt x="310" y="467"/>
                    <a:pt x="310" y="467"/>
                  </a:cubicBezTo>
                  <a:cubicBezTo>
                    <a:pt x="309" y="466"/>
                    <a:pt x="309" y="466"/>
                    <a:pt x="309" y="466"/>
                  </a:cubicBezTo>
                  <a:cubicBezTo>
                    <a:pt x="309" y="447"/>
                    <a:pt x="309" y="447"/>
                    <a:pt x="309" y="447"/>
                  </a:cubicBezTo>
                  <a:cubicBezTo>
                    <a:pt x="309" y="446"/>
                    <a:pt x="310" y="444"/>
                    <a:pt x="310" y="443"/>
                  </a:cubicBezTo>
                  <a:close/>
                  <a:moveTo>
                    <a:pt x="310" y="471"/>
                  </a:moveTo>
                  <a:cubicBezTo>
                    <a:pt x="310" y="476"/>
                    <a:pt x="310" y="476"/>
                    <a:pt x="310" y="476"/>
                  </a:cubicBezTo>
                  <a:cubicBezTo>
                    <a:pt x="309" y="476"/>
                    <a:pt x="309" y="477"/>
                    <a:pt x="309" y="478"/>
                  </a:cubicBezTo>
                  <a:cubicBezTo>
                    <a:pt x="309" y="473"/>
                    <a:pt x="309" y="473"/>
                    <a:pt x="309" y="473"/>
                  </a:cubicBezTo>
                  <a:cubicBezTo>
                    <a:pt x="309" y="472"/>
                    <a:pt x="309" y="471"/>
                    <a:pt x="310" y="471"/>
                  </a:cubicBezTo>
                  <a:close/>
                  <a:moveTo>
                    <a:pt x="310" y="478"/>
                  </a:moveTo>
                  <a:cubicBezTo>
                    <a:pt x="310" y="483"/>
                    <a:pt x="310" y="483"/>
                    <a:pt x="310" y="483"/>
                  </a:cubicBezTo>
                  <a:cubicBezTo>
                    <a:pt x="309" y="483"/>
                    <a:pt x="309" y="483"/>
                    <a:pt x="309" y="483"/>
                  </a:cubicBezTo>
                  <a:cubicBezTo>
                    <a:pt x="309" y="478"/>
                    <a:pt x="309" y="478"/>
                    <a:pt x="309" y="478"/>
                  </a:cubicBezTo>
                  <a:cubicBezTo>
                    <a:pt x="309" y="478"/>
                    <a:pt x="309" y="478"/>
                    <a:pt x="310" y="478"/>
                  </a:cubicBezTo>
                  <a:close/>
                  <a:moveTo>
                    <a:pt x="310" y="493"/>
                  </a:moveTo>
                  <a:cubicBezTo>
                    <a:pt x="310" y="497"/>
                    <a:pt x="310" y="497"/>
                    <a:pt x="310" y="497"/>
                  </a:cubicBezTo>
                  <a:cubicBezTo>
                    <a:pt x="309" y="496"/>
                    <a:pt x="309" y="496"/>
                    <a:pt x="309" y="496"/>
                  </a:cubicBezTo>
                  <a:cubicBezTo>
                    <a:pt x="309" y="492"/>
                    <a:pt x="309" y="492"/>
                    <a:pt x="309" y="492"/>
                  </a:cubicBezTo>
                  <a:cubicBezTo>
                    <a:pt x="310" y="493"/>
                    <a:pt x="310" y="493"/>
                    <a:pt x="310" y="493"/>
                  </a:cubicBezTo>
                  <a:close/>
                  <a:moveTo>
                    <a:pt x="310" y="500"/>
                  </a:moveTo>
                  <a:cubicBezTo>
                    <a:pt x="310" y="506"/>
                    <a:pt x="310" y="506"/>
                    <a:pt x="310" y="506"/>
                  </a:cubicBezTo>
                  <a:cubicBezTo>
                    <a:pt x="309" y="506"/>
                    <a:pt x="309" y="506"/>
                    <a:pt x="309" y="507"/>
                  </a:cubicBezTo>
                  <a:cubicBezTo>
                    <a:pt x="309" y="501"/>
                    <a:pt x="309" y="501"/>
                    <a:pt x="309" y="501"/>
                  </a:cubicBezTo>
                  <a:cubicBezTo>
                    <a:pt x="309" y="501"/>
                    <a:pt x="309" y="501"/>
                    <a:pt x="310" y="500"/>
                  </a:cubicBezTo>
                  <a:close/>
                  <a:moveTo>
                    <a:pt x="310" y="522"/>
                  </a:moveTo>
                  <a:cubicBezTo>
                    <a:pt x="310" y="555"/>
                    <a:pt x="310" y="555"/>
                    <a:pt x="310" y="555"/>
                  </a:cubicBezTo>
                  <a:cubicBezTo>
                    <a:pt x="309" y="554"/>
                    <a:pt x="309" y="554"/>
                    <a:pt x="309" y="554"/>
                  </a:cubicBezTo>
                  <a:cubicBezTo>
                    <a:pt x="309" y="524"/>
                    <a:pt x="309" y="524"/>
                    <a:pt x="309" y="524"/>
                  </a:cubicBezTo>
                  <a:cubicBezTo>
                    <a:pt x="309" y="523"/>
                    <a:pt x="309" y="523"/>
                    <a:pt x="310" y="522"/>
                  </a:cubicBezTo>
                  <a:close/>
                  <a:moveTo>
                    <a:pt x="310" y="593"/>
                  </a:moveTo>
                  <a:cubicBezTo>
                    <a:pt x="310" y="599"/>
                    <a:pt x="310" y="599"/>
                    <a:pt x="310" y="599"/>
                  </a:cubicBezTo>
                  <a:cubicBezTo>
                    <a:pt x="309" y="599"/>
                    <a:pt x="309" y="599"/>
                    <a:pt x="309" y="598"/>
                  </a:cubicBezTo>
                  <a:cubicBezTo>
                    <a:pt x="309" y="592"/>
                    <a:pt x="309" y="592"/>
                    <a:pt x="309" y="592"/>
                  </a:cubicBezTo>
                  <a:cubicBezTo>
                    <a:pt x="309" y="593"/>
                    <a:pt x="309" y="593"/>
                    <a:pt x="310" y="593"/>
                  </a:cubicBezTo>
                  <a:close/>
                  <a:moveTo>
                    <a:pt x="310" y="614"/>
                  </a:moveTo>
                  <a:cubicBezTo>
                    <a:pt x="310" y="623"/>
                    <a:pt x="310" y="623"/>
                    <a:pt x="310" y="623"/>
                  </a:cubicBezTo>
                  <a:cubicBezTo>
                    <a:pt x="309" y="623"/>
                    <a:pt x="309" y="623"/>
                    <a:pt x="309" y="623"/>
                  </a:cubicBezTo>
                  <a:cubicBezTo>
                    <a:pt x="309" y="609"/>
                    <a:pt x="309" y="609"/>
                    <a:pt x="309" y="609"/>
                  </a:cubicBezTo>
                  <a:cubicBezTo>
                    <a:pt x="309" y="611"/>
                    <a:pt x="309" y="613"/>
                    <a:pt x="310" y="614"/>
                  </a:cubicBezTo>
                  <a:close/>
                  <a:moveTo>
                    <a:pt x="310" y="738"/>
                  </a:moveTo>
                  <a:cubicBezTo>
                    <a:pt x="310" y="746"/>
                    <a:pt x="310" y="746"/>
                    <a:pt x="310" y="746"/>
                  </a:cubicBezTo>
                  <a:cubicBezTo>
                    <a:pt x="309" y="746"/>
                    <a:pt x="309" y="746"/>
                    <a:pt x="309" y="746"/>
                  </a:cubicBezTo>
                  <a:cubicBezTo>
                    <a:pt x="309" y="738"/>
                    <a:pt x="309" y="738"/>
                    <a:pt x="309" y="738"/>
                  </a:cubicBezTo>
                  <a:lnTo>
                    <a:pt x="310" y="738"/>
                  </a:lnTo>
                  <a:close/>
                  <a:moveTo>
                    <a:pt x="307" y="12"/>
                  </a:moveTo>
                  <a:cubicBezTo>
                    <a:pt x="308" y="12"/>
                    <a:pt x="308" y="12"/>
                    <a:pt x="309" y="12"/>
                  </a:cubicBezTo>
                  <a:cubicBezTo>
                    <a:pt x="309" y="22"/>
                    <a:pt x="309" y="22"/>
                    <a:pt x="309" y="22"/>
                  </a:cubicBezTo>
                  <a:cubicBezTo>
                    <a:pt x="308" y="22"/>
                    <a:pt x="308" y="22"/>
                    <a:pt x="307" y="22"/>
                  </a:cubicBezTo>
                  <a:cubicBezTo>
                    <a:pt x="307" y="12"/>
                    <a:pt x="307" y="12"/>
                    <a:pt x="307" y="12"/>
                  </a:cubicBezTo>
                  <a:close/>
                  <a:moveTo>
                    <a:pt x="309" y="785"/>
                  </a:moveTo>
                  <a:cubicBezTo>
                    <a:pt x="307" y="784"/>
                    <a:pt x="307" y="784"/>
                    <a:pt x="307" y="784"/>
                  </a:cubicBezTo>
                  <a:cubicBezTo>
                    <a:pt x="307" y="752"/>
                    <a:pt x="307" y="752"/>
                    <a:pt x="307" y="752"/>
                  </a:cubicBezTo>
                  <a:cubicBezTo>
                    <a:pt x="308" y="754"/>
                    <a:pt x="308" y="756"/>
                    <a:pt x="309" y="758"/>
                  </a:cubicBezTo>
                  <a:cubicBezTo>
                    <a:pt x="309" y="785"/>
                    <a:pt x="309" y="785"/>
                    <a:pt x="309" y="785"/>
                  </a:cubicBezTo>
                  <a:close/>
                  <a:moveTo>
                    <a:pt x="309" y="44"/>
                  </a:moveTo>
                  <a:cubicBezTo>
                    <a:pt x="309" y="55"/>
                    <a:pt x="309" y="55"/>
                    <a:pt x="309" y="55"/>
                  </a:cubicBezTo>
                  <a:cubicBezTo>
                    <a:pt x="308" y="55"/>
                    <a:pt x="308" y="55"/>
                    <a:pt x="308" y="55"/>
                  </a:cubicBezTo>
                  <a:cubicBezTo>
                    <a:pt x="308" y="55"/>
                    <a:pt x="308" y="56"/>
                    <a:pt x="307" y="56"/>
                  </a:cubicBezTo>
                  <a:cubicBezTo>
                    <a:pt x="307" y="42"/>
                    <a:pt x="307" y="42"/>
                    <a:pt x="307" y="42"/>
                  </a:cubicBezTo>
                  <a:cubicBezTo>
                    <a:pt x="309" y="44"/>
                    <a:pt x="309" y="44"/>
                    <a:pt x="309" y="44"/>
                  </a:cubicBezTo>
                  <a:close/>
                  <a:moveTo>
                    <a:pt x="309" y="94"/>
                  </a:moveTo>
                  <a:cubicBezTo>
                    <a:pt x="309" y="141"/>
                    <a:pt x="309" y="141"/>
                    <a:pt x="309" y="141"/>
                  </a:cubicBezTo>
                  <a:cubicBezTo>
                    <a:pt x="308" y="143"/>
                    <a:pt x="308" y="145"/>
                    <a:pt x="307" y="147"/>
                  </a:cubicBezTo>
                  <a:cubicBezTo>
                    <a:pt x="307" y="94"/>
                    <a:pt x="307" y="94"/>
                    <a:pt x="307" y="94"/>
                  </a:cubicBezTo>
                  <a:cubicBezTo>
                    <a:pt x="308" y="94"/>
                    <a:pt x="308" y="94"/>
                    <a:pt x="309" y="94"/>
                  </a:cubicBezTo>
                  <a:close/>
                  <a:moveTo>
                    <a:pt x="309" y="181"/>
                  </a:moveTo>
                  <a:cubicBezTo>
                    <a:pt x="309" y="191"/>
                    <a:pt x="309" y="191"/>
                    <a:pt x="309" y="191"/>
                  </a:cubicBezTo>
                  <a:cubicBezTo>
                    <a:pt x="308" y="191"/>
                    <a:pt x="308" y="191"/>
                    <a:pt x="307" y="191"/>
                  </a:cubicBezTo>
                  <a:cubicBezTo>
                    <a:pt x="307" y="182"/>
                    <a:pt x="307" y="182"/>
                    <a:pt x="307" y="182"/>
                  </a:cubicBezTo>
                  <a:cubicBezTo>
                    <a:pt x="309" y="181"/>
                    <a:pt x="309" y="181"/>
                    <a:pt x="309" y="181"/>
                  </a:cubicBezTo>
                  <a:close/>
                  <a:moveTo>
                    <a:pt x="309" y="203"/>
                  </a:moveTo>
                  <a:cubicBezTo>
                    <a:pt x="309" y="210"/>
                    <a:pt x="309" y="210"/>
                    <a:pt x="309" y="210"/>
                  </a:cubicBezTo>
                  <a:cubicBezTo>
                    <a:pt x="308" y="210"/>
                    <a:pt x="308" y="211"/>
                    <a:pt x="307" y="211"/>
                  </a:cubicBezTo>
                  <a:cubicBezTo>
                    <a:pt x="307" y="202"/>
                    <a:pt x="307" y="202"/>
                    <a:pt x="307" y="202"/>
                  </a:cubicBezTo>
                  <a:cubicBezTo>
                    <a:pt x="309" y="203"/>
                    <a:pt x="309" y="203"/>
                    <a:pt x="309" y="203"/>
                  </a:cubicBezTo>
                  <a:close/>
                  <a:moveTo>
                    <a:pt x="309" y="226"/>
                  </a:moveTo>
                  <a:cubicBezTo>
                    <a:pt x="309" y="240"/>
                    <a:pt x="309" y="240"/>
                    <a:pt x="309" y="240"/>
                  </a:cubicBezTo>
                  <a:cubicBezTo>
                    <a:pt x="308" y="240"/>
                    <a:pt x="308" y="240"/>
                    <a:pt x="308" y="240"/>
                  </a:cubicBezTo>
                  <a:cubicBezTo>
                    <a:pt x="308" y="242"/>
                    <a:pt x="308" y="243"/>
                    <a:pt x="309" y="245"/>
                  </a:cubicBezTo>
                  <a:cubicBezTo>
                    <a:pt x="309" y="264"/>
                    <a:pt x="309" y="264"/>
                    <a:pt x="309" y="264"/>
                  </a:cubicBezTo>
                  <a:cubicBezTo>
                    <a:pt x="307" y="262"/>
                    <a:pt x="307" y="262"/>
                    <a:pt x="307" y="262"/>
                  </a:cubicBezTo>
                  <a:cubicBezTo>
                    <a:pt x="307" y="228"/>
                    <a:pt x="307" y="228"/>
                    <a:pt x="307" y="228"/>
                  </a:cubicBezTo>
                  <a:cubicBezTo>
                    <a:pt x="308" y="227"/>
                    <a:pt x="308" y="227"/>
                    <a:pt x="309" y="226"/>
                  </a:cubicBezTo>
                  <a:close/>
                  <a:moveTo>
                    <a:pt x="309" y="296"/>
                  </a:moveTo>
                  <a:cubicBezTo>
                    <a:pt x="309" y="310"/>
                    <a:pt x="309" y="310"/>
                    <a:pt x="309" y="310"/>
                  </a:cubicBezTo>
                  <a:cubicBezTo>
                    <a:pt x="308" y="311"/>
                    <a:pt x="308" y="312"/>
                    <a:pt x="307" y="313"/>
                  </a:cubicBezTo>
                  <a:cubicBezTo>
                    <a:pt x="307" y="304"/>
                    <a:pt x="307" y="304"/>
                    <a:pt x="307" y="304"/>
                  </a:cubicBezTo>
                  <a:cubicBezTo>
                    <a:pt x="307" y="303"/>
                    <a:pt x="307" y="302"/>
                    <a:pt x="307" y="301"/>
                  </a:cubicBezTo>
                  <a:cubicBezTo>
                    <a:pt x="307" y="295"/>
                    <a:pt x="307" y="295"/>
                    <a:pt x="307" y="295"/>
                  </a:cubicBezTo>
                  <a:cubicBezTo>
                    <a:pt x="309" y="296"/>
                    <a:pt x="309" y="296"/>
                    <a:pt x="309" y="296"/>
                  </a:cubicBezTo>
                  <a:close/>
                  <a:moveTo>
                    <a:pt x="309" y="325"/>
                  </a:moveTo>
                  <a:cubicBezTo>
                    <a:pt x="309" y="332"/>
                    <a:pt x="309" y="332"/>
                    <a:pt x="309" y="332"/>
                  </a:cubicBezTo>
                  <a:cubicBezTo>
                    <a:pt x="308" y="332"/>
                    <a:pt x="308" y="331"/>
                    <a:pt x="307" y="330"/>
                  </a:cubicBezTo>
                  <a:cubicBezTo>
                    <a:pt x="307" y="326"/>
                    <a:pt x="307" y="326"/>
                    <a:pt x="307" y="326"/>
                  </a:cubicBezTo>
                  <a:cubicBezTo>
                    <a:pt x="307" y="326"/>
                    <a:pt x="307" y="326"/>
                    <a:pt x="307" y="326"/>
                  </a:cubicBezTo>
                  <a:cubicBezTo>
                    <a:pt x="308" y="326"/>
                    <a:pt x="308" y="325"/>
                    <a:pt x="309" y="325"/>
                  </a:cubicBezTo>
                  <a:close/>
                  <a:moveTo>
                    <a:pt x="309" y="338"/>
                  </a:moveTo>
                  <a:cubicBezTo>
                    <a:pt x="309" y="346"/>
                    <a:pt x="309" y="346"/>
                    <a:pt x="309" y="346"/>
                  </a:cubicBezTo>
                  <a:cubicBezTo>
                    <a:pt x="308" y="346"/>
                    <a:pt x="308" y="346"/>
                    <a:pt x="308" y="346"/>
                  </a:cubicBezTo>
                  <a:cubicBezTo>
                    <a:pt x="307" y="348"/>
                    <a:pt x="307" y="348"/>
                    <a:pt x="307" y="348"/>
                  </a:cubicBezTo>
                  <a:cubicBezTo>
                    <a:pt x="307" y="341"/>
                    <a:pt x="307" y="341"/>
                    <a:pt x="307" y="341"/>
                  </a:cubicBezTo>
                  <a:cubicBezTo>
                    <a:pt x="308" y="340"/>
                    <a:pt x="308" y="339"/>
                    <a:pt x="309" y="338"/>
                  </a:cubicBezTo>
                  <a:close/>
                  <a:moveTo>
                    <a:pt x="309" y="352"/>
                  </a:moveTo>
                  <a:cubicBezTo>
                    <a:pt x="309" y="356"/>
                    <a:pt x="309" y="356"/>
                    <a:pt x="309" y="356"/>
                  </a:cubicBezTo>
                  <a:cubicBezTo>
                    <a:pt x="307" y="356"/>
                    <a:pt x="307" y="356"/>
                    <a:pt x="307" y="356"/>
                  </a:cubicBezTo>
                  <a:cubicBezTo>
                    <a:pt x="307" y="352"/>
                    <a:pt x="307" y="352"/>
                    <a:pt x="307" y="352"/>
                  </a:cubicBezTo>
                  <a:cubicBezTo>
                    <a:pt x="309" y="352"/>
                    <a:pt x="309" y="352"/>
                    <a:pt x="309" y="352"/>
                  </a:cubicBezTo>
                  <a:close/>
                  <a:moveTo>
                    <a:pt x="309" y="361"/>
                  </a:moveTo>
                  <a:cubicBezTo>
                    <a:pt x="309" y="366"/>
                    <a:pt x="309" y="366"/>
                    <a:pt x="309" y="366"/>
                  </a:cubicBezTo>
                  <a:cubicBezTo>
                    <a:pt x="308" y="367"/>
                    <a:pt x="308" y="367"/>
                    <a:pt x="307" y="367"/>
                  </a:cubicBezTo>
                  <a:cubicBezTo>
                    <a:pt x="307" y="362"/>
                    <a:pt x="307" y="362"/>
                    <a:pt x="307" y="362"/>
                  </a:cubicBezTo>
                  <a:cubicBezTo>
                    <a:pt x="309" y="361"/>
                    <a:pt x="309" y="361"/>
                    <a:pt x="309" y="361"/>
                  </a:cubicBezTo>
                  <a:close/>
                  <a:moveTo>
                    <a:pt x="309" y="369"/>
                  </a:moveTo>
                  <a:cubicBezTo>
                    <a:pt x="309" y="382"/>
                    <a:pt x="309" y="382"/>
                    <a:pt x="309" y="382"/>
                  </a:cubicBezTo>
                  <a:cubicBezTo>
                    <a:pt x="308" y="387"/>
                    <a:pt x="307" y="393"/>
                    <a:pt x="307" y="398"/>
                  </a:cubicBezTo>
                  <a:cubicBezTo>
                    <a:pt x="307" y="371"/>
                    <a:pt x="307" y="371"/>
                    <a:pt x="307" y="371"/>
                  </a:cubicBezTo>
                  <a:cubicBezTo>
                    <a:pt x="308" y="370"/>
                    <a:pt x="308" y="370"/>
                    <a:pt x="309" y="369"/>
                  </a:cubicBezTo>
                  <a:close/>
                  <a:moveTo>
                    <a:pt x="309" y="424"/>
                  </a:moveTo>
                  <a:cubicBezTo>
                    <a:pt x="309" y="436"/>
                    <a:pt x="309" y="436"/>
                    <a:pt x="309" y="436"/>
                  </a:cubicBezTo>
                  <a:cubicBezTo>
                    <a:pt x="308" y="436"/>
                    <a:pt x="308" y="437"/>
                    <a:pt x="307" y="437"/>
                  </a:cubicBezTo>
                  <a:cubicBezTo>
                    <a:pt x="307" y="408"/>
                    <a:pt x="307" y="408"/>
                    <a:pt x="307" y="408"/>
                  </a:cubicBezTo>
                  <a:cubicBezTo>
                    <a:pt x="307" y="413"/>
                    <a:pt x="308" y="417"/>
                    <a:pt x="308" y="422"/>
                  </a:cubicBezTo>
                  <a:cubicBezTo>
                    <a:pt x="308" y="422"/>
                    <a:pt x="308" y="423"/>
                    <a:pt x="309" y="424"/>
                  </a:cubicBezTo>
                  <a:close/>
                  <a:moveTo>
                    <a:pt x="309" y="447"/>
                  </a:moveTo>
                  <a:cubicBezTo>
                    <a:pt x="309" y="466"/>
                    <a:pt x="309" y="466"/>
                    <a:pt x="309" y="466"/>
                  </a:cubicBezTo>
                  <a:cubicBezTo>
                    <a:pt x="308" y="465"/>
                    <a:pt x="308" y="464"/>
                    <a:pt x="307" y="464"/>
                  </a:cubicBezTo>
                  <a:cubicBezTo>
                    <a:pt x="307" y="449"/>
                    <a:pt x="307" y="449"/>
                    <a:pt x="307" y="449"/>
                  </a:cubicBezTo>
                  <a:cubicBezTo>
                    <a:pt x="308" y="448"/>
                    <a:pt x="308" y="448"/>
                    <a:pt x="309" y="447"/>
                  </a:cubicBezTo>
                  <a:close/>
                  <a:moveTo>
                    <a:pt x="309" y="473"/>
                  </a:moveTo>
                  <a:cubicBezTo>
                    <a:pt x="309" y="478"/>
                    <a:pt x="309" y="478"/>
                    <a:pt x="309" y="478"/>
                  </a:cubicBezTo>
                  <a:cubicBezTo>
                    <a:pt x="308" y="478"/>
                    <a:pt x="308" y="478"/>
                    <a:pt x="308" y="478"/>
                  </a:cubicBezTo>
                  <a:cubicBezTo>
                    <a:pt x="309" y="478"/>
                    <a:pt x="309" y="478"/>
                    <a:pt x="309" y="478"/>
                  </a:cubicBezTo>
                  <a:cubicBezTo>
                    <a:pt x="309" y="483"/>
                    <a:pt x="309" y="483"/>
                    <a:pt x="309" y="483"/>
                  </a:cubicBezTo>
                  <a:cubicBezTo>
                    <a:pt x="308" y="483"/>
                    <a:pt x="308" y="482"/>
                    <a:pt x="307" y="482"/>
                  </a:cubicBezTo>
                  <a:cubicBezTo>
                    <a:pt x="307" y="475"/>
                    <a:pt x="307" y="475"/>
                    <a:pt x="307" y="475"/>
                  </a:cubicBezTo>
                  <a:cubicBezTo>
                    <a:pt x="308" y="474"/>
                    <a:pt x="308" y="473"/>
                    <a:pt x="309" y="473"/>
                  </a:cubicBezTo>
                  <a:close/>
                  <a:moveTo>
                    <a:pt x="309" y="492"/>
                  </a:moveTo>
                  <a:cubicBezTo>
                    <a:pt x="309" y="496"/>
                    <a:pt x="309" y="496"/>
                    <a:pt x="309" y="496"/>
                  </a:cubicBezTo>
                  <a:cubicBezTo>
                    <a:pt x="307" y="495"/>
                    <a:pt x="307" y="495"/>
                    <a:pt x="307" y="495"/>
                  </a:cubicBezTo>
                  <a:cubicBezTo>
                    <a:pt x="307" y="491"/>
                    <a:pt x="307" y="491"/>
                    <a:pt x="307" y="491"/>
                  </a:cubicBezTo>
                  <a:cubicBezTo>
                    <a:pt x="309" y="492"/>
                    <a:pt x="309" y="492"/>
                    <a:pt x="309" y="492"/>
                  </a:cubicBezTo>
                  <a:close/>
                  <a:moveTo>
                    <a:pt x="309" y="501"/>
                  </a:moveTo>
                  <a:cubicBezTo>
                    <a:pt x="309" y="507"/>
                    <a:pt x="309" y="507"/>
                    <a:pt x="309" y="507"/>
                  </a:cubicBezTo>
                  <a:cubicBezTo>
                    <a:pt x="308" y="507"/>
                    <a:pt x="308" y="508"/>
                    <a:pt x="307" y="508"/>
                  </a:cubicBezTo>
                  <a:cubicBezTo>
                    <a:pt x="307" y="502"/>
                    <a:pt x="307" y="502"/>
                    <a:pt x="307" y="502"/>
                  </a:cubicBezTo>
                  <a:cubicBezTo>
                    <a:pt x="308" y="501"/>
                    <a:pt x="308" y="501"/>
                    <a:pt x="309" y="501"/>
                  </a:cubicBezTo>
                  <a:close/>
                  <a:moveTo>
                    <a:pt x="309" y="524"/>
                  </a:moveTo>
                  <a:cubicBezTo>
                    <a:pt x="309" y="554"/>
                    <a:pt x="309" y="554"/>
                    <a:pt x="309" y="554"/>
                  </a:cubicBezTo>
                  <a:cubicBezTo>
                    <a:pt x="308" y="554"/>
                    <a:pt x="308" y="554"/>
                    <a:pt x="307" y="554"/>
                  </a:cubicBezTo>
                  <a:cubicBezTo>
                    <a:pt x="307" y="525"/>
                    <a:pt x="307" y="525"/>
                    <a:pt x="307" y="525"/>
                  </a:cubicBezTo>
                  <a:cubicBezTo>
                    <a:pt x="308" y="524"/>
                    <a:pt x="308" y="524"/>
                    <a:pt x="309" y="524"/>
                  </a:cubicBezTo>
                  <a:close/>
                  <a:moveTo>
                    <a:pt x="309" y="592"/>
                  </a:moveTo>
                  <a:cubicBezTo>
                    <a:pt x="309" y="598"/>
                    <a:pt x="309" y="598"/>
                    <a:pt x="309" y="598"/>
                  </a:cubicBezTo>
                  <a:cubicBezTo>
                    <a:pt x="308" y="598"/>
                    <a:pt x="308" y="598"/>
                    <a:pt x="307" y="598"/>
                  </a:cubicBezTo>
                  <a:cubicBezTo>
                    <a:pt x="308" y="603"/>
                    <a:pt x="308" y="606"/>
                    <a:pt x="309" y="609"/>
                  </a:cubicBezTo>
                  <a:cubicBezTo>
                    <a:pt x="309" y="623"/>
                    <a:pt x="309" y="623"/>
                    <a:pt x="309" y="623"/>
                  </a:cubicBezTo>
                  <a:cubicBezTo>
                    <a:pt x="307" y="622"/>
                    <a:pt x="307" y="622"/>
                    <a:pt x="307" y="622"/>
                  </a:cubicBezTo>
                  <a:cubicBezTo>
                    <a:pt x="307" y="592"/>
                    <a:pt x="307" y="592"/>
                    <a:pt x="307" y="592"/>
                  </a:cubicBezTo>
                  <a:cubicBezTo>
                    <a:pt x="308" y="592"/>
                    <a:pt x="308" y="592"/>
                    <a:pt x="309" y="592"/>
                  </a:cubicBezTo>
                  <a:close/>
                  <a:moveTo>
                    <a:pt x="309" y="738"/>
                  </a:moveTo>
                  <a:cubicBezTo>
                    <a:pt x="309" y="746"/>
                    <a:pt x="309" y="746"/>
                    <a:pt x="309" y="746"/>
                  </a:cubicBezTo>
                  <a:cubicBezTo>
                    <a:pt x="308" y="745"/>
                    <a:pt x="308" y="745"/>
                    <a:pt x="307" y="745"/>
                  </a:cubicBezTo>
                  <a:cubicBezTo>
                    <a:pt x="307" y="738"/>
                    <a:pt x="307" y="738"/>
                    <a:pt x="307" y="738"/>
                  </a:cubicBezTo>
                  <a:cubicBezTo>
                    <a:pt x="308" y="738"/>
                    <a:pt x="308" y="738"/>
                    <a:pt x="309" y="738"/>
                  </a:cubicBezTo>
                  <a:close/>
                  <a:moveTo>
                    <a:pt x="307" y="675"/>
                  </a:moveTo>
                  <a:cubicBezTo>
                    <a:pt x="307" y="674"/>
                    <a:pt x="307" y="674"/>
                    <a:pt x="307" y="674"/>
                  </a:cubicBezTo>
                  <a:cubicBezTo>
                    <a:pt x="307" y="674"/>
                    <a:pt x="307" y="674"/>
                    <a:pt x="307" y="674"/>
                  </a:cubicBezTo>
                  <a:lnTo>
                    <a:pt x="307" y="675"/>
                  </a:lnTo>
                  <a:close/>
                  <a:moveTo>
                    <a:pt x="306" y="12"/>
                  </a:moveTo>
                  <a:cubicBezTo>
                    <a:pt x="306" y="12"/>
                    <a:pt x="307" y="12"/>
                    <a:pt x="307" y="12"/>
                  </a:cubicBezTo>
                  <a:cubicBezTo>
                    <a:pt x="307" y="22"/>
                    <a:pt x="307" y="22"/>
                    <a:pt x="307" y="22"/>
                  </a:cubicBezTo>
                  <a:cubicBezTo>
                    <a:pt x="307" y="21"/>
                    <a:pt x="306" y="21"/>
                    <a:pt x="306" y="21"/>
                  </a:cubicBezTo>
                  <a:cubicBezTo>
                    <a:pt x="306" y="12"/>
                    <a:pt x="306" y="12"/>
                    <a:pt x="306" y="12"/>
                  </a:cubicBezTo>
                  <a:close/>
                  <a:moveTo>
                    <a:pt x="307" y="784"/>
                  </a:moveTo>
                  <a:cubicBezTo>
                    <a:pt x="306" y="784"/>
                    <a:pt x="306" y="784"/>
                    <a:pt x="306" y="784"/>
                  </a:cubicBezTo>
                  <a:cubicBezTo>
                    <a:pt x="306" y="747"/>
                    <a:pt x="306" y="747"/>
                    <a:pt x="306" y="747"/>
                  </a:cubicBezTo>
                  <a:cubicBezTo>
                    <a:pt x="306" y="749"/>
                    <a:pt x="307" y="750"/>
                    <a:pt x="307" y="752"/>
                  </a:cubicBezTo>
                  <a:cubicBezTo>
                    <a:pt x="307" y="784"/>
                    <a:pt x="307" y="784"/>
                    <a:pt x="307" y="784"/>
                  </a:cubicBezTo>
                  <a:close/>
                  <a:moveTo>
                    <a:pt x="307" y="42"/>
                  </a:moveTo>
                  <a:cubicBezTo>
                    <a:pt x="307" y="56"/>
                    <a:pt x="307" y="56"/>
                    <a:pt x="307" y="56"/>
                  </a:cubicBezTo>
                  <a:cubicBezTo>
                    <a:pt x="306" y="56"/>
                    <a:pt x="306" y="56"/>
                    <a:pt x="306" y="56"/>
                  </a:cubicBezTo>
                  <a:cubicBezTo>
                    <a:pt x="306" y="42"/>
                    <a:pt x="306" y="42"/>
                    <a:pt x="306" y="42"/>
                  </a:cubicBezTo>
                  <a:cubicBezTo>
                    <a:pt x="307" y="42"/>
                    <a:pt x="307" y="42"/>
                    <a:pt x="307" y="42"/>
                  </a:cubicBezTo>
                  <a:close/>
                  <a:moveTo>
                    <a:pt x="307" y="94"/>
                  </a:moveTo>
                  <a:cubicBezTo>
                    <a:pt x="307" y="147"/>
                    <a:pt x="307" y="147"/>
                    <a:pt x="307" y="147"/>
                  </a:cubicBezTo>
                  <a:cubicBezTo>
                    <a:pt x="307" y="149"/>
                    <a:pt x="306" y="150"/>
                    <a:pt x="306" y="151"/>
                  </a:cubicBezTo>
                  <a:cubicBezTo>
                    <a:pt x="306" y="94"/>
                    <a:pt x="306" y="94"/>
                    <a:pt x="306" y="94"/>
                  </a:cubicBezTo>
                  <a:cubicBezTo>
                    <a:pt x="306" y="94"/>
                    <a:pt x="307" y="94"/>
                    <a:pt x="307" y="94"/>
                  </a:cubicBezTo>
                  <a:close/>
                  <a:moveTo>
                    <a:pt x="307" y="182"/>
                  </a:moveTo>
                  <a:cubicBezTo>
                    <a:pt x="307" y="191"/>
                    <a:pt x="307" y="191"/>
                    <a:pt x="307" y="191"/>
                  </a:cubicBezTo>
                  <a:cubicBezTo>
                    <a:pt x="307" y="191"/>
                    <a:pt x="306" y="191"/>
                    <a:pt x="306" y="191"/>
                  </a:cubicBezTo>
                  <a:cubicBezTo>
                    <a:pt x="306" y="182"/>
                    <a:pt x="306" y="182"/>
                    <a:pt x="306" y="182"/>
                  </a:cubicBezTo>
                  <a:cubicBezTo>
                    <a:pt x="307" y="182"/>
                    <a:pt x="307" y="182"/>
                    <a:pt x="307" y="182"/>
                  </a:cubicBezTo>
                  <a:close/>
                  <a:moveTo>
                    <a:pt x="307" y="202"/>
                  </a:moveTo>
                  <a:cubicBezTo>
                    <a:pt x="307" y="211"/>
                    <a:pt x="307" y="211"/>
                    <a:pt x="307" y="211"/>
                  </a:cubicBezTo>
                  <a:cubicBezTo>
                    <a:pt x="306" y="211"/>
                    <a:pt x="306" y="211"/>
                    <a:pt x="306" y="211"/>
                  </a:cubicBezTo>
                  <a:cubicBezTo>
                    <a:pt x="306" y="201"/>
                    <a:pt x="306" y="201"/>
                    <a:pt x="306" y="201"/>
                  </a:cubicBezTo>
                  <a:cubicBezTo>
                    <a:pt x="307" y="202"/>
                    <a:pt x="307" y="202"/>
                    <a:pt x="307" y="202"/>
                  </a:cubicBezTo>
                  <a:close/>
                  <a:moveTo>
                    <a:pt x="307" y="228"/>
                  </a:moveTo>
                  <a:cubicBezTo>
                    <a:pt x="307" y="262"/>
                    <a:pt x="307" y="262"/>
                    <a:pt x="307" y="262"/>
                  </a:cubicBezTo>
                  <a:cubicBezTo>
                    <a:pt x="306" y="260"/>
                    <a:pt x="306" y="260"/>
                    <a:pt x="306" y="260"/>
                  </a:cubicBezTo>
                  <a:cubicBezTo>
                    <a:pt x="306" y="228"/>
                    <a:pt x="306" y="228"/>
                    <a:pt x="306" y="228"/>
                  </a:cubicBezTo>
                  <a:cubicBezTo>
                    <a:pt x="306" y="228"/>
                    <a:pt x="307" y="228"/>
                    <a:pt x="307" y="228"/>
                  </a:cubicBezTo>
                  <a:close/>
                  <a:moveTo>
                    <a:pt x="307" y="295"/>
                  </a:moveTo>
                  <a:cubicBezTo>
                    <a:pt x="307" y="301"/>
                    <a:pt x="307" y="301"/>
                    <a:pt x="307" y="301"/>
                  </a:cubicBezTo>
                  <a:cubicBezTo>
                    <a:pt x="307" y="300"/>
                    <a:pt x="306" y="299"/>
                    <a:pt x="306" y="298"/>
                  </a:cubicBezTo>
                  <a:cubicBezTo>
                    <a:pt x="306" y="294"/>
                    <a:pt x="306" y="294"/>
                    <a:pt x="306" y="294"/>
                  </a:cubicBezTo>
                  <a:cubicBezTo>
                    <a:pt x="307" y="295"/>
                    <a:pt x="307" y="295"/>
                    <a:pt x="307" y="295"/>
                  </a:cubicBezTo>
                  <a:close/>
                  <a:moveTo>
                    <a:pt x="307" y="304"/>
                  </a:moveTo>
                  <a:cubicBezTo>
                    <a:pt x="307" y="313"/>
                    <a:pt x="307" y="313"/>
                    <a:pt x="307" y="313"/>
                  </a:cubicBezTo>
                  <a:cubicBezTo>
                    <a:pt x="306" y="314"/>
                    <a:pt x="306" y="314"/>
                    <a:pt x="306" y="315"/>
                  </a:cubicBezTo>
                  <a:cubicBezTo>
                    <a:pt x="306" y="308"/>
                    <a:pt x="306" y="308"/>
                    <a:pt x="306" y="308"/>
                  </a:cubicBezTo>
                  <a:cubicBezTo>
                    <a:pt x="306" y="306"/>
                    <a:pt x="307" y="305"/>
                    <a:pt x="307" y="304"/>
                  </a:cubicBezTo>
                  <a:close/>
                  <a:moveTo>
                    <a:pt x="307" y="326"/>
                  </a:moveTo>
                  <a:cubicBezTo>
                    <a:pt x="307" y="330"/>
                    <a:pt x="307" y="330"/>
                    <a:pt x="307" y="330"/>
                  </a:cubicBezTo>
                  <a:cubicBezTo>
                    <a:pt x="307" y="330"/>
                    <a:pt x="306" y="329"/>
                    <a:pt x="306" y="329"/>
                  </a:cubicBezTo>
                  <a:cubicBezTo>
                    <a:pt x="306" y="324"/>
                    <a:pt x="306" y="324"/>
                    <a:pt x="306" y="324"/>
                  </a:cubicBezTo>
                  <a:cubicBezTo>
                    <a:pt x="306" y="325"/>
                    <a:pt x="306" y="325"/>
                    <a:pt x="307" y="326"/>
                  </a:cubicBezTo>
                  <a:close/>
                  <a:moveTo>
                    <a:pt x="307" y="341"/>
                  </a:moveTo>
                  <a:cubicBezTo>
                    <a:pt x="307" y="348"/>
                    <a:pt x="307" y="348"/>
                    <a:pt x="307" y="348"/>
                  </a:cubicBezTo>
                  <a:cubicBezTo>
                    <a:pt x="306" y="349"/>
                    <a:pt x="306" y="349"/>
                    <a:pt x="306" y="349"/>
                  </a:cubicBezTo>
                  <a:cubicBezTo>
                    <a:pt x="306" y="343"/>
                    <a:pt x="306" y="343"/>
                    <a:pt x="306" y="343"/>
                  </a:cubicBezTo>
                  <a:cubicBezTo>
                    <a:pt x="306" y="342"/>
                    <a:pt x="306" y="342"/>
                    <a:pt x="307" y="341"/>
                  </a:cubicBezTo>
                  <a:close/>
                  <a:moveTo>
                    <a:pt x="307" y="352"/>
                  </a:moveTo>
                  <a:cubicBezTo>
                    <a:pt x="307" y="356"/>
                    <a:pt x="307" y="356"/>
                    <a:pt x="307" y="356"/>
                  </a:cubicBezTo>
                  <a:cubicBezTo>
                    <a:pt x="306" y="357"/>
                    <a:pt x="306" y="357"/>
                    <a:pt x="306" y="357"/>
                  </a:cubicBezTo>
                  <a:cubicBezTo>
                    <a:pt x="306" y="352"/>
                    <a:pt x="306" y="352"/>
                    <a:pt x="306" y="352"/>
                  </a:cubicBezTo>
                  <a:cubicBezTo>
                    <a:pt x="307" y="352"/>
                    <a:pt x="307" y="352"/>
                    <a:pt x="307" y="352"/>
                  </a:cubicBezTo>
                  <a:close/>
                  <a:moveTo>
                    <a:pt x="307" y="362"/>
                  </a:moveTo>
                  <a:cubicBezTo>
                    <a:pt x="307" y="367"/>
                    <a:pt x="307" y="367"/>
                    <a:pt x="307" y="367"/>
                  </a:cubicBezTo>
                  <a:cubicBezTo>
                    <a:pt x="306" y="367"/>
                    <a:pt x="306" y="367"/>
                    <a:pt x="306" y="367"/>
                  </a:cubicBezTo>
                  <a:cubicBezTo>
                    <a:pt x="306" y="362"/>
                    <a:pt x="306" y="362"/>
                    <a:pt x="306" y="362"/>
                  </a:cubicBezTo>
                  <a:cubicBezTo>
                    <a:pt x="307" y="362"/>
                    <a:pt x="307" y="362"/>
                    <a:pt x="307" y="362"/>
                  </a:cubicBezTo>
                  <a:close/>
                  <a:moveTo>
                    <a:pt x="307" y="371"/>
                  </a:moveTo>
                  <a:cubicBezTo>
                    <a:pt x="307" y="398"/>
                    <a:pt x="307" y="398"/>
                    <a:pt x="307" y="398"/>
                  </a:cubicBezTo>
                  <a:cubicBezTo>
                    <a:pt x="307" y="402"/>
                    <a:pt x="307" y="405"/>
                    <a:pt x="307" y="408"/>
                  </a:cubicBezTo>
                  <a:cubicBezTo>
                    <a:pt x="307" y="437"/>
                    <a:pt x="307" y="437"/>
                    <a:pt x="307" y="437"/>
                  </a:cubicBezTo>
                  <a:cubicBezTo>
                    <a:pt x="306" y="438"/>
                    <a:pt x="306" y="438"/>
                    <a:pt x="306" y="438"/>
                  </a:cubicBezTo>
                  <a:cubicBezTo>
                    <a:pt x="306" y="428"/>
                    <a:pt x="306" y="428"/>
                    <a:pt x="306" y="428"/>
                  </a:cubicBezTo>
                  <a:cubicBezTo>
                    <a:pt x="306" y="427"/>
                    <a:pt x="306" y="426"/>
                    <a:pt x="306" y="425"/>
                  </a:cubicBezTo>
                  <a:cubicBezTo>
                    <a:pt x="306" y="425"/>
                    <a:pt x="306" y="425"/>
                    <a:pt x="306" y="425"/>
                  </a:cubicBezTo>
                  <a:cubicBezTo>
                    <a:pt x="306" y="372"/>
                    <a:pt x="306" y="372"/>
                    <a:pt x="306" y="372"/>
                  </a:cubicBezTo>
                  <a:cubicBezTo>
                    <a:pt x="306" y="372"/>
                    <a:pt x="307" y="371"/>
                    <a:pt x="307" y="371"/>
                  </a:cubicBezTo>
                  <a:close/>
                  <a:moveTo>
                    <a:pt x="307" y="449"/>
                  </a:moveTo>
                  <a:cubicBezTo>
                    <a:pt x="307" y="464"/>
                    <a:pt x="307" y="464"/>
                    <a:pt x="307" y="464"/>
                  </a:cubicBezTo>
                  <a:cubicBezTo>
                    <a:pt x="306" y="463"/>
                    <a:pt x="306" y="463"/>
                    <a:pt x="306" y="462"/>
                  </a:cubicBezTo>
                  <a:cubicBezTo>
                    <a:pt x="306" y="451"/>
                    <a:pt x="306" y="451"/>
                    <a:pt x="306" y="451"/>
                  </a:cubicBezTo>
                  <a:cubicBezTo>
                    <a:pt x="306" y="450"/>
                    <a:pt x="307" y="450"/>
                    <a:pt x="307" y="449"/>
                  </a:cubicBezTo>
                  <a:close/>
                  <a:moveTo>
                    <a:pt x="307" y="475"/>
                  </a:moveTo>
                  <a:cubicBezTo>
                    <a:pt x="307" y="482"/>
                    <a:pt x="307" y="482"/>
                    <a:pt x="307" y="482"/>
                  </a:cubicBezTo>
                  <a:cubicBezTo>
                    <a:pt x="306" y="482"/>
                    <a:pt x="306" y="482"/>
                    <a:pt x="306" y="482"/>
                  </a:cubicBezTo>
                  <a:cubicBezTo>
                    <a:pt x="306" y="476"/>
                    <a:pt x="306" y="476"/>
                    <a:pt x="306" y="476"/>
                  </a:cubicBezTo>
                  <a:cubicBezTo>
                    <a:pt x="306" y="476"/>
                    <a:pt x="307" y="475"/>
                    <a:pt x="307" y="475"/>
                  </a:cubicBezTo>
                  <a:close/>
                  <a:moveTo>
                    <a:pt x="307" y="491"/>
                  </a:moveTo>
                  <a:cubicBezTo>
                    <a:pt x="307" y="495"/>
                    <a:pt x="307" y="495"/>
                    <a:pt x="307" y="495"/>
                  </a:cubicBezTo>
                  <a:cubicBezTo>
                    <a:pt x="307" y="495"/>
                    <a:pt x="306" y="495"/>
                    <a:pt x="306" y="494"/>
                  </a:cubicBezTo>
                  <a:cubicBezTo>
                    <a:pt x="306" y="490"/>
                    <a:pt x="306" y="490"/>
                    <a:pt x="306" y="490"/>
                  </a:cubicBezTo>
                  <a:cubicBezTo>
                    <a:pt x="307" y="491"/>
                    <a:pt x="307" y="491"/>
                    <a:pt x="307" y="491"/>
                  </a:cubicBezTo>
                  <a:close/>
                  <a:moveTo>
                    <a:pt x="307" y="502"/>
                  </a:moveTo>
                  <a:cubicBezTo>
                    <a:pt x="307" y="508"/>
                    <a:pt x="307" y="508"/>
                    <a:pt x="307" y="508"/>
                  </a:cubicBezTo>
                  <a:cubicBezTo>
                    <a:pt x="306" y="509"/>
                    <a:pt x="306" y="509"/>
                    <a:pt x="306" y="510"/>
                  </a:cubicBezTo>
                  <a:cubicBezTo>
                    <a:pt x="306" y="502"/>
                    <a:pt x="306" y="502"/>
                    <a:pt x="306" y="502"/>
                  </a:cubicBezTo>
                  <a:cubicBezTo>
                    <a:pt x="306" y="502"/>
                    <a:pt x="307" y="502"/>
                    <a:pt x="307" y="502"/>
                  </a:cubicBezTo>
                  <a:close/>
                  <a:moveTo>
                    <a:pt x="307" y="525"/>
                  </a:moveTo>
                  <a:cubicBezTo>
                    <a:pt x="307" y="554"/>
                    <a:pt x="307" y="554"/>
                    <a:pt x="307" y="554"/>
                  </a:cubicBezTo>
                  <a:cubicBezTo>
                    <a:pt x="307" y="554"/>
                    <a:pt x="306" y="554"/>
                    <a:pt x="306" y="554"/>
                  </a:cubicBezTo>
                  <a:cubicBezTo>
                    <a:pt x="306" y="526"/>
                    <a:pt x="306" y="526"/>
                    <a:pt x="306" y="526"/>
                  </a:cubicBezTo>
                  <a:cubicBezTo>
                    <a:pt x="306" y="526"/>
                    <a:pt x="306" y="526"/>
                    <a:pt x="307" y="525"/>
                  </a:cubicBezTo>
                  <a:close/>
                  <a:moveTo>
                    <a:pt x="307" y="592"/>
                  </a:moveTo>
                  <a:cubicBezTo>
                    <a:pt x="307" y="622"/>
                    <a:pt x="307" y="622"/>
                    <a:pt x="307" y="622"/>
                  </a:cubicBezTo>
                  <a:cubicBezTo>
                    <a:pt x="306" y="622"/>
                    <a:pt x="306" y="622"/>
                    <a:pt x="306" y="622"/>
                  </a:cubicBezTo>
                  <a:cubicBezTo>
                    <a:pt x="306" y="592"/>
                    <a:pt x="306" y="592"/>
                    <a:pt x="306" y="592"/>
                  </a:cubicBezTo>
                  <a:cubicBezTo>
                    <a:pt x="306" y="592"/>
                    <a:pt x="307" y="592"/>
                    <a:pt x="307" y="592"/>
                  </a:cubicBezTo>
                  <a:close/>
                  <a:moveTo>
                    <a:pt x="307" y="674"/>
                  </a:moveTo>
                  <a:cubicBezTo>
                    <a:pt x="307" y="675"/>
                    <a:pt x="307" y="675"/>
                    <a:pt x="307" y="675"/>
                  </a:cubicBezTo>
                  <a:cubicBezTo>
                    <a:pt x="306" y="676"/>
                    <a:pt x="306" y="677"/>
                    <a:pt x="306" y="678"/>
                  </a:cubicBezTo>
                  <a:cubicBezTo>
                    <a:pt x="306" y="673"/>
                    <a:pt x="306" y="673"/>
                    <a:pt x="306" y="673"/>
                  </a:cubicBezTo>
                  <a:cubicBezTo>
                    <a:pt x="307" y="673"/>
                    <a:pt x="307" y="674"/>
                    <a:pt x="307" y="674"/>
                  </a:cubicBezTo>
                  <a:close/>
                  <a:moveTo>
                    <a:pt x="307" y="738"/>
                  </a:moveTo>
                  <a:cubicBezTo>
                    <a:pt x="307" y="745"/>
                    <a:pt x="307" y="745"/>
                    <a:pt x="307" y="745"/>
                  </a:cubicBezTo>
                  <a:cubicBezTo>
                    <a:pt x="306" y="745"/>
                    <a:pt x="306" y="745"/>
                    <a:pt x="306" y="745"/>
                  </a:cubicBezTo>
                  <a:cubicBezTo>
                    <a:pt x="306" y="738"/>
                    <a:pt x="306" y="738"/>
                    <a:pt x="306" y="738"/>
                  </a:cubicBezTo>
                  <a:lnTo>
                    <a:pt x="307" y="738"/>
                  </a:lnTo>
                  <a:close/>
                  <a:moveTo>
                    <a:pt x="301" y="12"/>
                  </a:moveTo>
                  <a:cubicBezTo>
                    <a:pt x="302" y="12"/>
                    <a:pt x="304" y="12"/>
                    <a:pt x="306" y="12"/>
                  </a:cubicBezTo>
                  <a:cubicBezTo>
                    <a:pt x="306" y="21"/>
                    <a:pt x="306" y="21"/>
                    <a:pt x="306" y="21"/>
                  </a:cubicBezTo>
                  <a:cubicBezTo>
                    <a:pt x="304" y="21"/>
                    <a:pt x="302" y="21"/>
                    <a:pt x="301" y="21"/>
                  </a:cubicBezTo>
                  <a:cubicBezTo>
                    <a:pt x="301" y="12"/>
                    <a:pt x="301" y="12"/>
                    <a:pt x="301" y="12"/>
                  </a:cubicBezTo>
                  <a:close/>
                  <a:moveTo>
                    <a:pt x="306" y="784"/>
                  </a:moveTo>
                  <a:cubicBezTo>
                    <a:pt x="304" y="783"/>
                    <a:pt x="302" y="783"/>
                    <a:pt x="301" y="783"/>
                  </a:cubicBezTo>
                  <a:cubicBezTo>
                    <a:pt x="301" y="775"/>
                    <a:pt x="301" y="775"/>
                    <a:pt x="301" y="775"/>
                  </a:cubicBezTo>
                  <a:cubicBezTo>
                    <a:pt x="303" y="776"/>
                    <a:pt x="303" y="776"/>
                    <a:pt x="303" y="776"/>
                  </a:cubicBezTo>
                  <a:cubicBezTo>
                    <a:pt x="304" y="776"/>
                    <a:pt x="304" y="776"/>
                    <a:pt x="305" y="776"/>
                  </a:cubicBezTo>
                  <a:cubicBezTo>
                    <a:pt x="303" y="770"/>
                    <a:pt x="302" y="765"/>
                    <a:pt x="301" y="760"/>
                  </a:cubicBezTo>
                  <a:cubicBezTo>
                    <a:pt x="301" y="738"/>
                    <a:pt x="301" y="738"/>
                    <a:pt x="301" y="738"/>
                  </a:cubicBezTo>
                  <a:cubicBezTo>
                    <a:pt x="302" y="738"/>
                    <a:pt x="304" y="738"/>
                    <a:pt x="306" y="738"/>
                  </a:cubicBezTo>
                  <a:cubicBezTo>
                    <a:pt x="306" y="745"/>
                    <a:pt x="306" y="745"/>
                    <a:pt x="306" y="745"/>
                  </a:cubicBezTo>
                  <a:cubicBezTo>
                    <a:pt x="305" y="745"/>
                    <a:pt x="305" y="745"/>
                    <a:pt x="305" y="745"/>
                  </a:cubicBezTo>
                  <a:cubicBezTo>
                    <a:pt x="305" y="746"/>
                    <a:pt x="306" y="747"/>
                    <a:pt x="306" y="747"/>
                  </a:cubicBezTo>
                  <a:cubicBezTo>
                    <a:pt x="306" y="784"/>
                    <a:pt x="306" y="784"/>
                    <a:pt x="306" y="784"/>
                  </a:cubicBezTo>
                  <a:close/>
                  <a:moveTo>
                    <a:pt x="306" y="42"/>
                  </a:moveTo>
                  <a:cubicBezTo>
                    <a:pt x="306" y="56"/>
                    <a:pt x="306" y="56"/>
                    <a:pt x="306" y="56"/>
                  </a:cubicBezTo>
                  <a:cubicBezTo>
                    <a:pt x="304" y="57"/>
                    <a:pt x="302" y="58"/>
                    <a:pt x="301" y="58"/>
                  </a:cubicBezTo>
                  <a:cubicBezTo>
                    <a:pt x="301" y="51"/>
                    <a:pt x="301" y="51"/>
                    <a:pt x="301" y="51"/>
                  </a:cubicBezTo>
                  <a:cubicBezTo>
                    <a:pt x="302" y="50"/>
                    <a:pt x="302" y="50"/>
                    <a:pt x="302" y="50"/>
                  </a:cubicBezTo>
                  <a:cubicBezTo>
                    <a:pt x="301" y="50"/>
                    <a:pt x="301" y="50"/>
                    <a:pt x="301" y="50"/>
                  </a:cubicBezTo>
                  <a:cubicBezTo>
                    <a:pt x="301" y="37"/>
                    <a:pt x="301" y="37"/>
                    <a:pt x="301" y="37"/>
                  </a:cubicBezTo>
                  <a:cubicBezTo>
                    <a:pt x="301" y="38"/>
                    <a:pt x="301" y="38"/>
                    <a:pt x="302" y="39"/>
                  </a:cubicBezTo>
                  <a:cubicBezTo>
                    <a:pt x="303" y="39"/>
                    <a:pt x="304" y="40"/>
                    <a:pt x="306" y="42"/>
                  </a:cubicBezTo>
                  <a:close/>
                  <a:moveTo>
                    <a:pt x="306" y="94"/>
                  </a:moveTo>
                  <a:cubicBezTo>
                    <a:pt x="306" y="151"/>
                    <a:pt x="306" y="151"/>
                    <a:pt x="306" y="151"/>
                  </a:cubicBezTo>
                  <a:cubicBezTo>
                    <a:pt x="305" y="154"/>
                    <a:pt x="304" y="157"/>
                    <a:pt x="303" y="159"/>
                  </a:cubicBezTo>
                  <a:cubicBezTo>
                    <a:pt x="302" y="160"/>
                    <a:pt x="301" y="160"/>
                    <a:pt x="301" y="161"/>
                  </a:cubicBezTo>
                  <a:cubicBezTo>
                    <a:pt x="301" y="126"/>
                    <a:pt x="301" y="126"/>
                    <a:pt x="301" y="126"/>
                  </a:cubicBezTo>
                  <a:cubicBezTo>
                    <a:pt x="301" y="123"/>
                    <a:pt x="301" y="119"/>
                    <a:pt x="302" y="114"/>
                  </a:cubicBezTo>
                  <a:cubicBezTo>
                    <a:pt x="301" y="115"/>
                    <a:pt x="301" y="115"/>
                    <a:pt x="301" y="115"/>
                  </a:cubicBezTo>
                  <a:cubicBezTo>
                    <a:pt x="301" y="81"/>
                    <a:pt x="301" y="81"/>
                    <a:pt x="301" y="81"/>
                  </a:cubicBezTo>
                  <a:cubicBezTo>
                    <a:pt x="301" y="81"/>
                    <a:pt x="301" y="81"/>
                    <a:pt x="302" y="81"/>
                  </a:cubicBezTo>
                  <a:cubicBezTo>
                    <a:pt x="303" y="84"/>
                    <a:pt x="303" y="84"/>
                    <a:pt x="305" y="94"/>
                  </a:cubicBezTo>
                  <a:cubicBezTo>
                    <a:pt x="306" y="94"/>
                    <a:pt x="306" y="94"/>
                    <a:pt x="306" y="94"/>
                  </a:cubicBezTo>
                  <a:close/>
                  <a:moveTo>
                    <a:pt x="306" y="182"/>
                  </a:moveTo>
                  <a:cubicBezTo>
                    <a:pt x="306" y="191"/>
                    <a:pt x="306" y="191"/>
                    <a:pt x="306" y="191"/>
                  </a:cubicBezTo>
                  <a:cubicBezTo>
                    <a:pt x="304" y="190"/>
                    <a:pt x="302" y="190"/>
                    <a:pt x="301" y="191"/>
                  </a:cubicBezTo>
                  <a:cubicBezTo>
                    <a:pt x="301" y="184"/>
                    <a:pt x="301" y="184"/>
                    <a:pt x="301" y="184"/>
                  </a:cubicBezTo>
                  <a:cubicBezTo>
                    <a:pt x="302" y="183"/>
                    <a:pt x="304" y="183"/>
                    <a:pt x="306" y="182"/>
                  </a:cubicBezTo>
                  <a:close/>
                  <a:moveTo>
                    <a:pt x="306" y="201"/>
                  </a:moveTo>
                  <a:cubicBezTo>
                    <a:pt x="306" y="211"/>
                    <a:pt x="306" y="211"/>
                    <a:pt x="306" y="211"/>
                  </a:cubicBezTo>
                  <a:cubicBezTo>
                    <a:pt x="304" y="212"/>
                    <a:pt x="302" y="213"/>
                    <a:pt x="301" y="214"/>
                  </a:cubicBezTo>
                  <a:cubicBezTo>
                    <a:pt x="301" y="210"/>
                    <a:pt x="301" y="210"/>
                    <a:pt x="301" y="210"/>
                  </a:cubicBezTo>
                  <a:cubicBezTo>
                    <a:pt x="302" y="209"/>
                    <a:pt x="302" y="209"/>
                    <a:pt x="304" y="208"/>
                  </a:cubicBezTo>
                  <a:cubicBezTo>
                    <a:pt x="303" y="207"/>
                    <a:pt x="302" y="206"/>
                    <a:pt x="301" y="205"/>
                  </a:cubicBezTo>
                  <a:cubicBezTo>
                    <a:pt x="301" y="198"/>
                    <a:pt x="301" y="198"/>
                    <a:pt x="301" y="198"/>
                  </a:cubicBezTo>
                  <a:cubicBezTo>
                    <a:pt x="302" y="199"/>
                    <a:pt x="304" y="200"/>
                    <a:pt x="306" y="201"/>
                  </a:cubicBezTo>
                  <a:close/>
                  <a:moveTo>
                    <a:pt x="306" y="228"/>
                  </a:moveTo>
                  <a:cubicBezTo>
                    <a:pt x="306" y="260"/>
                    <a:pt x="306" y="260"/>
                    <a:pt x="306" y="260"/>
                  </a:cubicBezTo>
                  <a:cubicBezTo>
                    <a:pt x="304" y="257"/>
                    <a:pt x="302" y="254"/>
                    <a:pt x="301" y="251"/>
                  </a:cubicBezTo>
                  <a:cubicBezTo>
                    <a:pt x="301" y="232"/>
                    <a:pt x="301" y="232"/>
                    <a:pt x="301" y="232"/>
                  </a:cubicBezTo>
                  <a:cubicBezTo>
                    <a:pt x="302" y="231"/>
                    <a:pt x="304" y="230"/>
                    <a:pt x="306" y="228"/>
                  </a:cubicBezTo>
                  <a:close/>
                  <a:moveTo>
                    <a:pt x="306" y="294"/>
                  </a:moveTo>
                  <a:cubicBezTo>
                    <a:pt x="306" y="298"/>
                    <a:pt x="306" y="298"/>
                    <a:pt x="306" y="298"/>
                  </a:cubicBezTo>
                  <a:cubicBezTo>
                    <a:pt x="305" y="298"/>
                    <a:pt x="304" y="297"/>
                    <a:pt x="303" y="297"/>
                  </a:cubicBezTo>
                  <a:cubicBezTo>
                    <a:pt x="302" y="298"/>
                    <a:pt x="301" y="299"/>
                    <a:pt x="301" y="300"/>
                  </a:cubicBezTo>
                  <a:cubicBezTo>
                    <a:pt x="301" y="288"/>
                    <a:pt x="301" y="288"/>
                    <a:pt x="301" y="288"/>
                  </a:cubicBezTo>
                  <a:cubicBezTo>
                    <a:pt x="306" y="294"/>
                    <a:pt x="306" y="294"/>
                    <a:pt x="306" y="294"/>
                  </a:cubicBezTo>
                  <a:close/>
                  <a:moveTo>
                    <a:pt x="306" y="308"/>
                  </a:moveTo>
                  <a:cubicBezTo>
                    <a:pt x="306" y="315"/>
                    <a:pt x="306" y="315"/>
                    <a:pt x="306" y="315"/>
                  </a:cubicBezTo>
                  <a:cubicBezTo>
                    <a:pt x="304" y="318"/>
                    <a:pt x="304" y="321"/>
                    <a:pt x="306" y="324"/>
                  </a:cubicBezTo>
                  <a:cubicBezTo>
                    <a:pt x="306" y="329"/>
                    <a:pt x="306" y="329"/>
                    <a:pt x="306" y="329"/>
                  </a:cubicBezTo>
                  <a:cubicBezTo>
                    <a:pt x="304" y="327"/>
                    <a:pt x="302" y="325"/>
                    <a:pt x="301" y="323"/>
                  </a:cubicBezTo>
                  <a:cubicBezTo>
                    <a:pt x="301" y="316"/>
                    <a:pt x="301" y="316"/>
                    <a:pt x="301" y="316"/>
                  </a:cubicBezTo>
                  <a:cubicBezTo>
                    <a:pt x="302" y="314"/>
                    <a:pt x="304" y="311"/>
                    <a:pt x="306" y="308"/>
                  </a:cubicBezTo>
                  <a:close/>
                  <a:moveTo>
                    <a:pt x="306" y="343"/>
                  </a:moveTo>
                  <a:cubicBezTo>
                    <a:pt x="306" y="349"/>
                    <a:pt x="306" y="349"/>
                    <a:pt x="306" y="349"/>
                  </a:cubicBezTo>
                  <a:cubicBezTo>
                    <a:pt x="305" y="350"/>
                    <a:pt x="304" y="351"/>
                    <a:pt x="304" y="352"/>
                  </a:cubicBezTo>
                  <a:cubicBezTo>
                    <a:pt x="304" y="352"/>
                    <a:pt x="305" y="352"/>
                    <a:pt x="306" y="352"/>
                  </a:cubicBezTo>
                  <a:cubicBezTo>
                    <a:pt x="306" y="357"/>
                    <a:pt x="306" y="357"/>
                    <a:pt x="306" y="357"/>
                  </a:cubicBezTo>
                  <a:cubicBezTo>
                    <a:pt x="302" y="357"/>
                    <a:pt x="302" y="357"/>
                    <a:pt x="302" y="357"/>
                  </a:cubicBezTo>
                  <a:cubicBezTo>
                    <a:pt x="301" y="358"/>
                    <a:pt x="301" y="359"/>
                    <a:pt x="301" y="360"/>
                  </a:cubicBezTo>
                  <a:cubicBezTo>
                    <a:pt x="301" y="352"/>
                    <a:pt x="301" y="352"/>
                    <a:pt x="301" y="352"/>
                  </a:cubicBezTo>
                  <a:cubicBezTo>
                    <a:pt x="302" y="349"/>
                    <a:pt x="304" y="346"/>
                    <a:pt x="306" y="343"/>
                  </a:cubicBezTo>
                  <a:close/>
                  <a:moveTo>
                    <a:pt x="306" y="362"/>
                  </a:moveTo>
                  <a:cubicBezTo>
                    <a:pt x="306" y="367"/>
                    <a:pt x="306" y="367"/>
                    <a:pt x="306" y="367"/>
                  </a:cubicBezTo>
                  <a:cubicBezTo>
                    <a:pt x="304" y="367"/>
                    <a:pt x="302" y="368"/>
                    <a:pt x="301" y="368"/>
                  </a:cubicBezTo>
                  <a:cubicBezTo>
                    <a:pt x="301" y="363"/>
                    <a:pt x="301" y="363"/>
                    <a:pt x="301" y="363"/>
                  </a:cubicBezTo>
                  <a:cubicBezTo>
                    <a:pt x="306" y="362"/>
                    <a:pt x="306" y="362"/>
                    <a:pt x="306" y="362"/>
                  </a:cubicBezTo>
                  <a:close/>
                  <a:moveTo>
                    <a:pt x="306" y="372"/>
                  </a:moveTo>
                  <a:cubicBezTo>
                    <a:pt x="306" y="425"/>
                    <a:pt x="306" y="425"/>
                    <a:pt x="306" y="425"/>
                  </a:cubicBezTo>
                  <a:cubicBezTo>
                    <a:pt x="304" y="426"/>
                    <a:pt x="302" y="427"/>
                    <a:pt x="301" y="428"/>
                  </a:cubicBezTo>
                  <a:cubicBezTo>
                    <a:pt x="301" y="422"/>
                    <a:pt x="301" y="422"/>
                    <a:pt x="301" y="422"/>
                  </a:cubicBezTo>
                  <a:cubicBezTo>
                    <a:pt x="303" y="419"/>
                    <a:pt x="303" y="419"/>
                    <a:pt x="303" y="419"/>
                  </a:cubicBezTo>
                  <a:cubicBezTo>
                    <a:pt x="303" y="417"/>
                    <a:pt x="303" y="415"/>
                    <a:pt x="303" y="412"/>
                  </a:cubicBezTo>
                  <a:cubicBezTo>
                    <a:pt x="301" y="414"/>
                    <a:pt x="301" y="414"/>
                    <a:pt x="301" y="414"/>
                  </a:cubicBezTo>
                  <a:cubicBezTo>
                    <a:pt x="301" y="409"/>
                    <a:pt x="301" y="409"/>
                    <a:pt x="301" y="409"/>
                  </a:cubicBezTo>
                  <a:cubicBezTo>
                    <a:pt x="302" y="408"/>
                    <a:pt x="302" y="408"/>
                    <a:pt x="302" y="408"/>
                  </a:cubicBezTo>
                  <a:cubicBezTo>
                    <a:pt x="302" y="405"/>
                    <a:pt x="302" y="403"/>
                    <a:pt x="302" y="401"/>
                  </a:cubicBezTo>
                  <a:cubicBezTo>
                    <a:pt x="301" y="401"/>
                    <a:pt x="301" y="402"/>
                    <a:pt x="301" y="402"/>
                  </a:cubicBezTo>
                  <a:cubicBezTo>
                    <a:pt x="301" y="397"/>
                    <a:pt x="301" y="397"/>
                    <a:pt x="301" y="397"/>
                  </a:cubicBezTo>
                  <a:cubicBezTo>
                    <a:pt x="302" y="395"/>
                    <a:pt x="303" y="393"/>
                    <a:pt x="303" y="389"/>
                  </a:cubicBezTo>
                  <a:cubicBezTo>
                    <a:pt x="302" y="389"/>
                    <a:pt x="301" y="390"/>
                    <a:pt x="301" y="390"/>
                  </a:cubicBezTo>
                  <a:cubicBezTo>
                    <a:pt x="301" y="385"/>
                    <a:pt x="301" y="385"/>
                    <a:pt x="301" y="385"/>
                  </a:cubicBezTo>
                  <a:cubicBezTo>
                    <a:pt x="304" y="384"/>
                    <a:pt x="306" y="381"/>
                    <a:pt x="305" y="377"/>
                  </a:cubicBezTo>
                  <a:cubicBezTo>
                    <a:pt x="301" y="378"/>
                    <a:pt x="301" y="378"/>
                    <a:pt x="301" y="378"/>
                  </a:cubicBezTo>
                  <a:cubicBezTo>
                    <a:pt x="301" y="374"/>
                    <a:pt x="301" y="374"/>
                    <a:pt x="301" y="374"/>
                  </a:cubicBezTo>
                  <a:cubicBezTo>
                    <a:pt x="303" y="374"/>
                    <a:pt x="304" y="373"/>
                    <a:pt x="306" y="372"/>
                  </a:cubicBezTo>
                  <a:close/>
                  <a:moveTo>
                    <a:pt x="306" y="428"/>
                  </a:moveTo>
                  <a:cubicBezTo>
                    <a:pt x="306" y="438"/>
                    <a:pt x="306" y="438"/>
                    <a:pt x="306" y="438"/>
                  </a:cubicBezTo>
                  <a:cubicBezTo>
                    <a:pt x="302" y="442"/>
                    <a:pt x="302" y="447"/>
                    <a:pt x="304" y="452"/>
                  </a:cubicBezTo>
                  <a:cubicBezTo>
                    <a:pt x="305" y="452"/>
                    <a:pt x="305" y="451"/>
                    <a:pt x="306" y="451"/>
                  </a:cubicBezTo>
                  <a:cubicBezTo>
                    <a:pt x="306" y="462"/>
                    <a:pt x="306" y="462"/>
                    <a:pt x="306" y="462"/>
                  </a:cubicBezTo>
                  <a:cubicBezTo>
                    <a:pt x="304" y="460"/>
                    <a:pt x="302" y="457"/>
                    <a:pt x="301" y="454"/>
                  </a:cubicBezTo>
                  <a:cubicBezTo>
                    <a:pt x="301" y="440"/>
                    <a:pt x="301" y="440"/>
                    <a:pt x="301" y="440"/>
                  </a:cubicBezTo>
                  <a:cubicBezTo>
                    <a:pt x="302" y="435"/>
                    <a:pt x="305" y="433"/>
                    <a:pt x="306" y="428"/>
                  </a:cubicBezTo>
                  <a:close/>
                  <a:moveTo>
                    <a:pt x="306" y="476"/>
                  </a:moveTo>
                  <a:cubicBezTo>
                    <a:pt x="306" y="482"/>
                    <a:pt x="306" y="482"/>
                    <a:pt x="306" y="482"/>
                  </a:cubicBezTo>
                  <a:cubicBezTo>
                    <a:pt x="303" y="482"/>
                    <a:pt x="301" y="482"/>
                    <a:pt x="301" y="486"/>
                  </a:cubicBezTo>
                  <a:cubicBezTo>
                    <a:pt x="303" y="488"/>
                    <a:pt x="304" y="489"/>
                    <a:pt x="306" y="490"/>
                  </a:cubicBezTo>
                  <a:cubicBezTo>
                    <a:pt x="306" y="494"/>
                    <a:pt x="306" y="494"/>
                    <a:pt x="306" y="494"/>
                  </a:cubicBezTo>
                  <a:cubicBezTo>
                    <a:pt x="304" y="493"/>
                    <a:pt x="302" y="492"/>
                    <a:pt x="301" y="491"/>
                  </a:cubicBezTo>
                  <a:cubicBezTo>
                    <a:pt x="301" y="481"/>
                    <a:pt x="301" y="481"/>
                    <a:pt x="301" y="481"/>
                  </a:cubicBezTo>
                  <a:cubicBezTo>
                    <a:pt x="302" y="479"/>
                    <a:pt x="304" y="478"/>
                    <a:pt x="306" y="476"/>
                  </a:cubicBezTo>
                  <a:close/>
                  <a:moveTo>
                    <a:pt x="306" y="502"/>
                  </a:moveTo>
                  <a:cubicBezTo>
                    <a:pt x="306" y="510"/>
                    <a:pt x="306" y="510"/>
                    <a:pt x="306" y="510"/>
                  </a:cubicBezTo>
                  <a:cubicBezTo>
                    <a:pt x="304" y="512"/>
                    <a:pt x="302" y="514"/>
                    <a:pt x="301" y="516"/>
                  </a:cubicBezTo>
                  <a:cubicBezTo>
                    <a:pt x="301" y="510"/>
                    <a:pt x="301" y="510"/>
                    <a:pt x="301" y="510"/>
                  </a:cubicBezTo>
                  <a:cubicBezTo>
                    <a:pt x="302" y="509"/>
                    <a:pt x="302" y="508"/>
                    <a:pt x="303" y="506"/>
                  </a:cubicBezTo>
                  <a:cubicBezTo>
                    <a:pt x="302" y="506"/>
                    <a:pt x="302" y="506"/>
                    <a:pt x="301" y="505"/>
                  </a:cubicBezTo>
                  <a:cubicBezTo>
                    <a:pt x="301" y="502"/>
                    <a:pt x="301" y="502"/>
                    <a:pt x="301" y="502"/>
                  </a:cubicBezTo>
                  <a:cubicBezTo>
                    <a:pt x="302" y="503"/>
                    <a:pt x="302" y="503"/>
                    <a:pt x="302" y="503"/>
                  </a:cubicBezTo>
                  <a:cubicBezTo>
                    <a:pt x="303" y="503"/>
                    <a:pt x="305" y="502"/>
                    <a:pt x="306" y="502"/>
                  </a:cubicBezTo>
                  <a:close/>
                  <a:moveTo>
                    <a:pt x="306" y="526"/>
                  </a:moveTo>
                  <a:cubicBezTo>
                    <a:pt x="306" y="554"/>
                    <a:pt x="306" y="554"/>
                    <a:pt x="306" y="554"/>
                  </a:cubicBezTo>
                  <a:cubicBezTo>
                    <a:pt x="304" y="553"/>
                    <a:pt x="302" y="552"/>
                    <a:pt x="301" y="552"/>
                  </a:cubicBezTo>
                  <a:cubicBezTo>
                    <a:pt x="301" y="534"/>
                    <a:pt x="301" y="534"/>
                    <a:pt x="301" y="534"/>
                  </a:cubicBezTo>
                  <a:cubicBezTo>
                    <a:pt x="302" y="531"/>
                    <a:pt x="304" y="529"/>
                    <a:pt x="306" y="526"/>
                  </a:cubicBezTo>
                  <a:close/>
                  <a:moveTo>
                    <a:pt x="306" y="592"/>
                  </a:moveTo>
                  <a:cubicBezTo>
                    <a:pt x="306" y="622"/>
                    <a:pt x="306" y="622"/>
                    <a:pt x="306" y="622"/>
                  </a:cubicBezTo>
                  <a:cubicBezTo>
                    <a:pt x="304" y="621"/>
                    <a:pt x="302" y="620"/>
                    <a:pt x="301" y="620"/>
                  </a:cubicBezTo>
                  <a:cubicBezTo>
                    <a:pt x="301" y="614"/>
                    <a:pt x="301" y="614"/>
                    <a:pt x="301" y="614"/>
                  </a:cubicBezTo>
                  <a:cubicBezTo>
                    <a:pt x="302" y="615"/>
                    <a:pt x="302" y="615"/>
                    <a:pt x="302" y="615"/>
                  </a:cubicBezTo>
                  <a:cubicBezTo>
                    <a:pt x="302" y="608"/>
                    <a:pt x="302" y="603"/>
                    <a:pt x="301" y="598"/>
                  </a:cubicBezTo>
                  <a:cubicBezTo>
                    <a:pt x="301" y="589"/>
                    <a:pt x="301" y="589"/>
                    <a:pt x="301" y="589"/>
                  </a:cubicBezTo>
                  <a:cubicBezTo>
                    <a:pt x="302" y="590"/>
                    <a:pt x="304" y="591"/>
                    <a:pt x="306" y="592"/>
                  </a:cubicBezTo>
                  <a:close/>
                  <a:moveTo>
                    <a:pt x="306" y="673"/>
                  </a:moveTo>
                  <a:cubicBezTo>
                    <a:pt x="306" y="678"/>
                    <a:pt x="306" y="678"/>
                    <a:pt x="306" y="678"/>
                  </a:cubicBezTo>
                  <a:cubicBezTo>
                    <a:pt x="305" y="680"/>
                    <a:pt x="304" y="682"/>
                    <a:pt x="304" y="684"/>
                  </a:cubicBezTo>
                  <a:cubicBezTo>
                    <a:pt x="303" y="684"/>
                    <a:pt x="302" y="684"/>
                    <a:pt x="302" y="684"/>
                  </a:cubicBezTo>
                  <a:cubicBezTo>
                    <a:pt x="301" y="684"/>
                    <a:pt x="301" y="684"/>
                    <a:pt x="301" y="684"/>
                  </a:cubicBezTo>
                  <a:cubicBezTo>
                    <a:pt x="301" y="671"/>
                    <a:pt x="301" y="671"/>
                    <a:pt x="301" y="671"/>
                  </a:cubicBezTo>
                  <a:cubicBezTo>
                    <a:pt x="304" y="672"/>
                    <a:pt x="305" y="673"/>
                    <a:pt x="306" y="673"/>
                  </a:cubicBezTo>
                  <a:close/>
                  <a:moveTo>
                    <a:pt x="296" y="13"/>
                  </a:moveTo>
                  <a:cubicBezTo>
                    <a:pt x="298" y="13"/>
                    <a:pt x="299" y="13"/>
                    <a:pt x="301" y="12"/>
                  </a:cubicBezTo>
                  <a:cubicBezTo>
                    <a:pt x="301" y="21"/>
                    <a:pt x="301" y="21"/>
                    <a:pt x="301" y="21"/>
                  </a:cubicBezTo>
                  <a:cubicBezTo>
                    <a:pt x="299" y="21"/>
                    <a:pt x="298" y="21"/>
                    <a:pt x="296" y="21"/>
                  </a:cubicBezTo>
                  <a:cubicBezTo>
                    <a:pt x="296" y="13"/>
                    <a:pt x="296" y="13"/>
                    <a:pt x="296" y="13"/>
                  </a:cubicBezTo>
                  <a:close/>
                  <a:moveTo>
                    <a:pt x="301" y="783"/>
                  </a:moveTo>
                  <a:cubicBezTo>
                    <a:pt x="299" y="783"/>
                    <a:pt x="298" y="782"/>
                    <a:pt x="296" y="782"/>
                  </a:cubicBezTo>
                  <a:cubicBezTo>
                    <a:pt x="296" y="773"/>
                    <a:pt x="296" y="773"/>
                    <a:pt x="296" y="773"/>
                  </a:cubicBezTo>
                  <a:cubicBezTo>
                    <a:pt x="298" y="774"/>
                    <a:pt x="299" y="774"/>
                    <a:pt x="301" y="775"/>
                  </a:cubicBezTo>
                  <a:cubicBezTo>
                    <a:pt x="301" y="783"/>
                    <a:pt x="301" y="783"/>
                    <a:pt x="301" y="783"/>
                  </a:cubicBezTo>
                  <a:close/>
                  <a:moveTo>
                    <a:pt x="301" y="37"/>
                  </a:moveTo>
                  <a:cubicBezTo>
                    <a:pt x="301" y="50"/>
                    <a:pt x="301" y="50"/>
                    <a:pt x="301" y="50"/>
                  </a:cubicBezTo>
                  <a:cubicBezTo>
                    <a:pt x="299" y="48"/>
                    <a:pt x="298" y="47"/>
                    <a:pt x="296" y="46"/>
                  </a:cubicBezTo>
                  <a:cubicBezTo>
                    <a:pt x="296" y="33"/>
                    <a:pt x="296" y="33"/>
                    <a:pt x="296" y="33"/>
                  </a:cubicBezTo>
                  <a:cubicBezTo>
                    <a:pt x="298" y="35"/>
                    <a:pt x="299" y="36"/>
                    <a:pt x="301" y="37"/>
                  </a:cubicBezTo>
                  <a:close/>
                  <a:moveTo>
                    <a:pt x="301" y="51"/>
                  </a:moveTo>
                  <a:cubicBezTo>
                    <a:pt x="301" y="58"/>
                    <a:pt x="301" y="58"/>
                    <a:pt x="301" y="58"/>
                  </a:cubicBezTo>
                  <a:cubicBezTo>
                    <a:pt x="299" y="59"/>
                    <a:pt x="298" y="60"/>
                    <a:pt x="296" y="60"/>
                  </a:cubicBezTo>
                  <a:cubicBezTo>
                    <a:pt x="296" y="52"/>
                    <a:pt x="296" y="52"/>
                    <a:pt x="296" y="52"/>
                  </a:cubicBezTo>
                  <a:cubicBezTo>
                    <a:pt x="298" y="52"/>
                    <a:pt x="299" y="51"/>
                    <a:pt x="301" y="51"/>
                  </a:cubicBezTo>
                  <a:close/>
                  <a:moveTo>
                    <a:pt x="301" y="81"/>
                  </a:moveTo>
                  <a:cubicBezTo>
                    <a:pt x="301" y="115"/>
                    <a:pt x="301" y="115"/>
                    <a:pt x="301" y="115"/>
                  </a:cubicBezTo>
                  <a:cubicBezTo>
                    <a:pt x="299" y="115"/>
                    <a:pt x="298" y="116"/>
                    <a:pt x="296" y="117"/>
                  </a:cubicBezTo>
                  <a:cubicBezTo>
                    <a:pt x="296" y="82"/>
                    <a:pt x="296" y="82"/>
                    <a:pt x="296" y="82"/>
                  </a:cubicBezTo>
                  <a:cubicBezTo>
                    <a:pt x="298" y="81"/>
                    <a:pt x="299" y="81"/>
                    <a:pt x="301" y="81"/>
                  </a:cubicBezTo>
                  <a:close/>
                  <a:moveTo>
                    <a:pt x="301" y="126"/>
                  </a:moveTo>
                  <a:cubicBezTo>
                    <a:pt x="301" y="161"/>
                    <a:pt x="301" y="161"/>
                    <a:pt x="301" y="161"/>
                  </a:cubicBezTo>
                  <a:cubicBezTo>
                    <a:pt x="299" y="162"/>
                    <a:pt x="298" y="162"/>
                    <a:pt x="296" y="163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9" y="135"/>
                    <a:pt x="300" y="131"/>
                    <a:pt x="301" y="126"/>
                  </a:cubicBezTo>
                  <a:close/>
                  <a:moveTo>
                    <a:pt x="301" y="184"/>
                  </a:moveTo>
                  <a:cubicBezTo>
                    <a:pt x="301" y="191"/>
                    <a:pt x="301" y="191"/>
                    <a:pt x="301" y="191"/>
                  </a:cubicBezTo>
                  <a:cubicBezTo>
                    <a:pt x="299" y="191"/>
                    <a:pt x="298" y="192"/>
                    <a:pt x="296" y="192"/>
                  </a:cubicBezTo>
                  <a:cubicBezTo>
                    <a:pt x="296" y="186"/>
                    <a:pt x="296" y="186"/>
                    <a:pt x="296" y="186"/>
                  </a:cubicBezTo>
                  <a:cubicBezTo>
                    <a:pt x="298" y="185"/>
                    <a:pt x="299" y="185"/>
                    <a:pt x="301" y="184"/>
                  </a:cubicBezTo>
                  <a:close/>
                  <a:moveTo>
                    <a:pt x="301" y="198"/>
                  </a:moveTo>
                  <a:cubicBezTo>
                    <a:pt x="301" y="205"/>
                    <a:pt x="301" y="205"/>
                    <a:pt x="301" y="205"/>
                  </a:cubicBezTo>
                  <a:cubicBezTo>
                    <a:pt x="299" y="204"/>
                    <a:pt x="298" y="203"/>
                    <a:pt x="296" y="202"/>
                  </a:cubicBezTo>
                  <a:cubicBezTo>
                    <a:pt x="296" y="196"/>
                    <a:pt x="296" y="196"/>
                    <a:pt x="296" y="196"/>
                  </a:cubicBezTo>
                  <a:cubicBezTo>
                    <a:pt x="301" y="198"/>
                    <a:pt x="301" y="198"/>
                    <a:pt x="301" y="198"/>
                  </a:cubicBezTo>
                  <a:close/>
                  <a:moveTo>
                    <a:pt x="301" y="210"/>
                  </a:moveTo>
                  <a:cubicBezTo>
                    <a:pt x="301" y="214"/>
                    <a:pt x="301" y="214"/>
                    <a:pt x="301" y="214"/>
                  </a:cubicBezTo>
                  <a:cubicBezTo>
                    <a:pt x="299" y="215"/>
                    <a:pt x="298" y="215"/>
                    <a:pt x="296" y="216"/>
                  </a:cubicBezTo>
                  <a:cubicBezTo>
                    <a:pt x="296" y="211"/>
                    <a:pt x="296" y="211"/>
                    <a:pt x="296" y="211"/>
                  </a:cubicBezTo>
                  <a:cubicBezTo>
                    <a:pt x="298" y="211"/>
                    <a:pt x="299" y="210"/>
                    <a:pt x="301" y="210"/>
                  </a:cubicBezTo>
                  <a:close/>
                  <a:moveTo>
                    <a:pt x="301" y="232"/>
                  </a:moveTo>
                  <a:cubicBezTo>
                    <a:pt x="301" y="251"/>
                    <a:pt x="301" y="251"/>
                    <a:pt x="301" y="251"/>
                  </a:cubicBezTo>
                  <a:cubicBezTo>
                    <a:pt x="299" y="248"/>
                    <a:pt x="297" y="245"/>
                    <a:pt x="296" y="243"/>
                  </a:cubicBezTo>
                  <a:cubicBezTo>
                    <a:pt x="296" y="236"/>
                    <a:pt x="296" y="236"/>
                    <a:pt x="296" y="236"/>
                  </a:cubicBezTo>
                  <a:cubicBezTo>
                    <a:pt x="298" y="234"/>
                    <a:pt x="299" y="233"/>
                    <a:pt x="301" y="232"/>
                  </a:cubicBezTo>
                  <a:close/>
                  <a:moveTo>
                    <a:pt x="301" y="288"/>
                  </a:moveTo>
                  <a:cubicBezTo>
                    <a:pt x="301" y="300"/>
                    <a:pt x="301" y="300"/>
                    <a:pt x="301" y="300"/>
                  </a:cubicBezTo>
                  <a:cubicBezTo>
                    <a:pt x="299" y="303"/>
                    <a:pt x="298" y="305"/>
                    <a:pt x="296" y="308"/>
                  </a:cubicBezTo>
                  <a:cubicBezTo>
                    <a:pt x="296" y="300"/>
                    <a:pt x="296" y="300"/>
                    <a:pt x="296" y="300"/>
                  </a:cubicBezTo>
                  <a:cubicBezTo>
                    <a:pt x="298" y="297"/>
                    <a:pt x="299" y="294"/>
                    <a:pt x="296" y="289"/>
                  </a:cubicBezTo>
                  <a:cubicBezTo>
                    <a:pt x="296" y="284"/>
                    <a:pt x="296" y="284"/>
                    <a:pt x="296" y="284"/>
                  </a:cubicBezTo>
                  <a:cubicBezTo>
                    <a:pt x="301" y="288"/>
                    <a:pt x="301" y="288"/>
                    <a:pt x="301" y="288"/>
                  </a:cubicBezTo>
                  <a:close/>
                  <a:moveTo>
                    <a:pt x="301" y="316"/>
                  </a:moveTo>
                  <a:cubicBezTo>
                    <a:pt x="301" y="323"/>
                    <a:pt x="301" y="323"/>
                    <a:pt x="301" y="323"/>
                  </a:cubicBezTo>
                  <a:cubicBezTo>
                    <a:pt x="299" y="322"/>
                    <a:pt x="298" y="321"/>
                    <a:pt x="296" y="319"/>
                  </a:cubicBezTo>
                  <a:cubicBezTo>
                    <a:pt x="296" y="314"/>
                    <a:pt x="296" y="314"/>
                    <a:pt x="296" y="314"/>
                  </a:cubicBezTo>
                  <a:cubicBezTo>
                    <a:pt x="299" y="318"/>
                    <a:pt x="299" y="318"/>
                    <a:pt x="299" y="318"/>
                  </a:cubicBezTo>
                  <a:cubicBezTo>
                    <a:pt x="300" y="317"/>
                    <a:pt x="300" y="317"/>
                    <a:pt x="301" y="316"/>
                  </a:cubicBezTo>
                  <a:close/>
                  <a:moveTo>
                    <a:pt x="301" y="352"/>
                  </a:moveTo>
                  <a:cubicBezTo>
                    <a:pt x="301" y="360"/>
                    <a:pt x="301" y="360"/>
                    <a:pt x="301" y="360"/>
                  </a:cubicBezTo>
                  <a:cubicBezTo>
                    <a:pt x="300" y="361"/>
                    <a:pt x="300" y="363"/>
                    <a:pt x="299" y="364"/>
                  </a:cubicBezTo>
                  <a:cubicBezTo>
                    <a:pt x="301" y="363"/>
                    <a:pt x="301" y="363"/>
                    <a:pt x="301" y="363"/>
                  </a:cubicBezTo>
                  <a:cubicBezTo>
                    <a:pt x="301" y="368"/>
                    <a:pt x="301" y="368"/>
                    <a:pt x="301" y="368"/>
                  </a:cubicBezTo>
                  <a:cubicBezTo>
                    <a:pt x="299" y="369"/>
                    <a:pt x="298" y="370"/>
                    <a:pt x="296" y="372"/>
                  </a:cubicBezTo>
                  <a:cubicBezTo>
                    <a:pt x="296" y="362"/>
                    <a:pt x="296" y="362"/>
                    <a:pt x="296" y="362"/>
                  </a:cubicBezTo>
                  <a:cubicBezTo>
                    <a:pt x="298" y="359"/>
                    <a:pt x="299" y="355"/>
                    <a:pt x="301" y="352"/>
                  </a:cubicBezTo>
                  <a:close/>
                  <a:moveTo>
                    <a:pt x="301" y="374"/>
                  </a:moveTo>
                  <a:cubicBezTo>
                    <a:pt x="301" y="378"/>
                    <a:pt x="301" y="378"/>
                    <a:pt x="301" y="378"/>
                  </a:cubicBezTo>
                  <a:cubicBezTo>
                    <a:pt x="296" y="380"/>
                    <a:pt x="296" y="380"/>
                    <a:pt x="296" y="380"/>
                  </a:cubicBezTo>
                  <a:cubicBezTo>
                    <a:pt x="296" y="375"/>
                    <a:pt x="296" y="375"/>
                    <a:pt x="296" y="375"/>
                  </a:cubicBezTo>
                  <a:cubicBezTo>
                    <a:pt x="298" y="375"/>
                    <a:pt x="299" y="375"/>
                    <a:pt x="301" y="374"/>
                  </a:cubicBezTo>
                  <a:close/>
                  <a:moveTo>
                    <a:pt x="301" y="385"/>
                  </a:moveTo>
                  <a:cubicBezTo>
                    <a:pt x="301" y="390"/>
                    <a:pt x="301" y="390"/>
                    <a:pt x="301" y="390"/>
                  </a:cubicBezTo>
                  <a:cubicBezTo>
                    <a:pt x="299" y="391"/>
                    <a:pt x="298" y="391"/>
                    <a:pt x="296" y="392"/>
                  </a:cubicBezTo>
                  <a:cubicBezTo>
                    <a:pt x="296" y="387"/>
                    <a:pt x="296" y="387"/>
                    <a:pt x="296" y="387"/>
                  </a:cubicBezTo>
                  <a:cubicBezTo>
                    <a:pt x="298" y="387"/>
                    <a:pt x="299" y="386"/>
                    <a:pt x="301" y="385"/>
                  </a:cubicBezTo>
                  <a:close/>
                  <a:moveTo>
                    <a:pt x="301" y="397"/>
                  </a:moveTo>
                  <a:cubicBezTo>
                    <a:pt x="301" y="402"/>
                    <a:pt x="301" y="402"/>
                    <a:pt x="301" y="402"/>
                  </a:cubicBezTo>
                  <a:cubicBezTo>
                    <a:pt x="300" y="402"/>
                    <a:pt x="299" y="403"/>
                    <a:pt x="296" y="404"/>
                  </a:cubicBezTo>
                  <a:cubicBezTo>
                    <a:pt x="296" y="399"/>
                    <a:pt x="296" y="399"/>
                    <a:pt x="296" y="399"/>
                  </a:cubicBezTo>
                  <a:cubicBezTo>
                    <a:pt x="298" y="399"/>
                    <a:pt x="300" y="398"/>
                    <a:pt x="301" y="397"/>
                  </a:cubicBezTo>
                  <a:close/>
                  <a:moveTo>
                    <a:pt x="301" y="409"/>
                  </a:moveTo>
                  <a:cubicBezTo>
                    <a:pt x="301" y="414"/>
                    <a:pt x="301" y="414"/>
                    <a:pt x="301" y="414"/>
                  </a:cubicBezTo>
                  <a:cubicBezTo>
                    <a:pt x="299" y="416"/>
                    <a:pt x="297" y="416"/>
                    <a:pt x="296" y="418"/>
                  </a:cubicBezTo>
                  <a:cubicBezTo>
                    <a:pt x="296" y="412"/>
                    <a:pt x="296" y="412"/>
                    <a:pt x="296" y="412"/>
                  </a:cubicBezTo>
                  <a:cubicBezTo>
                    <a:pt x="298" y="411"/>
                    <a:pt x="299" y="410"/>
                    <a:pt x="301" y="409"/>
                  </a:cubicBezTo>
                  <a:close/>
                  <a:moveTo>
                    <a:pt x="301" y="422"/>
                  </a:moveTo>
                  <a:cubicBezTo>
                    <a:pt x="301" y="428"/>
                    <a:pt x="301" y="428"/>
                    <a:pt x="301" y="428"/>
                  </a:cubicBezTo>
                  <a:cubicBezTo>
                    <a:pt x="298" y="431"/>
                    <a:pt x="298" y="435"/>
                    <a:pt x="298" y="440"/>
                  </a:cubicBezTo>
                  <a:cubicBezTo>
                    <a:pt x="299" y="440"/>
                    <a:pt x="300" y="440"/>
                    <a:pt x="300" y="440"/>
                  </a:cubicBezTo>
                  <a:cubicBezTo>
                    <a:pt x="300" y="440"/>
                    <a:pt x="300" y="440"/>
                    <a:pt x="301" y="440"/>
                  </a:cubicBezTo>
                  <a:cubicBezTo>
                    <a:pt x="301" y="454"/>
                    <a:pt x="301" y="454"/>
                    <a:pt x="301" y="454"/>
                  </a:cubicBezTo>
                  <a:cubicBezTo>
                    <a:pt x="299" y="451"/>
                    <a:pt x="298" y="448"/>
                    <a:pt x="296" y="444"/>
                  </a:cubicBezTo>
                  <a:cubicBezTo>
                    <a:pt x="296" y="427"/>
                    <a:pt x="296" y="427"/>
                    <a:pt x="296" y="427"/>
                  </a:cubicBezTo>
                  <a:cubicBezTo>
                    <a:pt x="298" y="425"/>
                    <a:pt x="299" y="424"/>
                    <a:pt x="301" y="422"/>
                  </a:cubicBezTo>
                  <a:close/>
                  <a:moveTo>
                    <a:pt x="301" y="481"/>
                  </a:moveTo>
                  <a:cubicBezTo>
                    <a:pt x="301" y="491"/>
                    <a:pt x="301" y="491"/>
                    <a:pt x="301" y="491"/>
                  </a:cubicBezTo>
                  <a:cubicBezTo>
                    <a:pt x="299" y="491"/>
                    <a:pt x="298" y="490"/>
                    <a:pt x="296" y="491"/>
                  </a:cubicBezTo>
                  <a:cubicBezTo>
                    <a:pt x="296" y="484"/>
                    <a:pt x="296" y="484"/>
                    <a:pt x="296" y="484"/>
                  </a:cubicBezTo>
                  <a:cubicBezTo>
                    <a:pt x="298" y="483"/>
                    <a:pt x="299" y="482"/>
                    <a:pt x="301" y="481"/>
                  </a:cubicBezTo>
                  <a:close/>
                  <a:moveTo>
                    <a:pt x="301" y="502"/>
                  </a:moveTo>
                  <a:cubicBezTo>
                    <a:pt x="301" y="505"/>
                    <a:pt x="301" y="505"/>
                    <a:pt x="301" y="505"/>
                  </a:cubicBezTo>
                  <a:cubicBezTo>
                    <a:pt x="299" y="505"/>
                    <a:pt x="298" y="504"/>
                    <a:pt x="296" y="503"/>
                  </a:cubicBezTo>
                  <a:cubicBezTo>
                    <a:pt x="296" y="499"/>
                    <a:pt x="296" y="499"/>
                    <a:pt x="296" y="499"/>
                  </a:cubicBezTo>
                  <a:cubicBezTo>
                    <a:pt x="298" y="499"/>
                    <a:pt x="299" y="501"/>
                    <a:pt x="301" y="502"/>
                  </a:cubicBezTo>
                  <a:close/>
                  <a:moveTo>
                    <a:pt x="301" y="510"/>
                  </a:moveTo>
                  <a:cubicBezTo>
                    <a:pt x="301" y="516"/>
                    <a:pt x="301" y="516"/>
                    <a:pt x="301" y="516"/>
                  </a:cubicBezTo>
                  <a:cubicBezTo>
                    <a:pt x="299" y="518"/>
                    <a:pt x="298" y="520"/>
                    <a:pt x="296" y="521"/>
                  </a:cubicBezTo>
                  <a:cubicBezTo>
                    <a:pt x="296" y="512"/>
                    <a:pt x="296" y="512"/>
                    <a:pt x="296" y="512"/>
                  </a:cubicBezTo>
                  <a:cubicBezTo>
                    <a:pt x="298" y="512"/>
                    <a:pt x="300" y="511"/>
                    <a:pt x="301" y="510"/>
                  </a:cubicBezTo>
                  <a:close/>
                  <a:moveTo>
                    <a:pt x="301" y="534"/>
                  </a:moveTo>
                  <a:cubicBezTo>
                    <a:pt x="301" y="552"/>
                    <a:pt x="301" y="552"/>
                    <a:pt x="301" y="552"/>
                  </a:cubicBezTo>
                  <a:cubicBezTo>
                    <a:pt x="299" y="551"/>
                    <a:pt x="298" y="550"/>
                    <a:pt x="296" y="548"/>
                  </a:cubicBezTo>
                  <a:cubicBezTo>
                    <a:pt x="296" y="540"/>
                    <a:pt x="296" y="540"/>
                    <a:pt x="296" y="540"/>
                  </a:cubicBezTo>
                  <a:cubicBezTo>
                    <a:pt x="297" y="540"/>
                    <a:pt x="298" y="539"/>
                    <a:pt x="299" y="538"/>
                  </a:cubicBezTo>
                  <a:cubicBezTo>
                    <a:pt x="299" y="537"/>
                    <a:pt x="300" y="535"/>
                    <a:pt x="301" y="534"/>
                  </a:cubicBezTo>
                  <a:close/>
                  <a:moveTo>
                    <a:pt x="301" y="589"/>
                  </a:moveTo>
                  <a:cubicBezTo>
                    <a:pt x="301" y="598"/>
                    <a:pt x="301" y="598"/>
                    <a:pt x="301" y="598"/>
                  </a:cubicBezTo>
                  <a:cubicBezTo>
                    <a:pt x="300" y="596"/>
                    <a:pt x="298" y="594"/>
                    <a:pt x="296" y="592"/>
                  </a:cubicBezTo>
                  <a:cubicBezTo>
                    <a:pt x="296" y="587"/>
                    <a:pt x="296" y="587"/>
                    <a:pt x="296" y="587"/>
                  </a:cubicBezTo>
                  <a:cubicBezTo>
                    <a:pt x="298" y="588"/>
                    <a:pt x="299" y="588"/>
                    <a:pt x="301" y="589"/>
                  </a:cubicBezTo>
                  <a:close/>
                  <a:moveTo>
                    <a:pt x="301" y="614"/>
                  </a:moveTo>
                  <a:cubicBezTo>
                    <a:pt x="301" y="620"/>
                    <a:pt x="301" y="620"/>
                    <a:pt x="301" y="620"/>
                  </a:cubicBezTo>
                  <a:cubicBezTo>
                    <a:pt x="299" y="619"/>
                    <a:pt x="298" y="619"/>
                    <a:pt x="296" y="618"/>
                  </a:cubicBezTo>
                  <a:cubicBezTo>
                    <a:pt x="296" y="611"/>
                    <a:pt x="296" y="611"/>
                    <a:pt x="296" y="611"/>
                  </a:cubicBezTo>
                  <a:cubicBezTo>
                    <a:pt x="298" y="612"/>
                    <a:pt x="299" y="613"/>
                    <a:pt x="301" y="614"/>
                  </a:cubicBezTo>
                  <a:close/>
                  <a:moveTo>
                    <a:pt x="301" y="671"/>
                  </a:moveTo>
                  <a:cubicBezTo>
                    <a:pt x="301" y="684"/>
                    <a:pt x="301" y="684"/>
                    <a:pt x="301" y="684"/>
                  </a:cubicBezTo>
                  <a:cubicBezTo>
                    <a:pt x="296" y="682"/>
                    <a:pt x="296" y="682"/>
                    <a:pt x="296" y="682"/>
                  </a:cubicBezTo>
                  <a:cubicBezTo>
                    <a:pt x="296" y="669"/>
                    <a:pt x="296" y="669"/>
                    <a:pt x="296" y="669"/>
                  </a:cubicBezTo>
                  <a:cubicBezTo>
                    <a:pt x="298" y="670"/>
                    <a:pt x="300" y="670"/>
                    <a:pt x="301" y="671"/>
                  </a:cubicBezTo>
                  <a:close/>
                  <a:moveTo>
                    <a:pt x="301" y="738"/>
                  </a:moveTo>
                  <a:cubicBezTo>
                    <a:pt x="301" y="760"/>
                    <a:pt x="301" y="760"/>
                    <a:pt x="301" y="760"/>
                  </a:cubicBezTo>
                  <a:cubicBezTo>
                    <a:pt x="299" y="756"/>
                    <a:pt x="298" y="752"/>
                    <a:pt x="296" y="749"/>
                  </a:cubicBezTo>
                  <a:cubicBezTo>
                    <a:pt x="296" y="735"/>
                    <a:pt x="296" y="735"/>
                    <a:pt x="296" y="735"/>
                  </a:cubicBezTo>
                  <a:cubicBezTo>
                    <a:pt x="297" y="736"/>
                    <a:pt x="298" y="737"/>
                    <a:pt x="299" y="738"/>
                  </a:cubicBezTo>
                  <a:cubicBezTo>
                    <a:pt x="300" y="738"/>
                    <a:pt x="300" y="738"/>
                    <a:pt x="301" y="738"/>
                  </a:cubicBezTo>
                  <a:close/>
                  <a:moveTo>
                    <a:pt x="295" y="14"/>
                  </a:moveTo>
                  <a:cubicBezTo>
                    <a:pt x="295" y="14"/>
                    <a:pt x="296" y="14"/>
                    <a:pt x="296" y="13"/>
                  </a:cubicBezTo>
                  <a:cubicBezTo>
                    <a:pt x="296" y="21"/>
                    <a:pt x="296" y="21"/>
                    <a:pt x="296" y="21"/>
                  </a:cubicBezTo>
                  <a:cubicBezTo>
                    <a:pt x="296" y="21"/>
                    <a:pt x="295" y="22"/>
                    <a:pt x="295" y="22"/>
                  </a:cubicBezTo>
                  <a:cubicBezTo>
                    <a:pt x="295" y="14"/>
                    <a:pt x="295" y="14"/>
                    <a:pt x="295" y="14"/>
                  </a:cubicBezTo>
                  <a:close/>
                  <a:moveTo>
                    <a:pt x="296" y="782"/>
                  </a:moveTo>
                  <a:cubicBezTo>
                    <a:pt x="295" y="781"/>
                    <a:pt x="295" y="781"/>
                    <a:pt x="295" y="781"/>
                  </a:cubicBezTo>
                  <a:cubicBezTo>
                    <a:pt x="295" y="773"/>
                    <a:pt x="295" y="773"/>
                    <a:pt x="295" y="773"/>
                  </a:cubicBezTo>
                  <a:cubicBezTo>
                    <a:pt x="295" y="773"/>
                    <a:pt x="296" y="773"/>
                    <a:pt x="296" y="773"/>
                  </a:cubicBezTo>
                  <a:cubicBezTo>
                    <a:pt x="296" y="782"/>
                    <a:pt x="296" y="782"/>
                    <a:pt x="296" y="782"/>
                  </a:cubicBezTo>
                  <a:close/>
                  <a:moveTo>
                    <a:pt x="296" y="33"/>
                  </a:moveTo>
                  <a:cubicBezTo>
                    <a:pt x="296" y="46"/>
                    <a:pt x="296" y="46"/>
                    <a:pt x="296" y="46"/>
                  </a:cubicBezTo>
                  <a:cubicBezTo>
                    <a:pt x="296" y="46"/>
                    <a:pt x="295" y="45"/>
                    <a:pt x="295" y="44"/>
                  </a:cubicBezTo>
                  <a:cubicBezTo>
                    <a:pt x="295" y="31"/>
                    <a:pt x="295" y="31"/>
                    <a:pt x="295" y="31"/>
                  </a:cubicBezTo>
                  <a:cubicBezTo>
                    <a:pt x="295" y="32"/>
                    <a:pt x="296" y="32"/>
                    <a:pt x="296" y="33"/>
                  </a:cubicBezTo>
                  <a:close/>
                  <a:moveTo>
                    <a:pt x="296" y="52"/>
                  </a:moveTo>
                  <a:cubicBezTo>
                    <a:pt x="296" y="60"/>
                    <a:pt x="296" y="60"/>
                    <a:pt x="296" y="60"/>
                  </a:cubicBezTo>
                  <a:cubicBezTo>
                    <a:pt x="295" y="61"/>
                    <a:pt x="295" y="61"/>
                    <a:pt x="295" y="61"/>
                  </a:cubicBezTo>
                  <a:cubicBezTo>
                    <a:pt x="295" y="53"/>
                    <a:pt x="295" y="53"/>
                    <a:pt x="295" y="53"/>
                  </a:cubicBezTo>
                  <a:cubicBezTo>
                    <a:pt x="295" y="53"/>
                    <a:pt x="296" y="52"/>
                    <a:pt x="296" y="52"/>
                  </a:cubicBezTo>
                  <a:close/>
                  <a:moveTo>
                    <a:pt x="296" y="82"/>
                  </a:moveTo>
                  <a:cubicBezTo>
                    <a:pt x="296" y="117"/>
                    <a:pt x="296" y="117"/>
                    <a:pt x="296" y="117"/>
                  </a:cubicBezTo>
                  <a:cubicBezTo>
                    <a:pt x="296" y="117"/>
                    <a:pt x="295" y="117"/>
                    <a:pt x="295" y="118"/>
                  </a:cubicBezTo>
                  <a:cubicBezTo>
                    <a:pt x="295" y="82"/>
                    <a:pt x="295" y="82"/>
                    <a:pt x="295" y="82"/>
                  </a:cubicBezTo>
                  <a:cubicBezTo>
                    <a:pt x="295" y="82"/>
                    <a:pt x="296" y="82"/>
                    <a:pt x="296" y="82"/>
                  </a:cubicBezTo>
                  <a:close/>
                  <a:moveTo>
                    <a:pt x="296" y="138"/>
                  </a:moveTo>
                  <a:cubicBezTo>
                    <a:pt x="296" y="163"/>
                    <a:pt x="296" y="163"/>
                    <a:pt x="296" y="163"/>
                  </a:cubicBezTo>
                  <a:cubicBezTo>
                    <a:pt x="296" y="163"/>
                    <a:pt x="295" y="163"/>
                    <a:pt x="295" y="164"/>
                  </a:cubicBezTo>
                  <a:cubicBezTo>
                    <a:pt x="295" y="140"/>
                    <a:pt x="295" y="140"/>
                    <a:pt x="295" y="140"/>
                  </a:cubicBezTo>
                  <a:cubicBezTo>
                    <a:pt x="295" y="139"/>
                    <a:pt x="296" y="139"/>
                    <a:pt x="296" y="138"/>
                  </a:cubicBezTo>
                  <a:close/>
                  <a:moveTo>
                    <a:pt x="296" y="186"/>
                  </a:moveTo>
                  <a:cubicBezTo>
                    <a:pt x="296" y="192"/>
                    <a:pt x="296" y="192"/>
                    <a:pt x="296" y="192"/>
                  </a:cubicBezTo>
                  <a:cubicBezTo>
                    <a:pt x="296" y="192"/>
                    <a:pt x="295" y="193"/>
                    <a:pt x="295" y="193"/>
                  </a:cubicBezTo>
                  <a:cubicBezTo>
                    <a:pt x="295" y="187"/>
                    <a:pt x="295" y="187"/>
                    <a:pt x="295" y="187"/>
                  </a:cubicBezTo>
                  <a:cubicBezTo>
                    <a:pt x="295" y="186"/>
                    <a:pt x="296" y="186"/>
                    <a:pt x="296" y="186"/>
                  </a:cubicBezTo>
                  <a:close/>
                  <a:moveTo>
                    <a:pt x="296" y="196"/>
                  </a:moveTo>
                  <a:cubicBezTo>
                    <a:pt x="296" y="202"/>
                    <a:pt x="296" y="202"/>
                    <a:pt x="296" y="202"/>
                  </a:cubicBezTo>
                  <a:cubicBezTo>
                    <a:pt x="296" y="202"/>
                    <a:pt x="295" y="201"/>
                    <a:pt x="295" y="201"/>
                  </a:cubicBezTo>
                  <a:cubicBezTo>
                    <a:pt x="295" y="195"/>
                    <a:pt x="295" y="195"/>
                    <a:pt x="295" y="195"/>
                  </a:cubicBezTo>
                  <a:cubicBezTo>
                    <a:pt x="296" y="196"/>
                    <a:pt x="296" y="196"/>
                    <a:pt x="296" y="196"/>
                  </a:cubicBezTo>
                  <a:close/>
                  <a:moveTo>
                    <a:pt x="296" y="211"/>
                  </a:moveTo>
                  <a:cubicBezTo>
                    <a:pt x="296" y="216"/>
                    <a:pt x="296" y="216"/>
                    <a:pt x="296" y="216"/>
                  </a:cubicBezTo>
                  <a:cubicBezTo>
                    <a:pt x="296" y="217"/>
                    <a:pt x="295" y="217"/>
                    <a:pt x="295" y="217"/>
                  </a:cubicBezTo>
                  <a:cubicBezTo>
                    <a:pt x="295" y="211"/>
                    <a:pt x="295" y="211"/>
                    <a:pt x="295" y="211"/>
                  </a:cubicBezTo>
                  <a:cubicBezTo>
                    <a:pt x="295" y="211"/>
                    <a:pt x="296" y="211"/>
                    <a:pt x="296" y="211"/>
                  </a:cubicBezTo>
                  <a:close/>
                  <a:moveTo>
                    <a:pt x="296" y="236"/>
                  </a:moveTo>
                  <a:cubicBezTo>
                    <a:pt x="296" y="243"/>
                    <a:pt x="296" y="243"/>
                    <a:pt x="296" y="243"/>
                  </a:cubicBezTo>
                  <a:cubicBezTo>
                    <a:pt x="296" y="241"/>
                    <a:pt x="295" y="238"/>
                    <a:pt x="295" y="237"/>
                  </a:cubicBezTo>
                  <a:cubicBezTo>
                    <a:pt x="296" y="236"/>
                    <a:pt x="296" y="236"/>
                    <a:pt x="296" y="236"/>
                  </a:cubicBezTo>
                  <a:close/>
                  <a:moveTo>
                    <a:pt x="296" y="284"/>
                  </a:moveTo>
                  <a:cubicBezTo>
                    <a:pt x="296" y="289"/>
                    <a:pt x="296" y="289"/>
                    <a:pt x="296" y="289"/>
                  </a:cubicBezTo>
                  <a:cubicBezTo>
                    <a:pt x="296" y="289"/>
                    <a:pt x="296" y="288"/>
                    <a:pt x="295" y="287"/>
                  </a:cubicBezTo>
                  <a:cubicBezTo>
                    <a:pt x="295" y="288"/>
                    <a:pt x="295" y="288"/>
                    <a:pt x="295" y="288"/>
                  </a:cubicBezTo>
                  <a:cubicBezTo>
                    <a:pt x="295" y="282"/>
                    <a:pt x="295" y="282"/>
                    <a:pt x="295" y="282"/>
                  </a:cubicBezTo>
                  <a:cubicBezTo>
                    <a:pt x="296" y="284"/>
                    <a:pt x="296" y="284"/>
                    <a:pt x="296" y="284"/>
                  </a:cubicBezTo>
                  <a:close/>
                  <a:moveTo>
                    <a:pt x="296" y="300"/>
                  </a:moveTo>
                  <a:cubicBezTo>
                    <a:pt x="296" y="308"/>
                    <a:pt x="296" y="308"/>
                    <a:pt x="296" y="308"/>
                  </a:cubicBezTo>
                  <a:cubicBezTo>
                    <a:pt x="296" y="309"/>
                    <a:pt x="296" y="311"/>
                    <a:pt x="295" y="312"/>
                  </a:cubicBezTo>
                  <a:cubicBezTo>
                    <a:pt x="296" y="314"/>
                    <a:pt x="296" y="314"/>
                    <a:pt x="296" y="314"/>
                  </a:cubicBezTo>
                  <a:cubicBezTo>
                    <a:pt x="296" y="319"/>
                    <a:pt x="296" y="319"/>
                    <a:pt x="296" y="319"/>
                  </a:cubicBezTo>
                  <a:cubicBezTo>
                    <a:pt x="296" y="319"/>
                    <a:pt x="295" y="318"/>
                    <a:pt x="295" y="318"/>
                  </a:cubicBezTo>
                  <a:cubicBezTo>
                    <a:pt x="295" y="303"/>
                    <a:pt x="295" y="303"/>
                    <a:pt x="295" y="303"/>
                  </a:cubicBezTo>
                  <a:cubicBezTo>
                    <a:pt x="295" y="302"/>
                    <a:pt x="296" y="301"/>
                    <a:pt x="296" y="300"/>
                  </a:cubicBezTo>
                  <a:close/>
                  <a:moveTo>
                    <a:pt x="296" y="362"/>
                  </a:moveTo>
                  <a:cubicBezTo>
                    <a:pt x="296" y="372"/>
                    <a:pt x="296" y="372"/>
                    <a:pt x="296" y="372"/>
                  </a:cubicBezTo>
                  <a:cubicBezTo>
                    <a:pt x="296" y="373"/>
                    <a:pt x="295" y="374"/>
                    <a:pt x="295" y="376"/>
                  </a:cubicBezTo>
                  <a:cubicBezTo>
                    <a:pt x="295" y="366"/>
                    <a:pt x="295" y="366"/>
                    <a:pt x="295" y="366"/>
                  </a:cubicBezTo>
                  <a:cubicBezTo>
                    <a:pt x="295" y="365"/>
                    <a:pt x="296" y="363"/>
                    <a:pt x="296" y="362"/>
                  </a:cubicBezTo>
                  <a:close/>
                  <a:moveTo>
                    <a:pt x="296" y="375"/>
                  </a:moveTo>
                  <a:cubicBezTo>
                    <a:pt x="295" y="376"/>
                    <a:pt x="295" y="376"/>
                    <a:pt x="295" y="376"/>
                  </a:cubicBezTo>
                  <a:cubicBezTo>
                    <a:pt x="295" y="380"/>
                    <a:pt x="295" y="380"/>
                    <a:pt x="295" y="380"/>
                  </a:cubicBezTo>
                  <a:cubicBezTo>
                    <a:pt x="296" y="380"/>
                    <a:pt x="296" y="380"/>
                    <a:pt x="296" y="380"/>
                  </a:cubicBezTo>
                  <a:cubicBezTo>
                    <a:pt x="296" y="375"/>
                    <a:pt x="296" y="375"/>
                    <a:pt x="296" y="375"/>
                  </a:cubicBezTo>
                  <a:close/>
                  <a:moveTo>
                    <a:pt x="296" y="387"/>
                  </a:moveTo>
                  <a:cubicBezTo>
                    <a:pt x="296" y="392"/>
                    <a:pt x="296" y="392"/>
                    <a:pt x="296" y="392"/>
                  </a:cubicBezTo>
                  <a:cubicBezTo>
                    <a:pt x="296" y="393"/>
                    <a:pt x="295" y="393"/>
                    <a:pt x="295" y="393"/>
                  </a:cubicBezTo>
                  <a:cubicBezTo>
                    <a:pt x="295" y="388"/>
                    <a:pt x="295" y="388"/>
                    <a:pt x="295" y="388"/>
                  </a:cubicBezTo>
                  <a:cubicBezTo>
                    <a:pt x="295" y="388"/>
                    <a:pt x="296" y="387"/>
                    <a:pt x="296" y="387"/>
                  </a:cubicBezTo>
                  <a:close/>
                  <a:moveTo>
                    <a:pt x="296" y="399"/>
                  </a:moveTo>
                  <a:cubicBezTo>
                    <a:pt x="296" y="404"/>
                    <a:pt x="296" y="404"/>
                    <a:pt x="296" y="404"/>
                  </a:cubicBezTo>
                  <a:cubicBezTo>
                    <a:pt x="295" y="405"/>
                    <a:pt x="295" y="405"/>
                    <a:pt x="295" y="405"/>
                  </a:cubicBezTo>
                  <a:cubicBezTo>
                    <a:pt x="295" y="400"/>
                    <a:pt x="295" y="400"/>
                    <a:pt x="295" y="400"/>
                  </a:cubicBezTo>
                  <a:cubicBezTo>
                    <a:pt x="295" y="400"/>
                    <a:pt x="296" y="399"/>
                    <a:pt x="296" y="399"/>
                  </a:cubicBezTo>
                  <a:close/>
                  <a:moveTo>
                    <a:pt x="296" y="412"/>
                  </a:moveTo>
                  <a:cubicBezTo>
                    <a:pt x="296" y="418"/>
                    <a:pt x="296" y="418"/>
                    <a:pt x="296" y="418"/>
                  </a:cubicBezTo>
                  <a:cubicBezTo>
                    <a:pt x="295" y="418"/>
                    <a:pt x="295" y="420"/>
                    <a:pt x="295" y="421"/>
                  </a:cubicBezTo>
                  <a:cubicBezTo>
                    <a:pt x="295" y="414"/>
                    <a:pt x="295" y="414"/>
                    <a:pt x="295" y="414"/>
                  </a:cubicBezTo>
                  <a:cubicBezTo>
                    <a:pt x="296" y="412"/>
                    <a:pt x="296" y="412"/>
                    <a:pt x="296" y="412"/>
                  </a:cubicBezTo>
                  <a:close/>
                  <a:moveTo>
                    <a:pt x="296" y="427"/>
                  </a:moveTo>
                  <a:cubicBezTo>
                    <a:pt x="296" y="444"/>
                    <a:pt x="296" y="444"/>
                    <a:pt x="296" y="444"/>
                  </a:cubicBezTo>
                  <a:cubicBezTo>
                    <a:pt x="296" y="443"/>
                    <a:pt x="295" y="441"/>
                    <a:pt x="295" y="440"/>
                  </a:cubicBezTo>
                  <a:cubicBezTo>
                    <a:pt x="295" y="429"/>
                    <a:pt x="295" y="429"/>
                    <a:pt x="295" y="429"/>
                  </a:cubicBezTo>
                  <a:cubicBezTo>
                    <a:pt x="296" y="427"/>
                    <a:pt x="296" y="427"/>
                    <a:pt x="296" y="427"/>
                  </a:cubicBezTo>
                  <a:close/>
                  <a:moveTo>
                    <a:pt x="296" y="484"/>
                  </a:moveTo>
                  <a:cubicBezTo>
                    <a:pt x="296" y="491"/>
                    <a:pt x="296" y="491"/>
                    <a:pt x="296" y="491"/>
                  </a:cubicBezTo>
                  <a:cubicBezTo>
                    <a:pt x="296" y="491"/>
                    <a:pt x="295" y="491"/>
                    <a:pt x="295" y="492"/>
                  </a:cubicBezTo>
                  <a:cubicBezTo>
                    <a:pt x="295" y="486"/>
                    <a:pt x="295" y="486"/>
                    <a:pt x="295" y="486"/>
                  </a:cubicBezTo>
                  <a:cubicBezTo>
                    <a:pt x="295" y="485"/>
                    <a:pt x="296" y="485"/>
                    <a:pt x="296" y="484"/>
                  </a:cubicBezTo>
                  <a:close/>
                  <a:moveTo>
                    <a:pt x="296" y="499"/>
                  </a:moveTo>
                  <a:cubicBezTo>
                    <a:pt x="296" y="503"/>
                    <a:pt x="296" y="503"/>
                    <a:pt x="296" y="503"/>
                  </a:cubicBezTo>
                  <a:cubicBezTo>
                    <a:pt x="296" y="503"/>
                    <a:pt x="295" y="502"/>
                    <a:pt x="295" y="502"/>
                  </a:cubicBezTo>
                  <a:cubicBezTo>
                    <a:pt x="295" y="497"/>
                    <a:pt x="295" y="497"/>
                    <a:pt x="295" y="497"/>
                  </a:cubicBezTo>
                  <a:cubicBezTo>
                    <a:pt x="295" y="498"/>
                    <a:pt x="296" y="498"/>
                    <a:pt x="296" y="499"/>
                  </a:cubicBezTo>
                  <a:close/>
                  <a:moveTo>
                    <a:pt x="296" y="512"/>
                  </a:moveTo>
                  <a:cubicBezTo>
                    <a:pt x="296" y="521"/>
                    <a:pt x="296" y="521"/>
                    <a:pt x="296" y="521"/>
                  </a:cubicBezTo>
                  <a:cubicBezTo>
                    <a:pt x="296" y="521"/>
                    <a:pt x="295" y="522"/>
                    <a:pt x="295" y="522"/>
                  </a:cubicBezTo>
                  <a:cubicBezTo>
                    <a:pt x="295" y="512"/>
                    <a:pt x="295" y="512"/>
                    <a:pt x="295" y="512"/>
                  </a:cubicBezTo>
                  <a:cubicBezTo>
                    <a:pt x="295" y="512"/>
                    <a:pt x="296" y="512"/>
                    <a:pt x="296" y="512"/>
                  </a:cubicBezTo>
                  <a:close/>
                  <a:moveTo>
                    <a:pt x="296" y="540"/>
                  </a:moveTo>
                  <a:cubicBezTo>
                    <a:pt x="296" y="548"/>
                    <a:pt x="296" y="548"/>
                    <a:pt x="296" y="548"/>
                  </a:cubicBezTo>
                  <a:cubicBezTo>
                    <a:pt x="296" y="548"/>
                    <a:pt x="295" y="547"/>
                    <a:pt x="295" y="546"/>
                  </a:cubicBezTo>
                  <a:cubicBezTo>
                    <a:pt x="295" y="542"/>
                    <a:pt x="295" y="542"/>
                    <a:pt x="295" y="542"/>
                  </a:cubicBezTo>
                  <a:cubicBezTo>
                    <a:pt x="295" y="541"/>
                    <a:pt x="296" y="541"/>
                    <a:pt x="296" y="540"/>
                  </a:cubicBezTo>
                  <a:close/>
                  <a:moveTo>
                    <a:pt x="296" y="587"/>
                  </a:moveTo>
                  <a:cubicBezTo>
                    <a:pt x="296" y="592"/>
                    <a:pt x="296" y="592"/>
                    <a:pt x="296" y="592"/>
                  </a:cubicBezTo>
                  <a:cubicBezTo>
                    <a:pt x="296" y="592"/>
                    <a:pt x="295" y="592"/>
                    <a:pt x="295" y="591"/>
                  </a:cubicBezTo>
                  <a:cubicBezTo>
                    <a:pt x="295" y="586"/>
                    <a:pt x="295" y="586"/>
                    <a:pt x="295" y="586"/>
                  </a:cubicBezTo>
                  <a:cubicBezTo>
                    <a:pt x="295" y="586"/>
                    <a:pt x="296" y="586"/>
                    <a:pt x="296" y="587"/>
                  </a:cubicBezTo>
                  <a:close/>
                  <a:moveTo>
                    <a:pt x="296" y="611"/>
                  </a:moveTo>
                  <a:cubicBezTo>
                    <a:pt x="296" y="618"/>
                    <a:pt x="296" y="618"/>
                    <a:pt x="296" y="618"/>
                  </a:cubicBezTo>
                  <a:cubicBezTo>
                    <a:pt x="296" y="618"/>
                    <a:pt x="295" y="618"/>
                    <a:pt x="295" y="617"/>
                  </a:cubicBezTo>
                  <a:cubicBezTo>
                    <a:pt x="295" y="610"/>
                    <a:pt x="295" y="610"/>
                    <a:pt x="295" y="610"/>
                  </a:cubicBezTo>
                  <a:cubicBezTo>
                    <a:pt x="295" y="610"/>
                    <a:pt x="296" y="611"/>
                    <a:pt x="296" y="611"/>
                  </a:cubicBezTo>
                  <a:close/>
                  <a:moveTo>
                    <a:pt x="296" y="669"/>
                  </a:moveTo>
                  <a:cubicBezTo>
                    <a:pt x="296" y="682"/>
                    <a:pt x="296" y="682"/>
                    <a:pt x="296" y="682"/>
                  </a:cubicBezTo>
                  <a:cubicBezTo>
                    <a:pt x="295" y="681"/>
                    <a:pt x="295" y="681"/>
                    <a:pt x="295" y="681"/>
                  </a:cubicBezTo>
                  <a:cubicBezTo>
                    <a:pt x="295" y="668"/>
                    <a:pt x="295" y="668"/>
                    <a:pt x="295" y="668"/>
                  </a:cubicBezTo>
                  <a:cubicBezTo>
                    <a:pt x="296" y="669"/>
                    <a:pt x="296" y="669"/>
                    <a:pt x="296" y="669"/>
                  </a:cubicBezTo>
                  <a:close/>
                  <a:moveTo>
                    <a:pt x="296" y="735"/>
                  </a:moveTo>
                  <a:cubicBezTo>
                    <a:pt x="296" y="749"/>
                    <a:pt x="296" y="749"/>
                    <a:pt x="296" y="749"/>
                  </a:cubicBezTo>
                  <a:cubicBezTo>
                    <a:pt x="296" y="748"/>
                    <a:pt x="295" y="747"/>
                    <a:pt x="295" y="746"/>
                  </a:cubicBezTo>
                  <a:cubicBezTo>
                    <a:pt x="295" y="734"/>
                    <a:pt x="295" y="734"/>
                    <a:pt x="295" y="734"/>
                  </a:cubicBezTo>
                  <a:cubicBezTo>
                    <a:pt x="295" y="734"/>
                    <a:pt x="296" y="735"/>
                    <a:pt x="296" y="735"/>
                  </a:cubicBezTo>
                  <a:close/>
                  <a:moveTo>
                    <a:pt x="295" y="336"/>
                  </a:moveTo>
                  <a:cubicBezTo>
                    <a:pt x="295" y="335"/>
                    <a:pt x="295" y="335"/>
                    <a:pt x="295" y="335"/>
                  </a:cubicBezTo>
                  <a:cubicBezTo>
                    <a:pt x="295" y="335"/>
                    <a:pt x="295" y="336"/>
                    <a:pt x="295" y="336"/>
                  </a:cubicBezTo>
                  <a:close/>
                  <a:moveTo>
                    <a:pt x="294" y="14"/>
                  </a:moveTo>
                  <a:cubicBezTo>
                    <a:pt x="295" y="14"/>
                    <a:pt x="295" y="14"/>
                    <a:pt x="295" y="14"/>
                  </a:cubicBezTo>
                  <a:cubicBezTo>
                    <a:pt x="295" y="22"/>
                    <a:pt x="295" y="22"/>
                    <a:pt x="295" y="22"/>
                  </a:cubicBezTo>
                  <a:cubicBezTo>
                    <a:pt x="294" y="22"/>
                    <a:pt x="294" y="22"/>
                    <a:pt x="294" y="22"/>
                  </a:cubicBezTo>
                  <a:cubicBezTo>
                    <a:pt x="294" y="14"/>
                    <a:pt x="294" y="14"/>
                    <a:pt x="294" y="14"/>
                  </a:cubicBezTo>
                  <a:close/>
                  <a:moveTo>
                    <a:pt x="295" y="781"/>
                  </a:moveTo>
                  <a:cubicBezTo>
                    <a:pt x="294" y="781"/>
                    <a:pt x="294" y="781"/>
                    <a:pt x="294" y="781"/>
                  </a:cubicBezTo>
                  <a:cubicBezTo>
                    <a:pt x="294" y="773"/>
                    <a:pt x="294" y="773"/>
                    <a:pt x="294" y="773"/>
                  </a:cubicBezTo>
                  <a:cubicBezTo>
                    <a:pt x="295" y="773"/>
                    <a:pt x="295" y="773"/>
                    <a:pt x="295" y="773"/>
                  </a:cubicBezTo>
                  <a:cubicBezTo>
                    <a:pt x="295" y="781"/>
                    <a:pt x="295" y="781"/>
                    <a:pt x="295" y="781"/>
                  </a:cubicBezTo>
                  <a:close/>
                  <a:moveTo>
                    <a:pt x="295" y="31"/>
                  </a:moveTo>
                  <a:cubicBezTo>
                    <a:pt x="295" y="44"/>
                    <a:pt x="295" y="44"/>
                    <a:pt x="295" y="44"/>
                  </a:cubicBezTo>
                  <a:cubicBezTo>
                    <a:pt x="294" y="44"/>
                    <a:pt x="294" y="44"/>
                    <a:pt x="294" y="44"/>
                  </a:cubicBezTo>
                  <a:cubicBezTo>
                    <a:pt x="294" y="31"/>
                    <a:pt x="294" y="31"/>
                    <a:pt x="294" y="31"/>
                  </a:cubicBezTo>
                  <a:cubicBezTo>
                    <a:pt x="295" y="31"/>
                    <a:pt x="295" y="31"/>
                    <a:pt x="295" y="31"/>
                  </a:cubicBezTo>
                  <a:close/>
                  <a:moveTo>
                    <a:pt x="295" y="53"/>
                  </a:moveTo>
                  <a:cubicBezTo>
                    <a:pt x="295" y="61"/>
                    <a:pt x="295" y="61"/>
                    <a:pt x="295" y="61"/>
                  </a:cubicBezTo>
                  <a:cubicBezTo>
                    <a:pt x="294" y="61"/>
                    <a:pt x="294" y="61"/>
                    <a:pt x="294" y="61"/>
                  </a:cubicBezTo>
                  <a:cubicBezTo>
                    <a:pt x="294" y="53"/>
                    <a:pt x="294" y="53"/>
                    <a:pt x="294" y="53"/>
                  </a:cubicBezTo>
                  <a:cubicBezTo>
                    <a:pt x="295" y="53"/>
                    <a:pt x="295" y="53"/>
                    <a:pt x="295" y="53"/>
                  </a:cubicBezTo>
                  <a:close/>
                  <a:moveTo>
                    <a:pt x="295" y="82"/>
                  </a:moveTo>
                  <a:cubicBezTo>
                    <a:pt x="295" y="118"/>
                    <a:pt x="295" y="118"/>
                    <a:pt x="295" y="118"/>
                  </a:cubicBezTo>
                  <a:cubicBezTo>
                    <a:pt x="294" y="118"/>
                    <a:pt x="294" y="118"/>
                    <a:pt x="294" y="118"/>
                  </a:cubicBezTo>
                  <a:cubicBezTo>
                    <a:pt x="294" y="82"/>
                    <a:pt x="294" y="82"/>
                    <a:pt x="294" y="82"/>
                  </a:cubicBezTo>
                  <a:cubicBezTo>
                    <a:pt x="294" y="82"/>
                    <a:pt x="294" y="82"/>
                    <a:pt x="295" y="82"/>
                  </a:cubicBezTo>
                  <a:close/>
                  <a:moveTo>
                    <a:pt x="295" y="140"/>
                  </a:moveTo>
                  <a:cubicBezTo>
                    <a:pt x="295" y="164"/>
                    <a:pt x="295" y="164"/>
                    <a:pt x="295" y="164"/>
                  </a:cubicBezTo>
                  <a:cubicBezTo>
                    <a:pt x="294" y="164"/>
                    <a:pt x="294" y="164"/>
                    <a:pt x="294" y="164"/>
                  </a:cubicBezTo>
                  <a:cubicBezTo>
                    <a:pt x="294" y="141"/>
                    <a:pt x="294" y="141"/>
                    <a:pt x="294" y="141"/>
                  </a:cubicBezTo>
                  <a:cubicBezTo>
                    <a:pt x="295" y="140"/>
                    <a:pt x="295" y="140"/>
                    <a:pt x="295" y="140"/>
                  </a:cubicBezTo>
                  <a:close/>
                  <a:moveTo>
                    <a:pt x="295" y="187"/>
                  </a:moveTo>
                  <a:cubicBezTo>
                    <a:pt x="295" y="193"/>
                    <a:pt x="295" y="193"/>
                    <a:pt x="295" y="193"/>
                  </a:cubicBezTo>
                  <a:cubicBezTo>
                    <a:pt x="294" y="193"/>
                    <a:pt x="294" y="193"/>
                    <a:pt x="294" y="193"/>
                  </a:cubicBezTo>
                  <a:cubicBezTo>
                    <a:pt x="294" y="187"/>
                    <a:pt x="294" y="187"/>
                    <a:pt x="294" y="187"/>
                  </a:cubicBezTo>
                  <a:cubicBezTo>
                    <a:pt x="295" y="187"/>
                    <a:pt x="295" y="187"/>
                    <a:pt x="295" y="187"/>
                  </a:cubicBezTo>
                  <a:close/>
                  <a:moveTo>
                    <a:pt x="295" y="195"/>
                  </a:moveTo>
                  <a:cubicBezTo>
                    <a:pt x="295" y="201"/>
                    <a:pt x="295" y="201"/>
                    <a:pt x="295" y="201"/>
                  </a:cubicBezTo>
                  <a:cubicBezTo>
                    <a:pt x="294" y="201"/>
                    <a:pt x="294" y="201"/>
                    <a:pt x="294" y="201"/>
                  </a:cubicBezTo>
                  <a:cubicBezTo>
                    <a:pt x="294" y="194"/>
                    <a:pt x="294" y="194"/>
                    <a:pt x="294" y="194"/>
                  </a:cubicBezTo>
                  <a:cubicBezTo>
                    <a:pt x="295" y="195"/>
                    <a:pt x="295" y="195"/>
                    <a:pt x="295" y="195"/>
                  </a:cubicBezTo>
                  <a:close/>
                  <a:moveTo>
                    <a:pt x="295" y="211"/>
                  </a:moveTo>
                  <a:cubicBezTo>
                    <a:pt x="295" y="217"/>
                    <a:pt x="295" y="217"/>
                    <a:pt x="295" y="217"/>
                  </a:cubicBezTo>
                  <a:cubicBezTo>
                    <a:pt x="294" y="217"/>
                    <a:pt x="294" y="217"/>
                    <a:pt x="294" y="217"/>
                  </a:cubicBezTo>
                  <a:cubicBezTo>
                    <a:pt x="294" y="212"/>
                    <a:pt x="294" y="212"/>
                    <a:pt x="294" y="212"/>
                  </a:cubicBezTo>
                  <a:cubicBezTo>
                    <a:pt x="295" y="211"/>
                    <a:pt x="295" y="211"/>
                    <a:pt x="295" y="211"/>
                  </a:cubicBezTo>
                  <a:close/>
                  <a:moveTo>
                    <a:pt x="295" y="282"/>
                  </a:moveTo>
                  <a:cubicBezTo>
                    <a:pt x="295" y="288"/>
                    <a:pt x="295" y="288"/>
                    <a:pt x="295" y="288"/>
                  </a:cubicBezTo>
                  <a:cubicBezTo>
                    <a:pt x="294" y="289"/>
                    <a:pt x="294" y="289"/>
                    <a:pt x="294" y="289"/>
                  </a:cubicBezTo>
                  <a:cubicBezTo>
                    <a:pt x="294" y="282"/>
                    <a:pt x="294" y="282"/>
                    <a:pt x="294" y="282"/>
                  </a:cubicBezTo>
                  <a:cubicBezTo>
                    <a:pt x="295" y="282"/>
                    <a:pt x="295" y="282"/>
                    <a:pt x="295" y="282"/>
                  </a:cubicBezTo>
                  <a:close/>
                  <a:moveTo>
                    <a:pt x="295" y="303"/>
                  </a:moveTo>
                  <a:cubicBezTo>
                    <a:pt x="295" y="318"/>
                    <a:pt x="295" y="318"/>
                    <a:pt x="295" y="318"/>
                  </a:cubicBezTo>
                  <a:cubicBezTo>
                    <a:pt x="294" y="318"/>
                    <a:pt x="294" y="318"/>
                    <a:pt x="294" y="318"/>
                  </a:cubicBezTo>
                  <a:cubicBezTo>
                    <a:pt x="294" y="303"/>
                    <a:pt x="294" y="303"/>
                    <a:pt x="294" y="303"/>
                  </a:cubicBezTo>
                  <a:cubicBezTo>
                    <a:pt x="295" y="303"/>
                    <a:pt x="295" y="303"/>
                    <a:pt x="295" y="303"/>
                  </a:cubicBezTo>
                  <a:close/>
                  <a:moveTo>
                    <a:pt x="295" y="335"/>
                  </a:moveTo>
                  <a:cubicBezTo>
                    <a:pt x="295" y="336"/>
                    <a:pt x="295" y="336"/>
                    <a:pt x="295" y="336"/>
                  </a:cubicBezTo>
                  <a:cubicBezTo>
                    <a:pt x="294" y="337"/>
                    <a:pt x="294" y="338"/>
                    <a:pt x="294" y="339"/>
                  </a:cubicBezTo>
                  <a:cubicBezTo>
                    <a:pt x="294" y="332"/>
                    <a:pt x="294" y="332"/>
                    <a:pt x="294" y="332"/>
                  </a:cubicBezTo>
                  <a:cubicBezTo>
                    <a:pt x="294" y="333"/>
                    <a:pt x="294" y="334"/>
                    <a:pt x="295" y="335"/>
                  </a:cubicBezTo>
                  <a:close/>
                  <a:moveTo>
                    <a:pt x="295" y="366"/>
                  </a:moveTo>
                  <a:cubicBezTo>
                    <a:pt x="295" y="376"/>
                    <a:pt x="295" y="376"/>
                    <a:pt x="295" y="376"/>
                  </a:cubicBezTo>
                  <a:cubicBezTo>
                    <a:pt x="295" y="376"/>
                    <a:pt x="295" y="376"/>
                    <a:pt x="295" y="376"/>
                  </a:cubicBezTo>
                  <a:cubicBezTo>
                    <a:pt x="295" y="376"/>
                    <a:pt x="295" y="376"/>
                    <a:pt x="295" y="376"/>
                  </a:cubicBezTo>
                  <a:cubicBezTo>
                    <a:pt x="295" y="380"/>
                    <a:pt x="295" y="380"/>
                    <a:pt x="295" y="380"/>
                  </a:cubicBezTo>
                  <a:cubicBezTo>
                    <a:pt x="295" y="380"/>
                    <a:pt x="295" y="380"/>
                    <a:pt x="295" y="380"/>
                  </a:cubicBezTo>
                  <a:cubicBezTo>
                    <a:pt x="294" y="381"/>
                    <a:pt x="294" y="381"/>
                    <a:pt x="294" y="381"/>
                  </a:cubicBezTo>
                  <a:cubicBezTo>
                    <a:pt x="294" y="367"/>
                    <a:pt x="294" y="367"/>
                    <a:pt x="294" y="367"/>
                  </a:cubicBezTo>
                  <a:cubicBezTo>
                    <a:pt x="295" y="366"/>
                    <a:pt x="295" y="366"/>
                    <a:pt x="295" y="366"/>
                  </a:cubicBezTo>
                  <a:close/>
                  <a:moveTo>
                    <a:pt x="295" y="388"/>
                  </a:moveTo>
                  <a:cubicBezTo>
                    <a:pt x="295" y="393"/>
                    <a:pt x="295" y="393"/>
                    <a:pt x="295" y="393"/>
                  </a:cubicBezTo>
                  <a:cubicBezTo>
                    <a:pt x="294" y="394"/>
                    <a:pt x="294" y="394"/>
                    <a:pt x="294" y="394"/>
                  </a:cubicBezTo>
                  <a:cubicBezTo>
                    <a:pt x="294" y="388"/>
                    <a:pt x="294" y="388"/>
                    <a:pt x="294" y="388"/>
                  </a:cubicBezTo>
                  <a:cubicBezTo>
                    <a:pt x="295" y="388"/>
                    <a:pt x="295" y="388"/>
                    <a:pt x="295" y="388"/>
                  </a:cubicBezTo>
                  <a:close/>
                  <a:moveTo>
                    <a:pt x="295" y="400"/>
                  </a:moveTo>
                  <a:cubicBezTo>
                    <a:pt x="295" y="405"/>
                    <a:pt x="295" y="405"/>
                    <a:pt x="295" y="405"/>
                  </a:cubicBezTo>
                  <a:cubicBezTo>
                    <a:pt x="294" y="405"/>
                    <a:pt x="294" y="405"/>
                    <a:pt x="294" y="405"/>
                  </a:cubicBezTo>
                  <a:cubicBezTo>
                    <a:pt x="294" y="400"/>
                    <a:pt x="294" y="400"/>
                    <a:pt x="294" y="400"/>
                  </a:cubicBezTo>
                  <a:cubicBezTo>
                    <a:pt x="295" y="400"/>
                    <a:pt x="295" y="400"/>
                    <a:pt x="295" y="400"/>
                  </a:cubicBezTo>
                  <a:close/>
                  <a:moveTo>
                    <a:pt x="295" y="414"/>
                  </a:moveTo>
                  <a:cubicBezTo>
                    <a:pt x="295" y="421"/>
                    <a:pt x="295" y="421"/>
                    <a:pt x="295" y="421"/>
                  </a:cubicBezTo>
                  <a:cubicBezTo>
                    <a:pt x="294" y="423"/>
                    <a:pt x="294" y="425"/>
                    <a:pt x="295" y="429"/>
                  </a:cubicBezTo>
                  <a:cubicBezTo>
                    <a:pt x="295" y="429"/>
                    <a:pt x="295" y="429"/>
                    <a:pt x="295" y="429"/>
                  </a:cubicBezTo>
                  <a:cubicBezTo>
                    <a:pt x="295" y="440"/>
                    <a:pt x="295" y="440"/>
                    <a:pt x="295" y="440"/>
                  </a:cubicBezTo>
                  <a:cubicBezTo>
                    <a:pt x="294" y="439"/>
                    <a:pt x="294" y="439"/>
                    <a:pt x="294" y="439"/>
                  </a:cubicBezTo>
                  <a:cubicBezTo>
                    <a:pt x="294" y="414"/>
                    <a:pt x="294" y="414"/>
                    <a:pt x="294" y="414"/>
                  </a:cubicBezTo>
                  <a:cubicBezTo>
                    <a:pt x="295" y="414"/>
                    <a:pt x="295" y="414"/>
                    <a:pt x="295" y="414"/>
                  </a:cubicBezTo>
                  <a:close/>
                  <a:moveTo>
                    <a:pt x="295" y="486"/>
                  </a:moveTo>
                  <a:cubicBezTo>
                    <a:pt x="295" y="492"/>
                    <a:pt x="295" y="492"/>
                    <a:pt x="295" y="492"/>
                  </a:cubicBezTo>
                  <a:cubicBezTo>
                    <a:pt x="294" y="492"/>
                    <a:pt x="294" y="492"/>
                    <a:pt x="294" y="492"/>
                  </a:cubicBezTo>
                  <a:cubicBezTo>
                    <a:pt x="294" y="486"/>
                    <a:pt x="294" y="486"/>
                    <a:pt x="294" y="486"/>
                  </a:cubicBezTo>
                  <a:cubicBezTo>
                    <a:pt x="295" y="486"/>
                    <a:pt x="295" y="486"/>
                    <a:pt x="295" y="486"/>
                  </a:cubicBezTo>
                  <a:close/>
                  <a:moveTo>
                    <a:pt x="295" y="497"/>
                  </a:moveTo>
                  <a:cubicBezTo>
                    <a:pt x="295" y="502"/>
                    <a:pt x="295" y="502"/>
                    <a:pt x="295" y="502"/>
                  </a:cubicBezTo>
                  <a:cubicBezTo>
                    <a:pt x="294" y="502"/>
                    <a:pt x="294" y="502"/>
                    <a:pt x="294" y="502"/>
                  </a:cubicBezTo>
                  <a:cubicBezTo>
                    <a:pt x="294" y="497"/>
                    <a:pt x="294" y="497"/>
                    <a:pt x="294" y="497"/>
                  </a:cubicBezTo>
                  <a:cubicBezTo>
                    <a:pt x="295" y="497"/>
                    <a:pt x="295" y="497"/>
                    <a:pt x="295" y="497"/>
                  </a:cubicBezTo>
                  <a:close/>
                  <a:moveTo>
                    <a:pt x="295" y="512"/>
                  </a:moveTo>
                  <a:cubicBezTo>
                    <a:pt x="295" y="522"/>
                    <a:pt x="295" y="522"/>
                    <a:pt x="295" y="522"/>
                  </a:cubicBezTo>
                  <a:cubicBezTo>
                    <a:pt x="294" y="522"/>
                    <a:pt x="294" y="522"/>
                    <a:pt x="294" y="522"/>
                  </a:cubicBezTo>
                  <a:cubicBezTo>
                    <a:pt x="294" y="516"/>
                    <a:pt x="294" y="516"/>
                    <a:pt x="294" y="516"/>
                  </a:cubicBezTo>
                  <a:cubicBezTo>
                    <a:pt x="295" y="516"/>
                    <a:pt x="295" y="516"/>
                    <a:pt x="295" y="516"/>
                  </a:cubicBezTo>
                  <a:cubicBezTo>
                    <a:pt x="294" y="516"/>
                    <a:pt x="294" y="516"/>
                    <a:pt x="294" y="516"/>
                  </a:cubicBezTo>
                  <a:cubicBezTo>
                    <a:pt x="294" y="512"/>
                    <a:pt x="294" y="512"/>
                    <a:pt x="294" y="512"/>
                  </a:cubicBezTo>
                  <a:cubicBezTo>
                    <a:pt x="295" y="512"/>
                    <a:pt x="295" y="512"/>
                    <a:pt x="295" y="512"/>
                  </a:cubicBezTo>
                  <a:cubicBezTo>
                    <a:pt x="295" y="512"/>
                    <a:pt x="295" y="512"/>
                    <a:pt x="295" y="512"/>
                  </a:cubicBezTo>
                  <a:close/>
                  <a:moveTo>
                    <a:pt x="295" y="542"/>
                  </a:moveTo>
                  <a:cubicBezTo>
                    <a:pt x="295" y="546"/>
                    <a:pt x="295" y="546"/>
                    <a:pt x="295" y="546"/>
                  </a:cubicBezTo>
                  <a:cubicBezTo>
                    <a:pt x="294" y="546"/>
                    <a:pt x="294" y="545"/>
                    <a:pt x="294" y="545"/>
                  </a:cubicBezTo>
                  <a:cubicBezTo>
                    <a:pt x="294" y="542"/>
                    <a:pt x="294" y="542"/>
                    <a:pt x="294" y="542"/>
                  </a:cubicBezTo>
                  <a:cubicBezTo>
                    <a:pt x="295" y="542"/>
                    <a:pt x="295" y="542"/>
                    <a:pt x="295" y="542"/>
                  </a:cubicBezTo>
                  <a:close/>
                  <a:moveTo>
                    <a:pt x="295" y="586"/>
                  </a:moveTo>
                  <a:cubicBezTo>
                    <a:pt x="295" y="591"/>
                    <a:pt x="295" y="591"/>
                    <a:pt x="295" y="591"/>
                  </a:cubicBezTo>
                  <a:cubicBezTo>
                    <a:pt x="294" y="591"/>
                    <a:pt x="294" y="591"/>
                    <a:pt x="294" y="591"/>
                  </a:cubicBezTo>
                  <a:cubicBezTo>
                    <a:pt x="294" y="586"/>
                    <a:pt x="294" y="586"/>
                    <a:pt x="294" y="586"/>
                  </a:cubicBezTo>
                  <a:cubicBezTo>
                    <a:pt x="295" y="586"/>
                    <a:pt x="295" y="586"/>
                    <a:pt x="295" y="586"/>
                  </a:cubicBezTo>
                  <a:close/>
                  <a:moveTo>
                    <a:pt x="295" y="610"/>
                  </a:moveTo>
                  <a:cubicBezTo>
                    <a:pt x="295" y="617"/>
                    <a:pt x="295" y="617"/>
                    <a:pt x="295" y="617"/>
                  </a:cubicBezTo>
                  <a:cubicBezTo>
                    <a:pt x="294" y="617"/>
                    <a:pt x="294" y="617"/>
                    <a:pt x="294" y="617"/>
                  </a:cubicBezTo>
                  <a:cubicBezTo>
                    <a:pt x="294" y="609"/>
                    <a:pt x="294" y="609"/>
                    <a:pt x="294" y="609"/>
                  </a:cubicBezTo>
                  <a:cubicBezTo>
                    <a:pt x="295" y="610"/>
                    <a:pt x="295" y="610"/>
                    <a:pt x="295" y="610"/>
                  </a:cubicBezTo>
                  <a:close/>
                  <a:moveTo>
                    <a:pt x="295" y="668"/>
                  </a:moveTo>
                  <a:cubicBezTo>
                    <a:pt x="295" y="681"/>
                    <a:pt x="295" y="681"/>
                    <a:pt x="295" y="681"/>
                  </a:cubicBezTo>
                  <a:cubicBezTo>
                    <a:pt x="294" y="681"/>
                    <a:pt x="294" y="681"/>
                    <a:pt x="294" y="681"/>
                  </a:cubicBezTo>
                  <a:cubicBezTo>
                    <a:pt x="294" y="668"/>
                    <a:pt x="294" y="668"/>
                    <a:pt x="294" y="668"/>
                  </a:cubicBezTo>
                  <a:cubicBezTo>
                    <a:pt x="295" y="668"/>
                    <a:pt x="295" y="668"/>
                    <a:pt x="295" y="668"/>
                  </a:cubicBezTo>
                  <a:close/>
                  <a:moveTo>
                    <a:pt x="295" y="734"/>
                  </a:moveTo>
                  <a:cubicBezTo>
                    <a:pt x="295" y="746"/>
                    <a:pt x="295" y="746"/>
                    <a:pt x="295" y="746"/>
                  </a:cubicBezTo>
                  <a:cubicBezTo>
                    <a:pt x="294" y="746"/>
                    <a:pt x="294" y="746"/>
                    <a:pt x="294" y="746"/>
                  </a:cubicBezTo>
                  <a:cubicBezTo>
                    <a:pt x="294" y="734"/>
                    <a:pt x="294" y="734"/>
                    <a:pt x="294" y="734"/>
                  </a:cubicBezTo>
                  <a:lnTo>
                    <a:pt x="295" y="734"/>
                  </a:lnTo>
                  <a:close/>
                  <a:moveTo>
                    <a:pt x="293" y="14"/>
                  </a:moveTo>
                  <a:cubicBezTo>
                    <a:pt x="293" y="14"/>
                    <a:pt x="294" y="14"/>
                    <a:pt x="294" y="14"/>
                  </a:cubicBezTo>
                  <a:cubicBezTo>
                    <a:pt x="294" y="22"/>
                    <a:pt x="294" y="22"/>
                    <a:pt x="294" y="22"/>
                  </a:cubicBezTo>
                  <a:cubicBezTo>
                    <a:pt x="294" y="22"/>
                    <a:pt x="293" y="22"/>
                    <a:pt x="293" y="22"/>
                  </a:cubicBezTo>
                  <a:cubicBezTo>
                    <a:pt x="293" y="14"/>
                    <a:pt x="293" y="14"/>
                    <a:pt x="293" y="14"/>
                  </a:cubicBezTo>
                  <a:close/>
                  <a:moveTo>
                    <a:pt x="294" y="781"/>
                  </a:moveTo>
                  <a:cubicBezTo>
                    <a:pt x="293" y="781"/>
                    <a:pt x="293" y="781"/>
                    <a:pt x="293" y="781"/>
                  </a:cubicBezTo>
                  <a:cubicBezTo>
                    <a:pt x="293" y="772"/>
                    <a:pt x="293" y="772"/>
                    <a:pt x="293" y="772"/>
                  </a:cubicBezTo>
                  <a:cubicBezTo>
                    <a:pt x="293" y="772"/>
                    <a:pt x="294" y="772"/>
                    <a:pt x="294" y="773"/>
                  </a:cubicBezTo>
                  <a:cubicBezTo>
                    <a:pt x="294" y="781"/>
                    <a:pt x="294" y="781"/>
                    <a:pt x="294" y="781"/>
                  </a:cubicBezTo>
                  <a:close/>
                  <a:moveTo>
                    <a:pt x="294" y="31"/>
                  </a:moveTo>
                  <a:cubicBezTo>
                    <a:pt x="294" y="44"/>
                    <a:pt x="294" y="44"/>
                    <a:pt x="294" y="44"/>
                  </a:cubicBezTo>
                  <a:cubicBezTo>
                    <a:pt x="294" y="43"/>
                    <a:pt x="293" y="43"/>
                    <a:pt x="293" y="42"/>
                  </a:cubicBezTo>
                  <a:cubicBezTo>
                    <a:pt x="293" y="29"/>
                    <a:pt x="293" y="29"/>
                    <a:pt x="293" y="29"/>
                  </a:cubicBezTo>
                  <a:cubicBezTo>
                    <a:pt x="293" y="30"/>
                    <a:pt x="294" y="30"/>
                    <a:pt x="294" y="31"/>
                  </a:cubicBezTo>
                  <a:close/>
                  <a:moveTo>
                    <a:pt x="294" y="53"/>
                  </a:moveTo>
                  <a:cubicBezTo>
                    <a:pt x="294" y="61"/>
                    <a:pt x="294" y="61"/>
                    <a:pt x="294" y="61"/>
                  </a:cubicBezTo>
                  <a:cubicBezTo>
                    <a:pt x="293" y="62"/>
                    <a:pt x="293" y="62"/>
                    <a:pt x="293" y="62"/>
                  </a:cubicBezTo>
                  <a:cubicBezTo>
                    <a:pt x="293" y="54"/>
                    <a:pt x="293" y="54"/>
                    <a:pt x="293" y="54"/>
                  </a:cubicBezTo>
                  <a:cubicBezTo>
                    <a:pt x="293" y="54"/>
                    <a:pt x="294" y="53"/>
                    <a:pt x="294" y="53"/>
                  </a:cubicBezTo>
                  <a:close/>
                  <a:moveTo>
                    <a:pt x="294" y="82"/>
                  </a:moveTo>
                  <a:cubicBezTo>
                    <a:pt x="294" y="118"/>
                    <a:pt x="294" y="118"/>
                    <a:pt x="294" y="118"/>
                  </a:cubicBezTo>
                  <a:cubicBezTo>
                    <a:pt x="294" y="118"/>
                    <a:pt x="293" y="119"/>
                    <a:pt x="293" y="119"/>
                  </a:cubicBezTo>
                  <a:cubicBezTo>
                    <a:pt x="293" y="101"/>
                    <a:pt x="293" y="101"/>
                    <a:pt x="293" y="101"/>
                  </a:cubicBezTo>
                  <a:cubicBezTo>
                    <a:pt x="293" y="101"/>
                    <a:pt x="293" y="101"/>
                    <a:pt x="294" y="101"/>
                  </a:cubicBezTo>
                  <a:cubicBezTo>
                    <a:pt x="294" y="97"/>
                    <a:pt x="293" y="92"/>
                    <a:pt x="293" y="89"/>
                  </a:cubicBezTo>
                  <a:cubicBezTo>
                    <a:pt x="293" y="86"/>
                    <a:pt x="293" y="86"/>
                    <a:pt x="293" y="86"/>
                  </a:cubicBezTo>
                  <a:cubicBezTo>
                    <a:pt x="293" y="84"/>
                    <a:pt x="293" y="83"/>
                    <a:pt x="294" y="82"/>
                  </a:cubicBezTo>
                  <a:close/>
                  <a:moveTo>
                    <a:pt x="294" y="141"/>
                  </a:moveTo>
                  <a:cubicBezTo>
                    <a:pt x="294" y="164"/>
                    <a:pt x="294" y="164"/>
                    <a:pt x="294" y="164"/>
                  </a:cubicBezTo>
                  <a:cubicBezTo>
                    <a:pt x="294" y="164"/>
                    <a:pt x="293" y="164"/>
                    <a:pt x="293" y="164"/>
                  </a:cubicBezTo>
                  <a:cubicBezTo>
                    <a:pt x="293" y="142"/>
                    <a:pt x="293" y="142"/>
                    <a:pt x="293" y="142"/>
                  </a:cubicBezTo>
                  <a:cubicBezTo>
                    <a:pt x="293" y="142"/>
                    <a:pt x="294" y="141"/>
                    <a:pt x="294" y="141"/>
                  </a:cubicBezTo>
                  <a:close/>
                  <a:moveTo>
                    <a:pt x="294" y="187"/>
                  </a:moveTo>
                  <a:cubicBezTo>
                    <a:pt x="294" y="193"/>
                    <a:pt x="294" y="193"/>
                    <a:pt x="294" y="193"/>
                  </a:cubicBezTo>
                  <a:cubicBezTo>
                    <a:pt x="294" y="194"/>
                    <a:pt x="294" y="194"/>
                    <a:pt x="293" y="194"/>
                  </a:cubicBezTo>
                  <a:cubicBezTo>
                    <a:pt x="294" y="194"/>
                    <a:pt x="294" y="194"/>
                    <a:pt x="294" y="194"/>
                  </a:cubicBezTo>
                  <a:cubicBezTo>
                    <a:pt x="294" y="201"/>
                    <a:pt x="294" y="201"/>
                    <a:pt x="294" y="201"/>
                  </a:cubicBezTo>
                  <a:cubicBezTo>
                    <a:pt x="294" y="201"/>
                    <a:pt x="293" y="200"/>
                    <a:pt x="293" y="200"/>
                  </a:cubicBezTo>
                  <a:cubicBezTo>
                    <a:pt x="293" y="188"/>
                    <a:pt x="293" y="188"/>
                    <a:pt x="293" y="188"/>
                  </a:cubicBezTo>
                  <a:cubicBezTo>
                    <a:pt x="293" y="187"/>
                    <a:pt x="294" y="187"/>
                    <a:pt x="294" y="187"/>
                  </a:cubicBezTo>
                  <a:close/>
                  <a:moveTo>
                    <a:pt x="294" y="212"/>
                  </a:moveTo>
                  <a:cubicBezTo>
                    <a:pt x="294" y="217"/>
                    <a:pt x="294" y="217"/>
                    <a:pt x="294" y="217"/>
                  </a:cubicBezTo>
                  <a:cubicBezTo>
                    <a:pt x="294" y="218"/>
                    <a:pt x="293" y="218"/>
                    <a:pt x="293" y="219"/>
                  </a:cubicBezTo>
                  <a:cubicBezTo>
                    <a:pt x="293" y="212"/>
                    <a:pt x="293" y="212"/>
                    <a:pt x="293" y="212"/>
                  </a:cubicBezTo>
                  <a:cubicBezTo>
                    <a:pt x="294" y="212"/>
                    <a:pt x="294" y="212"/>
                    <a:pt x="294" y="212"/>
                  </a:cubicBezTo>
                  <a:close/>
                  <a:moveTo>
                    <a:pt x="294" y="282"/>
                  </a:moveTo>
                  <a:cubicBezTo>
                    <a:pt x="294" y="289"/>
                    <a:pt x="294" y="289"/>
                    <a:pt x="294" y="289"/>
                  </a:cubicBezTo>
                  <a:cubicBezTo>
                    <a:pt x="294" y="289"/>
                    <a:pt x="293" y="290"/>
                    <a:pt x="293" y="291"/>
                  </a:cubicBezTo>
                  <a:cubicBezTo>
                    <a:pt x="293" y="280"/>
                    <a:pt x="293" y="280"/>
                    <a:pt x="293" y="280"/>
                  </a:cubicBezTo>
                  <a:cubicBezTo>
                    <a:pt x="294" y="282"/>
                    <a:pt x="294" y="282"/>
                    <a:pt x="294" y="282"/>
                  </a:cubicBezTo>
                  <a:close/>
                  <a:moveTo>
                    <a:pt x="294" y="303"/>
                  </a:moveTo>
                  <a:cubicBezTo>
                    <a:pt x="294" y="318"/>
                    <a:pt x="294" y="318"/>
                    <a:pt x="294" y="318"/>
                  </a:cubicBezTo>
                  <a:cubicBezTo>
                    <a:pt x="294" y="317"/>
                    <a:pt x="293" y="317"/>
                    <a:pt x="293" y="316"/>
                  </a:cubicBezTo>
                  <a:cubicBezTo>
                    <a:pt x="293" y="305"/>
                    <a:pt x="293" y="305"/>
                    <a:pt x="293" y="305"/>
                  </a:cubicBezTo>
                  <a:cubicBezTo>
                    <a:pt x="293" y="304"/>
                    <a:pt x="294" y="304"/>
                    <a:pt x="294" y="303"/>
                  </a:cubicBezTo>
                  <a:close/>
                  <a:moveTo>
                    <a:pt x="294" y="332"/>
                  </a:moveTo>
                  <a:cubicBezTo>
                    <a:pt x="294" y="339"/>
                    <a:pt x="294" y="339"/>
                    <a:pt x="294" y="339"/>
                  </a:cubicBezTo>
                  <a:cubicBezTo>
                    <a:pt x="294" y="340"/>
                    <a:pt x="293" y="342"/>
                    <a:pt x="293" y="343"/>
                  </a:cubicBezTo>
                  <a:cubicBezTo>
                    <a:pt x="293" y="329"/>
                    <a:pt x="293" y="329"/>
                    <a:pt x="293" y="329"/>
                  </a:cubicBezTo>
                  <a:cubicBezTo>
                    <a:pt x="293" y="329"/>
                    <a:pt x="293" y="329"/>
                    <a:pt x="294" y="330"/>
                  </a:cubicBezTo>
                  <a:cubicBezTo>
                    <a:pt x="294" y="330"/>
                    <a:pt x="294" y="331"/>
                    <a:pt x="294" y="332"/>
                  </a:cubicBezTo>
                  <a:close/>
                  <a:moveTo>
                    <a:pt x="294" y="367"/>
                  </a:moveTo>
                  <a:cubicBezTo>
                    <a:pt x="294" y="381"/>
                    <a:pt x="294" y="381"/>
                    <a:pt x="294" y="381"/>
                  </a:cubicBezTo>
                  <a:cubicBezTo>
                    <a:pt x="294" y="383"/>
                    <a:pt x="293" y="386"/>
                    <a:pt x="293" y="388"/>
                  </a:cubicBezTo>
                  <a:cubicBezTo>
                    <a:pt x="293" y="372"/>
                    <a:pt x="293" y="372"/>
                    <a:pt x="293" y="372"/>
                  </a:cubicBezTo>
                  <a:cubicBezTo>
                    <a:pt x="293" y="370"/>
                    <a:pt x="294" y="369"/>
                    <a:pt x="294" y="367"/>
                  </a:cubicBezTo>
                  <a:close/>
                  <a:moveTo>
                    <a:pt x="294" y="388"/>
                  </a:moveTo>
                  <a:cubicBezTo>
                    <a:pt x="294" y="394"/>
                    <a:pt x="294" y="394"/>
                    <a:pt x="294" y="394"/>
                  </a:cubicBezTo>
                  <a:cubicBezTo>
                    <a:pt x="294" y="395"/>
                    <a:pt x="293" y="396"/>
                    <a:pt x="293" y="397"/>
                  </a:cubicBezTo>
                  <a:cubicBezTo>
                    <a:pt x="293" y="389"/>
                    <a:pt x="293" y="389"/>
                    <a:pt x="293" y="389"/>
                  </a:cubicBezTo>
                  <a:cubicBezTo>
                    <a:pt x="293" y="388"/>
                    <a:pt x="294" y="388"/>
                    <a:pt x="294" y="388"/>
                  </a:cubicBezTo>
                  <a:close/>
                  <a:moveTo>
                    <a:pt x="294" y="400"/>
                  </a:moveTo>
                  <a:cubicBezTo>
                    <a:pt x="294" y="405"/>
                    <a:pt x="294" y="405"/>
                    <a:pt x="294" y="405"/>
                  </a:cubicBezTo>
                  <a:cubicBezTo>
                    <a:pt x="293" y="405"/>
                    <a:pt x="293" y="405"/>
                    <a:pt x="293" y="405"/>
                  </a:cubicBezTo>
                  <a:cubicBezTo>
                    <a:pt x="293" y="408"/>
                    <a:pt x="293" y="410"/>
                    <a:pt x="293" y="413"/>
                  </a:cubicBezTo>
                  <a:cubicBezTo>
                    <a:pt x="293" y="401"/>
                    <a:pt x="293" y="401"/>
                    <a:pt x="293" y="401"/>
                  </a:cubicBezTo>
                  <a:cubicBezTo>
                    <a:pt x="293" y="401"/>
                    <a:pt x="294" y="400"/>
                    <a:pt x="294" y="400"/>
                  </a:cubicBezTo>
                  <a:close/>
                  <a:moveTo>
                    <a:pt x="294" y="414"/>
                  </a:moveTo>
                  <a:cubicBezTo>
                    <a:pt x="294" y="439"/>
                    <a:pt x="294" y="439"/>
                    <a:pt x="294" y="439"/>
                  </a:cubicBezTo>
                  <a:cubicBezTo>
                    <a:pt x="294" y="437"/>
                    <a:pt x="293" y="435"/>
                    <a:pt x="293" y="433"/>
                  </a:cubicBezTo>
                  <a:cubicBezTo>
                    <a:pt x="293" y="415"/>
                    <a:pt x="293" y="415"/>
                    <a:pt x="293" y="415"/>
                  </a:cubicBezTo>
                  <a:cubicBezTo>
                    <a:pt x="294" y="414"/>
                    <a:pt x="294" y="414"/>
                    <a:pt x="294" y="414"/>
                  </a:cubicBezTo>
                  <a:close/>
                  <a:moveTo>
                    <a:pt x="294" y="486"/>
                  </a:moveTo>
                  <a:cubicBezTo>
                    <a:pt x="294" y="492"/>
                    <a:pt x="294" y="492"/>
                    <a:pt x="294" y="492"/>
                  </a:cubicBezTo>
                  <a:cubicBezTo>
                    <a:pt x="294" y="492"/>
                    <a:pt x="293" y="493"/>
                    <a:pt x="293" y="493"/>
                  </a:cubicBezTo>
                  <a:cubicBezTo>
                    <a:pt x="293" y="488"/>
                    <a:pt x="293" y="488"/>
                    <a:pt x="293" y="488"/>
                  </a:cubicBezTo>
                  <a:cubicBezTo>
                    <a:pt x="293" y="487"/>
                    <a:pt x="294" y="487"/>
                    <a:pt x="294" y="486"/>
                  </a:cubicBezTo>
                  <a:close/>
                  <a:moveTo>
                    <a:pt x="294" y="497"/>
                  </a:moveTo>
                  <a:cubicBezTo>
                    <a:pt x="294" y="502"/>
                    <a:pt x="294" y="502"/>
                    <a:pt x="294" y="502"/>
                  </a:cubicBezTo>
                  <a:cubicBezTo>
                    <a:pt x="294" y="501"/>
                    <a:pt x="293" y="501"/>
                    <a:pt x="293" y="501"/>
                  </a:cubicBezTo>
                  <a:cubicBezTo>
                    <a:pt x="293" y="496"/>
                    <a:pt x="293" y="496"/>
                    <a:pt x="293" y="496"/>
                  </a:cubicBezTo>
                  <a:cubicBezTo>
                    <a:pt x="293" y="497"/>
                    <a:pt x="294" y="497"/>
                    <a:pt x="294" y="497"/>
                  </a:cubicBezTo>
                  <a:close/>
                  <a:moveTo>
                    <a:pt x="294" y="512"/>
                  </a:moveTo>
                  <a:cubicBezTo>
                    <a:pt x="294" y="516"/>
                    <a:pt x="294" y="516"/>
                    <a:pt x="294" y="516"/>
                  </a:cubicBezTo>
                  <a:cubicBezTo>
                    <a:pt x="294" y="516"/>
                    <a:pt x="293" y="515"/>
                    <a:pt x="293" y="515"/>
                  </a:cubicBezTo>
                  <a:cubicBezTo>
                    <a:pt x="293" y="511"/>
                    <a:pt x="293" y="511"/>
                    <a:pt x="293" y="511"/>
                  </a:cubicBezTo>
                  <a:cubicBezTo>
                    <a:pt x="294" y="512"/>
                    <a:pt x="294" y="512"/>
                    <a:pt x="294" y="512"/>
                  </a:cubicBezTo>
                  <a:close/>
                  <a:moveTo>
                    <a:pt x="294" y="516"/>
                  </a:moveTo>
                  <a:cubicBezTo>
                    <a:pt x="294" y="522"/>
                    <a:pt x="294" y="522"/>
                    <a:pt x="294" y="522"/>
                  </a:cubicBezTo>
                  <a:cubicBezTo>
                    <a:pt x="294" y="522"/>
                    <a:pt x="294" y="522"/>
                    <a:pt x="293" y="522"/>
                  </a:cubicBezTo>
                  <a:cubicBezTo>
                    <a:pt x="293" y="523"/>
                    <a:pt x="293" y="523"/>
                    <a:pt x="293" y="523"/>
                  </a:cubicBezTo>
                  <a:cubicBezTo>
                    <a:pt x="293" y="518"/>
                    <a:pt x="293" y="518"/>
                    <a:pt x="293" y="518"/>
                  </a:cubicBezTo>
                  <a:cubicBezTo>
                    <a:pt x="293" y="518"/>
                    <a:pt x="294" y="517"/>
                    <a:pt x="294" y="516"/>
                  </a:cubicBezTo>
                  <a:close/>
                  <a:moveTo>
                    <a:pt x="294" y="542"/>
                  </a:moveTo>
                  <a:cubicBezTo>
                    <a:pt x="294" y="545"/>
                    <a:pt x="294" y="545"/>
                    <a:pt x="294" y="545"/>
                  </a:cubicBezTo>
                  <a:cubicBezTo>
                    <a:pt x="294" y="544"/>
                    <a:pt x="294" y="543"/>
                    <a:pt x="294" y="543"/>
                  </a:cubicBezTo>
                  <a:cubicBezTo>
                    <a:pt x="294" y="542"/>
                    <a:pt x="294" y="542"/>
                    <a:pt x="294" y="542"/>
                  </a:cubicBezTo>
                  <a:close/>
                  <a:moveTo>
                    <a:pt x="294" y="586"/>
                  </a:moveTo>
                  <a:cubicBezTo>
                    <a:pt x="294" y="591"/>
                    <a:pt x="294" y="591"/>
                    <a:pt x="294" y="591"/>
                  </a:cubicBezTo>
                  <a:cubicBezTo>
                    <a:pt x="294" y="590"/>
                    <a:pt x="293" y="590"/>
                    <a:pt x="293" y="590"/>
                  </a:cubicBezTo>
                  <a:cubicBezTo>
                    <a:pt x="293" y="584"/>
                    <a:pt x="293" y="584"/>
                    <a:pt x="293" y="584"/>
                  </a:cubicBezTo>
                  <a:cubicBezTo>
                    <a:pt x="293" y="585"/>
                    <a:pt x="294" y="585"/>
                    <a:pt x="294" y="586"/>
                  </a:cubicBezTo>
                  <a:close/>
                  <a:moveTo>
                    <a:pt x="294" y="609"/>
                  </a:moveTo>
                  <a:cubicBezTo>
                    <a:pt x="294" y="617"/>
                    <a:pt x="294" y="617"/>
                    <a:pt x="294" y="617"/>
                  </a:cubicBezTo>
                  <a:cubicBezTo>
                    <a:pt x="294" y="617"/>
                    <a:pt x="293" y="617"/>
                    <a:pt x="293" y="616"/>
                  </a:cubicBezTo>
                  <a:cubicBezTo>
                    <a:pt x="293" y="607"/>
                    <a:pt x="293" y="607"/>
                    <a:pt x="293" y="607"/>
                  </a:cubicBezTo>
                  <a:cubicBezTo>
                    <a:pt x="293" y="608"/>
                    <a:pt x="294" y="609"/>
                    <a:pt x="294" y="609"/>
                  </a:cubicBezTo>
                  <a:close/>
                  <a:moveTo>
                    <a:pt x="294" y="668"/>
                  </a:moveTo>
                  <a:cubicBezTo>
                    <a:pt x="294" y="681"/>
                    <a:pt x="294" y="681"/>
                    <a:pt x="294" y="681"/>
                  </a:cubicBezTo>
                  <a:cubicBezTo>
                    <a:pt x="293" y="680"/>
                    <a:pt x="293" y="680"/>
                    <a:pt x="293" y="680"/>
                  </a:cubicBezTo>
                  <a:cubicBezTo>
                    <a:pt x="293" y="668"/>
                    <a:pt x="293" y="668"/>
                    <a:pt x="293" y="668"/>
                  </a:cubicBezTo>
                  <a:cubicBezTo>
                    <a:pt x="294" y="668"/>
                    <a:pt x="294" y="668"/>
                    <a:pt x="294" y="668"/>
                  </a:cubicBezTo>
                  <a:close/>
                  <a:moveTo>
                    <a:pt x="294" y="734"/>
                  </a:moveTo>
                  <a:cubicBezTo>
                    <a:pt x="294" y="746"/>
                    <a:pt x="294" y="746"/>
                    <a:pt x="294" y="746"/>
                  </a:cubicBezTo>
                  <a:cubicBezTo>
                    <a:pt x="294" y="745"/>
                    <a:pt x="293" y="745"/>
                    <a:pt x="293" y="744"/>
                  </a:cubicBezTo>
                  <a:cubicBezTo>
                    <a:pt x="293" y="733"/>
                    <a:pt x="293" y="733"/>
                    <a:pt x="293" y="733"/>
                  </a:cubicBezTo>
                  <a:cubicBezTo>
                    <a:pt x="293" y="733"/>
                    <a:pt x="294" y="734"/>
                    <a:pt x="294" y="734"/>
                  </a:cubicBezTo>
                  <a:close/>
                  <a:moveTo>
                    <a:pt x="293" y="468"/>
                  </a:moveTo>
                  <a:cubicBezTo>
                    <a:pt x="293" y="462"/>
                    <a:pt x="293" y="462"/>
                    <a:pt x="293" y="462"/>
                  </a:cubicBezTo>
                  <a:cubicBezTo>
                    <a:pt x="294" y="465"/>
                    <a:pt x="295" y="467"/>
                    <a:pt x="293" y="468"/>
                  </a:cubicBezTo>
                  <a:close/>
                  <a:moveTo>
                    <a:pt x="293" y="452"/>
                  </a:moveTo>
                  <a:cubicBezTo>
                    <a:pt x="293" y="448"/>
                    <a:pt x="293" y="448"/>
                    <a:pt x="293" y="448"/>
                  </a:cubicBezTo>
                  <a:cubicBezTo>
                    <a:pt x="293" y="450"/>
                    <a:pt x="293" y="451"/>
                    <a:pt x="293" y="452"/>
                  </a:cubicBezTo>
                  <a:close/>
                  <a:moveTo>
                    <a:pt x="290" y="15"/>
                  </a:moveTo>
                  <a:cubicBezTo>
                    <a:pt x="291" y="15"/>
                    <a:pt x="292" y="15"/>
                    <a:pt x="293" y="14"/>
                  </a:cubicBezTo>
                  <a:cubicBezTo>
                    <a:pt x="293" y="22"/>
                    <a:pt x="293" y="22"/>
                    <a:pt x="293" y="22"/>
                  </a:cubicBezTo>
                  <a:cubicBezTo>
                    <a:pt x="292" y="22"/>
                    <a:pt x="291" y="23"/>
                    <a:pt x="290" y="23"/>
                  </a:cubicBezTo>
                  <a:cubicBezTo>
                    <a:pt x="290" y="15"/>
                    <a:pt x="290" y="15"/>
                    <a:pt x="290" y="15"/>
                  </a:cubicBezTo>
                  <a:close/>
                  <a:moveTo>
                    <a:pt x="293" y="781"/>
                  </a:moveTo>
                  <a:cubicBezTo>
                    <a:pt x="290" y="780"/>
                    <a:pt x="290" y="780"/>
                    <a:pt x="290" y="780"/>
                  </a:cubicBezTo>
                  <a:cubicBezTo>
                    <a:pt x="290" y="771"/>
                    <a:pt x="290" y="771"/>
                    <a:pt x="290" y="771"/>
                  </a:cubicBezTo>
                  <a:cubicBezTo>
                    <a:pt x="291" y="771"/>
                    <a:pt x="292" y="772"/>
                    <a:pt x="293" y="772"/>
                  </a:cubicBezTo>
                  <a:cubicBezTo>
                    <a:pt x="293" y="781"/>
                    <a:pt x="293" y="781"/>
                    <a:pt x="293" y="781"/>
                  </a:cubicBezTo>
                  <a:close/>
                  <a:moveTo>
                    <a:pt x="293" y="29"/>
                  </a:moveTo>
                  <a:cubicBezTo>
                    <a:pt x="293" y="42"/>
                    <a:pt x="293" y="42"/>
                    <a:pt x="293" y="42"/>
                  </a:cubicBezTo>
                  <a:cubicBezTo>
                    <a:pt x="292" y="41"/>
                    <a:pt x="291" y="40"/>
                    <a:pt x="290" y="39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8"/>
                    <a:pt x="292" y="29"/>
                    <a:pt x="293" y="29"/>
                  </a:cubicBezTo>
                  <a:close/>
                  <a:moveTo>
                    <a:pt x="293" y="54"/>
                  </a:moveTo>
                  <a:cubicBezTo>
                    <a:pt x="293" y="62"/>
                    <a:pt x="293" y="62"/>
                    <a:pt x="293" y="62"/>
                  </a:cubicBezTo>
                  <a:cubicBezTo>
                    <a:pt x="292" y="62"/>
                    <a:pt x="291" y="62"/>
                    <a:pt x="290" y="63"/>
                  </a:cubicBezTo>
                  <a:cubicBezTo>
                    <a:pt x="290" y="54"/>
                    <a:pt x="290" y="54"/>
                    <a:pt x="290" y="54"/>
                  </a:cubicBezTo>
                  <a:cubicBezTo>
                    <a:pt x="291" y="54"/>
                    <a:pt x="292" y="54"/>
                    <a:pt x="293" y="54"/>
                  </a:cubicBezTo>
                  <a:close/>
                  <a:moveTo>
                    <a:pt x="293" y="86"/>
                  </a:moveTo>
                  <a:cubicBezTo>
                    <a:pt x="293" y="89"/>
                    <a:pt x="293" y="89"/>
                    <a:pt x="293" y="89"/>
                  </a:cubicBezTo>
                  <a:cubicBezTo>
                    <a:pt x="293" y="88"/>
                    <a:pt x="293" y="86"/>
                    <a:pt x="293" y="86"/>
                  </a:cubicBezTo>
                  <a:close/>
                  <a:moveTo>
                    <a:pt x="293" y="101"/>
                  </a:moveTo>
                  <a:cubicBezTo>
                    <a:pt x="293" y="119"/>
                    <a:pt x="293" y="119"/>
                    <a:pt x="293" y="119"/>
                  </a:cubicBezTo>
                  <a:cubicBezTo>
                    <a:pt x="292" y="120"/>
                    <a:pt x="291" y="120"/>
                    <a:pt x="290" y="121"/>
                  </a:cubicBezTo>
                  <a:cubicBezTo>
                    <a:pt x="290" y="102"/>
                    <a:pt x="290" y="102"/>
                    <a:pt x="290" y="102"/>
                  </a:cubicBezTo>
                  <a:cubicBezTo>
                    <a:pt x="291" y="102"/>
                    <a:pt x="292" y="102"/>
                    <a:pt x="293" y="101"/>
                  </a:cubicBezTo>
                  <a:close/>
                  <a:moveTo>
                    <a:pt x="293" y="142"/>
                  </a:moveTo>
                  <a:cubicBezTo>
                    <a:pt x="293" y="164"/>
                    <a:pt x="293" y="164"/>
                    <a:pt x="293" y="164"/>
                  </a:cubicBezTo>
                  <a:cubicBezTo>
                    <a:pt x="292" y="164"/>
                    <a:pt x="291" y="164"/>
                    <a:pt x="290" y="164"/>
                  </a:cubicBezTo>
                  <a:cubicBezTo>
                    <a:pt x="290" y="144"/>
                    <a:pt x="290" y="144"/>
                    <a:pt x="290" y="144"/>
                  </a:cubicBezTo>
                  <a:cubicBezTo>
                    <a:pt x="291" y="143"/>
                    <a:pt x="292" y="143"/>
                    <a:pt x="293" y="142"/>
                  </a:cubicBezTo>
                  <a:close/>
                  <a:moveTo>
                    <a:pt x="293" y="188"/>
                  </a:moveTo>
                  <a:cubicBezTo>
                    <a:pt x="293" y="200"/>
                    <a:pt x="293" y="200"/>
                    <a:pt x="293" y="200"/>
                  </a:cubicBezTo>
                  <a:cubicBezTo>
                    <a:pt x="292" y="200"/>
                    <a:pt x="291" y="200"/>
                    <a:pt x="290" y="199"/>
                  </a:cubicBezTo>
                  <a:cubicBezTo>
                    <a:pt x="290" y="189"/>
                    <a:pt x="290" y="189"/>
                    <a:pt x="290" y="189"/>
                  </a:cubicBezTo>
                  <a:cubicBezTo>
                    <a:pt x="291" y="188"/>
                    <a:pt x="292" y="188"/>
                    <a:pt x="293" y="188"/>
                  </a:cubicBezTo>
                  <a:close/>
                  <a:moveTo>
                    <a:pt x="293" y="212"/>
                  </a:moveTo>
                  <a:cubicBezTo>
                    <a:pt x="293" y="219"/>
                    <a:pt x="293" y="219"/>
                    <a:pt x="293" y="219"/>
                  </a:cubicBezTo>
                  <a:cubicBezTo>
                    <a:pt x="292" y="219"/>
                    <a:pt x="291" y="220"/>
                    <a:pt x="290" y="220"/>
                  </a:cubicBezTo>
                  <a:cubicBezTo>
                    <a:pt x="290" y="211"/>
                    <a:pt x="290" y="211"/>
                    <a:pt x="290" y="211"/>
                  </a:cubicBezTo>
                  <a:cubicBezTo>
                    <a:pt x="292" y="212"/>
                    <a:pt x="292" y="212"/>
                    <a:pt x="292" y="212"/>
                  </a:cubicBezTo>
                  <a:cubicBezTo>
                    <a:pt x="293" y="212"/>
                    <a:pt x="293" y="212"/>
                    <a:pt x="293" y="212"/>
                  </a:cubicBezTo>
                  <a:close/>
                  <a:moveTo>
                    <a:pt x="293" y="280"/>
                  </a:moveTo>
                  <a:cubicBezTo>
                    <a:pt x="293" y="291"/>
                    <a:pt x="293" y="291"/>
                    <a:pt x="293" y="291"/>
                  </a:cubicBezTo>
                  <a:cubicBezTo>
                    <a:pt x="292" y="292"/>
                    <a:pt x="291" y="293"/>
                    <a:pt x="290" y="294"/>
                  </a:cubicBezTo>
                  <a:cubicBezTo>
                    <a:pt x="290" y="278"/>
                    <a:pt x="290" y="278"/>
                    <a:pt x="290" y="278"/>
                  </a:cubicBezTo>
                  <a:cubicBezTo>
                    <a:pt x="293" y="280"/>
                    <a:pt x="293" y="280"/>
                    <a:pt x="293" y="280"/>
                  </a:cubicBezTo>
                  <a:close/>
                  <a:moveTo>
                    <a:pt x="293" y="305"/>
                  </a:moveTo>
                  <a:cubicBezTo>
                    <a:pt x="293" y="316"/>
                    <a:pt x="293" y="316"/>
                    <a:pt x="293" y="316"/>
                  </a:cubicBezTo>
                  <a:cubicBezTo>
                    <a:pt x="292" y="315"/>
                    <a:pt x="291" y="315"/>
                    <a:pt x="290" y="314"/>
                  </a:cubicBezTo>
                  <a:cubicBezTo>
                    <a:pt x="290" y="308"/>
                    <a:pt x="290" y="308"/>
                    <a:pt x="290" y="308"/>
                  </a:cubicBezTo>
                  <a:cubicBezTo>
                    <a:pt x="291" y="307"/>
                    <a:pt x="292" y="306"/>
                    <a:pt x="293" y="305"/>
                  </a:cubicBezTo>
                  <a:close/>
                  <a:moveTo>
                    <a:pt x="293" y="329"/>
                  </a:moveTo>
                  <a:cubicBezTo>
                    <a:pt x="293" y="343"/>
                    <a:pt x="293" y="343"/>
                    <a:pt x="293" y="343"/>
                  </a:cubicBezTo>
                  <a:cubicBezTo>
                    <a:pt x="292" y="344"/>
                    <a:pt x="291" y="346"/>
                    <a:pt x="290" y="346"/>
                  </a:cubicBezTo>
                  <a:cubicBezTo>
                    <a:pt x="290" y="326"/>
                    <a:pt x="290" y="326"/>
                    <a:pt x="290" y="326"/>
                  </a:cubicBezTo>
                  <a:cubicBezTo>
                    <a:pt x="291" y="327"/>
                    <a:pt x="292" y="328"/>
                    <a:pt x="293" y="329"/>
                  </a:cubicBezTo>
                  <a:close/>
                  <a:moveTo>
                    <a:pt x="293" y="372"/>
                  </a:moveTo>
                  <a:cubicBezTo>
                    <a:pt x="293" y="388"/>
                    <a:pt x="293" y="388"/>
                    <a:pt x="293" y="388"/>
                  </a:cubicBezTo>
                  <a:cubicBezTo>
                    <a:pt x="292" y="389"/>
                    <a:pt x="292" y="389"/>
                    <a:pt x="292" y="389"/>
                  </a:cubicBezTo>
                  <a:cubicBezTo>
                    <a:pt x="293" y="389"/>
                    <a:pt x="293" y="389"/>
                    <a:pt x="293" y="389"/>
                  </a:cubicBezTo>
                  <a:cubicBezTo>
                    <a:pt x="293" y="397"/>
                    <a:pt x="293" y="397"/>
                    <a:pt x="293" y="397"/>
                  </a:cubicBezTo>
                  <a:cubicBezTo>
                    <a:pt x="292" y="398"/>
                    <a:pt x="292" y="400"/>
                    <a:pt x="291" y="402"/>
                  </a:cubicBezTo>
                  <a:cubicBezTo>
                    <a:pt x="292" y="402"/>
                    <a:pt x="292" y="401"/>
                    <a:pt x="293" y="401"/>
                  </a:cubicBezTo>
                  <a:cubicBezTo>
                    <a:pt x="293" y="413"/>
                    <a:pt x="293" y="413"/>
                    <a:pt x="293" y="413"/>
                  </a:cubicBezTo>
                  <a:cubicBezTo>
                    <a:pt x="293" y="414"/>
                    <a:pt x="293" y="415"/>
                    <a:pt x="292" y="416"/>
                  </a:cubicBezTo>
                  <a:cubicBezTo>
                    <a:pt x="293" y="415"/>
                    <a:pt x="293" y="415"/>
                    <a:pt x="293" y="415"/>
                  </a:cubicBezTo>
                  <a:cubicBezTo>
                    <a:pt x="293" y="433"/>
                    <a:pt x="293" y="433"/>
                    <a:pt x="293" y="433"/>
                  </a:cubicBezTo>
                  <a:cubicBezTo>
                    <a:pt x="292" y="429"/>
                    <a:pt x="291" y="426"/>
                    <a:pt x="290" y="422"/>
                  </a:cubicBezTo>
                  <a:cubicBezTo>
                    <a:pt x="290" y="380"/>
                    <a:pt x="290" y="380"/>
                    <a:pt x="290" y="380"/>
                  </a:cubicBezTo>
                  <a:cubicBezTo>
                    <a:pt x="291" y="378"/>
                    <a:pt x="292" y="375"/>
                    <a:pt x="293" y="372"/>
                  </a:cubicBezTo>
                  <a:close/>
                  <a:moveTo>
                    <a:pt x="293" y="448"/>
                  </a:moveTo>
                  <a:cubicBezTo>
                    <a:pt x="293" y="452"/>
                    <a:pt x="293" y="452"/>
                    <a:pt x="293" y="452"/>
                  </a:cubicBezTo>
                  <a:cubicBezTo>
                    <a:pt x="293" y="453"/>
                    <a:pt x="292" y="454"/>
                    <a:pt x="290" y="457"/>
                  </a:cubicBezTo>
                  <a:cubicBezTo>
                    <a:pt x="290" y="447"/>
                    <a:pt x="290" y="447"/>
                    <a:pt x="290" y="447"/>
                  </a:cubicBezTo>
                  <a:cubicBezTo>
                    <a:pt x="291" y="447"/>
                    <a:pt x="292" y="447"/>
                    <a:pt x="293" y="447"/>
                  </a:cubicBezTo>
                  <a:cubicBezTo>
                    <a:pt x="293" y="448"/>
                    <a:pt x="293" y="448"/>
                    <a:pt x="293" y="448"/>
                  </a:cubicBezTo>
                  <a:close/>
                  <a:moveTo>
                    <a:pt x="293" y="462"/>
                  </a:moveTo>
                  <a:cubicBezTo>
                    <a:pt x="293" y="468"/>
                    <a:pt x="293" y="468"/>
                    <a:pt x="293" y="468"/>
                  </a:cubicBezTo>
                  <a:cubicBezTo>
                    <a:pt x="292" y="469"/>
                    <a:pt x="291" y="469"/>
                    <a:pt x="290" y="469"/>
                  </a:cubicBezTo>
                  <a:cubicBezTo>
                    <a:pt x="290" y="459"/>
                    <a:pt x="290" y="459"/>
                    <a:pt x="290" y="459"/>
                  </a:cubicBezTo>
                  <a:cubicBezTo>
                    <a:pt x="291" y="460"/>
                    <a:pt x="292" y="461"/>
                    <a:pt x="293" y="462"/>
                  </a:cubicBezTo>
                  <a:close/>
                  <a:moveTo>
                    <a:pt x="293" y="488"/>
                  </a:moveTo>
                  <a:cubicBezTo>
                    <a:pt x="293" y="493"/>
                    <a:pt x="293" y="493"/>
                    <a:pt x="293" y="493"/>
                  </a:cubicBezTo>
                  <a:cubicBezTo>
                    <a:pt x="292" y="494"/>
                    <a:pt x="292" y="495"/>
                    <a:pt x="291" y="496"/>
                  </a:cubicBezTo>
                  <a:cubicBezTo>
                    <a:pt x="292" y="496"/>
                    <a:pt x="292" y="496"/>
                    <a:pt x="293" y="496"/>
                  </a:cubicBezTo>
                  <a:cubicBezTo>
                    <a:pt x="293" y="501"/>
                    <a:pt x="293" y="501"/>
                    <a:pt x="293" y="501"/>
                  </a:cubicBezTo>
                  <a:cubicBezTo>
                    <a:pt x="292" y="501"/>
                    <a:pt x="291" y="500"/>
                    <a:pt x="290" y="500"/>
                  </a:cubicBezTo>
                  <a:cubicBezTo>
                    <a:pt x="290" y="490"/>
                    <a:pt x="290" y="490"/>
                    <a:pt x="290" y="490"/>
                  </a:cubicBezTo>
                  <a:cubicBezTo>
                    <a:pt x="291" y="489"/>
                    <a:pt x="292" y="488"/>
                    <a:pt x="293" y="488"/>
                  </a:cubicBezTo>
                  <a:close/>
                  <a:moveTo>
                    <a:pt x="293" y="511"/>
                  </a:moveTo>
                  <a:cubicBezTo>
                    <a:pt x="293" y="515"/>
                    <a:pt x="293" y="515"/>
                    <a:pt x="293" y="515"/>
                  </a:cubicBezTo>
                  <a:cubicBezTo>
                    <a:pt x="292" y="514"/>
                    <a:pt x="291" y="514"/>
                    <a:pt x="290" y="513"/>
                  </a:cubicBezTo>
                  <a:cubicBezTo>
                    <a:pt x="290" y="509"/>
                    <a:pt x="290" y="509"/>
                    <a:pt x="290" y="509"/>
                  </a:cubicBezTo>
                  <a:cubicBezTo>
                    <a:pt x="291" y="510"/>
                    <a:pt x="292" y="510"/>
                    <a:pt x="293" y="511"/>
                  </a:cubicBezTo>
                  <a:close/>
                  <a:moveTo>
                    <a:pt x="293" y="518"/>
                  </a:moveTo>
                  <a:cubicBezTo>
                    <a:pt x="293" y="523"/>
                    <a:pt x="293" y="523"/>
                    <a:pt x="293" y="523"/>
                  </a:cubicBezTo>
                  <a:cubicBezTo>
                    <a:pt x="290" y="526"/>
                    <a:pt x="290" y="526"/>
                    <a:pt x="290" y="526"/>
                  </a:cubicBezTo>
                  <a:cubicBezTo>
                    <a:pt x="290" y="519"/>
                    <a:pt x="290" y="519"/>
                    <a:pt x="290" y="519"/>
                  </a:cubicBezTo>
                  <a:cubicBezTo>
                    <a:pt x="291" y="519"/>
                    <a:pt x="292" y="518"/>
                    <a:pt x="293" y="518"/>
                  </a:cubicBezTo>
                  <a:close/>
                  <a:moveTo>
                    <a:pt x="293" y="584"/>
                  </a:moveTo>
                  <a:cubicBezTo>
                    <a:pt x="293" y="590"/>
                    <a:pt x="293" y="590"/>
                    <a:pt x="293" y="590"/>
                  </a:cubicBezTo>
                  <a:cubicBezTo>
                    <a:pt x="292" y="590"/>
                    <a:pt x="292" y="589"/>
                    <a:pt x="291" y="589"/>
                  </a:cubicBezTo>
                  <a:cubicBezTo>
                    <a:pt x="291" y="598"/>
                    <a:pt x="290" y="603"/>
                    <a:pt x="293" y="607"/>
                  </a:cubicBezTo>
                  <a:cubicBezTo>
                    <a:pt x="293" y="616"/>
                    <a:pt x="293" y="616"/>
                    <a:pt x="293" y="616"/>
                  </a:cubicBezTo>
                  <a:cubicBezTo>
                    <a:pt x="292" y="616"/>
                    <a:pt x="291" y="615"/>
                    <a:pt x="290" y="615"/>
                  </a:cubicBezTo>
                  <a:cubicBezTo>
                    <a:pt x="290" y="583"/>
                    <a:pt x="290" y="583"/>
                    <a:pt x="290" y="583"/>
                  </a:cubicBezTo>
                  <a:cubicBezTo>
                    <a:pt x="291" y="584"/>
                    <a:pt x="292" y="584"/>
                    <a:pt x="293" y="584"/>
                  </a:cubicBezTo>
                  <a:close/>
                  <a:moveTo>
                    <a:pt x="293" y="668"/>
                  </a:moveTo>
                  <a:cubicBezTo>
                    <a:pt x="293" y="680"/>
                    <a:pt x="293" y="680"/>
                    <a:pt x="293" y="680"/>
                  </a:cubicBezTo>
                  <a:cubicBezTo>
                    <a:pt x="290" y="679"/>
                    <a:pt x="290" y="679"/>
                    <a:pt x="290" y="679"/>
                  </a:cubicBezTo>
                  <a:cubicBezTo>
                    <a:pt x="290" y="667"/>
                    <a:pt x="290" y="667"/>
                    <a:pt x="290" y="667"/>
                  </a:cubicBezTo>
                  <a:cubicBezTo>
                    <a:pt x="293" y="668"/>
                    <a:pt x="293" y="668"/>
                    <a:pt x="293" y="668"/>
                  </a:cubicBezTo>
                  <a:close/>
                  <a:moveTo>
                    <a:pt x="293" y="733"/>
                  </a:moveTo>
                  <a:cubicBezTo>
                    <a:pt x="293" y="744"/>
                    <a:pt x="293" y="744"/>
                    <a:pt x="293" y="744"/>
                  </a:cubicBezTo>
                  <a:cubicBezTo>
                    <a:pt x="292" y="743"/>
                    <a:pt x="291" y="742"/>
                    <a:pt x="290" y="742"/>
                  </a:cubicBezTo>
                  <a:cubicBezTo>
                    <a:pt x="290" y="732"/>
                    <a:pt x="290" y="732"/>
                    <a:pt x="290" y="732"/>
                  </a:cubicBezTo>
                  <a:cubicBezTo>
                    <a:pt x="291" y="732"/>
                    <a:pt x="292" y="732"/>
                    <a:pt x="293" y="733"/>
                  </a:cubicBezTo>
                  <a:close/>
                  <a:moveTo>
                    <a:pt x="289" y="16"/>
                  </a:moveTo>
                  <a:cubicBezTo>
                    <a:pt x="290" y="15"/>
                    <a:pt x="290" y="15"/>
                    <a:pt x="290" y="15"/>
                  </a:cubicBezTo>
                  <a:cubicBezTo>
                    <a:pt x="290" y="23"/>
                    <a:pt x="290" y="23"/>
                    <a:pt x="290" y="23"/>
                  </a:cubicBezTo>
                  <a:cubicBezTo>
                    <a:pt x="290" y="23"/>
                    <a:pt x="289" y="23"/>
                    <a:pt x="289" y="23"/>
                  </a:cubicBezTo>
                  <a:cubicBezTo>
                    <a:pt x="289" y="24"/>
                    <a:pt x="289" y="24"/>
                    <a:pt x="289" y="24"/>
                  </a:cubicBezTo>
                  <a:cubicBezTo>
                    <a:pt x="289" y="16"/>
                    <a:pt x="289" y="16"/>
                    <a:pt x="289" y="16"/>
                  </a:cubicBezTo>
                  <a:close/>
                  <a:moveTo>
                    <a:pt x="290" y="780"/>
                  </a:moveTo>
                  <a:cubicBezTo>
                    <a:pt x="289" y="780"/>
                    <a:pt x="289" y="780"/>
                    <a:pt x="289" y="780"/>
                  </a:cubicBezTo>
                  <a:cubicBezTo>
                    <a:pt x="289" y="770"/>
                    <a:pt x="289" y="770"/>
                    <a:pt x="289" y="770"/>
                  </a:cubicBezTo>
                  <a:cubicBezTo>
                    <a:pt x="289" y="770"/>
                    <a:pt x="290" y="770"/>
                    <a:pt x="290" y="771"/>
                  </a:cubicBezTo>
                  <a:cubicBezTo>
                    <a:pt x="290" y="780"/>
                    <a:pt x="290" y="780"/>
                    <a:pt x="290" y="780"/>
                  </a:cubicBezTo>
                  <a:close/>
                  <a:moveTo>
                    <a:pt x="290" y="27"/>
                  </a:moveTo>
                  <a:cubicBezTo>
                    <a:pt x="290" y="39"/>
                    <a:pt x="290" y="39"/>
                    <a:pt x="290" y="39"/>
                  </a:cubicBezTo>
                  <a:cubicBezTo>
                    <a:pt x="289" y="37"/>
                    <a:pt x="289" y="37"/>
                    <a:pt x="289" y="37"/>
                  </a:cubicBezTo>
                  <a:cubicBezTo>
                    <a:pt x="289" y="27"/>
                    <a:pt x="289" y="27"/>
                    <a:pt x="289" y="27"/>
                  </a:cubicBezTo>
                  <a:cubicBezTo>
                    <a:pt x="289" y="27"/>
                    <a:pt x="290" y="27"/>
                    <a:pt x="290" y="27"/>
                  </a:cubicBezTo>
                  <a:close/>
                  <a:moveTo>
                    <a:pt x="290" y="54"/>
                  </a:moveTo>
                  <a:cubicBezTo>
                    <a:pt x="290" y="63"/>
                    <a:pt x="290" y="63"/>
                    <a:pt x="290" y="63"/>
                  </a:cubicBezTo>
                  <a:cubicBezTo>
                    <a:pt x="289" y="63"/>
                    <a:pt x="289" y="63"/>
                    <a:pt x="289" y="63"/>
                  </a:cubicBezTo>
                  <a:cubicBezTo>
                    <a:pt x="289" y="55"/>
                    <a:pt x="289" y="55"/>
                    <a:pt x="289" y="55"/>
                  </a:cubicBezTo>
                  <a:cubicBezTo>
                    <a:pt x="289" y="55"/>
                    <a:pt x="290" y="54"/>
                    <a:pt x="290" y="54"/>
                  </a:cubicBezTo>
                  <a:close/>
                  <a:moveTo>
                    <a:pt x="290" y="102"/>
                  </a:moveTo>
                  <a:cubicBezTo>
                    <a:pt x="290" y="121"/>
                    <a:pt x="290" y="121"/>
                    <a:pt x="290" y="121"/>
                  </a:cubicBezTo>
                  <a:cubicBezTo>
                    <a:pt x="289" y="122"/>
                    <a:pt x="289" y="122"/>
                    <a:pt x="289" y="122"/>
                  </a:cubicBezTo>
                  <a:cubicBezTo>
                    <a:pt x="289" y="103"/>
                    <a:pt x="289" y="103"/>
                    <a:pt x="289" y="103"/>
                  </a:cubicBezTo>
                  <a:cubicBezTo>
                    <a:pt x="290" y="102"/>
                    <a:pt x="290" y="102"/>
                    <a:pt x="290" y="102"/>
                  </a:cubicBezTo>
                  <a:close/>
                  <a:moveTo>
                    <a:pt x="290" y="144"/>
                  </a:moveTo>
                  <a:cubicBezTo>
                    <a:pt x="290" y="164"/>
                    <a:pt x="290" y="164"/>
                    <a:pt x="290" y="164"/>
                  </a:cubicBezTo>
                  <a:cubicBezTo>
                    <a:pt x="290" y="164"/>
                    <a:pt x="289" y="164"/>
                    <a:pt x="289" y="165"/>
                  </a:cubicBezTo>
                  <a:cubicBezTo>
                    <a:pt x="289" y="145"/>
                    <a:pt x="289" y="145"/>
                    <a:pt x="289" y="145"/>
                  </a:cubicBezTo>
                  <a:cubicBezTo>
                    <a:pt x="289" y="145"/>
                    <a:pt x="290" y="145"/>
                    <a:pt x="290" y="144"/>
                  </a:cubicBezTo>
                  <a:close/>
                  <a:moveTo>
                    <a:pt x="290" y="189"/>
                  </a:moveTo>
                  <a:cubicBezTo>
                    <a:pt x="290" y="199"/>
                    <a:pt x="290" y="199"/>
                    <a:pt x="290" y="199"/>
                  </a:cubicBezTo>
                  <a:cubicBezTo>
                    <a:pt x="290" y="199"/>
                    <a:pt x="289" y="199"/>
                    <a:pt x="289" y="199"/>
                  </a:cubicBezTo>
                  <a:cubicBezTo>
                    <a:pt x="289" y="190"/>
                    <a:pt x="289" y="190"/>
                    <a:pt x="289" y="190"/>
                  </a:cubicBezTo>
                  <a:cubicBezTo>
                    <a:pt x="289" y="189"/>
                    <a:pt x="290" y="189"/>
                    <a:pt x="290" y="189"/>
                  </a:cubicBezTo>
                  <a:close/>
                  <a:moveTo>
                    <a:pt x="290" y="211"/>
                  </a:moveTo>
                  <a:cubicBezTo>
                    <a:pt x="290" y="220"/>
                    <a:pt x="290" y="220"/>
                    <a:pt x="290" y="220"/>
                  </a:cubicBezTo>
                  <a:cubicBezTo>
                    <a:pt x="290" y="221"/>
                    <a:pt x="289" y="221"/>
                    <a:pt x="289" y="222"/>
                  </a:cubicBezTo>
                  <a:cubicBezTo>
                    <a:pt x="289" y="210"/>
                    <a:pt x="289" y="210"/>
                    <a:pt x="289" y="210"/>
                  </a:cubicBezTo>
                  <a:cubicBezTo>
                    <a:pt x="290" y="211"/>
                    <a:pt x="290" y="211"/>
                    <a:pt x="290" y="211"/>
                  </a:cubicBezTo>
                  <a:close/>
                  <a:moveTo>
                    <a:pt x="290" y="278"/>
                  </a:moveTo>
                  <a:cubicBezTo>
                    <a:pt x="290" y="294"/>
                    <a:pt x="290" y="294"/>
                    <a:pt x="290" y="294"/>
                  </a:cubicBezTo>
                  <a:cubicBezTo>
                    <a:pt x="289" y="295"/>
                    <a:pt x="289" y="296"/>
                    <a:pt x="289" y="297"/>
                  </a:cubicBezTo>
                  <a:cubicBezTo>
                    <a:pt x="289" y="290"/>
                    <a:pt x="289" y="290"/>
                    <a:pt x="289" y="290"/>
                  </a:cubicBezTo>
                  <a:cubicBezTo>
                    <a:pt x="290" y="287"/>
                    <a:pt x="291" y="283"/>
                    <a:pt x="289" y="281"/>
                  </a:cubicBezTo>
                  <a:cubicBezTo>
                    <a:pt x="289" y="276"/>
                    <a:pt x="289" y="276"/>
                    <a:pt x="289" y="276"/>
                  </a:cubicBezTo>
                  <a:cubicBezTo>
                    <a:pt x="290" y="278"/>
                    <a:pt x="290" y="278"/>
                    <a:pt x="290" y="278"/>
                  </a:cubicBezTo>
                  <a:close/>
                  <a:moveTo>
                    <a:pt x="290" y="308"/>
                  </a:moveTo>
                  <a:cubicBezTo>
                    <a:pt x="290" y="314"/>
                    <a:pt x="290" y="314"/>
                    <a:pt x="290" y="314"/>
                  </a:cubicBezTo>
                  <a:cubicBezTo>
                    <a:pt x="289" y="313"/>
                    <a:pt x="289" y="313"/>
                    <a:pt x="289" y="313"/>
                  </a:cubicBezTo>
                  <a:cubicBezTo>
                    <a:pt x="289" y="306"/>
                    <a:pt x="289" y="306"/>
                    <a:pt x="289" y="306"/>
                  </a:cubicBezTo>
                  <a:cubicBezTo>
                    <a:pt x="289" y="307"/>
                    <a:pt x="289" y="308"/>
                    <a:pt x="290" y="308"/>
                  </a:cubicBezTo>
                  <a:cubicBezTo>
                    <a:pt x="290" y="308"/>
                    <a:pt x="290" y="308"/>
                    <a:pt x="290" y="308"/>
                  </a:cubicBezTo>
                  <a:close/>
                  <a:moveTo>
                    <a:pt x="290" y="326"/>
                  </a:moveTo>
                  <a:cubicBezTo>
                    <a:pt x="290" y="346"/>
                    <a:pt x="290" y="346"/>
                    <a:pt x="290" y="346"/>
                  </a:cubicBezTo>
                  <a:cubicBezTo>
                    <a:pt x="290" y="347"/>
                    <a:pt x="289" y="348"/>
                    <a:pt x="289" y="348"/>
                  </a:cubicBezTo>
                  <a:cubicBezTo>
                    <a:pt x="289" y="325"/>
                    <a:pt x="289" y="325"/>
                    <a:pt x="289" y="325"/>
                  </a:cubicBezTo>
                  <a:cubicBezTo>
                    <a:pt x="289" y="325"/>
                    <a:pt x="289" y="326"/>
                    <a:pt x="290" y="326"/>
                  </a:cubicBezTo>
                  <a:close/>
                  <a:moveTo>
                    <a:pt x="290" y="380"/>
                  </a:moveTo>
                  <a:cubicBezTo>
                    <a:pt x="290" y="422"/>
                    <a:pt x="290" y="422"/>
                    <a:pt x="290" y="422"/>
                  </a:cubicBezTo>
                  <a:cubicBezTo>
                    <a:pt x="290" y="420"/>
                    <a:pt x="289" y="417"/>
                    <a:pt x="289" y="414"/>
                  </a:cubicBezTo>
                  <a:cubicBezTo>
                    <a:pt x="289" y="414"/>
                    <a:pt x="289" y="414"/>
                    <a:pt x="289" y="414"/>
                  </a:cubicBezTo>
                  <a:cubicBezTo>
                    <a:pt x="289" y="410"/>
                    <a:pt x="289" y="410"/>
                    <a:pt x="289" y="410"/>
                  </a:cubicBezTo>
                  <a:cubicBezTo>
                    <a:pt x="289" y="410"/>
                    <a:pt x="289" y="410"/>
                    <a:pt x="289" y="410"/>
                  </a:cubicBezTo>
                  <a:cubicBezTo>
                    <a:pt x="289" y="404"/>
                    <a:pt x="289" y="399"/>
                    <a:pt x="289" y="393"/>
                  </a:cubicBezTo>
                  <a:cubicBezTo>
                    <a:pt x="289" y="393"/>
                    <a:pt x="289" y="393"/>
                    <a:pt x="289" y="393"/>
                  </a:cubicBezTo>
                  <a:cubicBezTo>
                    <a:pt x="289" y="387"/>
                    <a:pt x="289" y="387"/>
                    <a:pt x="289" y="387"/>
                  </a:cubicBezTo>
                  <a:cubicBezTo>
                    <a:pt x="289" y="385"/>
                    <a:pt x="290" y="383"/>
                    <a:pt x="290" y="380"/>
                  </a:cubicBezTo>
                  <a:close/>
                  <a:moveTo>
                    <a:pt x="290" y="447"/>
                  </a:moveTo>
                  <a:cubicBezTo>
                    <a:pt x="290" y="457"/>
                    <a:pt x="290" y="457"/>
                    <a:pt x="290" y="457"/>
                  </a:cubicBezTo>
                  <a:cubicBezTo>
                    <a:pt x="290" y="457"/>
                    <a:pt x="290" y="457"/>
                    <a:pt x="289" y="457"/>
                  </a:cubicBezTo>
                  <a:cubicBezTo>
                    <a:pt x="290" y="458"/>
                    <a:pt x="290" y="458"/>
                    <a:pt x="290" y="459"/>
                  </a:cubicBezTo>
                  <a:cubicBezTo>
                    <a:pt x="290" y="469"/>
                    <a:pt x="290" y="469"/>
                    <a:pt x="290" y="469"/>
                  </a:cubicBezTo>
                  <a:cubicBezTo>
                    <a:pt x="290" y="469"/>
                    <a:pt x="290" y="469"/>
                    <a:pt x="290" y="469"/>
                  </a:cubicBezTo>
                  <a:cubicBezTo>
                    <a:pt x="289" y="469"/>
                    <a:pt x="289" y="468"/>
                    <a:pt x="289" y="468"/>
                  </a:cubicBezTo>
                  <a:cubicBezTo>
                    <a:pt x="289" y="447"/>
                    <a:pt x="289" y="447"/>
                    <a:pt x="289" y="447"/>
                  </a:cubicBezTo>
                  <a:cubicBezTo>
                    <a:pt x="289" y="447"/>
                    <a:pt x="289" y="447"/>
                    <a:pt x="290" y="447"/>
                  </a:cubicBezTo>
                  <a:close/>
                  <a:moveTo>
                    <a:pt x="290" y="490"/>
                  </a:moveTo>
                  <a:cubicBezTo>
                    <a:pt x="290" y="500"/>
                    <a:pt x="290" y="500"/>
                    <a:pt x="290" y="500"/>
                  </a:cubicBezTo>
                  <a:cubicBezTo>
                    <a:pt x="290" y="500"/>
                    <a:pt x="289" y="500"/>
                    <a:pt x="289" y="500"/>
                  </a:cubicBezTo>
                  <a:cubicBezTo>
                    <a:pt x="289" y="492"/>
                    <a:pt x="289" y="492"/>
                    <a:pt x="289" y="492"/>
                  </a:cubicBezTo>
                  <a:cubicBezTo>
                    <a:pt x="289" y="492"/>
                    <a:pt x="289" y="491"/>
                    <a:pt x="290" y="490"/>
                  </a:cubicBezTo>
                  <a:close/>
                  <a:moveTo>
                    <a:pt x="290" y="509"/>
                  </a:moveTo>
                  <a:cubicBezTo>
                    <a:pt x="290" y="513"/>
                    <a:pt x="290" y="513"/>
                    <a:pt x="290" y="513"/>
                  </a:cubicBezTo>
                  <a:cubicBezTo>
                    <a:pt x="290" y="513"/>
                    <a:pt x="289" y="512"/>
                    <a:pt x="289" y="512"/>
                  </a:cubicBezTo>
                  <a:cubicBezTo>
                    <a:pt x="289" y="507"/>
                    <a:pt x="289" y="507"/>
                    <a:pt x="289" y="507"/>
                  </a:cubicBezTo>
                  <a:cubicBezTo>
                    <a:pt x="290" y="509"/>
                    <a:pt x="290" y="509"/>
                    <a:pt x="290" y="509"/>
                  </a:cubicBezTo>
                  <a:close/>
                  <a:moveTo>
                    <a:pt x="290" y="519"/>
                  </a:moveTo>
                  <a:cubicBezTo>
                    <a:pt x="290" y="526"/>
                    <a:pt x="290" y="526"/>
                    <a:pt x="290" y="526"/>
                  </a:cubicBezTo>
                  <a:cubicBezTo>
                    <a:pt x="289" y="527"/>
                    <a:pt x="289" y="527"/>
                    <a:pt x="289" y="527"/>
                  </a:cubicBezTo>
                  <a:cubicBezTo>
                    <a:pt x="289" y="520"/>
                    <a:pt x="289" y="520"/>
                    <a:pt x="289" y="520"/>
                  </a:cubicBezTo>
                  <a:cubicBezTo>
                    <a:pt x="289" y="520"/>
                    <a:pt x="290" y="519"/>
                    <a:pt x="290" y="519"/>
                  </a:cubicBezTo>
                  <a:close/>
                  <a:moveTo>
                    <a:pt x="290" y="583"/>
                  </a:moveTo>
                  <a:cubicBezTo>
                    <a:pt x="290" y="615"/>
                    <a:pt x="290" y="615"/>
                    <a:pt x="290" y="615"/>
                  </a:cubicBezTo>
                  <a:cubicBezTo>
                    <a:pt x="290" y="615"/>
                    <a:pt x="289" y="614"/>
                    <a:pt x="289" y="614"/>
                  </a:cubicBezTo>
                  <a:cubicBezTo>
                    <a:pt x="289" y="582"/>
                    <a:pt x="289" y="582"/>
                    <a:pt x="289" y="582"/>
                  </a:cubicBezTo>
                  <a:cubicBezTo>
                    <a:pt x="290" y="583"/>
                    <a:pt x="290" y="583"/>
                    <a:pt x="290" y="583"/>
                  </a:cubicBezTo>
                  <a:close/>
                  <a:moveTo>
                    <a:pt x="290" y="667"/>
                  </a:moveTo>
                  <a:cubicBezTo>
                    <a:pt x="290" y="679"/>
                    <a:pt x="290" y="679"/>
                    <a:pt x="290" y="679"/>
                  </a:cubicBezTo>
                  <a:cubicBezTo>
                    <a:pt x="289" y="679"/>
                    <a:pt x="289" y="679"/>
                    <a:pt x="289" y="679"/>
                  </a:cubicBezTo>
                  <a:cubicBezTo>
                    <a:pt x="289" y="666"/>
                    <a:pt x="289" y="666"/>
                    <a:pt x="289" y="666"/>
                  </a:cubicBezTo>
                  <a:cubicBezTo>
                    <a:pt x="290" y="667"/>
                    <a:pt x="290" y="667"/>
                    <a:pt x="290" y="667"/>
                  </a:cubicBezTo>
                  <a:close/>
                  <a:moveTo>
                    <a:pt x="290" y="732"/>
                  </a:moveTo>
                  <a:cubicBezTo>
                    <a:pt x="290" y="742"/>
                    <a:pt x="290" y="742"/>
                    <a:pt x="290" y="742"/>
                  </a:cubicBezTo>
                  <a:cubicBezTo>
                    <a:pt x="290" y="741"/>
                    <a:pt x="289" y="741"/>
                    <a:pt x="289" y="741"/>
                  </a:cubicBezTo>
                  <a:cubicBezTo>
                    <a:pt x="289" y="731"/>
                    <a:pt x="289" y="731"/>
                    <a:pt x="289" y="731"/>
                  </a:cubicBezTo>
                  <a:cubicBezTo>
                    <a:pt x="289" y="732"/>
                    <a:pt x="290" y="732"/>
                    <a:pt x="290" y="732"/>
                  </a:cubicBezTo>
                  <a:close/>
                  <a:moveTo>
                    <a:pt x="285" y="17"/>
                  </a:moveTo>
                  <a:cubicBezTo>
                    <a:pt x="286" y="17"/>
                    <a:pt x="287" y="16"/>
                    <a:pt x="289" y="16"/>
                  </a:cubicBezTo>
                  <a:cubicBezTo>
                    <a:pt x="289" y="24"/>
                    <a:pt x="289" y="24"/>
                    <a:pt x="289" y="24"/>
                  </a:cubicBezTo>
                  <a:cubicBezTo>
                    <a:pt x="288" y="25"/>
                    <a:pt x="288" y="25"/>
                    <a:pt x="288" y="26"/>
                  </a:cubicBezTo>
                  <a:cubicBezTo>
                    <a:pt x="288" y="26"/>
                    <a:pt x="288" y="27"/>
                    <a:pt x="289" y="27"/>
                  </a:cubicBezTo>
                  <a:cubicBezTo>
                    <a:pt x="289" y="37"/>
                    <a:pt x="289" y="37"/>
                    <a:pt x="289" y="37"/>
                  </a:cubicBezTo>
                  <a:cubicBezTo>
                    <a:pt x="287" y="35"/>
                    <a:pt x="287" y="35"/>
                    <a:pt x="287" y="35"/>
                  </a:cubicBezTo>
                  <a:cubicBezTo>
                    <a:pt x="286" y="35"/>
                    <a:pt x="286" y="35"/>
                    <a:pt x="285" y="35"/>
                  </a:cubicBezTo>
                  <a:cubicBezTo>
                    <a:pt x="285" y="17"/>
                    <a:pt x="285" y="17"/>
                    <a:pt x="285" y="17"/>
                  </a:cubicBezTo>
                  <a:close/>
                  <a:moveTo>
                    <a:pt x="289" y="780"/>
                  </a:moveTo>
                  <a:cubicBezTo>
                    <a:pt x="288" y="780"/>
                    <a:pt x="288" y="780"/>
                    <a:pt x="288" y="780"/>
                  </a:cubicBezTo>
                  <a:cubicBezTo>
                    <a:pt x="287" y="779"/>
                    <a:pt x="286" y="779"/>
                    <a:pt x="285" y="778"/>
                  </a:cubicBezTo>
                  <a:cubicBezTo>
                    <a:pt x="285" y="767"/>
                    <a:pt x="285" y="767"/>
                    <a:pt x="285" y="767"/>
                  </a:cubicBezTo>
                  <a:cubicBezTo>
                    <a:pt x="286" y="768"/>
                    <a:pt x="287" y="769"/>
                    <a:pt x="289" y="770"/>
                  </a:cubicBezTo>
                  <a:cubicBezTo>
                    <a:pt x="289" y="780"/>
                    <a:pt x="289" y="780"/>
                    <a:pt x="289" y="780"/>
                  </a:cubicBezTo>
                  <a:close/>
                  <a:moveTo>
                    <a:pt x="289" y="55"/>
                  </a:moveTo>
                  <a:cubicBezTo>
                    <a:pt x="289" y="63"/>
                    <a:pt x="289" y="63"/>
                    <a:pt x="289" y="63"/>
                  </a:cubicBezTo>
                  <a:cubicBezTo>
                    <a:pt x="285" y="64"/>
                    <a:pt x="285" y="64"/>
                    <a:pt x="285" y="64"/>
                  </a:cubicBezTo>
                  <a:cubicBezTo>
                    <a:pt x="285" y="55"/>
                    <a:pt x="285" y="55"/>
                    <a:pt x="285" y="55"/>
                  </a:cubicBezTo>
                  <a:cubicBezTo>
                    <a:pt x="286" y="55"/>
                    <a:pt x="287" y="55"/>
                    <a:pt x="289" y="55"/>
                  </a:cubicBezTo>
                  <a:close/>
                  <a:moveTo>
                    <a:pt x="289" y="103"/>
                  </a:moveTo>
                  <a:cubicBezTo>
                    <a:pt x="289" y="122"/>
                    <a:pt x="289" y="122"/>
                    <a:pt x="289" y="122"/>
                  </a:cubicBezTo>
                  <a:cubicBezTo>
                    <a:pt x="287" y="123"/>
                    <a:pt x="286" y="124"/>
                    <a:pt x="285" y="124"/>
                  </a:cubicBezTo>
                  <a:cubicBezTo>
                    <a:pt x="285" y="105"/>
                    <a:pt x="285" y="105"/>
                    <a:pt x="285" y="105"/>
                  </a:cubicBezTo>
                  <a:cubicBezTo>
                    <a:pt x="286" y="104"/>
                    <a:pt x="287" y="103"/>
                    <a:pt x="289" y="103"/>
                  </a:cubicBezTo>
                  <a:close/>
                  <a:moveTo>
                    <a:pt x="289" y="145"/>
                  </a:moveTo>
                  <a:cubicBezTo>
                    <a:pt x="289" y="165"/>
                    <a:pt x="289" y="165"/>
                    <a:pt x="289" y="165"/>
                  </a:cubicBezTo>
                  <a:cubicBezTo>
                    <a:pt x="287" y="165"/>
                    <a:pt x="286" y="165"/>
                    <a:pt x="285" y="165"/>
                  </a:cubicBezTo>
                  <a:cubicBezTo>
                    <a:pt x="285" y="147"/>
                    <a:pt x="285" y="147"/>
                    <a:pt x="285" y="147"/>
                  </a:cubicBezTo>
                  <a:cubicBezTo>
                    <a:pt x="287" y="146"/>
                    <a:pt x="287" y="146"/>
                    <a:pt x="289" y="145"/>
                  </a:cubicBezTo>
                  <a:close/>
                  <a:moveTo>
                    <a:pt x="289" y="190"/>
                  </a:moveTo>
                  <a:cubicBezTo>
                    <a:pt x="289" y="199"/>
                    <a:pt x="289" y="199"/>
                    <a:pt x="289" y="199"/>
                  </a:cubicBezTo>
                  <a:cubicBezTo>
                    <a:pt x="287" y="199"/>
                    <a:pt x="287" y="199"/>
                    <a:pt x="285" y="199"/>
                  </a:cubicBezTo>
                  <a:cubicBezTo>
                    <a:pt x="285" y="191"/>
                    <a:pt x="285" y="191"/>
                    <a:pt x="285" y="191"/>
                  </a:cubicBezTo>
                  <a:cubicBezTo>
                    <a:pt x="286" y="190"/>
                    <a:pt x="287" y="190"/>
                    <a:pt x="289" y="190"/>
                  </a:cubicBezTo>
                  <a:close/>
                  <a:moveTo>
                    <a:pt x="289" y="210"/>
                  </a:moveTo>
                  <a:cubicBezTo>
                    <a:pt x="289" y="222"/>
                    <a:pt x="289" y="222"/>
                    <a:pt x="289" y="222"/>
                  </a:cubicBezTo>
                  <a:cubicBezTo>
                    <a:pt x="288" y="222"/>
                    <a:pt x="287" y="223"/>
                    <a:pt x="287" y="223"/>
                  </a:cubicBezTo>
                  <a:cubicBezTo>
                    <a:pt x="286" y="224"/>
                    <a:pt x="286" y="224"/>
                    <a:pt x="285" y="224"/>
                  </a:cubicBezTo>
                  <a:cubicBezTo>
                    <a:pt x="285" y="218"/>
                    <a:pt x="285" y="218"/>
                    <a:pt x="285" y="218"/>
                  </a:cubicBezTo>
                  <a:cubicBezTo>
                    <a:pt x="286" y="218"/>
                    <a:pt x="287" y="217"/>
                    <a:pt x="288" y="216"/>
                  </a:cubicBezTo>
                  <a:cubicBezTo>
                    <a:pt x="285" y="215"/>
                    <a:pt x="285" y="215"/>
                    <a:pt x="285" y="215"/>
                  </a:cubicBezTo>
                  <a:cubicBezTo>
                    <a:pt x="285" y="208"/>
                    <a:pt x="285" y="208"/>
                    <a:pt x="285" y="208"/>
                  </a:cubicBezTo>
                  <a:cubicBezTo>
                    <a:pt x="289" y="210"/>
                    <a:pt x="289" y="210"/>
                    <a:pt x="289" y="210"/>
                  </a:cubicBezTo>
                  <a:close/>
                  <a:moveTo>
                    <a:pt x="289" y="276"/>
                  </a:moveTo>
                  <a:cubicBezTo>
                    <a:pt x="289" y="281"/>
                    <a:pt x="289" y="281"/>
                    <a:pt x="289" y="281"/>
                  </a:cubicBezTo>
                  <a:cubicBezTo>
                    <a:pt x="288" y="280"/>
                    <a:pt x="287" y="280"/>
                    <a:pt x="285" y="279"/>
                  </a:cubicBezTo>
                  <a:cubicBezTo>
                    <a:pt x="285" y="279"/>
                    <a:pt x="285" y="279"/>
                    <a:pt x="285" y="279"/>
                  </a:cubicBezTo>
                  <a:cubicBezTo>
                    <a:pt x="285" y="273"/>
                    <a:pt x="285" y="273"/>
                    <a:pt x="285" y="273"/>
                  </a:cubicBezTo>
                  <a:cubicBezTo>
                    <a:pt x="289" y="276"/>
                    <a:pt x="289" y="276"/>
                    <a:pt x="289" y="276"/>
                  </a:cubicBezTo>
                  <a:close/>
                  <a:moveTo>
                    <a:pt x="289" y="290"/>
                  </a:moveTo>
                  <a:cubicBezTo>
                    <a:pt x="289" y="297"/>
                    <a:pt x="289" y="297"/>
                    <a:pt x="289" y="297"/>
                  </a:cubicBezTo>
                  <a:cubicBezTo>
                    <a:pt x="287" y="300"/>
                    <a:pt x="287" y="303"/>
                    <a:pt x="289" y="306"/>
                  </a:cubicBezTo>
                  <a:cubicBezTo>
                    <a:pt x="289" y="313"/>
                    <a:pt x="289" y="313"/>
                    <a:pt x="289" y="313"/>
                  </a:cubicBezTo>
                  <a:cubicBezTo>
                    <a:pt x="287" y="311"/>
                    <a:pt x="286" y="310"/>
                    <a:pt x="285" y="310"/>
                  </a:cubicBezTo>
                  <a:cubicBezTo>
                    <a:pt x="285" y="310"/>
                    <a:pt x="285" y="310"/>
                    <a:pt x="285" y="310"/>
                  </a:cubicBezTo>
                  <a:cubicBezTo>
                    <a:pt x="285" y="296"/>
                    <a:pt x="285" y="296"/>
                    <a:pt x="285" y="296"/>
                  </a:cubicBezTo>
                  <a:cubicBezTo>
                    <a:pt x="287" y="294"/>
                    <a:pt x="288" y="292"/>
                    <a:pt x="289" y="290"/>
                  </a:cubicBezTo>
                  <a:close/>
                  <a:moveTo>
                    <a:pt x="289" y="325"/>
                  </a:moveTo>
                  <a:cubicBezTo>
                    <a:pt x="289" y="348"/>
                    <a:pt x="289" y="348"/>
                    <a:pt x="289" y="348"/>
                  </a:cubicBezTo>
                  <a:cubicBezTo>
                    <a:pt x="287" y="349"/>
                    <a:pt x="287" y="349"/>
                    <a:pt x="285" y="350"/>
                  </a:cubicBezTo>
                  <a:cubicBezTo>
                    <a:pt x="285" y="338"/>
                    <a:pt x="285" y="338"/>
                    <a:pt x="285" y="338"/>
                  </a:cubicBezTo>
                  <a:cubicBezTo>
                    <a:pt x="286" y="336"/>
                    <a:pt x="286" y="334"/>
                    <a:pt x="286" y="332"/>
                  </a:cubicBezTo>
                  <a:cubicBezTo>
                    <a:pt x="285" y="332"/>
                    <a:pt x="285" y="332"/>
                    <a:pt x="285" y="332"/>
                  </a:cubicBezTo>
                  <a:cubicBezTo>
                    <a:pt x="285" y="320"/>
                    <a:pt x="285" y="320"/>
                    <a:pt x="285" y="320"/>
                  </a:cubicBezTo>
                  <a:cubicBezTo>
                    <a:pt x="286" y="320"/>
                    <a:pt x="286" y="320"/>
                    <a:pt x="286" y="320"/>
                  </a:cubicBezTo>
                  <a:cubicBezTo>
                    <a:pt x="287" y="322"/>
                    <a:pt x="287" y="323"/>
                    <a:pt x="289" y="325"/>
                  </a:cubicBezTo>
                  <a:close/>
                  <a:moveTo>
                    <a:pt x="289" y="387"/>
                  </a:moveTo>
                  <a:cubicBezTo>
                    <a:pt x="289" y="393"/>
                    <a:pt x="289" y="393"/>
                    <a:pt x="289" y="393"/>
                  </a:cubicBezTo>
                  <a:cubicBezTo>
                    <a:pt x="285" y="393"/>
                    <a:pt x="285" y="393"/>
                    <a:pt x="285" y="393"/>
                  </a:cubicBezTo>
                  <a:cubicBezTo>
                    <a:pt x="285" y="389"/>
                    <a:pt x="285" y="389"/>
                    <a:pt x="285" y="389"/>
                  </a:cubicBezTo>
                  <a:cubicBezTo>
                    <a:pt x="288" y="389"/>
                    <a:pt x="288" y="389"/>
                    <a:pt x="288" y="389"/>
                  </a:cubicBezTo>
                  <a:cubicBezTo>
                    <a:pt x="288" y="389"/>
                    <a:pt x="288" y="388"/>
                    <a:pt x="289" y="387"/>
                  </a:cubicBezTo>
                  <a:close/>
                  <a:moveTo>
                    <a:pt x="289" y="410"/>
                  </a:moveTo>
                  <a:cubicBezTo>
                    <a:pt x="289" y="414"/>
                    <a:pt x="289" y="414"/>
                    <a:pt x="289" y="414"/>
                  </a:cubicBezTo>
                  <a:cubicBezTo>
                    <a:pt x="285" y="414"/>
                    <a:pt x="285" y="414"/>
                    <a:pt x="285" y="414"/>
                  </a:cubicBezTo>
                  <a:cubicBezTo>
                    <a:pt x="285" y="410"/>
                    <a:pt x="285" y="410"/>
                    <a:pt x="285" y="410"/>
                  </a:cubicBezTo>
                  <a:cubicBezTo>
                    <a:pt x="285" y="410"/>
                    <a:pt x="285" y="410"/>
                    <a:pt x="285" y="410"/>
                  </a:cubicBezTo>
                  <a:cubicBezTo>
                    <a:pt x="289" y="410"/>
                    <a:pt x="289" y="410"/>
                    <a:pt x="289" y="410"/>
                  </a:cubicBezTo>
                  <a:close/>
                  <a:moveTo>
                    <a:pt x="289" y="447"/>
                  </a:moveTo>
                  <a:cubicBezTo>
                    <a:pt x="289" y="468"/>
                    <a:pt x="289" y="468"/>
                    <a:pt x="289" y="468"/>
                  </a:cubicBezTo>
                  <a:cubicBezTo>
                    <a:pt x="287" y="467"/>
                    <a:pt x="287" y="466"/>
                    <a:pt x="285" y="465"/>
                  </a:cubicBezTo>
                  <a:cubicBezTo>
                    <a:pt x="285" y="448"/>
                    <a:pt x="285" y="448"/>
                    <a:pt x="285" y="448"/>
                  </a:cubicBezTo>
                  <a:cubicBezTo>
                    <a:pt x="287" y="448"/>
                    <a:pt x="287" y="447"/>
                    <a:pt x="289" y="447"/>
                  </a:cubicBezTo>
                  <a:close/>
                  <a:moveTo>
                    <a:pt x="289" y="492"/>
                  </a:moveTo>
                  <a:cubicBezTo>
                    <a:pt x="289" y="500"/>
                    <a:pt x="289" y="500"/>
                    <a:pt x="289" y="500"/>
                  </a:cubicBezTo>
                  <a:cubicBezTo>
                    <a:pt x="287" y="499"/>
                    <a:pt x="286" y="499"/>
                    <a:pt x="285" y="500"/>
                  </a:cubicBezTo>
                  <a:cubicBezTo>
                    <a:pt x="285" y="497"/>
                    <a:pt x="285" y="497"/>
                    <a:pt x="285" y="497"/>
                  </a:cubicBezTo>
                  <a:cubicBezTo>
                    <a:pt x="287" y="496"/>
                    <a:pt x="287" y="496"/>
                    <a:pt x="287" y="496"/>
                  </a:cubicBezTo>
                  <a:cubicBezTo>
                    <a:pt x="287" y="495"/>
                    <a:pt x="288" y="493"/>
                    <a:pt x="289" y="492"/>
                  </a:cubicBezTo>
                  <a:close/>
                  <a:moveTo>
                    <a:pt x="289" y="507"/>
                  </a:moveTo>
                  <a:cubicBezTo>
                    <a:pt x="289" y="512"/>
                    <a:pt x="289" y="512"/>
                    <a:pt x="289" y="512"/>
                  </a:cubicBezTo>
                  <a:cubicBezTo>
                    <a:pt x="287" y="511"/>
                    <a:pt x="286" y="510"/>
                    <a:pt x="285" y="510"/>
                  </a:cubicBezTo>
                  <a:cubicBezTo>
                    <a:pt x="285" y="505"/>
                    <a:pt x="285" y="505"/>
                    <a:pt x="285" y="505"/>
                  </a:cubicBezTo>
                  <a:cubicBezTo>
                    <a:pt x="289" y="507"/>
                    <a:pt x="289" y="507"/>
                    <a:pt x="289" y="507"/>
                  </a:cubicBezTo>
                  <a:close/>
                  <a:moveTo>
                    <a:pt x="289" y="520"/>
                  </a:moveTo>
                  <a:cubicBezTo>
                    <a:pt x="289" y="527"/>
                    <a:pt x="289" y="527"/>
                    <a:pt x="289" y="527"/>
                  </a:cubicBezTo>
                  <a:cubicBezTo>
                    <a:pt x="285" y="530"/>
                    <a:pt x="285" y="530"/>
                    <a:pt x="285" y="530"/>
                  </a:cubicBezTo>
                  <a:cubicBezTo>
                    <a:pt x="285" y="524"/>
                    <a:pt x="285" y="524"/>
                    <a:pt x="285" y="524"/>
                  </a:cubicBezTo>
                  <a:cubicBezTo>
                    <a:pt x="285" y="524"/>
                    <a:pt x="285" y="524"/>
                    <a:pt x="285" y="524"/>
                  </a:cubicBezTo>
                  <a:cubicBezTo>
                    <a:pt x="285" y="524"/>
                    <a:pt x="285" y="524"/>
                    <a:pt x="285" y="524"/>
                  </a:cubicBezTo>
                  <a:cubicBezTo>
                    <a:pt x="285" y="520"/>
                    <a:pt x="285" y="520"/>
                    <a:pt x="285" y="520"/>
                  </a:cubicBezTo>
                  <a:cubicBezTo>
                    <a:pt x="287" y="520"/>
                    <a:pt x="288" y="520"/>
                    <a:pt x="289" y="520"/>
                  </a:cubicBezTo>
                  <a:close/>
                  <a:moveTo>
                    <a:pt x="289" y="582"/>
                  </a:moveTo>
                  <a:cubicBezTo>
                    <a:pt x="289" y="614"/>
                    <a:pt x="289" y="614"/>
                    <a:pt x="289" y="614"/>
                  </a:cubicBezTo>
                  <a:cubicBezTo>
                    <a:pt x="287" y="613"/>
                    <a:pt x="286" y="613"/>
                    <a:pt x="285" y="612"/>
                  </a:cubicBezTo>
                  <a:cubicBezTo>
                    <a:pt x="285" y="605"/>
                    <a:pt x="285" y="605"/>
                    <a:pt x="285" y="605"/>
                  </a:cubicBezTo>
                  <a:cubicBezTo>
                    <a:pt x="285" y="605"/>
                    <a:pt x="285" y="605"/>
                    <a:pt x="285" y="605"/>
                  </a:cubicBezTo>
                  <a:cubicBezTo>
                    <a:pt x="285" y="605"/>
                    <a:pt x="285" y="605"/>
                    <a:pt x="285" y="605"/>
                  </a:cubicBezTo>
                  <a:cubicBezTo>
                    <a:pt x="285" y="580"/>
                    <a:pt x="285" y="580"/>
                    <a:pt x="285" y="580"/>
                  </a:cubicBezTo>
                  <a:cubicBezTo>
                    <a:pt x="286" y="581"/>
                    <a:pt x="287" y="581"/>
                    <a:pt x="289" y="582"/>
                  </a:cubicBezTo>
                  <a:close/>
                  <a:moveTo>
                    <a:pt x="289" y="666"/>
                  </a:moveTo>
                  <a:cubicBezTo>
                    <a:pt x="289" y="679"/>
                    <a:pt x="289" y="679"/>
                    <a:pt x="289" y="679"/>
                  </a:cubicBezTo>
                  <a:cubicBezTo>
                    <a:pt x="285" y="677"/>
                    <a:pt x="285" y="677"/>
                    <a:pt x="285" y="677"/>
                  </a:cubicBezTo>
                  <a:cubicBezTo>
                    <a:pt x="285" y="665"/>
                    <a:pt x="285" y="665"/>
                    <a:pt x="285" y="665"/>
                  </a:cubicBezTo>
                  <a:cubicBezTo>
                    <a:pt x="289" y="666"/>
                    <a:pt x="289" y="666"/>
                    <a:pt x="289" y="666"/>
                  </a:cubicBezTo>
                  <a:close/>
                  <a:moveTo>
                    <a:pt x="289" y="731"/>
                  </a:moveTo>
                  <a:cubicBezTo>
                    <a:pt x="289" y="741"/>
                    <a:pt x="289" y="741"/>
                    <a:pt x="289" y="741"/>
                  </a:cubicBezTo>
                  <a:cubicBezTo>
                    <a:pt x="287" y="740"/>
                    <a:pt x="287" y="740"/>
                    <a:pt x="285" y="739"/>
                  </a:cubicBezTo>
                  <a:cubicBezTo>
                    <a:pt x="285" y="730"/>
                    <a:pt x="285" y="730"/>
                    <a:pt x="285" y="730"/>
                  </a:cubicBezTo>
                  <a:cubicBezTo>
                    <a:pt x="286" y="731"/>
                    <a:pt x="287" y="731"/>
                    <a:pt x="289" y="731"/>
                  </a:cubicBezTo>
                  <a:close/>
                  <a:moveTo>
                    <a:pt x="285" y="474"/>
                  </a:moveTo>
                  <a:cubicBezTo>
                    <a:pt x="285" y="470"/>
                    <a:pt x="285" y="470"/>
                    <a:pt x="285" y="470"/>
                  </a:cubicBezTo>
                  <a:cubicBezTo>
                    <a:pt x="286" y="471"/>
                    <a:pt x="286" y="472"/>
                    <a:pt x="286" y="474"/>
                  </a:cubicBezTo>
                  <a:lnTo>
                    <a:pt x="285" y="474"/>
                  </a:lnTo>
                  <a:close/>
                  <a:moveTo>
                    <a:pt x="280" y="19"/>
                  </a:moveTo>
                  <a:cubicBezTo>
                    <a:pt x="282" y="18"/>
                    <a:pt x="283" y="18"/>
                    <a:pt x="285" y="17"/>
                  </a:cubicBezTo>
                  <a:cubicBezTo>
                    <a:pt x="285" y="35"/>
                    <a:pt x="285" y="35"/>
                    <a:pt x="285" y="35"/>
                  </a:cubicBezTo>
                  <a:cubicBezTo>
                    <a:pt x="283" y="33"/>
                    <a:pt x="281" y="33"/>
                    <a:pt x="280" y="32"/>
                  </a:cubicBezTo>
                  <a:cubicBezTo>
                    <a:pt x="280" y="19"/>
                    <a:pt x="280" y="19"/>
                    <a:pt x="280" y="19"/>
                  </a:cubicBezTo>
                  <a:close/>
                  <a:moveTo>
                    <a:pt x="285" y="778"/>
                  </a:moveTo>
                  <a:cubicBezTo>
                    <a:pt x="283" y="777"/>
                    <a:pt x="282" y="777"/>
                    <a:pt x="280" y="776"/>
                  </a:cubicBezTo>
                  <a:cubicBezTo>
                    <a:pt x="280" y="757"/>
                    <a:pt x="280" y="757"/>
                    <a:pt x="280" y="757"/>
                  </a:cubicBezTo>
                  <a:cubicBezTo>
                    <a:pt x="280" y="759"/>
                    <a:pt x="281" y="761"/>
                    <a:pt x="281" y="763"/>
                  </a:cubicBezTo>
                  <a:cubicBezTo>
                    <a:pt x="283" y="764"/>
                    <a:pt x="284" y="766"/>
                    <a:pt x="285" y="767"/>
                  </a:cubicBezTo>
                  <a:cubicBezTo>
                    <a:pt x="285" y="778"/>
                    <a:pt x="285" y="778"/>
                    <a:pt x="285" y="778"/>
                  </a:cubicBezTo>
                  <a:close/>
                  <a:moveTo>
                    <a:pt x="285" y="55"/>
                  </a:moveTo>
                  <a:cubicBezTo>
                    <a:pt x="285" y="64"/>
                    <a:pt x="285" y="64"/>
                    <a:pt x="285" y="64"/>
                  </a:cubicBezTo>
                  <a:cubicBezTo>
                    <a:pt x="283" y="65"/>
                    <a:pt x="282" y="65"/>
                    <a:pt x="280" y="66"/>
                  </a:cubicBezTo>
                  <a:cubicBezTo>
                    <a:pt x="280" y="54"/>
                    <a:pt x="280" y="54"/>
                    <a:pt x="280" y="54"/>
                  </a:cubicBezTo>
                  <a:cubicBezTo>
                    <a:pt x="281" y="54"/>
                    <a:pt x="282" y="55"/>
                    <a:pt x="283" y="56"/>
                  </a:cubicBezTo>
                  <a:cubicBezTo>
                    <a:pt x="284" y="56"/>
                    <a:pt x="285" y="55"/>
                    <a:pt x="285" y="55"/>
                  </a:cubicBezTo>
                  <a:close/>
                  <a:moveTo>
                    <a:pt x="285" y="105"/>
                  </a:moveTo>
                  <a:cubicBezTo>
                    <a:pt x="285" y="124"/>
                    <a:pt x="285" y="124"/>
                    <a:pt x="285" y="124"/>
                  </a:cubicBezTo>
                  <a:cubicBezTo>
                    <a:pt x="283" y="126"/>
                    <a:pt x="282" y="127"/>
                    <a:pt x="280" y="127"/>
                  </a:cubicBezTo>
                  <a:cubicBezTo>
                    <a:pt x="280" y="107"/>
                    <a:pt x="280" y="107"/>
                    <a:pt x="280" y="107"/>
                  </a:cubicBezTo>
                  <a:cubicBezTo>
                    <a:pt x="282" y="106"/>
                    <a:pt x="283" y="105"/>
                    <a:pt x="285" y="105"/>
                  </a:cubicBezTo>
                  <a:close/>
                  <a:moveTo>
                    <a:pt x="285" y="147"/>
                  </a:moveTo>
                  <a:cubicBezTo>
                    <a:pt x="285" y="165"/>
                    <a:pt x="285" y="165"/>
                    <a:pt x="285" y="165"/>
                  </a:cubicBezTo>
                  <a:cubicBezTo>
                    <a:pt x="284" y="165"/>
                    <a:pt x="284" y="165"/>
                    <a:pt x="284" y="165"/>
                  </a:cubicBezTo>
                  <a:cubicBezTo>
                    <a:pt x="282" y="159"/>
                    <a:pt x="281" y="155"/>
                    <a:pt x="282" y="149"/>
                  </a:cubicBezTo>
                  <a:cubicBezTo>
                    <a:pt x="283" y="148"/>
                    <a:pt x="284" y="147"/>
                    <a:pt x="285" y="147"/>
                  </a:cubicBezTo>
                  <a:close/>
                  <a:moveTo>
                    <a:pt x="285" y="191"/>
                  </a:moveTo>
                  <a:cubicBezTo>
                    <a:pt x="285" y="199"/>
                    <a:pt x="285" y="199"/>
                    <a:pt x="285" y="199"/>
                  </a:cubicBezTo>
                  <a:cubicBezTo>
                    <a:pt x="284" y="200"/>
                    <a:pt x="282" y="200"/>
                    <a:pt x="280" y="201"/>
                  </a:cubicBezTo>
                  <a:cubicBezTo>
                    <a:pt x="280" y="194"/>
                    <a:pt x="280" y="194"/>
                    <a:pt x="280" y="194"/>
                  </a:cubicBezTo>
                  <a:cubicBezTo>
                    <a:pt x="282" y="193"/>
                    <a:pt x="283" y="192"/>
                    <a:pt x="285" y="191"/>
                  </a:cubicBezTo>
                  <a:close/>
                  <a:moveTo>
                    <a:pt x="285" y="208"/>
                  </a:moveTo>
                  <a:cubicBezTo>
                    <a:pt x="285" y="215"/>
                    <a:pt x="285" y="215"/>
                    <a:pt x="285" y="215"/>
                  </a:cubicBezTo>
                  <a:cubicBezTo>
                    <a:pt x="283" y="214"/>
                    <a:pt x="281" y="213"/>
                    <a:pt x="280" y="212"/>
                  </a:cubicBezTo>
                  <a:cubicBezTo>
                    <a:pt x="280" y="205"/>
                    <a:pt x="280" y="205"/>
                    <a:pt x="280" y="205"/>
                  </a:cubicBezTo>
                  <a:cubicBezTo>
                    <a:pt x="282" y="206"/>
                    <a:pt x="283" y="207"/>
                    <a:pt x="285" y="208"/>
                  </a:cubicBezTo>
                  <a:close/>
                  <a:moveTo>
                    <a:pt x="285" y="218"/>
                  </a:moveTo>
                  <a:cubicBezTo>
                    <a:pt x="285" y="224"/>
                    <a:pt x="285" y="224"/>
                    <a:pt x="285" y="224"/>
                  </a:cubicBezTo>
                  <a:cubicBezTo>
                    <a:pt x="284" y="225"/>
                    <a:pt x="282" y="226"/>
                    <a:pt x="280" y="227"/>
                  </a:cubicBezTo>
                  <a:cubicBezTo>
                    <a:pt x="280" y="221"/>
                    <a:pt x="280" y="221"/>
                    <a:pt x="280" y="221"/>
                  </a:cubicBezTo>
                  <a:cubicBezTo>
                    <a:pt x="282" y="220"/>
                    <a:pt x="284" y="219"/>
                    <a:pt x="285" y="218"/>
                  </a:cubicBezTo>
                  <a:close/>
                  <a:moveTo>
                    <a:pt x="285" y="273"/>
                  </a:moveTo>
                  <a:cubicBezTo>
                    <a:pt x="285" y="279"/>
                    <a:pt x="285" y="279"/>
                    <a:pt x="285" y="279"/>
                  </a:cubicBezTo>
                  <a:cubicBezTo>
                    <a:pt x="284" y="283"/>
                    <a:pt x="282" y="286"/>
                    <a:pt x="280" y="289"/>
                  </a:cubicBezTo>
                  <a:cubicBezTo>
                    <a:pt x="280" y="281"/>
                    <a:pt x="280" y="281"/>
                    <a:pt x="280" y="281"/>
                  </a:cubicBezTo>
                  <a:cubicBezTo>
                    <a:pt x="281" y="279"/>
                    <a:pt x="281" y="276"/>
                    <a:pt x="280" y="273"/>
                  </a:cubicBezTo>
                  <a:cubicBezTo>
                    <a:pt x="280" y="267"/>
                    <a:pt x="280" y="267"/>
                    <a:pt x="280" y="267"/>
                  </a:cubicBezTo>
                  <a:cubicBezTo>
                    <a:pt x="280" y="267"/>
                    <a:pt x="280" y="267"/>
                    <a:pt x="280" y="267"/>
                  </a:cubicBezTo>
                  <a:cubicBezTo>
                    <a:pt x="285" y="273"/>
                    <a:pt x="285" y="273"/>
                    <a:pt x="285" y="273"/>
                  </a:cubicBezTo>
                  <a:close/>
                  <a:moveTo>
                    <a:pt x="285" y="296"/>
                  </a:moveTo>
                  <a:cubicBezTo>
                    <a:pt x="285" y="310"/>
                    <a:pt x="285" y="310"/>
                    <a:pt x="285" y="310"/>
                  </a:cubicBezTo>
                  <a:cubicBezTo>
                    <a:pt x="284" y="307"/>
                    <a:pt x="282" y="305"/>
                    <a:pt x="280" y="302"/>
                  </a:cubicBezTo>
                  <a:cubicBezTo>
                    <a:pt x="280" y="298"/>
                    <a:pt x="280" y="298"/>
                    <a:pt x="280" y="298"/>
                  </a:cubicBezTo>
                  <a:cubicBezTo>
                    <a:pt x="281" y="298"/>
                    <a:pt x="281" y="300"/>
                    <a:pt x="282" y="300"/>
                  </a:cubicBezTo>
                  <a:cubicBezTo>
                    <a:pt x="283" y="299"/>
                    <a:pt x="284" y="298"/>
                    <a:pt x="285" y="296"/>
                  </a:cubicBezTo>
                  <a:close/>
                  <a:moveTo>
                    <a:pt x="285" y="320"/>
                  </a:moveTo>
                  <a:cubicBezTo>
                    <a:pt x="285" y="332"/>
                    <a:pt x="285" y="332"/>
                    <a:pt x="285" y="332"/>
                  </a:cubicBezTo>
                  <a:cubicBezTo>
                    <a:pt x="283" y="332"/>
                    <a:pt x="282" y="331"/>
                    <a:pt x="280" y="331"/>
                  </a:cubicBezTo>
                  <a:cubicBezTo>
                    <a:pt x="280" y="321"/>
                    <a:pt x="280" y="321"/>
                    <a:pt x="280" y="321"/>
                  </a:cubicBezTo>
                  <a:cubicBezTo>
                    <a:pt x="281" y="320"/>
                    <a:pt x="283" y="320"/>
                    <a:pt x="285" y="320"/>
                  </a:cubicBezTo>
                  <a:close/>
                  <a:moveTo>
                    <a:pt x="285" y="338"/>
                  </a:moveTo>
                  <a:cubicBezTo>
                    <a:pt x="285" y="350"/>
                    <a:pt x="285" y="350"/>
                    <a:pt x="285" y="350"/>
                  </a:cubicBezTo>
                  <a:cubicBezTo>
                    <a:pt x="284" y="351"/>
                    <a:pt x="282" y="352"/>
                    <a:pt x="280" y="353"/>
                  </a:cubicBezTo>
                  <a:cubicBezTo>
                    <a:pt x="280" y="344"/>
                    <a:pt x="280" y="344"/>
                    <a:pt x="280" y="344"/>
                  </a:cubicBezTo>
                  <a:cubicBezTo>
                    <a:pt x="281" y="343"/>
                    <a:pt x="282" y="343"/>
                    <a:pt x="283" y="343"/>
                  </a:cubicBezTo>
                  <a:cubicBezTo>
                    <a:pt x="284" y="341"/>
                    <a:pt x="285" y="339"/>
                    <a:pt x="285" y="338"/>
                  </a:cubicBezTo>
                  <a:close/>
                  <a:moveTo>
                    <a:pt x="285" y="389"/>
                  </a:moveTo>
                  <a:cubicBezTo>
                    <a:pt x="285" y="393"/>
                    <a:pt x="285" y="393"/>
                    <a:pt x="285" y="393"/>
                  </a:cubicBezTo>
                  <a:cubicBezTo>
                    <a:pt x="282" y="393"/>
                    <a:pt x="282" y="393"/>
                    <a:pt x="282" y="393"/>
                  </a:cubicBezTo>
                  <a:cubicBezTo>
                    <a:pt x="285" y="410"/>
                    <a:pt x="285" y="410"/>
                    <a:pt x="285" y="410"/>
                  </a:cubicBezTo>
                  <a:cubicBezTo>
                    <a:pt x="285" y="414"/>
                    <a:pt x="285" y="414"/>
                    <a:pt x="285" y="414"/>
                  </a:cubicBezTo>
                  <a:cubicBezTo>
                    <a:pt x="280" y="414"/>
                    <a:pt x="280" y="414"/>
                    <a:pt x="280" y="414"/>
                  </a:cubicBezTo>
                  <a:cubicBezTo>
                    <a:pt x="280" y="410"/>
                    <a:pt x="280" y="410"/>
                    <a:pt x="280" y="410"/>
                  </a:cubicBezTo>
                  <a:cubicBezTo>
                    <a:pt x="280" y="410"/>
                    <a:pt x="281" y="410"/>
                    <a:pt x="281" y="410"/>
                  </a:cubicBezTo>
                  <a:cubicBezTo>
                    <a:pt x="281" y="407"/>
                    <a:pt x="280" y="405"/>
                    <a:pt x="280" y="403"/>
                  </a:cubicBezTo>
                  <a:cubicBezTo>
                    <a:pt x="280" y="389"/>
                    <a:pt x="280" y="389"/>
                    <a:pt x="280" y="389"/>
                  </a:cubicBezTo>
                  <a:cubicBezTo>
                    <a:pt x="285" y="389"/>
                    <a:pt x="285" y="389"/>
                    <a:pt x="285" y="389"/>
                  </a:cubicBezTo>
                  <a:close/>
                  <a:moveTo>
                    <a:pt x="285" y="448"/>
                  </a:moveTo>
                  <a:cubicBezTo>
                    <a:pt x="285" y="465"/>
                    <a:pt x="285" y="465"/>
                    <a:pt x="285" y="465"/>
                  </a:cubicBezTo>
                  <a:cubicBezTo>
                    <a:pt x="285" y="465"/>
                    <a:pt x="284" y="465"/>
                    <a:pt x="283" y="465"/>
                  </a:cubicBezTo>
                  <a:cubicBezTo>
                    <a:pt x="284" y="467"/>
                    <a:pt x="285" y="469"/>
                    <a:pt x="285" y="470"/>
                  </a:cubicBezTo>
                  <a:cubicBezTo>
                    <a:pt x="285" y="474"/>
                    <a:pt x="285" y="474"/>
                    <a:pt x="285" y="474"/>
                  </a:cubicBezTo>
                  <a:cubicBezTo>
                    <a:pt x="285" y="474"/>
                    <a:pt x="284" y="474"/>
                    <a:pt x="283" y="475"/>
                  </a:cubicBezTo>
                  <a:cubicBezTo>
                    <a:pt x="283" y="475"/>
                    <a:pt x="283" y="476"/>
                    <a:pt x="283" y="477"/>
                  </a:cubicBezTo>
                  <a:cubicBezTo>
                    <a:pt x="282" y="477"/>
                    <a:pt x="281" y="477"/>
                    <a:pt x="281" y="477"/>
                  </a:cubicBezTo>
                  <a:cubicBezTo>
                    <a:pt x="281" y="478"/>
                    <a:pt x="281" y="478"/>
                    <a:pt x="281" y="479"/>
                  </a:cubicBezTo>
                  <a:cubicBezTo>
                    <a:pt x="280" y="479"/>
                    <a:pt x="280" y="479"/>
                    <a:pt x="280" y="479"/>
                  </a:cubicBezTo>
                  <a:cubicBezTo>
                    <a:pt x="280" y="447"/>
                    <a:pt x="280" y="447"/>
                    <a:pt x="280" y="447"/>
                  </a:cubicBezTo>
                  <a:cubicBezTo>
                    <a:pt x="281" y="448"/>
                    <a:pt x="282" y="449"/>
                    <a:pt x="284" y="449"/>
                  </a:cubicBezTo>
                  <a:cubicBezTo>
                    <a:pt x="285" y="449"/>
                    <a:pt x="285" y="449"/>
                    <a:pt x="285" y="448"/>
                  </a:cubicBezTo>
                  <a:close/>
                  <a:moveTo>
                    <a:pt x="285" y="497"/>
                  </a:moveTo>
                  <a:cubicBezTo>
                    <a:pt x="285" y="500"/>
                    <a:pt x="285" y="500"/>
                    <a:pt x="285" y="500"/>
                  </a:cubicBezTo>
                  <a:cubicBezTo>
                    <a:pt x="284" y="501"/>
                    <a:pt x="284" y="502"/>
                    <a:pt x="284" y="504"/>
                  </a:cubicBezTo>
                  <a:cubicBezTo>
                    <a:pt x="285" y="505"/>
                    <a:pt x="285" y="505"/>
                    <a:pt x="285" y="505"/>
                  </a:cubicBezTo>
                  <a:cubicBezTo>
                    <a:pt x="285" y="510"/>
                    <a:pt x="285" y="510"/>
                    <a:pt x="285" y="510"/>
                  </a:cubicBezTo>
                  <a:cubicBezTo>
                    <a:pt x="283" y="509"/>
                    <a:pt x="282" y="508"/>
                    <a:pt x="280" y="508"/>
                  </a:cubicBezTo>
                  <a:cubicBezTo>
                    <a:pt x="280" y="501"/>
                    <a:pt x="280" y="501"/>
                    <a:pt x="280" y="501"/>
                  </a:cubicBezTo>
                  <a:cubicBezTo>
                    <a:pt x="282" y="499"/>
                    <a:pt x="283" y="498"/>
                    <a:pt x="285" y="497"/>
                  </a:cubicBezTo>
                  <a:close/>
                  <a:moveTo>
                    <a:pt x="285" y="520"/>
                  </a:moveTo>
                  <a:cubicBezTo>
                    <a:pt x="285" y="524"/>
                    <a:pt x="285" y="524"/>
                    <a:pt x="285" y="524"/>
                  </a:cubicBezTo>
                  <a:cubicBezTo>
                    <a:pt x="283" y="523"/>
                    <a:pt x="281" y="523"/>
                    <a:pt x="280" y="522"/>
                  </a:cubicBezTo>
                  <a:cubicBezTo>
                    <a:pt x="280" y="517"/>
                    <a:pt x="280" y="517"/>
                    <a:pt x="280" y="517"/>
                  </a:cubicBezTo>
                  <a:cubicBezTo>
                    <a:pt x="281" y="518"/>
                    <a:pt x="282" y="519"/>
                    <a:pt x="284" y="520"/>
                  </a:cubicBezTo>
                  <a:cubicBezTo>
                    <a:pt x="285" y="520"/>
                    <a:pt x="285" y="520"/>
                    <a:pt x="285" y="520"/>
                  </a:cubicBezTo>
                  <a:close/>
                  <a:moveTo>
                    <a:pt x="285" y="524"/>
                  </a:moveTo>
                  <a:cubicBezTo>
                    <a:pt x="285" y="530"/>
                    <a:pt x="285" y="530"/>
                    <a:pt x="285" y="530"/>
                  </a:cubicBezTo>
                  <a:cubicBezTo>
                    <a:pt x="280" y="536"/>
                    <a:pt x="280" y="536"/>
                    <a:pt x="280" y="536"/>
                  </a:cubicBezTo>
                  <a:cubicBezTo>
                    <a:pt x="280" y="529"/>
                    <a:pt x="280" y="529"/>
                    <a:pt x="280" y="529"/>
                  </a:cubicBezTo>
                  <a:cubicBezTo>
                    <a:pt x="281" y="528"/>
                    <a:pt x="283" y="527"/>
                    <a:pt x="285" y="526"/>
                  </a:cubicBezTo>
                  <a:cubicBezTo>
                    <a:pt x="285" y="526"/>
                    <a:pt x="285" y="525"/>
                    <a:pt x="285" y="524"/>
                  </a:cubicBezTo>
                  <a:close/>
                  <a:moveTo>
                    <a:pt x="285" y="580"/>
                  </a:moveTo>
                  <a:cubicBezTo>
                    <a:pt x="285" y="605"/>
                    <a:pt x="285" y="605"/>
                    <a:pt x="285" y="605"/>
                  </a:cubicBezTo>
                  <a:cubicBezTo>
                    <a:pt x="284" y="593"/>
                    <a:pt x="286" y="588"/>
                    <a:pt x="280" y="583"/>
                  </a:cubicBezTo>
                  <a:cubicBezTo>
                    <a:pt x="280" y="577"/>
                    <a:pt x="280" y="577"/>
                    <a:pt x="280" y="577"/>
                  </a:cubicBezTo>
                  <a:cubicBezTo>
                    <a:pt x="282" y="578"/>
                    <a:pt x="283" y="579"/>
                    <a:pt x="285" y="580"/>
                  </a:cubicBezTo>
                  <a:close/>
                  <a:moveTo>
                    <a:pt x="285" y="605"/>
                  </a:moveTo>
                  <a:cubicBezTo>
                    <a:pt x="283" y="605"/>
                    <a:pt x="283" y="605"/>
                    <a:pt x="283" y="605"/>
                  </a:cubicBezTo>
                  <a:cubicBezTo>
                    <a:pt x="282" y="604"/>
                    <a:pt x="281" y="603"/>
                    <a:pt x="280" y="603"/>
                  </a:cubicBezTo>
                  <a:cubicBezTo>
                    <a:pt x="280" y="609"/>
                    <a:pt x="280" y="609"/>
                    <a:pt x="280" y="609"/>
                  </a:cubicBezTo>
                  <a:cubicBezTo>
                    <a:pt x="282" y="610"/>
                    <a:pt x="283" y="611"/>
                    <a:pt x="285" y="612"/>
                  </a:cubicBezTo>
                  <a:cubicBezTo>
                    <a:pt x="285" y="605"/>
                    <a:pt x="285" y="605"/>
                    <a:pt x="285" y="605"/>
                  </a:cubicBezTo>
                  <a:close/>
                  <a:moveTo>
                    <a:pt x="285" y="665"/>
                  </a:moveTo>
                  <a:cubicBezTo>
                    <a:pt x="285" y="677"/>
                    <a:pt x="285" y="677"/>
                    <a:pt x="285" y="677"/>
                  </a:cubicBezTo>
                  <a:cubicBezTo>
                    <a:pt x="283" y="677"/>
                    <a:pt x="281" y="676"/>
                    <a:pt x="280" y="675"/>
                  </a:cubicBezTo>
                  <a:cubicBezTo>
                    <a:pt x="280" y="663"/>
                    <a:pt x="280" y="663"/>
                    <a:pt x="280" y="663"/>
                  </a:cubicBezTo>
                  <a:cubicBezTo>
                    <a:pt x="285" y="665"/>
                    <a:pt x="285" y="665"/>
                    <a:pt x="285" y="665"/>
                  </a:cubicBezTo>
                  <a:close/>
                  <a:moveTo>
                    <a:pt x="285" y="730"/>
                  </a:moveTo>
                  <a:cubicBezTo>
                    <a:pt x="285" y="739"/>
                    <a:pt x="285" y="739"/>
                    <a:pt x="285" y="739"/>
                  </a:cubicBezTo>
                  <a:cubicBezTo>
                    <a:pt x="284" y="738"/>
                    <a:pt x="282" y="738"/>
                    <a:pt x="280" y="737"/>
                  </a:cubicBezTo>
                  <a:cubicBezTo>
                    <a:pt x="280" y="729"/>
                    <a:pt x="280" y="729"/>
                    <a:pt x="280" y="729"/>
                  </a:cubicBezTo>
                  <a:cubicBezTo>
                    <a:pt x="282" y="730"/>
                    <a:pt x="283" y="730"/>
                    <a:pt x="285" y="730"/>
                  </a:cubicBezTo>
                  <a:close/>
                  <a:moveTo>
                    <a:pt x="280" y="339"/>
                  </a:moveTo>
                  <a:cubicBezTo>
                    <a:pt x="281" y="339"/>
                    <a:pt x="281" y="339"/>
                    <a:pt x="281" y="339"/>
                  </a:cubicBezTo>
                  <a:cubicBezTo>
                    <a:pt x="280" y="339"/>
                    <a:pt x="280" y="338"/>
                    <a:pt x="280" y="338"/>
                  </a:cubicBezTo>
                  <a:lnTo>
                    <a:pt x="280" y="339"/>
                  </a:lnTo>
                  <a:close/>
                  <a:moveTo>
                    <a:pt x="272" y="21"/>
                  </a:moveTo>
                  <a:cubicBezTo>
                    <a:pt x="275" y="20"/>
                    <a:pt x="277" y="20"/>
                    <a:pt x="280" y="19"/>
                  </a:cubicBezTo>
                  <a:cubicBezTo>
                    <a:pt x="280" y="32"/>
                    <a:pt x="280" y="32"/>
                    <a:pt x="280" y="32"/>
                  </a:cubicBezTo>
                  <a:cubicBezTo>
                    <a:pt x="277" y="31"/>
                    <a:pt x="274" y="31"/>
                    <a:pt x="272" y="3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280" y="776"/>
                  </a:moveTo>
                  <a:cubicBezTo>
                    <a:pt x="277" y="775"/>
                    <a:pt x="274" y="774"/>
                    <a:pt x="272" y="773"/>
                  </a:cubicBezTo>
                  <a:cubicBezTo>
                    <a:pt x="272" y="727"/>
                    <a:pt x="272" y="727"/>
                    <a:pt x="272" y="727"/>
                  </a:cubicBezTo>
                  <a:cubicBezTo>
                    <a:pt x="274" y="728"/>
                    <a:pt x="274" y="728"/>
                    <a:pt x="274" y="728"/>
                  </a:cubicBezTo>
                  <a:cubicBezTo>
                    <a:pt x="276" y="728"/>
                    <a:pt x="278" y="729"/>
                    <a:pt x="280" y="729"/>
                  </a:cubicBezTo>
                  <a:cubicBezTo>
                    <a:pt x="280" y="737"/>
                    <a:pt x="280" y="737"/>
                    <a:pt x="280" y="737"/>
                  </a:cubicBezTo>
                  <a:cubicBezTo>
                    <a:pt x="278" y="737"/>
                    <a:pt x="277" y="737"/>
                    <a:pt x="275" y="737"/>
                  </a:cubicBezTo>
                  <a:cubicBezTo>
                    <a:pt x="276" y="740"/>
                    <a:pt x="278" y="749"/>
                    <a:pt x="280" y="757"/>
                  </a:cubicBezTo>
                  <a:cubicBezTo>
                    <a:pt x="280" y="776"/>
                    <a:pt x="280" y="776"/>
                    <a:pt x="280" y="776"/>
                  </a:cubicBezTo>
                  <a:close/>
                  <a:moveTo>
                    <a:pt x="280" y="54"/>
                  </a:moveTo>
                  <a:cubicBezTo>
                    <a:pt x="280" y="66"/>
                    <a:pt x="280" y="66"/>
                    <a:pt x="280" y="66"/>
                  </a:cubicBezTo>
                  <a:cubicBezTo>
                    <a:pt x="277" y="67"/>
                    <a:pt x="274" y="68"/>
                    <a:pt x="272" y="69"/>
                  </a:cubicBezTo>
                  <a:cubicBezTo>
                    <a:pt x="272" y="48"/>
                    <a:pt x="272" y="48"/>
                    <a:pt x="272" y="48"/>
                  </a:cubicBezTo>
                  <a:cubicBezTo>
                    <a:pt x="274" y="50"/>
                    <a:pt x="277" y="52"/>
                    <a:pt x="280" y="54"/>
                  </a:cubicBezTo>
                  <a:close/>
                  <a:moveTo>
                    <a:pt x="280" y="107"/>
                  </a:moveTo>
                  <a:cubicBezTo>
                    <a:pt x="280" y="127"/>
                    <a:pt x="280" y="127"/>
                    <a:pt x="280" y="127"/>
                  </a:cubicBezTo>
                  <a:cubicBezTo>
                    <a:pt x="277" y="128"/>
                    <a:pt x="274" y="127"/>
                    <a:pt x="272" y="124"/>
                  </a:cubicBezTo>
                  <a:cubicBezTo>
                    <a:pt x="272" y="114"/>
                    <a:pt x="272" y="114"/>
                    <a:pt x="272" y="114"/>
                  </a:cubicBezTo>
                  <a:cubicBezTo>
                    <a:pt x="273" y="111"/>
                    <a:pt x="277" y="109"/>
                    <a:pt x="280" y="107"/>
                  </a:cubicBezTo>
                  <a:close/>
                  <a:moveTo>
                    <a:pt x="280" y="194"/>
                  </a:moveTo>
                  <a:cubicBezTo>
                    <a:pt x="280" y="201"/>
                    <a:pt x="280" y="201"/>
                    <a:pt x="280" y="201"/>
                  </a:cubicBezTo>
                  <a:cubicBezTo>
                    <a:pt x="279" y="202"/>
                    <a:pt x="277" y="202"/>
                    <a:pt x="276" y="203"/>
                  </a:cubicBezTo>
                  <a:cubicBezTo>
                    <a:pt x="277" y="204"/>
                    <a:pt x="279" y="205"/>
                    <a:pt x="280" y="205"/>
                  </a:cubicBezTo>
                  <a:cubicBezTo>
                    <a:pt x="280" y="212"/>
                    <a:pt x="280" y="212"/>
                    <a:pt x="280" y="212"/>
                  </a:cubicBezTo>
                  <a:cubicBezTo>
                    <a:pt x="277" y="211"/>
                    <a:pt x="274" y="209"/>
                    <a:pt x="272" y="209"/>
                  </a:cubicBezTo>
                  <a:cubicBezTo>
                    <a:pt x="272" y="201"/>
                    <a:pt x="272" y="201"/>
                    <a:pt x="272" y="201"/>
                  </a:cubicBezTo>
                  <a:cubicBezTo>
                    <a:pt x="274" y="198"/>
                    <a:pt x="277" y="196"/>
                    <a:pt x="280" y="194"/>
                  </a:cubicBezTo>
                  <a:close/>
                  <a:moveTo>
                    <a:pt x="280" y="221"/>
                  </a:moveTo>
                  <a:cubicBezTo>
                    <a:pt x="280" y="227"/>
                    <a:pt x="280" y="227"/>
                    <a:pt x="280" y="227"/>
                  </a:cubicBezTo>
                  <a:cubicBezTo>
                    <a:pt x="277" y="228"/>
                    <a:pt x="274" y="230"/>
                    <a:pt x="272" y="232"/>
                  </a:cubicBezTo>
                  <a:cubicBezTo>
                    <a:pt x="272" y="227"/>
                    <a:pt x="272" y="227"/>
                    <a:pt x="272" y="227"/>
                  </a:cubicBezTo>
                  <a:cubicBezTo>
                    <a:pt x="272" y="227"/>
                    <a:pt x="272" y="227"/>
                    <a:pt x="272" y="227"/>
                  </a:cubicBezTo>
                  <a:cubicBezTo>
                    <a:pt x="272" y="226"/>
                    <a:pt x="272" y="226"/>
                    <a:pt x="272" y="226"/>
                  </a:cubicBezTo>
                  <a:cubicBezTo>
                    <a:pt x="272" y="220"/>
                    <a:pt x="272" y="220"/>
                    <a:pt x="272" y="220"/>
                  </a:cubicBezTo>
                  <a:cubicBezTo>
                    <a:pt x="275" y="222"/>
                    <a:pt x="275" y="222"/>
                    <a:pt x="275" y="222"/>
                  </a:cubicBezTo>
                  <a:cubicBezTo>
                    <a:pt x="277" y="221"/>
                    <a:pt x="278" y="221"/>
                    <a:pt x="280" y="221"/>
                  </a:cubicBezTo>
                  <a:close/>
                  <a:moveTo>
                    <a:pt x="280" y="267"/>
                  </a:moveTo>
                  <a:cubicBezTo>
                    <a:pt x="280" y="273"/>
                    <a:pt x="280" y="273"/>
                    <a:pt x="280" y="273"/>
                  </a:cubicBezTo>
                  <a:cubicBezTo>
                    <a:pt x="279" y="272"/>
                    <a:pt x="279" y="271"/>
                    <a:pt x="278" y="270"/>
                  </a:cubicBezTo>
                  <a:cubicBezTo>
                    <a:pt x="276" y="273"/>
                    <a:pt x="273" y="276"/>
                    <a:pt x="272" y="279"/>
                  </a:cubicBezTo>
                  <a:cubicBezTo>
                    <a:pt x="272" y="271"/>
                    <a:pt x="272" y="271"/>
                    <a:pt x="272" y="271"/>
                  </a:cubicBezTo>
                  <a:cubicBezTo>
                    <a:pt x="272" y="268"/>
                    <a:pt x="272" y="266"/>
                    <a:pt x="272" y="264"/>
                  </a:cubicBezTo>
                  <a:cubicBezTo>
                    <a:pt x="272" y="260"/>
                    <a:pt x="272" y="260"/>
                    <a:pt x="272" y="260"/>
                  </a:cubicBezTo>
                  <a:cubicBezTo>
                    <a:pt x="274" y="263"/>
                    <a:pt x="277" y="265"/>
                    <a:pt x="280" y="267"/>
                  </a:cubicBezTo>
                  <a:close/>
                  <a:moveTo>
                    <a:pt x="280" y="281"/>
                  </a:moveTo>
                  <a:cubicBezTo>
                    <a:pt x="280" y="289"/>
                    <a:pt x="280" y="289"/>
                    <a:pt x="280" y="289"/>
                  </a:cubicBezTo>
                  <a:cubicBezTo>
                    <a:pt x="279" y="291"/>
                    <a:pt x="278" y="293"/>
                    <a:pt x="278" y="295"/>
                  </a:cubicBezTo>
                  <a:cubicBezTo>
                    <a:pt x="279" y="296"/>
                    <a:pt x="279" y="297"/>
                    <a:pt x="280" y="298"/>
                  </a:cubicBezTo>
                  <a:cubicBezTo>
                    <a:pt x="280" y="302"/>
                    <a:pt x="280" y="302"/>
                    <a:pt x="280" y="302"/>
                  </a:cubicBezTo>
                  <a:cubicBezTo>
                    <a:pt x="277" y="300"/>
                    <a:pt x="275" y="297"/>
                    <a:pt x="272" y="295"/>
                  </a:cubicBezTo>
                  <a:cubicBezTo>
                    <a:pt x="272" y="290"/>
                    <a:pt x="272" y="290"/>
                    <a:pt x="272" y="290"/>
                  </a:cubicBezTo>
                  <a:cubicBezTo>
                    <a:pt x="272" y="290"/>
                    <a:pt x="272" y="291"/>
                    <a:pt x="272" y="291"/>
                  </a:cubicBezTo>
                  <a:cubicBezTo>
                    <a:pt x="275" y="287"/>
                    <a:pt x="278" y="284"/>
                    <a:pt x="280" y="281"/>
                  </a:cubicBezTo>
                  <a:close/>
                  <a:moveTo>
                    <a:pt x="280" y="321"/>
                  </a:moveTo>
                  <a:cubicBezTo>
                    <a:pt x="280" y="331"/>
                    <a:pt x="280" y="331"/>
                    <a:pt x="280" y="331"/>
                  </a:cubicBezTo>
                  <a:cubicBezTo>
                    <a:pt x="278" y="331"/>
                    <a:pt x="278" y="331"/>
                    <a:pt x="278" y="331"/>
                  </a:cubicBezTo>
                  <a:cubicBezTo>
                    <a:pt x="277" y="328"/>
                    <a:pt x="277" y="326"/>
                    <a:pt x="277" y="322"/>
                  </a:cubicBezTo>
                  <a:cubicBezTo>
                    <a:pt x="278" y="322"/>
                    <a:pt x="279" y="321"/>
                    <a:pt x="280" y="321"/>
                  </a:cubicBezTo>
                  <a:close/>
                  <a:moveTo>
                    <a:pt x="280" y="338"/>
                  </a:moveTo>
                  <a:cubicBezTo>
                    <a:pt x="280" y="339"/>
                    <a:pt x="280" y="339"/>
                    <a:pt x="280" y="339"/>
                  </a:cubicBezTo>
                  <a:cubicBezTo>
                    <a:pt x="278" y="339"/>
                    <a:pt x="278" y="339"/>
                    <a:pt x="278" y="339"/>
                  </a:cubicBezTo>
                  <a:cubicBezTo>
                    <a:pt x="278" y="341"/>
                    <a:pt x="277" y="342"/>
                    <a:pt x="277" y="344"/>
                  </a:cubicBezTo>
                  <a:cubicBezTo>
                    <a:pt x="278" y="344"/>
                    <a:pt x="279" y="344"/>
                    <a:pt x="280" y="344"/>
                  </a:cubicBezTo>
                  <a:cubicBezTo>
                    <a:pt x="280" y="353"/>
                    <a:pt x="280" y="353"/>
                    <a:pt x="280" y="353"/>
                  </a:cubicBezTo>
                  <a:cubicBezTo>
                    <a:pt x="277" y="353"/>
                    <a:pt x="275" y="354"/>
                    <a:pt x="272" y="355"/>
                  </a:cubicBezTo>
                  <a:cubicBezTo>
                    <a:pt x="272" y="336"/>
                    <a:pt x="272" y="336"/>
                    <a:pt x="272" y="336"/>
                  </a:cubicBezTo>
                  <a:cubicBezTo>
                    <a:pt x="273" y="336"/>
                    <a:pt x="275" y="335"/>
                    <a:pt x="278" y="335"/>
                  </a:cubicBezTo>
                  <a:cubicBezTo>
                    <a:pt x="279" y="336"/>
                    <a:pt x="279" y="337"/>
                    <a:pt x="280" y="338"/>
                  </a:cubicBezTo>
                  <a:close/>
                  <a:moveTo>
                    <a:pt x="280" y="389"/>
                  </a:moveTo>
                  <a:cubicBezTo>
                    <a:pt x="280" y="403"/>
                    <a:pt x="280" y="403"/>
                    <a:pt x="280" y="403"/>
                  </a:cubicBezTo>
                  <a:cubicBezTo>
                    <a:pt x="279" y="399"/>
                    <a:pt x="278" y="398"/>
                    <a:pt x="276" y="394"/>
                  </a:cubicBezTo>
                  <a:cubicBezTo>
                    <a:pt x="272" y="394"/>
                    <a:pt x="272" y="394"/>
                    <a:pt x="272" y="394"/>
                  </a:cubicBezTo>
                  <a:cubicBezTo>
                    <a:pt x="272" y="390"/>
                    <a:pt x="272" y="390"/>
                    <a:pt x="272" y="390"/>
                  </a:cubicBezTo>
                  <a:cubicBezTo>
                    <a:pt x="280" y="389"/>
                    <a:pt x="280" y="389"/>
                    <a:pt x="280" y="389"/>
                  </a:cubicBezTo>
                  <a:close/>
                  <a:moveTo>
                    <a:pt x="280" y="410"/>
                  </a:moveTo>
                  <a:cubicBezTo>
                    <a:pt x="280" y="414"/>
                    <a:pt x="280" y="414"/>
                    <a:pt x="280" y="414"/>
                  </a:cubicBezTo>
                  <a:cubicBezTo>
                    <a:pt x="272" y="414"/>
                    <a:pt x="272" y="414"/>
                    <a:pt x="272" y="414"/>
                  </a:cubicBezTo>
                  <a:cubicBezTo>
                    <a:pt x="272" y="406"/>
                    <a:pt x="272" y="406"/>
                    <a:pt x="272" y="406"/>
                  </a:cubicBezTo>
                  <a:cubicBezTo>
                    <a:pt x="272" y="410"/>
                    <a:pt x="272" y="410"/>
                    <a:pt x="272" y="410"/>
                  </a:cubicBezTo>
                  <a:cubicBezTo>
                    <a:pt x="273" y="410"/>
                    <a:pt x="274" y="411"/>
                    <a:pt x="275" y="411"/>
                  </a:cubicBezTo>
                  <a:cubicBezTo>
                    <a:pt x="277" y="411"/>
                    <a:pt x="278" y="410"/>
                    <a:pt x="280" y="410"/>
                  </a:cubicBezTo>
                  <a:close/>
                  <a:moveTo>
                    <a:pt x="280" y="447"/>
                  </a:moveTo>
                  <a:cubicBezTo>
                    <a:pt x="280" y="479"/>
                    <a:pt x="280" y="479"/>
                    <a:pt x="280" y="479"/>
                  </a:cubicBezTo>
                  <a:cubicBezTo>
                    <a:pt x="278" y="479"/>
                    <a:pt x="278" y="479"/>
                    <a:pt x="278" y="479"/>
                  </a:cubicBezTo>
                  <a:cubicBezTo>
                    <a:pt x="277" y="482"/>
                    <a:pt x="275" y="484"/>
                    <a:pt x="274" y="486"/>
                  </a:cubicBezTo>
                  <a:cubicBezTo>
                    <a:pt x="273" y="487"/>
                    <a:pt x="272" y="487"/>
                    <a:pt x="272" y="487"/>
                  </a:cubicBezTo>
                  <a:cubicBezTo>
                    <a:pt x="272" y="454"/>
                    <a:pt x="272" y="454"/>
                    <a:pt x="272" y="454"/>
                  </a:cubicBezTo>
                  <a:cubicBezTo>
                    <a:pt x="272" y="454"/>
                    <a:pt x="274" y="454"/>
                    <a:pt x="275" y="454"/>
                  </a:cubicBezTo>
                  <a:cubicBezTo>
                    <a:pt x="275" y="454"/>
                    <a:pt x="274" y="453"/>
                    <a:pt x="274" y="452"/>
                  </a:cubicBezTo>
                  <a:cubicBezTo>
                    <a:pt x="273" y="452"/>
                    <a:pt x="272" y="451"/>
                    <a:pt x="272" y="451"/>
                  </a:cubicBezTo>
                  <a:cubicBezTo>
                    <a:pt x="272" y="449"/>
                    <a:pt x="272" y="449"/>
                    <a:pt x="272" y="449"/>
                  </a:cubicBezTo>
                  <a:cubicBezTo>
                    <a:pt x="272" y="449"/>
                    <a:pt x="272" y="448"/>
                    <a:pt x="272" y="447"/>
                  </a:cubicBezTo>
                  <a:cubicBezTo>
                    <a:pt x="276" y="445"/>
                    <a:pt x="277" y="446"/>
                    <a:pt x="280" y="447"/>
                  </a:cubicBezTo>
                  <a:close/>
                  <a:moveTo>
                    <a:pt x="280" y="501"/>
                  </a:moveTo>
                  <a:cubicBezTo>
                    <a:pt x="280" y="508"/>
                    <a:pt x="280" y="508"/>
                    <a:pt x="280" y="508"/>
                  </a:cubicBezTo>
                  <a:cubicBezTo>
                    <a:pt x="277" y="508"/>
                    <a:pt x="275" y="510"/>
                    <a:pt x="274" y="513"/>
                  </a:cubicBezTo>
                  <a:cubicBezTo>
                    <a:pt x="277" y="515"/>
                    <a:pt x="278" y="516"/>
                    <a:pt x="280" y="517"/>
                  </a:cubicBezTo>
                  <a:cubicBezTo>
                    <a:pt x="280" y="522"/>
                    <a:pt x="280" y="522"/>
                    <a:pt x="280" y="522"/>
                  </a:cubicBezTo>
                  <a:cubicBezTo>
                    <a:pt x="277" y="520"/>
                    <a:pt x="275" y="519"/>
                    <a:pt x="272" y="518"/>
                  </a:cubicBezTo>
                  <a:cubicBezTo>
                    <a:pt x="272" y="509"/>
                    <a:pt x="272" y="509"/>
                    <a:pt x="272" y="509"/>
                  </a:cubicBezTo>
                  <a:cubicBezTo>
                    <a:pt x="276" y="505"/>
                    <a:pt x="278" y="503"/>
                    <a:pt x="280" y="501"/>
                  </a:cubicBezTo>
                  <a:close/>
                  <a:moveTo>
                    <a:pt x="280" y="529"/>
                  </a:moveTo>
                  <a:cubicBezTo>
                    <a:pt x="280" y="536"/>
                    <a:pt x="280" y="536"/>
                    <a:pt x="280" y="536"/>
                  </a:cubicBezTo>
                  <a:cubicBezTo>
                    <a:pt x="272" y="544"/>
                    <a:pt x="272" y="544"/>
                    <a:pt x="272" y="544"/>
                  </a:cubicBezTo>
                  <a:cubicBezTo>
                    <a:pt x="272" y="537"/>
                    <a:pt x="272" y="537"/>
                    <a:pt x="272" y="537"/>
                  </a:cubicBezTo>
                  <a:cubicBezTo>
                    <a:pt x="273" y="537"/>
                    <a:pt x="275" y="536"/>
                    <a:pt x="277" y="534"/>
                  </a:cubicBezTo>
                  <a:cubicBezTo>
                    <a:pt x="275" y="533"/>
                    <a:pt x="273" y="531"/>
                    <a:pt x="272" y="530"/>
                  </a:cubicBezTo>
                  <a:cubicBezTo>
                    <a:pt x="272" y="526"/>
                    <a:pt x="272" y="526"/>
                    <a:pt x="272" y="526"/>
                  </a:cubicBezTo>
                  <a:cubicBezTo>
                    <a:pt x="273" y="527"/>
                    <a:pt x="275" y="529"/>
                    <a:pt x="277" y="530"/>
                  </a:cubicBezTo>
                  <a:cubicBezTo>
                    <a:pt x="278" y="529"/>
                    <a:pt x="279" y="529"/>
                    <a:pt x="280" y="529"/>
                  </a:cubicBezTo>
                  <a:close/>
                  <a:moveTo>
                    <a:pt x="280" y="577"/>
                  </a:moveTo>
                  <a:cubicBezTo>
                    <a:pt x="280" y="583"/>
                    <a:pt x="280" y="583"/>
                    <a:pt x="280" y="583"/>
                  </a:cubicBezTo>
                  <a:cubicBezTo>
                    <a:pt x="279" y="582"/>
                    <a:pt x="277" y="581"/>
                    <a:pt x="275" y="579"/>
                  </a:cubicBezTo>
                  <a:cubicBezTo>
                    <a:pt x="274" y="592"/>
                    <a:pt x="272" y="596"/>
                    <a:pt x="280" y="603"/>
                  </a:cubicBezTo>
                  <a:cubicBezTo>
                    <a:pt x="280" y="609"/>
                    <a:pt x="280" y="609"/>
                    <a:pt x="280" y="609"/>
                  </a:cubicBezTo>
                  <a:cubicBezTo>
                    <a:pt x="277" y="607"/>
                    <a:pt x="274" y="605"/>
                    <a:pt x="272" y="603"/>
                  </a:cubicBezTo>
                  <a:cubicBezTo>
                    <a:pt x="272" y="572"/>
                    <a:pt x="272" y="572"/>
                    <a:pt x="272" y="572"/>
                  </a:cubicBezTo>
                  <a:cubicBezTo>
                    <a:pt x="272" y="573"/>
                    <a:pt x="272" y="573"/>
                    <a:pt x="272" y="573"/>
                  </a:cubicBezTo>
                  <a:cubicBezTo>
                    <a:pt x="275" y="574"/>
                    <a:pt x="277" y="575"/>
                    <a:pt x="280" y="577"/>
                  </a:cubicBezTo>
                  <a:close/>
                  <a:moveTo>
                    <a:pt x="280" y="663"/>
                  </a:moveTo>
                  <a:cubicBezTo>
                    <a:pt x="280" y="675"/>
                    <a:pt x="280" y="675"/>
                    <a:pt x="280" y="675"/>
                  </a:cubicBezTo>
                  <a:cubicBezTo>
                    <a:pt x="273" y="673"/>
                    <a:pt x="273" y="672"/>
                    <a:pt x="273" y="671"/>
                  </a:cubicBezTo>
                  <a:cubicBezTo>
                    <a:pt x="274" y="668"/>
                    <a:pt x="275" y="665"/>
                    <a:pt x="276" y="662"/>
                  </a:cubicBezTo>
                  <a:cubicBezTo>
                    <a:pt x="280" y="663"/>
                    <a:pt x="280" y="663"/>
                    <a:pt x="280" y="663"/>
                  </a:cubicBezTo>
                  <a:close/>
                  <a:moveTo>
                    <a:pt x="272" y="442"/>
                  </a:moveTo>
                  <a:cubicBezTo>
                    <a:pt x="272" y="435"/>
                    <a:pt x="272" y="435"/>
                    <a:pt x="272" y="435"/>
                  </a:cubicBezTo>
                  <a:cubicBezTo>
                    <a:pt x="272" y="435"/>
                    <a:pt x="272" y="435"/>
                    <a:pt x="273" y="435"/>
                  </a:cubicBezTo>
                  <a:cubicBezTo>
                    <a:pt x="273" y="438"/>
                    <a:pt x="273" y="440"/>
                    <a:pt x="274" y="442"/>
                  </a:cubicBezTo>
                  <a:cubicBezTo>
                    <a:pt x="272" y="442"/>
                    <a:pt x="272" y="442"/>
                    <a:pt x="272" y="442"/>
                  </a:cubicBezTo>
                  <a:close/>
                  <a:moveTo>
                    <a:pt x="272" y="365"/>
                  </a:moveTo>
                  <a:cubicBezTo>
                    <a:pt x="272" y="361"/>
                    <a:pt x="272" y="361"/>
                    <a:pt x="272" y="361"/>
                  </a:cubicBezTo>
                  <a:cubicBezTo>
                    <a:pt x="272" y="362"/>
                    <a:pt x="272" y="363"/>
                    <a:pt x="272" y="365"/>
                  </a:cubicBezTo>
                  <a:cubicBezTo>
                    <a:pt x="272" y="365"/>
                    <a:pt x="272" y="365"/>
                    <a:pt x="272" y="365"/>
                  </a:cubicBezTo>
                  <a:close/>
                  <a:moveTo>
                    <a:pt x="272" y="324"/>
                  </a:moveTo>
                  <a:cubicBezTo>
                    <a:pt x="272" y="317"/>
                    <a:pt x="272" y="317"/>
                    <a:pt x="272" y="317"/>
                  </a:cubicBezTo>
                  <a:cubicBezTo>
                    <a:pt x="272" y="317"/>
                    <a:pt x="272" y="317"/>
                    <a:pt x="273" y="317"/>
                  </a:cubicBezTo>
                  <a:cubicBezTo>
                    <a:pt x="273" y="319"/>
                    <a:pt x="272" y="321"/>
                    <a:pt x="272" y="324"/>
                  </a:cubicBezTo>
                  <a:close/>
                  <a:moveTo>
                    <a:pt x="262" y="24"/>
                  </a:moveTo>
                  <a:cubicBezTo>
                    <a:pt x="263" y="23"/>
                    <a:pt x="264" y="23"/>
                    <a:pt x="265" y="22"/>
                  </a:cubicBezTo>
                  <a:cubicBezTo>
                    <a:pt x="268" y="22"/>
                    <a:pt x="270" y="22"/>
                    <a:pt x="272" y="21"/>
                  </a:cubicBezTo>
                  <a:cubicBezTo>
                    <a:pt x="272" y="31"/>
                    <a:pt x="272" y="31"/>
                    <a:pt x="272" y="31"/>
                  </a:cubicBezTo>
                  <a:cubicBezTo>
                    <a:pt x="268" y="31"/>
                    <a:pt x="265" y="31"/>
                    <a:pt x="262" y="33"/>
                  </a:cubicBezTo>
                  <a:cubicBezTo>
                    <a:pt x="262" y="24"/>
                    <a:pt x="262" y="24"/>
                    <a:pt x="262" y="24"/>
                  </a:cubicBezTo>
                  <a:close/>
                  <a:moveTo>
                    <a:pt x="272" y="773"/>
                  </a:moveTo>
                  <a:cubicBezTo>
                    <a:pt x="268" y="772"/>
                    <a:pt x="265" y="772"/>
                    <a:pt x="262" y="770"/>
                  </a:cubicBezTo>
                  <a:cubicBezTo>
                    <a:pt x="262" y="762"/>
                    <a:pt x="262" y="762"/>
                    <a:pt x="262" y="762"/>
                  </a:cubicBezTo>
                  <a:cubicBezTo>
                    <a:pt x="264" y="764"/>
                    <a:pt x="268" y="765"/>
                    <a:pt x="271" y="766"/>
                  </a:cubicBezTo>
                  <a:cubicBezTo>
                    <a:pt x="272" y="764"/>
                    <a:pt x="272" y="764"/>
                    <a:pt x="266" y="737"/>
                  </a:cubicBezTo>
                  <a:cubicBezTo>
                    <a:pt x="265" y="735"/>
                    <a:pt x="263" y="733"/>
                    <a:pt x="262" y="731"/>
                  </a:cubicBezTo>
                  <a:cubicBezTo>
                    <a:pt x="262" y="722"/>
                    <a:pt x="262" y="722"/>
                    <a:pt x="262" y="722"/>
                  </a:cubicBezTo>
                  <a:cubicBezTo>
                    <a:pt x="265" y="723"/>
                    <a:pt x="268" y="725"/>
                    <a:pt x="272" y="727"/>
                  </a:cubicBezTo>
                  <a:cubicBezTo>
                    <a:pt x="272" y="773"/>
                    <a:pt x="272" y="773"/>
                    <a:pt x="272" y="773"/>
                  </a:cubicBezTo>
                  <a:close/>
                  <a:moveTo>
                    <a:pt x="272" y="48"/>
                  </a:moveTo>
                  <a:cubicBezTo>
                    <a:pt x="272" y="69"/>
                    <a:pt x="272" y="69"/>
                    <a:pt x="272" y="69"/>
                  </a:cubicBezTo>
                  <a:cubicBezTo>
                    <a:pt x="269" y="70"/>
                    <a:pt x="267" y="71"/>
                    <a:pt x="264" y="73"/>
                  </a:cubicBezTo>
                  <a:cubicBezTo>
                    <a:pt x="262" y="73"/>
                    <a:pt x="262" y="73"/>
                    <a:pt x="262" y="73"/>
                  </a:cubicBezTo>
                  <a:cubicBezTo>
                    <a:pt x="262" y="65"/>
                    <a:pt x="262" y="65"/>
                    <a:pt x="262" y="65"/>
                  </a:cubicBezTo>
                  <a:cubicBezTo>
                    <a:pt x="265" y="64"/>
                    <a:pt x="268" y="63"/>
                    <a:pt x="271" y="62"/>
                  </a:cubicBezTo>
                  <a:cubicBezTo>
                    <a:pt x="271" y="61"/>
                    <a:pt x="270" y="60"/>
                    <a:pt x="270" y="59"/>
                  </a:cubicBezTo>
                  <a:cubicBezTo>
                    <a:pt x="268" y="56"/>
                    <a:pt x="265" y="54"/>
                    <a:pt x="262" y="52"/>
                  </a:cubicBezTo>
                  <a:cubicBezTo>
                    <a:pt x="262" y="40"/>
                    <a:pt x="262" y="40"/>
                    <a:pt x="262" y="40"/>
                  </a:cubicBezTo>
                  <a:cubicBezTo>
                    <a:pt x="265" y="43"/>
                    <a:pt x="268" y="45"/>
                    <a:pt x="272" y="48"/>
                  </a:cubicBezTo>
                  <a:close/>
                  <a:moveTo>
                    <a:pt x="272" y="114"/>
                  </a:moveTo>
                  <a:cubicBezTo>
                    <a:pt x="272" y="124"/>
                    <a:pt x="272" y="124"/>
                    <a:pt x="272" y="124"/>
                  </a:cubicBezTo>
                  <a:cubicBezTo>
                    <a:pt x="271" y="124"/>
                    <a:pt x="270" y="123"/>
                    <a:pt x="270" y="122"/>
                  </a:cubicBezTo>
                  <a:cubicBezTo>
                    <a:pt x="270" y="119"/>
                    <a:pt x="270" y="116"/>
                    <a:pt x="272" y="114"/>
                  </a:cubicBezTo>
                  <a:close/>
                  <a:moveTo>
                    <a:pt x="272" y="201"/>
                  </a:moveTo>
                  <a:cubicBezTo>
                    <a:pt x="272" y="209"/>
                    <a:pt x="272" y="209"/>
                    <a:pt x="272" y="209"/>
                  </a:cubicBezTo>
                  <a:cubicBezTo>
                    <a:pt x="269" y="209"/>
                    <a:pt x="266" y="210"/>
                    <a:pt x="262" y="213"/>
                  </a:cubicBezTo>
                  <a:cubicBezTo>
                    <a:pt x="262" y="207"/>
                    <a:pt x="262" y="207"/>
                    <a:pt x="262" y="207"/>
                  </a:cubicBezTo>
                  <a:cubicBezTo>
                    <a:pt x="264" y="205"/>
                    <a:pt x="267" y="203"/>
                    <a:pt x="270" y="202"/>
                  </a:cubicBezTo>
                  <a:cubicBezTo>
                    <a:pt x="270" y="202"/>
                    <a:pt x="271" y="201"/>
                    <a:pt x="272" y="201"/>
                  </a:cubicBezTo>
                  <a:close/>
                  <a:moveTo>
                    <a:pt x="272" y="220"/>
                  </a:moveTo>
                  <a:cubicBezTo>
                    <a:pt x="272" y="226"/>
                    <a:pt x="272" y="226"/>
                    <a:pt x="272" y="226"/>
                  </a:cubicBezTo>
                  <a:cubicBezTo>
                    <a:pt x="268" y="225"/>
                    <a:pt x="265" y="223"/>
                    <a:pt x="262" y="222"/>
                  </a:cubicBezTo>
                  <a:cubicBezTo>
                    <a:pt x="262" y="215"/>
                    <a:pt x="262" y="215"/>
                    <a:pt x="262" y="215"/>
                  </a:cubicBezTo>
                  <a:cubicBezTo>
                    <a:pt x="265" y="217"/>
                    <a:pt x="268" y="218"/>
                    <a:pt x="272" y="220"/>
                  </a:cubicBezTo>
                  <a:close/>
                  <a:moveTo>
                    <a:pt x="272" y="227"/>
                  </a:moveTo>
                  <a:cubicBezTo>
                    <a:pt x="272" y="232"/>
                    <a:pt x="272" y="232"/>
                    <a:pt x="272" y="232"/>
                  </a:cubicBezTo>
                  <a:cubicBezTo>
                    <a:pt x="268" y="235"/>
                    <a:pt x="264" y="238"/>
                    <a:pt x="262" y="241"/>
                  </a:cubicBezTo>
                  <a:cubicBezTo>
                    <a:pt x="262" y="232"/>
                    <a:pt x="262" y="232"/>
                    <a:pt x="262" y="232"/>
                  </a:cubicBezTo>
                  <a:cubicBezTo>
                    <a:pt x="265" y="231"/>
                    <a:pt x="268" y="230"/>
                    <a:pt x="272" y="227"/>
                  </a:cubicBezTo>
                  <a:close/>
                  <a:moveTo>
                    <a:pt x="272" y="260"/>
                  </a:moveTo>
                  <a:cubicBezTo>
                    <a:pt x="272" y="264"/>
                    <a:pt x="272" y="264"/>
                    <a:pt x="272" y="264"/>
                  </a:cubicBezTo>
                  <a:cubicBezTo>
                    <a:pt x="271" y="263"/>
                    <a:pt x="270" y="262"/>
                    <a:pt x="268" y="262"/>
                  </a:cubicBezTo>
                  <a:cubicBezTo>
                    <a:pt x="266" y="266"/>
                    <a:pt x="264" y="269"/>
                    <a:pt x="262" y="272"/>
                  </a:cubicBezTo>
                  <a:cubicBezTo>
                    <a:pt x="262" y="264"/>
                    <a:pt x="262" y="264"/>
                    <a:pt x="262" y="264"/>
                  </a:cubicBezTo>
                  <a:cubicBezTo>
                    <a:pt x="264" y="261"/>
                    <a:pt x="264" y="259"/>
                    <a:pt x="262" y="254"/>
                  </a:cubicBezTo>
                  <a:cubicBezTo>
                    <a:pt x="262" y="250"/>
                    <a:pt x="262" y="250"/>
                    <a:pt x="262" y="250"/>
                  </a:cubicBezTo>
                  <a:cubicBezTo>
                    <a:pt x="266" y="253"/>
                    <a:pt x="268" y="257"/>
                    <a:pt x="272" y="260"/>
                  </a:cubicBezTo>
                  <a:close/>
                  <a:moveTo>
                    <a:pt x="272" y="271"/>
                  </a:moveTo>
                  <a:cubicBezTo>
                    <a:pt x="270" y="275"/>
                    <a:pt x="266" y="280"/>
                    <a:pt x="264" y="283"/>
                  </a:cubicBezTo>
                  <a:cubicBezTo>
                    <a:pt x="263" y="281"/>
                    <a:pt x="262" y="280"/>
                    <a:pt x="262" y="279"/>
                  </a:cubicBezTo>
                  <a:cubicBezTo>
                    <a:pt x="262" y="286"/>
                    <a:pt x="262" y="286"/>
                    <a:pt x="262" y="286"/>
                  </a:cubicBezTo>
                  <a:cubicBezTo>
                    <a:pt x="264" y="288"/>
                    <a:pt x="266" y="290"/>
                    <a:pt x="268" y="292"/>
                  </a:cubicBezTo>
                  <a:cubicBezTo>
                    <a:pt x="269" y="293"/>
                    <a:pt x="270" y="294"/>
                    <a:pt x="272" y="295"/>
                  </a:cubicBezTo>
                  <a:cubicBezTo>
                    <a:pt x="272" y="290"/>
                    <a:pt x="272" y="290"/>
                    <a:pt x="272" y="290"/>
                  </a:cubicBezTo>
                  <a:cubicBezTo>
                    <a:pt x="269" y="285"/>
                    <a:pt x="270" y="282"/>
                    <a:pt x="272" y="279"/>
                  </a:cubicBezTo>
                  <a:cubicBezTo>
                    <a:pt x="272" y="271"/>
                    <a:pt x="272" y="271"/>
                    <a:pt x="272" y="271"/>
                  </a:cubicBezTo>
                  <a:close/>
                  <a:moveTo>
                    <a:pt x="272" y="317"/>
                  </a:moveTo>
                  <a:cubicBezTo>
                    <a:pt x="272" y="324"/>
                    <a:pt x="272" y="324"/>
                    <a:pt x="272" y="324"/>
                  </a:cubicBezTo>
                  <a:cubicBezTo>
                    <a:pt x="270" y="331"/>
                    <a:pt x="265" y="339"/>
                    <a:pt x="262" y="346"/>
                  </a:cubicBezTo>
                  <a:cubicBezTo>
                    <a:pt x="262" y="324"/>
                    <a:pt x="262" y="324"/>
                    <a:pt x="262" y="324"/>
                  </a:cubicBezTo>
                  <a:cubicBezTo>
                    <a:pt x="263" y="320"/>
                    <a:pt x="266" y="317"/>
                    <a:pt x="272" y="317"/>
                  </a:cubicBezTo>
                  <a:close/>
                  <a:moveTo>
                    <a:pt x="272" y="336"/>
                  </a:moveTo>
                  <a:cubicBezTo>
                    <a:pt x="269" y="338"/>
                    <a:pt x="269" y="341"/>
                    <a:pt x="269" y="347"/>
                  </a:cubicBezTo>
                  <a:cubicBezTo>
                    <a:pt x="267" y="347"/>
                    <a:pt x="266" y="347"/>
                    <a:pt x="264" y="347"/>
                  </a:cubicBezTo>
                  <a:cubicBezTo>
                    <a:pt x="264" y="351"/>
                    <a:pt x="262" y="353"/>
                    <a:pt x="262" y="355"/>
                  </a:cubicBezTo>
                  <a:cubicBezTo>
                    <a:pt x="262" y="381"/>
                    <a:pt x="262" y="381"/>
                    <a:pt x="262" y="381"/>
                  </a:cubicBezTo>
                  <a:cubicBezTo>
                    <a:pt x="262" y="382"/>
                    <a:pt x="262" y="382"/>
                    <a:pt x="262" y="382"/>
                  </a:cubicBezTo>
                  <a:cubicBezTo>
                    <a:pt x="264" y="381"/>
                    <a:pt x="266" y="381"/>
                    <a:pt x="268" y="381"/>
                  </a:cubicBezTo>
                  <a:cubicBezTo>
                    <a:pt x="270" y="376"/>
                    <a:pt x="270" y="373"/>
                    <a:pt x="268" y="368"/>
                  </a:cubicBezTo>
                  <a:cubicBezTo>
                    <a:pt x="269" y="367"/>
                    <a:pt x="270" y="366"/>
                    <a:pt x="272" y="365"/>
                  </a:cubicBezTo>
                  <a:cubicBezTo>
                    <a:pt x="272" y="361"/>
                    <a:pt x="272" y="361"/>
                    <a:pt x="272" y="361"/>
                  </a:cubicBezTo>
                  <a:cubicBezTo>
                    <a:pt x="271" y="359"/>
                    <a:pt x="271" y="357"/>
                    <a:pt x="271" y="355"/>
                  </a:cubicBezTo>
                  <a:cubicBezTo>
                    <a:pt x="272" y="355"/>
                    <a:pt x="272" y="355"/>
                    <a:pt x="272" y="355"/>
                  </a:cubicBezTo>
                  <a:cubicBezTo>
                    <a:pt x="272" y="336"/>
                    <a:pt x="272" y="336"/>
                    <a:pt x="272" y="336"/>
                  </a:cubicBezTo>
                  <a:close/>
                  <a:moveTo>
                    <a:pt x="272" y="390"/>
                  </a:moveTo>
                  <a:cubicBezTo>
                    <a:pt x="272" y="394"/>
                    <a:pt x="272" y="394"/>
                    <a:pt x="272" y="394"/>
                  </a:cubicBezTo>
                  <a:cubicBezTo>
                    <a:pt x="269" y="394"/>
                    <a:pt x="269" y="394"/>
                    <a:pt x="269" y="394"/>
                  </a:cubicBezTo>
                  <a:cubicBezTo>
                    <a:pt x="270" y="398"/>
                    <a:pt x="271" y="402"/>
                    <a:pt x="272" y="406"/>
                  </a:cubicBezTo>
                  <a:cubicBezTo>
                    <a:pt x="272" y="414"/>
                    <a:pt x="272" y="414"/>
                    <a:pt x="272" y="414"/>
                  </a:cubicBezTo>
                  <a:cubicBezTo>
                    <a:pt x="262" y="414"/>
                    <a:pt x="262" y="414"/>
                    <a:pt x="262" y="414"/>
                  </a:cubicBezTo>
                  <a:cubicBezTo>
                    <a:pt x="262" y="411"/>
                    <a:pt x="262" y="411"/>
                    <a:pt x="262" y="411"/>
                  </a:cubicBezTo>
                  <a:cubicBezTo>
                    <a:pt x="262" y="411"/>
                    <a:pt x="262" y="411"/>
                    <a:pt x="262" y="411"/>
                  </a:cubicBezTo>
                  <a:cubicBezTo>
                    <a:pt x="264" y="411"/>
                    <a:pt x="266" y="411"/>
                    <a:pt x="269" y="411"/>
                  </a:cubicBezTo>
                  <a:cubicBezTo>
                    <a:pt x="266" y="397"/>
                    <a:pt x="266" y="397"/>
                    <a:pt x="264" y="394"/>
                  </a:cubicBezTo>
                  <a:cubicBezTo>
                    <a:pt x="264" y="394"/>
                    <a:pt x="263" y="394"/>
                    <a:pt x="262" y="394"/>
                  </a:cubicBezTo>
                  <a:cubicBezTo>
                    <a:pt x="262" y="390"/>
                    <a:pt x="262" y="390"/>
                    <a:pt x="262" y="390"/>
                  </a:cubicBezTo>
                  <a:cubicBezTo>
                    <a:pt x="272" y="390"/>
                    <a:pt x="272" y="390"/>
                    <a:pt x="272" y="390"/>
                  </a:cubicBezTo>
                  <a:close/>
                  <a:moveTo>
                    <a:pt x="272" y="435"/>
                  </a:moveTo>
                  <a:cubicBezTo>
                    <a:pt x="272" y="442"/>
                    <a:pt x="272" y="442"/>
                    <a:pt x="272" y="442"/>
                  </a:cubicBezTo>
                  <a:cubicBezTo>
                    <a:pt x="268" y="443"/>
                    <a:pt x="265" y="444"/>
                    <a:pt x="262" y="446"/>
                  </a:cubicBezTo>
                  <a:cubicBezTo>
                    <a:pt x="262" y="422"/>
                    <a:pt x="262" y="422"/>
                    <a:pt x="262" y="422"/>
                  </a:cubicBezTo>
                  <a:cubicBezTo>
                    <a:pt x="264" y="421"/>
                    <a:pt x="266" y="421"/>
                    <a:pt x="270" y="422"/>
                  </a:cubicBezTo>
                  <a:cubicBezTo>
                    <a:pt x="268" y="427"/>
                    <a:pt x="265" y="433"/>
                    <a:pt x="263" y="438"/>
                  </a:cubicBezTo>
                  <a:cubicBezTo>
                    <a:pt x="266" y="438"/>
                    <a:pt x="269" y="436"/>
                    <a:pt x="272" y="435"/>
                  </a:cubicBezTo>
                  <a:close/>
                  <a:moveTo>
                    <a:pt x="272" y="449"/>
                  </a:moveTo>
                  <a:cubicBezTo>
                    <a:pt x="272" y="451"/>
                    <a:pt x="272" y="451"/>
                    <a:pt x="272" y="451"/>
                  </a:cubicBezTo>
                  <a:cubicBezTo>
                    <a:pt x="271" y="451"/>
                    <a:pt x="271" y="451"/>
                    <a:pt x="271" y="451"/>
                  </a:cubicBezTo>
                  <a:cubicBezTo>
                    <a:pt x="271" y="450"/>
                    <a:pt x="271" y="450"/>
                    <a:pt x="272" y="449"/>
                  </a:cubicBezTo>
                  <a:close/>
                  <a:moveTo>
                    <a:pt x="272" y="454"/>
                  </a:moveTo>
                  <a:cubicBezTo>
                    <a:pt x="272" y="487"/>
                    <a:pt x="272" y="487"/>
                    <a:pt x="272" y="487"/>
                  </a:cubicBezTo>
                  <a:cubicBezTo>
                    <a:pt x="270" y="487"/>
                    <a:pt x="269" y="486"/>
                    <a:pt x="267" y="485"/>
                  </a:cubicBezTo>
                  <a:cubicBezTo>
                    <a:pt x="267" y="486"/>
                    <a:pt x="267" y="488"/>
                    <a:pt x="266" y="489"/>
                  </a:cubicBezTo>
                  <a:cubicBezTo>
                    <a:pt x="264" y="489"/>
                    <a:pt x="263" y="489"/>
                    <a:pt x="262" y="488"/>
                  </a:cubicBezTo>
                  <a:cubicBezTo>
                    <a:pt x="262" y="453"/>
                    <a:pt x="262" y="453"/>
                    <a:pt x="262" y="453"/>
                  </a:cubicBezTo>
                  <a:cubicBezTo>
                    <a:pt x="262" y="452"/>
                    <a:pt x="263" y="452"/>
                    <a:pt x="264" y="452"/>
                  </a:cubicBezTo>
                  <a:cubicBezTo>
                    <a:pt x="268" y="452"/>
                    <a:pt x="269" y="453"/>
                    <a:pt x="272" y="454"/>
                  </a:cubicBezTo>
                  <a:close/>
                  <a:moveTo>
                    <a:pt x="272" y="509"/>
                  </a:moveTo>
                  <a:cubicBezTo>
                    <a:pt x="272" y="518"/>
                    <a:pt x="272" y="518"/>
                    <a:pt x="272" y="518"/>
                  </a:cubicBezTo>
                  <a:cubicBezTo>
                    <a:pt x="270" y="518"/>
                    <a:pt x="269" y="518"/>
                    <a:pt x="267" y="518"/>
                  </a:cubicBezTo>
                  <a:cubicBezTo>
                    <a:pt x="266" y="519"/>
                    <a:pt x="266" y="519"/>
                    <a:pt x="266" y="522"/>
                  </a:cubicBezTo>
                  <a:cubicBezTo>
                    <a:pt x="268" y="523"/>
                    <a:pt x="270" y="524"/>
                    <a:pt x="272" y="526"/>
                  </a:cubicBezTo>
                  <a:cubicBezTo>
                    <a:pt x="272" y="530"/>
                    <a:pt x="272" y="530"/>
                    <a:pt x="272" y="530"/>
                  </a:cubicBezTo>
                  <a:cubicBezTo>
                    <a:pt x="268" y="528"/>
                    <a:pt x="265" y="525"/>
                    <a:pt x="262" y="526"/>
                  </a:cubicBezTo>
                  <a:cubicBezTo>
                    <a:pt x="262" y="521"/>
                    <a:pt x="262" y="521"/>
                    <a:pt x="262" y="521"/>
                  </a:cubicBezTo>
                  <a:cubicBezTo>
                    <a:pt x="266" y="517"/>
                    <a:pt x="269" y="513"/>
                    <a:pt x="270" y="511"/>
                  </a:cubicBezTo>
                  <a:cubicBezTo>
                    <a:pt x="272" y="509"/>
                    <a:pt x="272" y="509"/>
                    <a:pt x="272" y="509"/>
                  </a:cubicBezTo>
                  <a:close/>
                  <a:moveTo>
                    <a:pt x="272" y="537"/>
                  </a:moveTo>
                  <a:cubicBezTo>
                    <a:pt x="272" y="544"/>
                    <a:pt x="272" y="544"/>
                    <a:pt x="272" y="544"/>
                  </a:cubicBezTo>
                  <a:cubicBezTo>
                    <a:pt x="268" y="548"/>
                    <a:pt x="265" y="551"/>
                    <a:pt x="262" y="554"/>
                  </a:cubicBezTo>
                  <a:cubicBezTo>
                    <a:pt x="262" y="547"/>
                    <a:pt x="262" y="547"/>
                    <a:pt x="262" y="547"/>
                  </a:cubicBezTo>
                  <a:cubicBezTo>
                    <a:pt x="264" y="546"/>
                    <a:pt x="267" y="545"/>
                    <a:pt x="268" y="541"/>
                  </a:cubicBezTo>
                  <a:cubicBezTo>
                    <a:pt x="266" y="541"/>
                    <a:pt x="264" y="539"/>
                    <a:pt x="262" y="538"/>
                  </a:cubicBezTo>
                  <a:cubicBezTo>
                    <a:pt x="262" y="534"/>
                    <a:pt x="262" y="534"/>
                    <a:pt x="262" y="534"/>
                  </a:cubicBezTo>
                  <a:cubicBezTo>
                    <a:pt x="263" y="535"/>
                    <a:pt x="265" y="537"/>
                    <a:pt x="266" y="538"/>
                  </a:cubicBezTo>
                  <a:cubicBezTo>
                    <a:pt x="269" y="538"/>
                    <a:pt x="270" y="538"/>
                    <a:pt x="272" y="537"/>
                  </a:cubicBezTo>
                  <a:close/>
                  <a:moveTo>
                    <a:pt x="272" y="572"/>
                  </a:moveTo>
                  <a:cubicBezTo>
                    <a:pt x="272" y="603"/>
                    <a:pt x="272" y="603"/>
                    <a:pt x="272" y="603"/>
                  </a:cubicBezTo>
                  <a:cubicBezTo>
                    <a:pt x="271" y="602"/>
                    <a:pt x="271" y="602"/>
                    <a:pt x="271" y="602"/>
                  </a:cubicBezTo>
                  <a:cubicBezTo>
                    <a:pt x="268" y="601"/>
                    <a:pt x="265" y="599"/>
                    <a:pt x="262" y="597"/>
                  </a:cubicBezTo>
                  <a:cubicBezTo>
                    <a:pt x="262" y="591"/>
                    <a:pt x="262" y="591"/>
                    <a:pt x="262" y="591"/>
                  </a:cubicBezTo>
                  <a:cubicBezTo>
                    <a:pt x="263" y="592"/>
                    <a:pt x="264" y="593"/>
                    <a:pt x="265" y="594"/>
                  </a:cubicBezTo>
                  <a:cubicBezTo>
                    <a:pt x="266" y="594"/>
                    <a:pt x="267" y="594"/>
                    <a:pt x="268" y="594"/>
                  </a:cubicBezTo>
                  <a:cubicBezTo>
                    <a:pt x="268" y="582"/>
                    <a:pt x="270" y="577"/>
                    <a:pt x="262" y="569"/>
                  </a:cubicBezTo>
                  <a:cubicBezTo>
                    <a:pt x="262" y="563"/>
                    <a:pt x="262" y="563"/>
                    <a:pt x="262" y="563"/>
                  </a:cubicBezTo>
                  <a:cubicBezTo>
                    <a:pt x="266" y="566"/>
                    <a:pt x="268" y="568"/>
                    <a:pt x="272" y="572"/>
                  </a:cubicBezTo>
                  <a:close/>
                  <a:moveTo>
                    <a:pt x="262" y="506"/>
                  </a:moveTo>
                  <a:cubicBezTo>
                    <a:pt x="262" y="495"/>
                    <a:pt x="262" y="495"/>
                    <a:pt x="262" y="495"/>
                  </a:cubicBezTo>
                  <a:cubicBezTo>
                    <a:pt x="263" y="496"/>
                    <a:pt x="265" y="497"/>
                    <a:pt x="267" y="498"/>
                  </a:cubicBezTo>
                  <a:cubicBezTo>
                    <a:pt x="267" y="500"/>
                    <a:pt x="267" y="502"/>
                    <a:pt x="267" y="504"/>
                  </a:cubicBezTo>
                  <a:cubicBezTo>
                    <a:pt x="266" y="505"/>
                    <a:pt x="266" y="505"/>
                    <a:pt x="262" y="506"/>
                  </a:cubicBezTo>
                  <a:close/>
                  <a:moveTo>
                    <a:pt x="260" y="25"/>
                  </a:moveTo>
                  <a:cubicBezTo>
                    <a:pt x="260" y="25"/>
                    <a:pt x="261" y="24"/>
                    <a:pt x="262" y="24"/>
                  </a:cubicBezTo>
                  <a:cubicBezTo>
                    <a:pt x="262" y="33"/>
                    <a:pt x="262" y="33"/>
                    <a:pt x="262" y="33"/>
                  </a:cubicBezTo>
                  <a:cubicBezTo>
                    <a:pt x="261" y="33"/>
                    <a:pt x="260" y="33"/>
                    <a:pt x="260" y="33"/>
                  </a:cubicBezTo>
                  <a:cubicBezTo>
                    <a:pt x="260" y="25"/>
                    <a:pt x="260" y="25"/>
                    <a:pt x="260" y="25"/>
                  </a:cubicBezTo>
                  <a:close/>
                  <a:moveTo>
                    <a:pt x="262" y="770"/>
                  </a:moveTo>
                  <a:cubicBezTo>
                    <a:pt x="261" y="770"/>
                    <a:pt x="260" y="770"/>
                    <a:pt x="260" y="770"/>
                  </a:cubicBezTo>
                  <a:cubicBezTo>
                    <a:pt x="260" y="761"/>
                    <a:pt x="260" y="761"/>
                    <a:pt x="260" y="761"/>
                  </a:cubicBezTo>
                  <a:cubicBezTo>
                    <a:pt x="260" y="761"/>
                    <a:pt x="261" y="762"/>
                    <a:pt x="262" y="762"/>
                  </a:cubicBezTo>
                  <a:cubicBezTo>
                    <a:pt x="262" y="770"/>
                    <a:pt x="262" y="770"/>
                    <a:pt x="262" y="770"/>
                  </a:cubicBezTo>
                  <a:close/>
                  <a:moveTo>
                    <a:pt x="262" y="40"/>
                  </a:moveTo>
                  <a:cubicBezTo>
                    <a:pt x="262" y="52"/>
                    <a:pt x="262" y="52"/>
                    <a:pt x="262" y="52"/>
                  </a:cubicBezTo>
                  <a:cubicBezTo>
                    <a:pt x="261" y="51"/>
                    <a:pt x="260" y="50"/>
                    <a:pt x="260" y="50"/>
                  </a:cubicBezTo>
                  <a:cubicBezTo>
                    <a:pt x="260" y="39"/>
                    <a:pt x="260" y="39"/>
                    <a:pt x="260" y="39"/>
                  </a:cubicBezTo>
                  <a:cubicBezTo>
                    <a:pt x="262" y="40"/>
                    <a:pt x="262" y="40"/>
                    <a:pt x="262" y="40"/>
                  </a:cubicBezTo>
                  <a:close/>
                  <a:moveTo>
                    <a:pt x="262" y="65"/>
                  </a:moveTo>
                  <a:cubicBezTo>
                    <a:pt x="262" y="73"/>
                    <a:pt x="262" y="73"/>
                    <a:pt x="262" y="73"/>
                  </a:cubicBezTo>
                  <a:cubicBezTo>
                    <a:pt x="260" y="73"/>
                    <a:pt x="260" y="73"/>
                    <a:pt x="260" y="73"/>
                  </a:cubicBezTo>
                  <a:cubicBezTo>
                    <a:pt x="260" y="65"/>
                    <a:pt x="260" y="65"/>
                    <a:pt x="260" y="65"/>
                  </a:cubicBezTo>
                  <a:cubicBezTo>
                    <a:pt x="260" y="65"/>
                    <a:pt x="261" y="65"/>
                    <a:pt x="262" y="65"/>
                  </a:cubicBezTo>
                  <a:close/>
                  <a:moveTo>
                    <a:pt x="262" y="207"/>
                  </a:moveTo>
                  <a:cubicBezTo>
                    <a:pt x="262" y="213"/>
                    <a:pt x="262" y="213"/>
                    <a:pt x="262" y="213"/>
                  </a:cubicBezTo>
                  <a:cubicBezTo>
                    <a:pt x="261" y="213"/>
                    <a:pt x="260" y="213"/>
                    <a:pt x="260" y="214"/>
                  </a:cubicBezTo>
                  <a:cubicBezTo>
                    <a:pt x="262" y="215"/>
                    <a:pt x="262" y="215"/>
                    <a:pt x="262" y="215"/>
                  </a:cubicBezTo>
                  <a:cubicBezTo>
                    <a:pt x="262" y="222"/>
                    <a:pt x="262" y="222"/>
                    <a:pt x="262" y="222"/>
                  </a:cubicBezTo>
                  <a:cubicBezTo>
                    <a:pt x="261" y="222"/>
                    <a:pt x="260" y="222"/>
                    <a:pt x="260" y="222"/>
                  </a:cubicBezTo>
                  <a:cubicBezTo>
                    <a:pt x="260" y="208"/>
                    <a:pt x="260" y="208"/>
                    <a:pt x="260" y="208"/>
                  </a:cubicBezTo>
                  <a:cubicBezTo>
                    <a:pt x="260" y="208"/>
                    <a:pt x="261" y="207"/>
                    <a:pt x="262" y="207"/>
                  </a:cubicBezTo>
                  <a:close/>
                  <a:moveTo>
                    <a:pt x="262" y="232"/>
                  </a:moveTo>
                  <a:cubicBezTo>
                    <a:pt x="262" y="241"/>
                    <a:pt x="262" y="241"/>
                    <a:pt x="262" y="241"/>
                  </a:cubicBezTo>
                  <a:cubicBezTo>
                    <a:pt x="261" y="242"/>
                    <a:pt x="260" y="243"/>
                    <a:pt x="260" y="244"/>
                  </a:cubicBezTo>
                  <a:cubicBezTo>
                    <a:pt x="260" y="232"/>
                    <a:pt x="260" y="232"/>
                    <a:pt x="260" y="232"/>
                  </a:cubicBezTo>
                  <a:cubicBezTo>
                    <a:pt x="260" y="232"/>
                    <a:pt x="261" y="232"/>
                    <a:pt x="262" y="232"/>
                  </a:cubicBezTo>
                  <a:close/>
                  <a:moveTo>
                    <a:pt x="262" y="250"/>
                  </a:moveTo>
                  <a:cubicBezTo>
                    <a:pt x="262" y="254"/>
                    <a:pt x="262" y="254"/>
                    <a:pt x="262" y="254"/>
                  </a:cubicBezTo>
                  <a:cubicBezTo>
                    <a:pt x="261" y="254"/>
                    <a:pt x="261" y="253"/>
                    <a:pt x="260" y="252"/>
                  </a:cubicBezTo>
                  <a:cubicBezTo>
                    <a:pt x="260" y="253"/>
                    <a:pt x="260" y="253"/>
                    <a:pt x="260" y="253"/>
                  </a:cubicBezTo>
                  <a:cubicBezTo>
                    <a:pt x="260" y="248"/>
                    <a:pt x="260" y="248"/>
                    <a:pt x="260" y="248"/>
                  </a:cubicBezTo>
                  <a:cubicBezTo>
                    <a:pt x="260" y="249"/>
                    <a:pt x="261" y="249"/>
                    <a:pt x="262" y="250"/>
                  </a:cubicBezTo>
                  <a:close/>
                  <a:moveTo>
                    <a:pt x="262" y="264"/>
                  </a:moveTo>
                  <a:cubicBezTo>
                    <a:pt x="262" y="272"/>
                    <a:pt x="262" y="272"/>
                    <a:pt x="262" y="272"/>
                  </a:cubicBezTo>
                  <a:cubicBezTo>
                    <a:pt x="261" y="274"/>
                    <a:pt x="260" y="275"/>
                    <a:pt x="260" y="277"/>
                  </a:cubicBezTo>
                  <a:cubicBezTo>
                    <a:pt x="262" y="279"/>
                    <a:pt x="262" y="279"/>
                    <a:pt x="262" y="279"/>
                  </a:cubicBezTo>
                  <a:cubicBezTo>
                    <a:pt x="262" y="286"/>
                    <a:pt x="262" y="286"/>
                    <a:pt x="262" y="286"/>
                  </a:cubicBezTo>
                  <a:cubicBezTo>
                    <a:pt x="261" y="285"/>
                    <a:pt x="260" y="284"/>
                    <a:pt x="260" y="283"/>
                  </a:cubicBezTo>
                  <a:cubicBezTo>
                    <a:pt x="260" y="268"/>
                    <a:pt x="260" y="268"/>
                    <a:pt x="260" y="268"/>
                  </a:cubicBezTo>
                  <a:cubicBezTo>
                    <a:pt x="260" y="267"/>
                    <a:pt x="261" y="266"/>
                    <a:pt x="262" y="264"/>
                  </a:cubicBezTo>
                  <a:close/>
                  <a:moveTo>
                    <a:pt x="262" y="324"/>
                  </a:moveTo>
                  <a:cubicBezTo>
                    <a:pt x="262" y="346"/>
                    <a:pt x="262" y="346"/>
                    <a:pt x="262" y="346"/>
                  </a:cubicBezTo>
                  <a:cubicBezTo>
                    <a:pt x="261" y="347"/>
                    <a:pt x="260" y="349"/>
                    <a:pt x="260" y="350"/>
                  </a:cubicBezTo>
                  <a:cubicBezTo>
                    <a:pt x="260" y="331"/>
                    <a:pt x="260" y="331"/>
                    <a:pt x="260" y="331"/>
                  </a:cubicBezTo>
                  <a:cubicBezTo>
                    <a:pt x="260" y="329"/>
                    <a:pt x="261" y="326"/>
                    <a:pt x="262" y="324"/>
                  </a:cubicBezTo>
                  <a:close/>
                  <a:moveTo>
                    <a:pt x="262" y="355"/>
                  </a:moveTo>
                  <a:cubicBezTo>
                    <a:pt x="262" y="381"/>
                    <a:pt x="262" y="381"/>
                    <a:pt x="262" y="381"/>
                  </a:cubicBezTo>
                  <a:cubicBezTo>
                    <a:pt x="261" y="381"/>
                    <a:pt x="260" y="380"/>
                    <a:pt x="260" y="380"/>
                  </a:cubicBezTo>
                  <a:cubicBezTo>
                    <a:pt x="260" y="363"/>
                    <a:pt x="260" y="363"/>
                    <a:pt x="260" y="363"/>
                  </a:cubicBezTo>
                  <a:cubicBezTo>
                    <a:pt x="260" y="363"/>
                    <a:pt x="260" y="363"/>
                    <a:pt x="261" y="363"/>
                  </a:cubicBezTo>
                  <a:cubicBezTo>
                    <a:pt x="260" y="360"/>
                    <a:pt x="261" y="357"/>
                    <a:pt x="262" y="355"/>
                  </a:cubicBezTo>
                  <a:close/>
                  <a:moveTo>
                    <a:pt x="262" y="390"/>
                  </a:moveTo>
                  <a:cubicBezTo>
                    <a:pt x="262" y="394"/>
                    <a:pt x="262" y="394"/>
                    <a:pt x="262" y="394"/>
                  </a:cubicBezTo>
                  <a:cubicBezTo>
                    <a:pt x="261" y="394"/>
                    <a:pt x="260" y="394"/>
                    <a:pt x="260" y="393"/>
                  </a:cubicBezTo>
                  <a:cubicBezTo>
                    <a:pt x="260" y="390"/>
                    <a:pt x="260" y="390"/>
                    <a:pt x="260" y="390"/>
                  </a:cubicBezTo>
                  <a:cubicBezTo>
                    <a:pt x="262" y="390"/>
                    <a:pt x="262" y="390"/>
                    <a:pt x="262" y="390"/>
                  </a:cubicBezTo>
                  <a:close/>
                  <a:moveTo>
                    <a:pt x="262" y="411"/>
                  </a:moveTo>
                  <a:cubicBezTo>
                    <a:pt x="262" y="414"/>
                    <a:pt x="262" y="414"/>
                    <a:pt x="262" y="414"/>
                  </a:cubicBezTo>
                  <a:cubicBezTo>
                    <a:pt x="260" y="414"/>
                    <a:pt x="260" y="414"/>
                    <a:pt x="260" y="414"/>
                  </a:cubicBezTo>
                  <a:cubicBezTo>
                    <a:pt x="260" y="406"/>
                    <a:pt x="260" y="406"/>
                    <a:pt x="260" y="406"/>
                  </a:cubicBezTo>
                  <a:cubicBezTo>
                    <a:pt x="260" y="408"/>
                    <a:pt x="261" y="410"/>
                    <a:pt x="262" y="411"/>
                  </a:cubicBezTo>
                  <a:close/>
                  <a:moveTo>
                    <a:pt x="262" y="422"/>
                  </a:moveTo>
                  <a:cubicBezTo>
                    <a:pt x="262" y="446"/>
                    <a:pt x="262" y="446"/>
                    <a:pt x="262" y="446"/>
                  </a:cubicBezTo>
                  <a:cubicBezTo>
                    <a:pt x="260" y="446"/>
                    <a:pt x="260" y="446"/>
                    <a:pt x="260" y="446"/>
                  </a:cubicBezTo>
                  <a:cubicBezTo>
                    <a:pt x="260" y="423"/>
                    <a:pt x="260" y="423"/>
                    <a:pt x="260" y="423"/>
                  </a:cubicBezTo>
                  <a:cubicBezTo>
                    <a:pt x="260" y="423"/>
                    <a:pt x="261" y="422"/>
                    <a:pt x="262" y="422"/>
                  </a:cubicBezTo>
                  <a:close/>
                  <a:moveTo>
                    <a:pt x="262" y="453"/>
                  </a:moveTo>
                  <a:cubicBezTo>
                    <a:pt x="262" y="488"/>
                    <a:pt x="262" y="488"/>
                    <a:pt x="262" y="488"/>
                  </a:cubicBezTo>
                  <a:cubicBezTo>
                    <a:pt x="261" y="488"/>
                    <a:pt x="260" y="488"/>
                    <a:pt x="260" y="488"/>
                  </a:cubicBezTo>
                  <a:cubicBezTo>
                    <a:pt x="260" y="454"/>
                    <a:pt x="260" y="454"/>
                    <a:pt x="260" y="454"/>
                  </a:cubicBezTo>
                  <a:cubicBezTo>
                    <a:pt x="260" y="454"/>
                    <a:pt x="261" y="453"/>
                    <a:pt x="262" y="453"/>
                  </a:cubicBezTo>
                  <a:close/>
                  <a:moveTo>
                    <a:pt x="262" y="495"/>
                  </a:moveTo>
                  <a:cubicBezTo>
                    <a:pt x="262" y="506"/>
                    <a:pt x="262" y="506"/>
                    <a:pt x="262" y="506"/>
                  </a:cubicBezTo>
                  <a:cubicBezTo>
                    <a:pt x="261" y="506"/>
                    <a:pt x="261" y="506"/>
                    <a:pt x="261" y="506"/>
                  </a:cubicBezTo>
                  <a:cubicBezTo>
                    <a:pt x="260" y="506"/>
                    <a:pt x="260" y="505"/>
                    <a:pt x="260" y="505"/>
                  </a:cubicBezTo>
                  <a:cubicBezTo>
                    <a:pt x="260" y="493"/>
                    <a:pt x="260" y="493"/>
                    <a:pt x="260" y="493"/>
                  </a:cubicBezTo>
                  <a:cubicBezTo>
                    <a:pt x="260" y="494"/>
                    <a:pt x="261" y="494"/>
                    <a:pt x="262" y="495"/>
                  </a:cubicBezTo>
                  <a:close/>
                  <a:moveTo>
                    <a:pt x="262" y="521"/>
                  </a:moveTo>
                  <a:cubicBezTo>
                    <a:pt x="262" y="526"/>
                    <a:pt x="262" y="526"/>
                    <a:pt x="262" y="526"/>
                  </a:cubicBezTo>
                  <a:cubicBezTo>
                    <a:pt x="261" y="526"/>
                    <a:pt x="260" y="526"/>
                    <a:pt x="260" y="527"/>
                  </a:cubicBezTo>
                  <a:cubicBezTo>
                    <a:pt x="260" y="523"/>
                    <a:pt x="260" y="523"/>
                    <a:pt x="260" y="523"/>
                  </a:cubicBezTo>
                  <a:cubicBezTo>
                    <a:pt x="260" y="522"/>
                    <a:pt x="261" y="522"/>
                    <a:pt x="262" y="521"/>
                  </a:cubicBezTo>
                  <a:close/>
                  <a:moveTo>
                    <a:pt x="262" y="534"/>
                  </a:moveTo>
                  <a:cubicBezTo>
                    <a:pt x="262" y="538"/>
                    <a:pt x="262" y="538"/>
                    <a:pt x="262" y="538"/>
                  </a:cubicBezTo>
                  <a:cubicBezTo>
                    <a:pt x="261" y="538"/>
                    <a:pt x="260" y="537"/>
                    <a:pt x="260" y="537"/>
                  </a:cubicBezTo>
                  <a:cubicBezTo>
                    <a:pt x="260" y="533"/>
                    <a:pt x="260" y="533"/>
                    <a:pt x="260" y="533"/>
                  </a:cubicBezTo>
                  <a:cubicBezTo>
                    <a:pt x="260" y="533"/>
                    <a:pt x="261" y="533"/>
                    <a:pt x="262" y="534"/>
                  </a:cubicBezTo>
                  <a:close/>
                  <a:moveTo>
                    <a:pt x="262" y="547"/>
                  </a:moveTo>
                  <a:cubicBezTo>
                    <a:pt x="262" y="554"/>
                    <a:pt x="262" y="554"/>
                    <a:pt x="262" y="554"/>
                  </a:cubicBezTo>
                  <a:cubicBezTo>
                    <a:pt x="260" y="556"/>
                    <a:pt x="260" y="556"/>
                    <a:pt x="260" y="556"/>
                  </a:cubicBezTo>
                  <a:cubicBezTo>
                    <a:pt x="260" y="552"/>
                    <a:pt x="260" y="552"/>
                    <a:pt x="260" y="552"/>
                  </a:cubicBezTo>
                  <a:cubicBezTo>
                    <a:pt x="260" y="552"/>
                    <a:pt x="260" y="552"/>
                    <a:pt x="260" y="552"/>
                  </a:cubicBezTo>
                  <a:cubicBezTo>
                    <a:pt x="260" y="552"/>
                    <a:pt x="260" y="552"/>
                    <a:pt x="260" y="552"/>
                  </a:cubicBezTo>
                  <a:cubicBezTo>
                    <a:pt x="260" y="547"/>
                    <a:pt x="260" y="547"/>
                    <a:pt x="260" y="547"/>
                  </a:cubicBezTo>
                  <a:cubicBezTo>
                    <a:pt x="261" y="548"/>
                    <a:pt x="261" y="548"/>
                    <a:pt x="261" y="548"/>
                  </a:cubicBezTo>
                  <a:cubicBezTo>
                    <a:pt x="261" y="547"/>
                    <a:pt x="261" y="547"/>
                    <a:pt x="262" y="547"/>
                  </a:cubicBezTo>
                  <a:close/>
                  <a:moveTo>
                    <a:pt x="262" y="563"/>
                  </a:moveTo>
                  <a:cubicBezTo>
                    <a:pt x="262" y="569"/>
                    <a:pt x="262" y="569"/>
                    <a:pt x="262" y="569"/>
                  </a:cubicBezTo>
                  <a:cubicBezTo>
                    <a:pt x="261" y="569"/>
                    <a:pt x="261" y="568"/>
                    <a:pt x="260" y="568"/>
                  </a:cubicBezTo>
                  <a:cubicBezTo>
                    <a:pt x="260" y="569"/>
                    <a:pt x="260" y="570"/>
                    <a:pt x="260" y="571"/>
                  </a:cubicBezTo>
                  <a:cubicBezTo>
                    <a:pt x="260" y="562"/>
                    <a:pt x="260" y="562"/>
                    <a:pt x="260" y="562"/>
                  </a:cubicBezTo>
                  <a:cubicBezTo>
                    <a:pt x="260" y="562"/>
                    <a:pt x="261" y="563"/>
                    <a:pt x="262" y="563"/>
                  </a:cubicBezTo>
                  <a:close/>
                  <a:moveTo>
                    <a:pt x="262" y="591"/>
                  </a:moveTo>
                  <a:cubicBezTo>
                    <a:pt x="262" y="597"/>
                    <a:pt x="262" y="597"/>
                    <a:pt x="262" y="597"/>
                  </a:cubicBezTo>
                  <a:cubicBezTo>
                    <a:pt x="261" y="596"/>
                    <a:pt x="260" y="596"/>
                    <a:pt x="260" y="595"/>
                  </a:cubicBezTo>
                  <a:cubicBezTo>
                    <a:pt x="260" y="588"/>
                    <a:pt x="260" y="588"/>
                    <a:pt x="260" y="588"/>
                  </a:cubicBezTo>
                  <a:cubicBezTo>
                    <a:pt x="260" y="589"/>
                    <a:pt x="261" y="590"/>
                    <a:pt x="262" y="591"/>
                  </a:cubicBezTo>
                  <a:close/>
                  <a:moveTo>
                    <a:pt x="262" y="722"/>
                  </a:moveTo>
                  <a:cubicBezTo>
                    <a:pt x="262" y="731"/>
                    <a:pt x="262" y="731"/>
                    <a:pt x="262" y="731"/>
                  </a:cubicBezTo>
                  <a:cubicBezTo>
                    <a:pt x="261" y="731"/>
                    <a:pt x="260" y="730"/>
                    <a:pt x="260" y="729"/>
                  </a:cubicBezTo>
                  <a:cubicBezTo>
                    <a:pt x="260" y="721"/>
                    <a:pt x="260" y="721"/>
                    <a:pt x="260" y="721"/>
                  </a:cubicBezTo>
                  <a:cubicBezTo>
                    <a:pt x="260" y="721"/>
                    <a:pt x="261" y="722"/>
                    <a:pt x="262" y="722"/>
                  </a:cubicBezTo>
                  <a:close/>
                  <a:moveTo>
                    <a:pt x="260" y="322"/>
                  </a:moveTo>
                  <a:cubicBezTo>
                    <a:pt x="260" y="309"/>
                    <a:pt x="260" y="309"/>
                    <a:pt x="260" y="309"/>
                  </a:cubicBezTo>
                  <a:cubicBezTo>
                    <a:pt x="261" y="310"/>
                    <a:pt x="261" y="310"/>
                    <a:pt x="261" y="310"/>
                  </a:cubicBezTo>
                  <a:cubicBezTo>
                    <a:pt x="261" y="315"/>
                    <a:pt x="260" y="319"/>
                    <a:pt x="260" y="322"/>
                  </a:cubicBezTo>
                  <a:close/>
                  <a:moveTo>
                    <a:pt x="253" y="27"/>
                  </a:moveTo>
                  <a:cubicBezTo>
                    <a:pt x="255" y="27"/>
                    <a:pt x="257" y="26"/>
                    <a:pt x="260" y="25"/>
                  </a:cubicBezTo>
                  <a:cubicBezTo>
                    <a:pt x="260" y="33"/>
                    <a:pt x="260" y="33"/>
                    <a:pt x="260" y="33"/>
                  </a:cubicBezTo>
                  <a:cubicBezTo>
                    <a:pt x="258" y="34"/>
                    <a:pt x="256" y="34"/>
                    <a:pt x="255" y="35"/>
                  </a:cubicBezTo>
                  <a:cubicBezTo>
                    <a:pt x="256" y="36"/>
                    <a:pt x="258" y="37"/>
                    <a:pt x="260" y="39"/>
                  </a:cubicBezTo>
                  <a:cubicBezTo>
                    <a:pt x="260" y="50"/>
                    <a:pt x="260" y="50"/>
                    <a:pt x="260" y="50"/>
                  </a:cubicBezTo>
                  <a:cubicBezTo>
                    <a:pt x="257" y="48"/>
                    <a:pt x="255" y="47"/>
                    <a:pt x="253" y="46"/>
                  </a:cubicBezTo>
                  <a:cubicBezTo>
                    <a:pt x="253" y="27"/>
                    <a:pt x="253" y="27"/>
                    <a:pt x="253" y="27"/>
                  </a:cubicBezTo>
                  <a:close/>
                  <a:moveTo>
                    <a:pt x="260" y="770"/>
                  </a:moveTo>
                  <a:cubicBezTo>
                    <a:pt x="257" y="769"/>
                    <a:pt x="255" y="768"/>
                    <a:pt x="253" y="767"/>
                  </a:cubicBezTo>
                  <a:cubicBezTo>
                    <a:pt x="253" y="755"/>
                    <a:pt x="253" y="755"/>
                    <a:pt x="253" y="755"/>
                  </a:cubicBezTo>
                  <a:cubicBezTo>
                    <a:pt x="255" y="757"/>
                    <a:pt x="257" y="759"/>
                    <a:pt x="260" y="761"/>
                  </a:cubicBezTo>
                  <a:cubicBezTo>
                    <a:pt x="260" y="770"/>
                    <a:pt x="260" y="770"/>
                    <a:pt x="260" y="770"/>
                  </a:cubicBezTo>
                  <a:close/>
                  <a:moveTo>
                    <a:pt x="260" y="65"/>
                  </a:moveTo>
                  <a:cubicBezTo>
                    <a:pt x="260" y="73"/>
                    <a:pt x="260" y="73"/>
                    <a:pt x="260" y="73"/>
                  </a:cubicBezTo>
                  <a:cubicBezTo>
                    <a:pt x="253" y="75"/>
                    <a:pt x="253" y="75"/>
                    <a:pt x="253" y="75"/>
                  </a:cubicBezTo>
                  <a:cubicBezTo>
                    <a:pt x="253" y="66"/>
                    <a:pt x="253" y="66"/>
                    <a:pt x="253" y="66"/>
                  </a:cubicBezTo>
                  <a:cubicBezTo>
                    <a:pt x="255" y="66"/>
                    <a:pt x="258" y="65"/>
                    <a:pt x="260" y="65"/>
                  </a:cubicBezTo>
                  <a:close/>
                  <a:moveTo>
                    <a:pt x="260" y="208"/>
                  </a:moveTo>
                  <a:cubicBezTo>
                    <a:pt x="260" y="222"/>
                    <a:pt x="260" y="222"/>
                    <a:pt x="260" y="222"/>
                  </a:cubicBezTo>
                  <a:cubicBezTo>
                    <a:pt x="257" y="221"/>
                    <a:pt x="255" y="221"/>
                    <a:pt x="253" y="221"/>
                  </a:cubicBezTo>
                  <a:cubicBezTo>
                    <a:pt x="253" y="213"/>
                    <a:pt x="253" y="213"/>
                    <a:pt x="253" y="213"/>
                  </a:cubicBezTo>
                  <a:cubicBezTo>
                    <a:pt x="255" y="211"/>
                    <a:pt x="257" y="210"/>
                    <a:pt x="260" y="208"/>
                  </a:cubicBezTo>
                  <a:close/>
                  <a:moveTo>
                    <a:pt x="260" y="232"/>
                  </a:moveTo>
                  <a:cubicBezTo>
                    <a:pt x="260" y="244"/>
                    <a:pt x="260" y="244"/>
                    <a:pt x="260" y="244"/>
                  </a:cubicBezTo>
                  <a:cubicBezTo>
                    <a:pt x="259" y="245"/>
                    <a:pt x="258" y="246"/>
                    <a:pt x="258" y="247"/>
                  </a:cubicBezTo>
                  <a:cubicBezTo>
                    <a:pt x="259" y="248"/>
                    <a:pt x="259" y="248"/>
                    <a:pt x="260" y="248"/>
                  </a:cubicBezTo>
                  <a:cubicBezTo>
                    <a:pt x="260" y="253"/>
                    <a:pt x="260" y="253"/>
                    <a:pt x="260" y="253"/>
                  </a:cubicBezTo>
                  <a:cubicBezTo>
                    <a:pt x="257" y="257"/>
                    <a:pt x="254" y="260"/>
                    <a:pt x="253" y="263"/>
                  </a:cubicBezTo>
                  <a:cubicBezTo>
                    <a:pt x="253" y="255"/>
                    <a:pt x="253" y="255"/>
                    <a:pt x="253" y="255"/>
                  </a:cubicBezTo>
                  <a:cubicBezTo>
                    <a:pt x="254" y="253"/>
                    <a:pt x="254" y="251"/>
                    <a:pt x="254" y="248"/>
                  </a:cubicBezTo>
                  <a:cubicBezTo>
                    <a:pt x="253" y="248"/>
                    <a:pt x="253" y="248"/>
                    <a:pt x="253" y="249"/>
                  </a:cubicBezTo>
                  <a:cubicBezTo>
                    <a:pt x="253" y="242"/>
                    <a:pt x="253" y="242"/>
                    <a:pt x="253" y="242"/>
                  </a:cubicBezTo>
                  <a:cubicBezTo>
                    <a:pt x="254" y="241"/>
                    <a:pt x="256" y="240"/>
                    <a:pt x="257" y="238"/>
                  </a:cubicBezTo>
                  <a:cubicBezTo>
                    <a:pt x="256" y="238"/>
                    <a:pt x="254" y="237"/>
                    <a:pt x="253" y="237"/>
                  </a:cubicBezTo>
                  <a:cubicBezTo>
                    <a:pt x="253" y="231"/>
                    <a:pt x="253" y="231"/>
                    <a:pt x="253" y="231"/>
                  </a:cubicBezTo>
                  <a:cubicBezTo>
                    <a:pt x="256" y="232"/>
                    <a:pt x="256" y="232"/>
                    <a:pt x="256" y="232"/>
                  </a:cubicBezTo>
                  <a:cubicBezTo>
                    <a:pt x="257" y="232"/>
                    <a:pt x="258" y="232"/>
                    <a:pt x="260" y="232"/>
                  </a:cubicBezTo>
                  <a:close/>
                  <a:moveTo>
                    <a:pt x="260" y="268"/>
                  </a:moveTo>
                  <a:cubicBezTo>
                    <a:pt x="260" y="283"/>
                    <a:pt x="260" y="283"/>
                    <a:pt x="260" y="283"/>
                  </a:cubicBezTo>
                  <a:cubicBezTo>
                    <a:pt x="257" y="282"/>
                    <a:pt x="255" y="280"/>
                    <a:pt x="253" y="278"/>
                  </a:cubicBezTo>
                  <a:cubicBezTo>
                    <a:pt x="253" y="271"/>
                    <a:pt x="253" y="271"/>
                    <a:pt x="253" y="271"/>
                  </a:cubicBezTo>
                  <a:cubicBezTo>
                    <a:pt x="253" y="272"/>
                    <a:pt x="254" y="272"/>
                    <a:pt x="255" y="273"/>
                  </a:cubicBezTo>
                  <a:cubicBezTo>
                    <a:pt x="256" y="273"/>
                    <a:pt x="256" y="273"/>
                    <a:pt x="257" y="273"/>
                  </a:cubicBezTo>
                  <a:cubicBezTo>
                    <a:pt x="258" y="271"/>
                    <a:pt x="259" y="270"/>
                    <a:pt x="260" y="268"/>
                  </a:cubicBezTo>
                  <a:close/>
                  <a:moveTo>
                    <a:pt x="260" y="309"/>
                  </a:moveTo>
                  <a:cubicBezTo>
                    <a:pt x="260" y="322"/>
                    <a:pt x="260" y="322"/>
                    <a:pt x="260" y="322"/>
                  </a:cubicBezTo>
                  <a:cubicBezTo>
                    <a:pt x="258" y="327"/>
                    <a:pt x="255" y="332"/>
                    <a:pt x="253" y="338"/>
                  </a:cubicBezTo>
                  <a:cubicBezTo>
                    <a:pt x="253" y="304"/>
                    <a:pt x="253" y="304"/>
                    <a:pt x="253" y="304"/>
                  </a:cubicBezTo>
                  <a:cubicBezTo>
                    <a:pt x="255" y="305"/>
                    <a:pt x="257" y="307"/>
                    <a:pt x="260" y="309"/>
                  </a:cubicBezTo>
                  <a:close/>
                  <a:moveTo>
                    <a:pt x="260" y="331"/>
                  </a:moveTo>
                  <a:cubicBezTo>
                    <a:pt x="258" y="335"/>
                    <a:pt x="257" y="339"/>
                    <a:pt x="253" y="340"/>
                  </a:cubicBezTo>
                  <a:cubicBezTo>
                    <a:pt x="253" y="351"/>
                    <a:pt x="253" y="351"/>
                    <a:pt x="253" y="351"/>
                  </a:cubicBezTo>
                  <a:cubicBezTo>
                    <a:pt x="253" y="351"/>
                    <a:pt x="254" y="352"/>
                    <a:pt x="255" y="352"/>
                  </a:cubicBezTo>
                  <a:cubicBezTo>
                    <a:pt x="256" y="352"/>
                    <a:pt x="257" y="352"/>
                    <a:pt x="258" y="352"/>
                  </a:cubicBezTo>
                  <a:cubicBezTo>
                    <a:pt x="259" y="351"/>
                    <a:pt x="259" y="351"/>
                    <a:pt x="260" y="350"/>
                  </a:cubicBezTo>
                  <a:cubicBezTo>
                    <a:pt x="260" y="331"/>
                    <a:pt x="260" y="331"/>
                    <a:pt x="260" y="331"/>
                  </a:cubicBezTo>
                  <a:close/>
                  <a:moveTo>
                    <a:pt x="260" y="363"/>
                  </a:moveTo>
                  <a:cubicBezTo>
                    <a:pt x="260" y="380"/>
                    <a:pt x="260" y="380"/>
                    <a:pt x="260" y="380"/>
                  </a:cubicBezTo>
                  <a:cubicBezTo>
                    <a:pt x="257" y="377"/>
                    <a:pt x="255" y="375"/>
                    <a:pt x="253" y="374"/>
                  </a:cubicBezTo>
                  <a:cubicBezTo>
                    <a:pt x="253" y="363"/>
                    <a:pt x="253" y="363"/>
                    <a:pt x="253" y="363"/>
                  </a:cubicBezTo>
                  <a:cubicBezTo>
                    <a:pt x="255" y="363"/>
                    <a:pt x="257" y="363"/>
                    <a:pt x="260" y="363"/>
                  </a:cubicBezTo>
                  <a:close/>
                  <a:moveTo>
                    <a:pt x="260" y="390"/>
                  </a:moveTo>
                  <a:cubicBezTo>
                    <a:pt x="260" y="393"/>
                    <a:pt x="260" y="393"/>
                    <a:pt x="260" y="393"/>
                  </a:cubicBezTo>
                  <a:cubicBezTo>
                    <a:pt x="257" y="393"/>
                    <a:pt x="257" y="393"/>
                    <a:pt x="257" y="393"/>
                  </a:cubicBezTo>
                  <a:cubicBezTo>
                    <a:pt x="258" y="397"/>
                    <a:pt x="258" y="402"/>
                    <a:pt x="260" y="406"/>
                  </a:cubicBezTo>
                  <a:cubicBezTo>
                    <a:pt x="260" y="414"/>
                    <a:pt x="260" y="414"/>
                    <a:pt x="260" y="414"/>
                  </a:cubicBezTo>
                  <a:cubicBezTo>
                    <a:pt x="253" y="414"/>
                    <a:pt x="253" y="414"/>
                    <a:pt x="253" y="414"/>
                  </a:cubicBezTo>
                  <a:cubicBezTo>
                    <a:pt x="253" y="411"/>
                    <a:pt x="253" y="411"/>
                    <a:pt x="253" y="411"/>
                  </a:cubicBezTo>
                  <a:cubicBezTo>
                    <a:pt x="256" y="411"/>
                    <a:pt x="256" y="411"/>
                    <a:pt x="256" y="411"/>
                  </a:cubicBezTo>
                  <a:cubicBezTo>
                    <a:pt x="255" y="404"/>
                    <a:pt x="255" y="400"/>
                    <a:pt x="253" y="397"/>
                  </a:cubicBezTo>
                  <a:cubicBezTo>
                    <a:pt x="253" y="390"/>
                    <a:pt x="253" y="390"/>
                    <a:pt x="253" y="390"/>
                  </a:cubicBezTo>
                  <a:cubicBezTo>
                    <a:pt x="260" y="390"/>
                    <a:pt x="260" y="390"/>
                    <a:pt x="260" y="390"/>
                  </a:cubicBezTo>
                  <a:close/>
                  <a:moveTo>
                    <a:pt x="260" y="423"/>
                  </a:moveTo>
                  <a:cubicBezTo>
                    <a:pt x="260" y="446"/>
                    <a:pt x="260" y="446"/>
                    <a:pt x="260" y="446"/>
                  </a:cubicBezTo>
                  <a:cubicBezTo>
                    <a:pt x="258" y="447"/>
                    <a:pt x="255" y="448"/>
                    <a:pt x="253" y="448"/>
                  </a:cubicBezTo>
                  <a:cubicBezTo>
                    <a:pt x="253" y="449"/>
                    <a:pt x="253" y="449"/>
                    <a:pt x="253" y="449"/>
                  </a:cubicBezTo>
                  <a:cubicBezTo>
                    <a:pt x="253" y="436"/>
                    <a:pt x="253" y="436"/>
                    <a:pt x="253" y="436"/>
                  </a:cubicBezTo>
                  <a:cubicBezTo>
                    <a:pt x="255" y="434"/>
                    <a:pt x="256" y="430"/>
                    <a:pt x="258" y="424"/>
                  </a:cubicBezTo>
                  <a:cubicBezTo>
                    <a:pt x="258" y="423"/>
                    <a:pt x="259" y="423"/>
                    <a:pt x="260" y="423"/>
                  </a:cubicBezTo>
                  <a:close/>
                  <a:moveTo>
                    <a:pt x="260" y="454"/>
                  </a:moveTo>
                  <a:cubicBezTo>
                    <a:pt x="260" y="488"/>
                    <a:pt x="260" y="488"/>
                    <a:pt x="260" y="488"/>
                  </a:cubicBezTo>
                  <a:cubicBezTo>
                    <a:pt x="258" y="487"/>
                    <a:pt x="257" y="486"/>
                    <a:pt x="255" y="485"/>
                  </a:cubicBezTo>
                  <a:cubicBezTo>
                    <a:pt x="255" y="484"/>
                    <a:pt x="255" y="484"/>
                    <a:pt x="255" y="483"/>
                  </a:cubicBezTo>
                  <a:cubicBezTo>
                    <a:pt x="253" y="483"/>
                    <a:pt x="253" y="483"/>
                    <a:pt x="253" y="483"/>
                  </a:cubicBezTo>
                  <a:cubicBezTo>
                    <a:pt x="253" y="470"/>
                    <a:pt x="253" y="470"/>
                    <a:pt x="253" y="470"/>
                  </a:cubicBezTo>
                  <a:cubicBezTo>
                    <a:pt x="253" y="470"/>
                    <a:pt x="253" y="470"/>
                    <a:pt x="253" y="470"/>
                  </a:cubicBezTo>
                  <a:cubicBezTo>
                    <a:pt x="253" y="470"/>
                    <a:pt x="253" y="470"/>
                    <a:pt x="253" y="470"/>
                  </a:cubicBezTo>
                  <a:cubicBezTo>
                    <a:pt x="253" y="457"/>
                    <a:pt x="253" y="457"/>
                    <a:pt x="253" y="457"/>
                  </a:cubicBezTo>
                  <a:cubicBezTo>
                    <a:pt x="255" y="456"/>
                    <a:pt x="257" y="455"/>
                    <a:pt x="260" y="454"/>
                  </a:cubicBezTo>
                  <a:close/>
                  <a:moveTo>
                    <a:pt x="260" y="493"/>
                  </a:moveTo>
                  <a:cubicBezTo>
                    <a:pt x="258" y="492"/>
                    <a:pt x="256" y="490"/>
                    <a:pt x="256" y="489"/>
                  </a:cubicBezTo>
                  <a:cubicBezTo>
                    <a:pt x="255" y="488"/>
                    <a:pt x="254" y="488"/>
                    <a:pt x="253" y="488"/>
                  </a:cubicBezTo>
                  <a:cubicBezTo>
                    <a:pt x="253" y="487"/>
                    <a:pt x="253" y="487"/>
                    <a:pt x="253" y="487"/>
                  </a:cubicBezTo>
                  <a:cubicBezTo>
                    <a:pt x="253" y="497"/>
                    <a:pt x="253" y="497"/>
                    <a:pt x="253" y="497"/>
                  </a:cubicBezTo>
                  <a:cubicBezTo>
                    <a:pt x="255" y="499"/>
                    <a:pt x="257" y="502"/>
                    <a:pt x="260" y="505"/>
                  </a:cubicBezTo>
                  <a:cubicBezTo>
                    <a:pt x="260" y="493"/>
                    <a:pt x="260" y="493"/>
                    <a:pt x="260" y="493"/>
                  </a:cubicBezTo>
                  <a:close/>
                  <a:moveTo>
                    <a:pt x="260" y="523"/>
                  </a:moveTo>
                  <a:cubicBezTo>
                    <a:pt x="260" y="527"/>
                    <a:pt x="260" y="527"/>
                    <a:pt x="260" y="527"/>
                  </a:cubicBezTo>
                  <a:cubicBezTo>
                    <a:pt x="258" y="528"/>
                    <a:pt x="257" y="529"/>
                    <a:pt x="256" y="531"/>
                  </a:cubicBezTo>
                  <a:cubicBezTo>
                    <a:pt x="257" y="531"/>
                    <a:pt x="258" y="532"/>
                    <a:pt x="260" y="533"/>
                  </a:cubicBezTo>
                  <a:cubicBezTo>
                    <a:pt x="260" y="537"/>
                    <a:pt x="260" y="537"/>
                    <a:pt x="260" y="537"/>
                  </a:cubicBezTo>
                  <a:cubicBezTo>
                    <a:pt x="258" y="536"/>
                    <a:pt x="256" y="535"/>
                    <a:pt x="253" y="534"/>
                  </a:cubicBezTo>
                  <a:cubicBezTo>
                    <a:pt x="253" y="529"/>
                    <a:pt x="253" y="529"/>
                    <a:pt x="253" y="529"/>
                  </a:cubicBezTo>
                  <a:cubicBezTo>
                    <a:pt x="255" y="527"/>
                    <a:pt x="258" y="525"/>
                    <a:pt x="260" y="523"/>
                  </a:cubicBezTo>
                  <a:close/>
                  <a:moveTo>
                    <a:pt x="260" y="547"/>
                  </a:moveTo>
                  <a:cubicBezTo>
                    <a:pt x="260" y="552"/>
                    <a:pt x="260" y="552"/>
                    <a:pt x="260" y="552"/>
                  </a:cubicBezTo>
                  <a:cubicBezTo>
                    <a:pt x="257" y="550"/>
                    <a:pt x="255" y="548"/>
                    <a:pt x="253" y="547"/>
                  </a:cubicBezTo>
                  <a:cubicBezTo>
                    <a:pt x="253" y="543"/>
                    <a:pt x="253" y="543"/>
                    <a:pt x="253" y="543"/>
                  </a:cubicBezTo>
                  <a:cubicBezTo>
                    <a:pt x="255" y="544"/>
                    <a:pt x="257" y="545"/>
                    <a:pt x="260" y="547"/>
                  </a:cubicBezTo>
                  <a:close/>
                  <a:moveTo>
                    <a:pt x="260" y="552"/>
                  </a:moveTo>
                  <a:cubicBezTo>
                    <a:pt x="260" y="556"/>
                    <a:pt x="260" y="556"/>
                    <a:pt x="260" y="556"/>
                  </a:cubicBezTo>
                  <a:cubicBezTo>
                    <a:pt x="258" y="558"/>
                    <a:pt x="258" y="558"/>
                    <a:pt x="258" y="558"/>
                  </a:cubicBezTo>
                  <a:cubicBezTo>
                    <a:pt x="258" y="559"/>
                    <a:pt x="258" y="560"/>
                    <a:pt x="258" y="561"/>
                  </a:cubicBezTo>
                  <a:cubicBezTo>
                    <a:pt x="260" y="562"/>
                    <a:pt x="260" y="562"/>
                    <a:pt x="260" y="562"/>
                  </a:cubicBezTo>
                  <a:cubicBezTo>
                    <a:pt x="260" y="571"/>
                    <a:pt x="260" y="571"/>
                    <a:pt x="260" y="571"/>
                  </a:cubicBezTo>
                  <a:cubicBezTo>
                    <a:pt x="258" y="578"/>
                    <a:pt x="257" y="583"/>
                    <a:pt x="260" y="588"/>
                  </a:cubicBezTo>
                  <a:cubicBezTo>
                    <a:pt x="260" y="595"/>
                    <a:pt x="260" y="595"/>
                    <a:pt x="260" y="595"/>
                  </a:cubicBezTo>
                  <a:cubicBezTo>
                    <a:pt x="257" y="594"/>
                    <a:pt x="255" y="592"/>
                    <a:pt x="253" y="591"/>
                  </a:cubicBezTo>
                  <a:cubicBezTo>
                    <a:pt x="253" y="555"/>
                    <a:pt x="253" y="555"/>
                    <a:pt x="253" y="555"/>
                  </a:cubicBezTo>
                  <a:cubicBezTo>
                    <a:pt x="254" y="556"/>
                    <a:pt x="254" y="556"/>
                    <a:pt x="254" y="556"/>
                  </a:cubicBezTo>
                  <a:cubicBezTo>
                    <a:pt x="256" y="554"/>
                    <a:pt x="258" y="553"/>
                    <a:pt x="260" y="552"/>
                  </a:cubicBezTo>
                  <a:close/>
                  <a:moveTo>
                    <a:pt x="260" y="721"/>
                  </a:moveTo>
                  <a:cubicBezTo>
                    <a:pt x="260" y="729"/>
                    <a:pt x="260" y="729"/>
                    <a:pt x="260" y="729"/>
                  </a:cubicBezTo>
                  <a:cubicBezTo>
                    <a:pt x="258" y="728"/>
                    <a:pt x="256" y="727"/>
                    <a:pt x="253" y="726"/>
                  </a:cubicBezTo>
                  <a:cubicBezTo>
                    <a:pt x="253" y="719"/>
                    <a:pt x="253" y="719"/>
                    <a:pt x="253" y="719"/>
                  </a:cubicBezTo>
                  <a:cubicBezTo>
                    <a:pt x="255" y="719"/>
                    <a:pt x="257" y="720"/>
                    <a:pt x="260" y="721"/>
                  </a:cubicBezTo>
                  <a:close/>
                  <a:moveTo>
                    <a:pt x="248" y="29"/>
                  </a:moveTo>
                  <a:cubicBezTo>
                    <a:pt x="249" y="29"/>
                    <a:pt x="251" y="28"/>
                    <a:pt x="253" y="27"/>
                  </a:cubicBezTo>
                  <a:cubicBezTo>
                    <a:pt x="253" y="46"/>
                    <a:pt x="253" y="46"/>
                    <a:pt x="253" y="46"/>
                  </a:cubicBezTo>
                  <a:cubicBezTo>
                    <a:pt x="251" y="45"/>
                    <a:pt x="249" y="44"/>
                    <a:pt x="248" y="43"/>
                  </a:cubicBezTo>
                  <a:cubicBezTo>
                    <a:pt x="248" y="29"/>
                    <a:pt x="248" y="29"/>
                    <a:pt x="248" y="29"/>
                  </a:cubicBezTo>
                  <a:close/>
                  <a:moveTo>
                    <a:pt x="253" y="767"/>
                  </a:moveTo>
                  <a:cubicBezTo>
                    <a:pt x="251" y="766"/>
                    <a:pt x="249" y="764"/>
                    <a:pt x="248" y="763"/>
                  </a:cubicBezTo>
                  <a:cubicBezTo>
                    <a:pt x="248" y="733"/>
                    <a:pt x="248" y="733"/>
                    <a:pt x="248" y="733"/>
                  </a:cubicBezTo>
                  <a:cubicBezTo>
                    <a:pt x="248" y="742"/>
                    <a:pt x="249" y="749"/>
                    <a:pt x="253" y="755"/>
                  </a:cubicBezTo>
                  <a:cubicBezTo>
                    <a:pt x="253" y="767"/>
                    <a:pt x="253" y="767"/>
                    <a:pt x="253" y="767"/>
                  </a:cubicBezTo>
                  <a:close/>
                  <a:moveTo>
                    <a:pt x="253" y="66"/>
                  </a:moveTo>
                  <a:cubicBezTo>
                    <a:pt x="253" y="75"/>
                    <a:pt x="253" y="75"/>
                    <a:pt x="253" y="75"/>
                  </a:cubicBezTo>
                  <a:cubicBezTo>
                    <a:pt x="251" y="75"/>
                    <a:pt x="251" y="75"/>
                    <a:pt x="251" y="75"/>
                  </a:cubicBezTo>
                  <a:cubicBezTo>
                    <a:pt x="250" y="76"/>
                    <a:pt x="249" y="77"/>
                    <a:pt x="248" y="78"/>
                  </a:cubicBezTo>
                  <a:cubicBezTo>
                    <a:pt x="248" y="64"/>
                    <a:pt x="248" y="64"/>
                    <a:pt x="248" y="64"/>
                  </a:cubicBezTo>
                  <a:cubicBezTo>
                    <a:pt x="251" y="66"/>
                    <a:pt x="251" y="66"/>
                    <a:pt x="251" y="66"/>
                  </a:cubicBezTo>
                  <a:cubicBezTo>
                    <a:pt x="252" y="66"/>
                    <a:pt x="252" y="66"/>
                    <a:pt x="253" y="66"/>
                  </a:cubicBezTo>
                  <a:close/>
                  <a:moveTo>
                    <a:pt x="253" y="213"/>
                  </a:moveTo>
                  <a:cubicBezTo>
                    <a:pt x="253" y="221"/>
                    <a:pt x="253" y="221"/>
                    <a:pt x="253" y="221"/>
                  </a:cubicBezTo>
                  <a:cubicBezTo>
                    <a:pt x="251" y="222"/>
                    <a:pt x="249" y="222"/>
                    <a:pt x="248" y="224"/>
                  </a:cubicBezTo>
                  <a:cubicBezTo>
                    <a:pt x="248" y="217"/>
                    <a:pt x="248" y="217"/>
                    <a:pt x="248" y="217"/>
                  </a:cubicBezTo>
                  <a:cubicBezTo>
                    <a:pt x="249" y="216"/>
                    <a:pt x="251" y="214"/>
                    <a:pt x="253" y="213"/>
                  </a:cubicBezTo>
                  <a:close/>
                  <a:moveTo>
                    <a:pt x="253" y="231"/>
                  </a:moveTo>
                  <a:cubicBezTo>
                    <a:pt x="253" y="237"/>
                    <a:pt x="253" y="237"/>
                    <a:pt x="253" y="237"/>
                  </a:cubicBezTo>
                  <a:cubicBezTo>
                    <a:pt x="251" y="236"/>
                    <a:pt x="249" y="236"/>
                    <a:pt x="248" y="235"/>
                  </a:cubicBezTo>
                  <a:cubicBezTo>
                    <a:pt x="248" y="228"/>
                    <a:pt x="248" y="228"/>
                    <a:pt x="248" y="228"/>
                  </a:cubicBezTo>
                  <a:cubicBezTo>
                    <a:pt x="249" y="229"/>
                    <a:pt x="251" y="230"/>
                    <a:pt x="253" y="231"/>
                  </a:cubicBezTo>
                  <a:close/>
                  <a:moveTo>
                    <a:pt x="253" y="242"/>
                  </a:moveTo>
                  <a:cubicBezTo>
                    <a:pt x="253" y="249"/>
                    <a:pt x="253" y="249"/>
                    <a:pt x="253" y="249"/>
                  </a:cubicBezTo>
                  <a:cubicBezTo>
                    <a:pt x="252" y="249"/>
                    <a:pt x="251" y="249"/>
                    <a:pt x="249" y="250"/>
                  </a:cubicBezTo>
                  <a:cubicBezTo>
                    <a:pt x="249" y="251"/>
                    <a:pt x="248" y="252"/>
                    <a:pt x="248" y="253"/>
                  </a:cubicBezTo>
                  <a:cubicBezTo>
                    <a:pt x="248" y="245"/>
                    <a:pt x="248" y="245"/>
                    <a:pt x="248" y="245"/>
                  </a:cubicBezTo>
                  <a:cubicBezTo>
                    <a:pt x="250" y="244"/>
                    <a:pt x="251" y="244"/>
                    <a:pt x="253" y="242"/>
                  </a:cubicBezTo>
                  <a:close/>
                  <a:moveTo>
                    <a:pt x="253" y="255"/>
                  </a:moveTo>
                  <a:cubicBezTo>
                    <a:pt x="253" y="263"/>
                    <a:pt x="253" y="263"/>
                    <a:pt x="253" y="263"/>
                  </a:cubicBezTo>
                  <a:cubicBezTo>
                    <a:pt x="252" y="265"/>
                    <a:pt x="252" y="268"/>
                    <a:pt x="253" y="271"/>
                  </a:cubicBezTo>
                  <a:cubicBezTo>
                    <a:pt x="253" y="278"/>
                    <a:pt x="253" y="278"/>
                    <a:pt x="253" y="278"/>
                  </a:cubicBezTo>
                  <a:cubicBezTo>
                    <a:pt x="251" y="276"/>
                    <a:pt x="249" y="274"/>
                    <a:pt x="248" y="273"/>
                  </a:cubicBezTo>
                  <a:cubicBezTo>
                    <a:pt x="248" y="263"/>
                    <a:pt x="248" y="263"/>
                    <a:pt x="248" y="263"/>
                  </a:cubicBezTo>
                  <a:cubicBezTo>
                    <a:pt x="250" y="260"/>
                    <a:pt x="252" y="258"/>
                    <a:pt x="253" y="255"/>
                  </a:cubicBezTo>
                  <a:close/>
                  <a:moveTo>
                    <a:pt x="253" y="304"/>
                  </a:moveTo>
                  <a:cubicBezTo>
                    <a:pt x="253" y="338"/>
                    <a:pt x="253" y="338"/>
                    <a:pt x="253" y="338"/>
                  </a:cubicBezTo>
                  <a:cubicBezTo>
                    <a:pt x="253" y="339"/>
                    <a:pt x="253" y="340"/>
                    <a:pt x="252" y="340"/>
                  </a:cubicBezTo>
                  <a:cubicBezTo>
                    <a:pt x="253" y="340"/>
                    <a:pt x="253" y="340"/>
                    <a:pt x="253" y="340"/>
                  </a:cubicBezTo>
                  <a:cubicBezTo>
                    <a:pt x="253" y="351"/>
                    <a:pt x="253" y="351"/>
                    <a:pt x="253" y="351"/>
                  </a:cubicBezTo>
                  <a:cubicBezTo>
                    <a:pt x="253" y="351"/>
                    <a:pt x="253" y="351"/>
                    <a:pt x="252" y="351"/>
                  </a:cubicBezTo>
                  <a:cubicBezTo>
                    <a:pt x="252" y="348"/>
                    <a:pt x="251" y="345"/>
                    <a:pt x="251" y="343"/>
                  </a:cubicBezTo>
                  <a:cubicBezTo>
                    <a:pt x="250" y="343"/>
                    <a:pt x="249" y="343"/>
                    <a:pt x="249" y="344"/>
                  </a:cubicBezTo>
                  <a:cubicBezTo>
                    <a:pt x="248" y="345"/>
                    <a:pt x="248" y="346"/>
                    <a:pt x="248" y="347"/>
                  </a:cubicBezTo>
                  <a:cubicBezTo>
                    <a:pt x="248" y="332"/>
                    <a:pt x="248" y="332"/>
                    <a:pt x="248" y="332"/>
                  </a:cubicBezTo>
                  <a:cubicBezTo>
                    <a:pt x="249" y="328"/>
                    <a:pt x="251" y="323"/>
                    <a:pt x="250" y="319"/>
                  </a:cubicBezTo>
                  <a:cubicBezTo>
                    <a:pt x="249" y="320"/>
                    <a:pt x="249" y="321"/>
                    <a:pt x="248" y="321"/>
                  </a:cubicBezTo>
                  <a:cubicBezTo>
                    <a:pt x="248" y="302"/>
                    <a:pt x="248" y="302"/>
                    <a:pt x="248" y="302"/>
                  </a:cubicBezTo>
                  <a:cubicBezTo>
                    <a:pt x="249" y="302"/>
                    <a:pt x="251" y="303"/>
                    <a:pt x="253" y="304"/>
                  </a:cubicBezTo>
                  <a:close/>
                  <a:moveTo>
                    <a:pt x="253" y="363"/>
                  </a:moveTo>
                  <a:cubicBezTo>
                    <a:pt x="253" y="374"/>
                    <a:pt x="253" y="374"/>
                    <a:pt x="253" y="374"/>
                  </a:cubicBezTo>
                  <a:cubicBezTo>
                    <a:pt x="251" y="372"/>
                    <a:pt x="250" y="371"/>
                    <a:pt x="248" y="370"/>
                  </a:cubicBezTo>
                  <a:cubicBezTo>
                    <a:pt x="248" y="362"/>
                    <a:pt x="248" y="362"/>
                    <a:pt x="248" y="362"/>
                  </a:cubicBezTo>
                  <a:cubicBezTo>
                    <a:pt x="249" y="362"/>
                    <a:pt x="251" y="363"/>
                    <a:pt x="253" y="363"/>
                  </a:cubicBezTo>
                  <a:close/>
                  <a:moveTo>
                    <a:pt x="253" y="390"/>
                  </a:moveTo>
                  <a:cubicBezTo>
                    <a:pt x="253" y="397"/>
                    <a:pt x="253" y="397"/>
                    <a:pt x="253" y="397"/>
                  </a:cubicBezTo>
                  <a:cubicBezTo>
                    <a:pt x="252" y="395"/>
                    <a:pt x="251" y="394"/>
                    <a:pt x="248" y="394"/>
                  </a:cubicBezTo>
                  <a:cubicBezTo>
                    <a:pt x="248" y="390"/>
                    <a:pt x="248" y="390"/>
                    <a:pt x="248" y="390"/>
                  </a:cubicBezTo>
                  <a:cubicBezTo>
                    <a:pt x="253" y="390"/>
                    <a:pt x="253" y="390"/>
                    <a:pt x="253" y="390"/>
                  </a:cubicBezTo>
                  <a:close/>
                  <a:moveTo>
                    <a:pt x="253" y="411"/>
                  </a:moveTo>
                  <a:cubicBezTo>
                    <a:pt x="253" y="414"/>
                    <a:pt x="253" y="414"/>
                    <a:pt x="253" y="414"/>
                  </a:cubicBezTo>
                  <a:cubicBezTo>
                    <a:pt x="248" y="414"/>
                    <a:pt x="248" y="414"/>
                    <a:pt x="248" y="414"/>
                  </a:cubicBezTo>
                  <a:cubicBezTo>
                    <a:pt x="248" y="410"/>
                    <a:pt x="248" y="410"/>
                    <a:pt x="248" y="410"/>
                  </a:cubicBezTo>
                  <a:cubicBezTo>
                    <a:pt x="249" y="410"/>
                    <a:pt x="249" y="411"/>
                    <a:pt x="250" y="411"/>
                  </a:cubicBezTo>
                  <a:cubicBezTo>
                    <a:pt x="253" y="411"/>
                    <a:pt x="253" y="411"/>
                    <a:pt x="253" y="411"/>
                  </a:cubicBezTo>
                  <a:close/>
                  <a:moveTo>
                    <a:pt x="253" y="436"/>
                  </a:moveTo>
                  <a:cubicBezTo>
                    <a:pt x="253" y="449"/>
                    <a:pt x="253" y="449"/>
                    <a:pt x="253" y="449"/>
                  </a:cubicBezTo>
                  <a:cubicBezTo>
                    <a:pt x="251" y="452"/>
                    <a:pt x="249" y="454"/>
                    <a:pt x="248" y="456"/>
                  </a:cubicBezTo>
                  <a:cubicBezTo>
                    <a:pt x="248" y="439"/>
                    <a:pt x="248" y="439"/>
                    <a:pt x="248" y="439"/>
                  </a:cubicBezTo>
                  <a:cubicBezTo>
                    <a:pt x="250" y="438"/>
                    <a:pt x="252" y="438"/>
                    <a:pt x="253" y="436"/>
                  </a:cubicBezTo>
                  <a:close/>
                  <a:moveTo>
                    <a:pt x="253" y="457"/>
                  </a:moveTo>
                  <a:cubicBezTo>
                    <a:pt x="253" y="470"/>
                    <a:pt x="253" y="470"/>
                    <a:pt x="253" y="470"/>
                  </a:cubicBezTo>
                  <a:cubicBezTo>
                    <a:pt x="247" y="462"/>
                    <a:pt x="248" y="459"/>
                    <a:pt x="253" y="457"/>
                  </a:cubicBezTo>
                  <a:close/>
                  <a:moveTo>
                    <a:pt x="253" y="470"/>
                  </a:moveTo>
                  <a:cubicBezTo>
                    <a:pt x="252" y="470"/>
                    <a:pt x="251" y="470"/>
                    <a:pt x="250" y="470"/>
                  </a:cubicBezTo>
                  <a:cubicBezTo>
                    <a:pt x="248" y="468"/>
                    <a:pt x="248" y="468"/>
                    <a:pt x="248" y="468"/>
                  </a:cubicBezTo>
                  <a:cubicBezTo>
                    <a:pt x="248" y="493"/>
                    <a:pt x="248" y="493"/>
                    <a:pt x="248" y="493"/>
                  </a:cubicBezTo>
                  <a:cubicBezTo>
                    <a:pt x="250" y="494"/>
                    <a:pt x="251" y="496"/>
                    <a:pt x="253" y="497"/>
                  </a:cubicBezTo>
                  <a:cubicBezTo>
                    <a:pt x="253" y="487"/>
                    <a:pt x="253" y="487"/>
                    <a:pt x="253" y="487"/>
                  </a:cubicBezTo>
                  <a:cubicBezTo>
                    <a:pt x="252" y="486"/>
                    <a:pt x="252" y="484"/>
                    <a:pt x="251" y="483"/>
                  </a:cubicBezTo>
                  <a:cubicBezTo>
                    <a:pt x="253" y="483"/>
                    <a:pt x="253" y="483"/>
                    <a:pt x="253" y="483"/>
                  </a:cubicBezTo>
                  <a:cubicBezTo>
                    <a:pt x="253" y="470"/>
                    <a:pt x="253" y="470"/>
                    <a:pt x="253" y="470"/>
                  </a:cubicBezTo>
                  <a:close/>
                  <a:moveTo>
                    <a:pt x="253" y="529"/>
                  </a:moveTo>
                  <a:cubicBezTo>
                    <a:pt x="253" y="534"/>
                    <a:pt x="253" y="534"/>
                    <a:pt x="253" y="534"/>
                  </a:cubicBezTo>
                  <a:cubicBezTo>
                    <a:pt x="253" y="534"/>
                    <a:pt x="253" y="534"/>
                    <a:pt x="252" y="534"/>
                  </a:cubicBezTo>
                  <a:cubicBezTo>
                    <a:pt x="251" y="535"/>
                    <a:pt x="250" y="536"/>
                    <a:pt x="248" y="537"/>
                  </a:cubicBezTo>
                  <a:cubicBezTo>
                    <a:pt x="248" y="538"/>
                    <a:pt x="249" y="539"/>
                    <a:pt x="249" y="539"/>
                  </a:cubicBezTo>
                  <a:cubicBezTo>
                    <a:pt x="250" y="541"/>
                    <a:pt x="251" y="541"/>
                    <a:pt x="253" y="543"/>
                  </a:cubicBezTo>
                  <a:cubicBezTo>
                    <a:pt x="253" y="547"/>
                    <a:pt x="253" y="547"/>
                    <a:pt x="253" y="547"/>
                  </a:cubicBezTo>
                  <a:cubicBezTo>
                    <a:pt x="251" y="546"/>
                    <a:pt x="250" y="545"/>
                    <a:pt x="248" y="544"/>
                  </a:cubicBezTo>
                  <a:cubicBezTo>
                    <a:pt x="248" y="534"/>
                    <a:pt x="248" y="534"/>
                    <a:pt x="248" y="534"/>
                  </a:cubicBezTo>
                  <a:cubicBezTo>
                    <a:pt x="249" y="532"/>
                    <a:pt x="251" y="531"/>
                    <a:pt x="253" y="529"/>
                  </a:cubicBezTo>
                  <a:close/>
                  <a:moveTo>
                    <a:pt x="253" y="555"/>
                  </a:moveTo>
                  <a:cubicBezTo>
                    <a:pt x="253" y="591"/>
                    <a:pt x="253" y="591"/>
                    <a:pt x="253" y="591"/>
                  </a:cubicBezTo>
                  <a:cubicBezTo>
                    <a:pt x="251" y="589"/>
                    <a:pt x="249" y="588"/>
                    <a:pt x="248" y="586"/>
                  </a:cubicBezTo>
                  <a:cubicBezTo>
                    <a:pt x="248" y="580"/>
                    <a:pt x="248" y="580"/>
                    <a:pt x="248" y="580"/>
                  </a:cubicBezTo>
                  <a:cubicBezTo>
                    <a:pt x="248" y="581"/>
                    <a:pt x="249" y="582"/>
                    <a:pt x="250" y="583"/>
                  </a:cubicBezTo>
                  <a:cubicBezTo>
                    <a:pt x="253" y="570"/>
                    <a:pt x="255" y="566"/>
                    <a:pt x="248" y="557"/>
                  </a:cubicBezTo>
                  <a:cubicBezTo>
                    <a:pt x="248" y="551"/>
                    <a:pt x="248" y="551"/>
                    <a:pt x="248" y="551"/>
                  </a:cubicBezTo>
                  <a:cubicBezTo>
                    <a:pt x="249" y="552"/>
                    <a:pt x="251" y="553"/>
                    <a:pt x="253" y="555"/>
                  </a:cubicBezTo>
                  <a:close/>
                  <a:moveTo>
                    <a:pt x="253" y="719"/>
                  </a:moveTo>
                  <a:cubicBezTo>
                    <a:pt x="253" y="726"/>
                    <a:pt x="253" y="726"/>
                    <a:pt x="253" y="726"/>
                  </a:cubicBezTo>
                  <a:cubicBezTo>
                    <a:pt x="251" y="726"/>
                    <a:pt x="250" y="725"/>
                    <a:pt x="248" y="724"/>
                  </a:cubicBezTo>
                  <a:cubicBezTo>
                    <a:pt x="248" y="717"/>
                    <a:pt x="248" y="717"/>
                    <a:pt x="248" y="717"/>
                  </a:cubicBezTo>
                  <a:cubicBezTo>
                    <a:pt x="249" y="717"/>
                    <a:pt x="251" y="718"/>
                    <a:pt x="253" y="719"/>
                  </a:cubicBezTo>
                  <a:close/>
                  <a:moveTo>
                    <a:pt x="248" y="503"/>
                  </a:moveTo>
                  <a:cubicBezTo>
                    <a:pt x="248" y="497"/>
                    <a:pt x="248" y="497"/>
                    <a:pt x="248" y="497"/>
                  </a:cubicBezTo>
                  <a:cubicBezTo>
                    <a:pt x="248" y="497"/>
                    <a:pt x="249" y="497"/>
                    <a:pt x="249" y="497"/>
                  </a:cubicBezTo>
                  <a:cubicBezTo>
                    <a:pt x="249" y="499"/>
                    <a:pt x="249" y="500"/>
                    <a:pt x="249" y="502"/>
                  </a:cubicBezTo>
                  <a:cubicBezTo>
                    <a:pt x="249" y="502"/>
                    <a:pt x="248" y="503"/>
                    <a:pt x="248" y="503"/>
                  </a:cubicBezTo>
                  <a:close/>
                  <a:moveTo>
                    <a:pt x="238" y="33"/>
                  </a:moveTo>
                  <a:cubicBezTo>
                    <a:pt x="241" y="32"/>
                    <a:pt x="244" y="31"/>
                    <a:pt x="248" y="29"/>
                  </a:cubicBezTo>
                  <a:cubicBezTo>
                    <a:pt x="248" y="43"/>
                    <a:pt x="248" y="43"/>
                    <a:pt x="248" y="43"/>
                  </a:cubicBezTo>
                  <a:cubicBezTo>
                    <a:pt x="245" y="42"/>
                    <a:pt x="241" y="42"/>
                    <a:pt x="238" y="42"/>
                  </a:cubicBezTo>
                  <a:cubicBezTo>
                    <a:pt x="238" y="33"/>
                    <a:pt x="238" y="33"/>
                    <a:pt x="238" y="33"/>
                  </a:cubicBezTo>
                  <a:close/>
                  <a:moveTo>
                    <a:pt x="248" y="763"/>
                  </a:moveTo>
                  <a:cubicBezTo>
                    <a:pt x="248" y="763"/>
                    <a:pt x="248" y="763"/>
                    <a:pt x="248" y="763"/>
                  </a:cubicBezTo>
                  <a:cubicBezTo>
                    <a:pt x="244" y="762"/>
                    <a:pt x="241" y="762"/>
                    <a:pt x="238" y="760"/>
                  </a:cubicBezTo>
                  <a:cubicBezTo>
                    <a:pt x="238" y="753"/>
                    <a:pt x="238" y="753"/>
                    <a:pt x="238" y="753"/>
                  </a:cubicBezTo>
                  <a:cubicBezTo>
                    <a:pt x="241" y="753"/>
                    <a:pt x="241" y="753"/>
                    <a:pt x="241" y="753"/>
                  </a:cubicBezTo>
                  <a:cubicBezTo>
                    <a:pt x="240" y="745"/>
                    <a:pt x="240" y="737"/>
                    <a:pt x="238" y="729"/>
                  </a:cubicBezTo>
                  <a:cubicBezTo>
                    <a:pt x="238" y="711"/>
                    <a:pt x="238" y="711"/>
                    <a:pt x="238" y="711"/>
                  </a:cubicBezTo>
                  <a:cubicBezTo>
                    <a:pt x="239" y="713"/>
                    <a:pt x="241" y="714"/>
                    <a:pt x="242" y="715"/>
                  </a:cubicBezTo>
                  <a:cubicBezTo>
                    <a:pt x="244" y="716"/>
                    <a:pt x="246" y="716"/>
                    <a:pt x="248" y="717"/>
                  </a:cubicBezTo>
                  <a:cubicBezTo>
                    <a:pt x="248" y="724"/>
                    <a:pt x="248" y="724"/>
                    <a:pt x="248" y="724"/>
                  </a:cubicBezTo>
                  <a:cubicBezTo>
                    <a:pt x="247" y="724"/>
                    <a:pt x="247" y="724"/>
                    <a:pt x="247" y="724"/>
                  </a:cubicBezTo>
                  <a:cubicBezTo>
                    <a:pt x="247" y="727"/>
                    <a:pt x="248" y="730"/>
                    <a:pt x="248" y="733"/>
                  </a:cubicBezTo>
                  <a:cubicBezTo>
                    <a:pt x="248" y="763"/>
                    <a:pt x="248" y="763"/>
                    <a:pt x="248" y="763"/>
                  </a:cubicBezTo>
                  <a:close/>
                  <a:moveTo>
                    <a:pt x="248" y="64"/>
                  </a:moveTo>
                  <a:cubicBezTo>
                    <a:pt x="248" y="78"/>
                    <a:pt x="248" y="78"/>
                    <a:pt x="248" y="78"/>
                  </a:cubicBezTo>
                  <a:cubicBezTo>
                    <a:pt x="244" y="80"/>
                    <a:pt x="241" y="83"/>
                    <a:pt x="238" y="84"/>
                  </a:cubicBezTo>
                  <a:cubicBezTo>
                    <a:pt x="238" y="75"/>
                    <a:pt x="238" y="75"/>
                    <a:pt x="238" y="75"/>
                  </a:cubicBezTo>
                  <a:cubicBezTo>
                    <a:pt x="239" y="75"/>
                    <a:pt x="241" y="74"/>
                    <a:pt x="243" y="73"/>
                  </a:cubicBezTo>
                  <a:cubicBezTo>
                    <a:pt x="238" y="69"/>
                    <a:pt x="238" y="69"/>
                    <a:pt x="238" y="69"/>
                  </a:cubicBezTo>
                  <a:cubicBezTo>
                    <a:pt x="238" y="58"/>
                    <a:pt x="238" y="58"/>
                    <a:pt x="238" y="58"/>
                  </a:cubicBezTo>
                  <a:cubicBezTo>
                    <a:pt x="248" y="64"/>
                    <a:pt x="248" y="64"/>
                    <a:pt x="248" y="64"/>
                  </a:cubicBezTo>
                  <a:close/>
                  <a:moveTo>
                    <a:pt x="248" y="217"/>
                  </a:moveTo>
                  <a:cubicBezTo>
                    <a:pt x="248" y="224"/>
                    <a:pt x="248" y="224"/>
                    <a:pt x="248" y="224"/>
                  </a:cubicBezTo>
                  <a:cubicBezTo>
                    <a:pt x="247" y="225"/>
                    <a:pt x="245" y="226"/>
                    <a:pt x="244" y="227"/>
                  </a:cubicBezTo>
                  <a:cubicBezTo>
                    <a:pt x="248" y="228"/>
                    <a:pt x="248" y="228"/>
                    <a:pt x="248" y="228"/>
                  </a:cubicBezTo>
                  <a:cubicBezTo>
                    <a:pt x="248" y="235"/>
                    <a:pt x="248" y="235"/>
                    <a:pt x="248" y="235"/>
                  </a:cubicBezTo>
                  <a:cubicBezTo>
                    <a:pt x="244" y="234"/>
                    <a:pt x="241" y="234"/>
                    <a:pt x="238" y="235"/>
                  </a:cubicBezTo>
                  <a:cubicBezTo>
                    <a:pt x="238" y="226"/>
                    <a:pt x="238" y="226"/>
                    <a:pt x="238" y="226"/>
                  </a:cubicBezTo>
                  <a:cubicBezTo>
                    <a:pt x="241" y="223"/>
                    <a:pt x="244" y="220"/>
                    <a:pt x="248" y="217"/>
                  </a:cubicBezTo>
                  <a:close/>
                  <a:moveTo>
                    <a:pt x="248" y="245"/>
                  </a:moveTo>
                  <a:cubicBezTo>
                    <a:pt x="248" y="253"/>
                    <a:pt x="248" y="253"/>
                    <a:pt x="248" y="253"/>
                  </a:cubicBezTo>
                  <a:cubicBezTo>
                    <a:pt x="245" y="258"/>
                    <a:pt x="241" y="259"/>
                    <a:pt x="247" y="265"/>
                  </a:cubicBezTo>
                  <a:cubicBezTo>
                    <a:pt x="247" y="264"/>
                    <a:pt x="247" y="264"/>
                    <a:pt x="248" y="263"/>
                  </a:cubicBezTo>
                  <a:cubicBezTo>
                    <a:pt x="248" y="273"/>
                    <a:pt x="248" y="273"/>
                    <a:pt x="248" y="273"/>
                  </a:cubicBezTo>
                  <a:cubicBezTo>
                    <a:pt x="244" y="269"/>
                    <a:pt x="242" y="266"/>
                    <a:pt x="241" y="263"/>
                  </a:cubicBezTo>
                  <a:cubicBezTo>
                    <a:pt x="240" y="263"/>
                    <a:pt x="239" y="263"/>
                    <a:pt x="238" y="263"/>
                  </a:cubicBezTo>
                  <a:cubicBezTo>
                    <a:pt x="238" y="257"/>
                    <a:pt x="238" y="257"/>
                    <a:pt x="238" y="257"/>
                  </a:cubicBezTo>
                  <a:cubicBezTo>
                    <a:pt x="239" y="255"/>
                    <a:pt x="241" y="254"/>
                    <a:pt x="243" y="252"/>
                  </a:cubicBezTo>
                  <a:cubicBezTo>
                    <a:pt x="241" y="251"/>
                    <a:pt x="239" y="251"/>
                    <a:pt x="238" y="250"/>
                  </a:cubicBezTo>
                  <a:cubicBezTo>
                    <a:pt x="238" y="243"/>
                    <a:pt x="238" y="243"/>
                    <a:pt x="238" y="243"/>
                  </a:cubicBezTo>
                  <a:cubicBezTo>
                    <a:pt x="243" y="245"/>
                    <a:pt x="243" y="245"/>
                    <a:pt x="243" y="245"/>
                  </a:cubicBezTo>
                  <a:cubicBezTo>
                    <a:pt x="245" y="245"/>
                    <a:pt x="247" y="245"/>
                    <a:pt x="248" y="245"/>
                  </a:cubicBezTo>
                  <a:close/>
                  <a:moveTo>
                    <a:pt x="248" y="302"/>
                  </a:moveTo>
                  <a:cubicBezTo>
                    <a:pt x="248" y="321"/>
                    <a:pt x="248" y="321"/>
                    <a:pt x="248" y="321"/>
                  </a:cubicBezTo>
                  <a:cubicBezTo>
                    <a:pt x="245" y="323"/>
                    <a:pt x="243" y="323"/>
                    <a:pt x="238" y="323"/>
                  </a:cubicBezTo>
                  <a:cubicBezTo>
                    <a:pt x="238" y="327"/>
                    <a:pt x="239" y="328"/>
                    <a:pt x="241" y="331"/>
                  </a:cubicBezTo>
                  <a:cubicBezTo>
                    <a:pt x="241" y="334"/>
                    <a:pt x="242" y="337"/>
                    <a:pt x="242" y="340"/>
                  </a:cubicBezTo>
                  <a:cubicBezTo>
                    <a:pt x="244" y="339"/>
                    <a:pt x="246" y="336"/>
                    <a:pt x="248" y="332"/>
                  </a:cubicBezTo>
                  <a:cubicBezTo>
                    <a:pt x="248" y="347"/>
                    <a:pt x="248" y="347"/>
                    <a:pt x="248" y="347"/>
                  </a:cubicBezTo>
                  <a:cubicBezTo>
                    <a:pt x="248" y="347"/>
                    <a:pt x="248" y="347"/>
                    <a:pt x="248" y="347"/>
                  </a:cubicBezTo>
                  <a:cubicBezTo>
                    <a:pt x="245" y="348"/>
                    <a:pt x="241" y="349"/>
                    <a:pt x="238" y="349"/>
                  </a:cubicBezTo>
                  <a:cubicBezTo>
                    <a:pt x="238" y="310"/>
                    <a:pt x="238" y="310"/>
                    <a:pt x="238" y="310"/>
                  </a:cubicBezTo>
                  <a:cubicBezTo>
                    <a:pt x="241" y="304"/>
                    <a:pt x="244" y="301"/>
                    <a:pt x="248" y="302"/>
                  </a:cubicBezTo>
                  <a:close/>
                  <a:moveTo>
                    <a:pt x="248" y="362"/>
                  </a:moveTo>
                  <a:cubicBezTo>
                    <a:pt x="248" y="370"/>
                    <a:pt x="248" y="370"/>
                    <a:pt x="248" y="370"/>
                  </a:cubicBezTo>
                  <a:cubicBezTo>
                    <a:pt x="245" y="370"/>
                    <a:pt x="243" y="370"/>
                    <a:pt x="238" y="370"/>
                  </a:cubicBezTo>
                  <a:cubicBezTo>
                    <a:pt x="238" y="360"/>
                    <a:pt x="238" y="360"/>
                    <a:pt x="238" y="360"/>
                  </a:cubicBezTo>
                  <a:cubicBezTo>
                    <a:pt x="241" y="360"/>
                    <a:pt x="244" y="361"/>
                    <a:pt x="248" y="362"/>
                  </a:cubicBezTo>
                  <a:close/>
                  <a:moveTo>
                    <a:pt x="248" y="390"/>
                  </a:moveTo>
                  <a:cubicBezTo>
                    <a:pt x="248" y="394"/>
                    <a:pt x="248" y="394"/>
                    <a:pt x="248" y="394"/>
                  </a:cubicBezTo>
                  <a:cubicBezTo>
                    <a:pt x="247" y="393"/>
                    <a:pt x="245" y="393"/>
                    <a:pt x="244" y="393"/>
                  </a:cubicBezTo>
                  <a:cubicBezTo>
                    <a:pt x="245" y="399"/>
                    <a:pt x="247" y="404"/>
                    <a:pt x="248" y="410"/>
                  </a:cubicBezTo>
                  <a:cubicBezTo>
                    <a:pt x="248" y="410"/>
                    <a:pt x="248" y="410"/>
                    <a:pt x="248" y="410"/>
                  </a:cubicBezTo>
                  <a:cubicBezTo>
                    <a:pt x="248" y="414"/>
                    <a:pt x="248" y="414"/>
                    <a:pt x="248" y="414"/>
                  </a:cubicBezTo>
                  <a:cubicBezTo>
                    <a:pt x="238" y="414"/>
                    <a:pt x="238" y="414"/>
                    <a:pt x="238" y="414"/>
                  </a:cubicBezTo>
                  <a:cubicBezTo>
                    <a:pt x="238" y="411"/>
                    <a:pt x="238" y="411"/>
                    <a:pt x="238" y="411"/>
                  </a:cubicBezTo>
                  <a:cubicBezTo>
                    <a:pt x="240" y="411"/>
                    <a:pt x="242" y="410"/>
                    <a:pt x="244" y="410"/>
                  </a:cubicBezTo>
                  <a:cubicBezTo>
                    <a:pt x="243" y="405"/>
                    <a:pt x="242" y="400"/>
                    <a:pt x="241" y="395"/>
                  </a:cubicBezTo>
                  <a:cubicBezTo>
                    <a:pt x="240" y="395"/>
                    <a:pt x="239" y="394"/>
                    <a:pt x="238" y="394"/>
                  </a:cubicBezTo>
                  <a:cubicBezTo>
                    <a:pt x="238" y="390"/>
                    <a:pt x="238" y="390"/>
                    <a:pt x="238" y="390"/>
                  </a:cubicBezTo>
                  <a:cubicBezTo>
                    <a:pt x="248" y="390"/>
                    <a:pt x="248" y="390"/>
                    <a:pt x="248" y="390"/>
                  </a:cubicBezTo>
                  <a:close/>
                  <a:moveTo>
                    <a:pt x="248" y="439"/>
                  </a:moveTo>
                  <a:cubicBezTo>
                    <a:pt x="248" y="456"/>
                    <a:pt x="248" y="456"/>
                    <a:pt x="248" y="456"/>
                  </a:cubicBezTo>
                  <a:cubicBezTo>
                    <a:pt x="246" y="458"/>
                    <a:pt x="243" y="461"/>
                    <a:pt x="238" y="467"/>
                  </a:cubicBezTo>
                  <a:cubicBezTo>
                    <a:pt x="241" y="471"/>
                    <a:pt x="243" y="476"/>
                    <a:pt x="248" y="478"/>
                  </a:cubicBezTo>
                  <a:cubicBezTo>
                    <a:pt x="246" y="476"/>
                    <a:pt x="245" y="473"/>
                    <a:pt x="243" y="470"/>
                  </a:cubicBezTo>
                  <a:cubicBezTo>
                    <a:pt x="244" y="470"/>
                    <a:pt x="245" y="469"/>
                    <a:pt x="245" y="468"/>
                  </a:cubicBezTo>
                  <a:cubicBezTo>
                    <a:pt x="246" y="468"/>
                    <a:pt x="247" y="468"/>
                    <a:pt x="248" y="468"/>
                  </a:cubicBezTo>
                  <a:cubicBezTo>
                    <a:pt x="248" y="468"/>
                    <a:pt x="248" y="468"/>
                    <a:pt x="248" y="468"/>
                  </a:cubicBezTo>
                  <a:cubicBezTo>
                    <a:pt x="248" y="493"/>
                    <a:pt x="248" y="493"/>
                    <a:pt x="248" y="493"/>
                  </a:cubicBezTo>
                  <a:cubicBezTo>
                    <a:pt x="247" y="493"/>
                    <a:pt x="245" y="493"/>
                    <a:pt x="244" y="492"/>
                  </a:cubicBezTo>
                  <a:cubicBezTo>
                    <a:pt x="245" y="495"/>
                    <a:pt x="246" y="496"/>
                    <a:pt x="248" y="497"/>
                  </a:cubicBezTo>
                  <a:cubicBezTo>
                    <a:pt x="248" y="503"/>
                    <a:pt x="248" y="503"/>
                    <a:pt x="248" y="503"/>
                  </a:cubicBezTo>
                  <a:cubicBezTo>
                    <a:pt x="247" y="503"/>
                    <a:pt x="246" y="503"/>
                    <a:pt x="244" y="503"/>
                  </a:cubicBezTo>
                  <a:cubicBezTo>
                    <a:pt x="242" y="501"/>
                    <a:pt x="240" y="500"/>
                    <a:pt x="238" y="500"/>
                  </a:cubicBezTo>
                  <a:cubicBezTo>
                    <a:pt x="238" y="486"/>
                    <a:pt x="238" y="486"/>
                    <a:pt x="238" y="486"/>
                  </a:cubicBezTo>
                  <a:cubicBezTo>
                    <a:pt x="239" y="486"/>
                    <a:pt x="239" y="486"/>
                    <a:pt x="241" y="486"/>
                  </a:cubicBezTo>
                  <a:cubicBezTo>
                    <a:pt x="240" y="484"/>
                    <a:pt x="240" y="482"/>
                    <a:pt x="239" y="480"/>
                  </a:cubicBezTo>
                  <a:cubicBezTo>
                    <a:pt x="238" y="480"/>
                    <a:pt x="238" y="480"/>
                    <a:pt x="238" y="480"/>
                  </a:cubicBezTo>
                  <a:cubicBezTo>
                    <a:pt x="238" y="455"/>
                    <a:pt x="238" y="455"/>
                    <a:pt x="238" y="455"/>
                  </a:cubicBezTo>
                  <a:cubicBezTo>
                    <a:pt x="240" y="453"/>
                    <a:pt x="241" y="451"/>
                    <a:pt x="244" y="447"/>
                  </a:cubicBezTo>
                  <a:cubicBezTo>
                    <a:pt x="242" y="447"/>
                    <a:pt x="240" y="446"/>
                    <a:pt x="238" y="446"/>
                  </a:cubicBezTo>
                  <a:cubicBezTo>
                    <a:pt x="238" y="439"/>
                    <a:pt x="238" y="439"/>
                    <a:pt x="238" y="439"/>
                  </a:cubicBezTo>
                  <a:cubicBezTo>
                    <a:pt x="242" y="439"/>
                    <a:pt x="245" y="439"/>
                    <a:pt x="248" y="439"/>
                  </a:cubicBezTo>
                  <a:close/>
                  <a:moveTo>
                    <a:pt x="248" y="534"/>
                  </a:moveTo>
                  <a:cubicBezTo>
                    <a:pt x="248" y="544"/>
                    <a:pt x="248" y="544"/>
                    <a:pt x="248" y="544"/>
                  </a:cubicBezTo>
                  <a:cubicBezTo>
                    <a:pt x="246" y="543"/>
                    <a:pt x="245" y="543"/>
                    <a:pt x="243" y="543"/>
                  </a:cubicBezTo>
                  <a:cubicBezTo>
                    <a:pt x="245" y="548"/>
                    <a:pt x="246" y="549"/>
                    <a:pt x="248" y="551"/>
                  </a:cubicBezTo>
                  <a:cubicBezTo>
                    <a:pt x="248" y="557"/>
                    <a:pt x="248" y="557"/>
                    <a:pt x="248" y="557"/>
                  </a:cubicBezTo>
                  <a:cubicBezTo>
                    <a:pt x="247" y="556"/>
                    <a:pt x="247" y="555"/>
                    <a:pt x="246" y="554"/>
                  </a:cubicBezTo>
                  <a:cubicBezTo>
                    <a:pt x="243" y="567"/>
                    <a:pt x="240" y="572"/>
                    <a:pt x="248" y="580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44" y="584"/>
                    <a:pt x="241" y="580"/>
                    <a:pt x="238" y="577"/>
                  </a:cubicBezTo>
                  <a:cubicBezTo>
                    <a:pt x="238" y="562"/>
                    <a:pt x="238" y="562"/>
                    <a:pt x="238" y="562"/>
                  </a:cubicBezTo>
                  <a:cubicBezTo>
                    <a:pt x="239" y="557"/>
                    <a:pt x="240" y="551"/>
                    <a:pt x="238" y="547"/>
                  </a:cubicBezTo>
                  <a:cubicBezTo>
                    <a:pt x="238" y="539"/>
                    <a:pt x="238" y="539"/>
                    <a:pt x="238" y="539"/>
                  </a:cubicBezTo>
                  <a:cubicBezTo>
                    <a:pt x="238" y="539"/>
                    <a:pt x="239" y="540"/>
                    <a:pt x="239" y="540"/>
                  </a:cubicBezTo>
                  <a:cubicBezTo>
                    <a:pt x="241" y="539"/>
                    <a:pt x="244" y="537"/>
                    <a:pt x="248" y="534"/>
                  </a:cubicBezTo>
                  <a:close/>
                  <a:moveTo>
                    <a:pt x="230" y="37"/>
                  </a:moveTo>
                  <a:cubicBezTo>
                    <a:pt x="232" y="36"/>
                    <a:pt x="235" y="35"/>
                    <a:pt x="238" y="33"/>
                  </a:cubicBezTo>
                  <a:cubicBezTo>
                    <a:pt x="238" y="42"/>
                    <a:pt x="238" y="42"/>
                    <a:pt x="238" y="42"/>
                  </a:cubicBezTo>
                  <a:cubicBezTo>
                    <a:pt x="235" y="42"/>
                    <a:pt x="232" y="43"/>
                    <a:pt x="230" y="45"/>
                  </a:cubicBezTo>
                  <a:cubicBezTo>
                    <a:pt x="230" y="37"/>
                    <a:pt x="230" y="37"/>
                    <a:pt x="230" y="37"/>
                  </a:cubicBezTo>
                  <a:close/>
                  <a:moveTo>
                    <a:pt x="238" y="760"/>
                  </a:moveTo>
                  <a:cubicBezTo>
                    <a:pt x="235" y="759"/>
                    <a:pt x="232" y="759"/>
                    <a:pt x="230" y="757"/>
                  </a:cubicBezTo>
                  <a:cubicBezTo>
                    <a:pt x="230" y="749"/>
                    <a:pt x="230" y="749"/>
                    <a:pt x="230" y="749"/>
                  </a:cubicBezTo>
                  <a:cubicBezTo>
                    <a:pt x="232" y="750"/>
                    <a:pt x="234" y="751"/>
                    <a:pt x="237" y="753"/>
                  </a:cubicBezTo>
                  <a:cubicBezTo>
                    <a:pt x="238" y="753"/>
                    <a:pt x="238" y="753"/>
                    <a:pt x="238" y="753"/>
                  </a:cubicBezTo>
                  <a:cubicBezTo>
                    <a:pt x="238" y="760"/>
                    <a:pt x="238" y="760"/>
                    <a:pt x="238" y="760"/>
                  </a:cubicBezTo>
                  <a:close/>
                  <a:moveTo>
                    <a:pt x="238" y="58"/>
                  </a:moveTo>
                  <a:cubicBezTo>
                    <a:pt x="238" y="69"/>
                    <a:pt x="238" y="69"/>
                    <a:pt x="238" y="69"/>
                  </a:cubicBezTo>
                  <a:cubicBezTo>
                    <a:pt x="230" y="63"/>
                    <a:pt x="230" y="63"/>
                    <a:pt x="230" y="63"/>
                  </a:cubicBezTo>
                  <a:cubicBezTo>
                    <a:pt x="230" y="52"/>
                    <a:pt x="230" y="52"/>
                    <a:pt x="230" y="52"/>
                  </a:cubicBezTo>
                  <a:cubicBezTo>
                    <a:pt x="238" y="58"/>
                    <a:pt x="238" y="58"/>
                    <a:pt x="238" y="58"/>
                  </a:cubicBezTo>
                  <a:close/>
                  <a:moveTo>
                    <a:pt x="238" y="75"/>
                  </a:moveTo>
                  <a:cubicBezTo>
                    <a:pt x="238" y="84"/>
                    <a:pt x="238" y="84"/>
                    <a:pt x="238" y="84"/>
                  </a:cubicBezTo>
                  <a:cubicBezTo>
                    <a:pt x="235" y="86"/>
                    <a:pt x="232" y="87"/>
                    <a:pt x="230" y="88"/>
                  </a:cubicBezTo>
                  <a:cubicBezTo>
                    <a:pt x="230" y="79"/>
                    <a:pt x="230" y="79"/>
                    <a:pt x="230" y="79"/>
                  </a:cubicBezTo>
                  <a:cubicBezTo>
                    <a:pt x="232" y="78"/>
                    <a:pt x="235" y="77"/>
                    <a:pt x="238" y="75"/>
                  </a:cubicBezTo>
                  <a:close/>
                  <a:moveTo>
                    <a:pt x="238" y="226"/>
                  </a:moveTo>
                  <a:cubicBezTo>
                    <a:pt x="238" y="235"/>
                    <a:pt x="238" y="235"/>
                    <a:pt x="238" y="235"/>
                  </a:cubicBezTo>
                  <a:cubicBezTo>
                    <a:pt x="235" y="236"/>
                    <a:pt x="233" y="238"/>
                    <a:pt x="230" y="241"/>
                  </a:cubicBezTo>
                  <a:cubicBezTo>
                    <a:pt x="230" y="232"/>
                    <a:pt x="230" y="232"/>
                    <a:pt x="230" y="232"/>
                  </a:cubicBezTo>
                  <a:cubicBezTo>
                    <a:pt x="232" y="230"/>
                    <a:pt x="235" y="228"/>
                    <a:pt x="238" y="226"/>
                  </a:cubicBezTo>
                  <a:close/>
                  <a:moveTo>
                    <a:pt x="238" y="243"/>
                  </a:moveTo>
                  <a:cubicBezTo>
                    <a:pt x="238" y="250"/>
                    <a:pt x="238" y="250"/>
                    <a:pt x="238" y="250"/>
                  </a:cubicBezTo>
                  <a:cubicBezTo>
                    <a:pt x="235" y="249"/>
                    <a:pt x="232" y="248"/>
                    <a:pt x="230" y="248"/>
                  </a:cubicBezTo>
                  <a:cubicBezTo>
                    <a:pt x="230" y="241"/>
                    <a:pt x="230" y="241"/>
                    <a:pt x="230" y="241"/>
                  </a:cubicBezTo>
                  <a:cubicBezTo>
                    <a:pt x="232" y="242"/>
                    <a:pt x="235" y="243"/>
                    <a:pt x="238" y="243"/>
                  </a:cubicBezTo>
                  <a:close/>
                  <a:moveTo>
                    <a:pt x="238" y="257"/>
                  </a:moveTo>
                  <a:cubicBezTo>
                    <a:pt x="238" y="263"/>
                    <a:pt x="238" y="263"/>
                    <a:pt x="238" y="263"/>
                  </a:cubicBezTo>
                  <a:cubicBezTo>
                    <a:pt x="237" y="264"/>
                    <a:pt x="237" y="264"/>
                    <a:pt x="237" y="264"/>
                  </a:cubicBezTo>
                  <a:cubicBezTo>
                    <a:pt x="236" y="266"/>
                    <a:pt x="233" y="270"/>
                    <a:pt x="230" y="276"/>
                  </a:cubicBezTo>
                  <a:cubicBezTo>
                    <a:pt x="230" y="266"/>
                    <a:pt x="230" y="266"/>
                    <a:pt x="230" y="266"/>
                  </a:cubicBezTo>
                  <a:cubicBezTo>
                    <a:pt x="230" y="266"/>
                    <a:pt x="230" y="266"/>
                    <a:pt x="230" y="265"/>
                  </a:cubicBezTo>
                  <a:cubicBezTo>
                    <a:pt x="230" y="265"/>
                    <a:pt x="230" y="265"/>
                    <a:pt x="230" y="265"/>
                  </a:cubicBezTo>
                  <a:cubicBezTo>
                    <a:pt x="230" y="259"/>
                    <a:pt x="230" y="259"/>
                    <a:pt x="230" y="259"/>
                  </a:cubicBezTo>
                  <a:cubicBezTo>
                    <a:pt x="231" y="259"/>
                    <a:pt x="231" y="259"/>
                    <a:pt x="231" y="259"/>
                  </a:cubicBezTo>
                  <a:cubicBezTo>
                    <a:pt x="234" y="258"/>
                    <a:pt x="236" y="258"/>
                    <a:pt x="238" y="257"/>
                  </a:cubicBezTo>
                  <a:close/>
                  <a:moveTo>
                    <a:pt x="238" y="310"/>
                  </a:moveTo>
                  <a:cubicBezTo>
                    <a:pt x="238" y="349"/>
                    <a:pt x="238" y="349"/>
                    <a:pt x="238" y="349"/>
                  </a:cubicBezTo>
                  <a:cubicBezTo>
                    <a:pt x="235" y="349"/>
                    <a:pt x="232" y="349"/>
                    <a:pt x="230" y="348"/>
                  </a:cubicBezTo>
                  <a:cubicBezTo>
                    <a:pt x="230" y="299"/>
                    <a:pt x="230" y="299"/>
                    <a:pt x="230" y="299"/>
                  </a:cubicBezTo>
                  <a:cubicBezTo>
                    <a:pt x="231" y="299"/>
                    <a:pt x="233" y="299"/>
                    <a:pt x="235" y="299"/>
                  </a:cubicBezTo>
                  <a:cubicBezTo>
                    <a:pt x="234" y="304"/>
                    <a:pt x="229" y="312"/>
                    <a:pt x="230" y="316"/>
                  </a:cubicBezTo>
                  <a:cubicBezTo>
                    <a:pt x="231" y="316"/>
                    <a:pt x="233" y="316"/>
                    <a:pt x="235" y="316"/>
                  </a:cubicBezTo>
                  <a:cubicBezTo>
                    <a:pt x="236" y="314"/>
                    <a:pt x="237" y="312"/>
                    <a:pt x="238" y="310"/>
                  </a:cubicBezTo>
                  <a:close/>
                  <a:moveTo>
                    <a:pt x="238" y="360"/>
                  </a:moveTo>
                  <a:cubicBezTo>
                    <a:pt x="238" y="370"/>
                    <a:pt x="238" y="370"/>
                    <a:pt x="238" y="370"/>
                  </a:cubicBezTo>
                  <a:cubicBezTo>
                    <a:pt x="237" y="370"/>
                    <a:pt x="236" y="370"/>
                    <a:pt x="236" y="370"/>
                  </a:cubicBezTo>
                  <a:cubicBezTo>
                    <a:pt x="236" y="373"/>
                    <a:pt x="236" y="375"/>
                    <a:pt x="236" y="378"/>
                  </a:cubicBezTo>
                  <a:cubicBezTo>
                    <a:pt x="230" y="378"/>
                    <a:pt x="230" y="378"/>
                    <a:pt x="230" y="378"/>
                  </a:cubicBezTo>
                  <a:cubicBezTo>
                    <a:pt x="230" y="358"/>
                    <a:pt x="230" y="358"/>
                    <a:pt x="230" y="358"/>
                  </a:cubicBezTo>
                  <a:cubicBezTo>
                    <a:pt x="232" y="359"/>
                    <a:pt x="235" y="359"/>
                    <a:pt x="238" y="360"/>
                  </a:cubicBezTo>
                  <a:close/>
                  <a:moveTo>
                    <a:pt x="238" y="390"/>
                  </a:moveTo>
                  <a:cubicBezTo>
                    <a:pt x="238" y="394"/>
                    <a:pt x="238" y="394"/>
                    <a:pt x="238" y="394"/>
                  </a:cubicBezTo>
                  <a:cubicBezTo>
                    <a:pt x="236" y="394"/>
                    <a:pt x="234" y="394"/>
                    <a:pt x="232" y="394"/>
                  </a:cubicBezTo>
                  <a:cubicBezTo>
                    <a:pt x="235" y="409"/>
                    <a:pt x="235" y="409"/>
                    <a:pt x="237" y="411"/>
                  </a:cubicBezTo>
                  <a:cubicBezTo>
                    <a:pt x="238" y="411"/>
                    <a:pt x="238" y="411"/>
                    <a:pt x="238" y="411"/>
                  </a:cubicBezTo>
                  <a:cubicBezTo>
                    <a:pt x="238" y="414"/>
                    <a:pt x="238" y="414"/>
                    <a:pt x="238" y="414"/>
                  </a:cubicBezTo>
                  <a:cubicBezTo>
                    <a:pt x="230" y="414"/>
                    <a:pt x="230" y="414"/>
                    <a:pt x="230" y="414"/>
                  </a:cubicBezTo>
                  <a:cubicBezTo>
                    <a:pt x="230" y="411"/>
                    <a:pt x="230" y="411"/>
                    <a:pt x="230" y="411"/>
                  </a:cubicBezTo>
                  <a:cubicBezTo>
                    <a:pt x="231" y="411"/>
                    <a:pt x="231" y="411"/>
                    <a:pt x="231" y="411"/>
                  </a:cubicBezTo>
                  <a:cubicBezTo>
                    <a:pt x="230" y="406"/>
                    <a:pt x="230" y="403"/>
                    <a:pt x="230" y="400"/>
                  </a:cubicBezTo>
                  <a:cubicBezTo>
                    <a:pt x="230" y="390"/>
                    <a:pt x="230" y="390"/>
                    <a:pt x="230" y="390"/>
                  </a:cubicBezTo>
                  <a:cubicBezTo>
                    <a:pt x="238" y="390"/>
                    <a:pt x="238" y="390"/>
                    <a:pt x="238" y="390"/>
                  </a:cubicBezTo>
                  <a:close/>
                  <a:moveTo>
                    <a:pt x="238" y="439"/>
                  </a:moveTo>
                  <a:cubicBezTo>
                    <a:pt x="238" y="446"/>
                    <a:pt x="238" y="446"/>
                    <a:pt x="238" y="446"/>
                  </a:cubicBezTo>
                  <a:cubicBezTo>
                    <a:pt x="236" y="445"/>
                    <a:pt x="234" y="445"/>
                    <a:pt x="232" y="444"/>
                  </a:cubicBezTo>
                  <a:cubicBezTo>
                    <a:pt x="232" y="440"/>
                    <a:pt x="232" y="440"/>
                    <a:pt x="233" y="439"/>
                  </a:cubicBezTo>
                  <a:cubicBezTo>
                    <a:pt x="235" y="439"/>
                    <a:pt x="236" y="439"/>
                    <a:pt x="238" y="439"/>
                  </a:cubicBezTo>
                  <a:close/>
                  <a:moveTo>
                    <a:pt x="238" y="455"/>
                  </a:moveTo>
                  <a:cubicBezTo>
                    <a:pt x="238" y="480"/>
                    <a:pt x="238" y="480"/>
                    <a:pt x="238" y="480"/>
                  </a:cubicBezTo>
                  <a:cubicBezTo>
                    <a:pt x="237" y="480"/>
                    <a:pt x="237" y="480"/>
                    <a:pt x="237" y="480"/>
                  </a:cubicBezTo>
                  <a:cubicBezTo>
                    <a:pt x="235" y="477"/>
                    <a:pt x="235" y="477"/>
                    <a:pt x="232" y="474"/>
                  </a:cubicBezTo>
                  <a:cubicBezTo>
                    <a:pt x="231" y="474"/>
                    <a:pt x="230" y="474"/>
                    <a:pt x="230" y="475"/>
                  </a:cubicBezTo>
                  <a:cubicBezTo>
                    <a:pt x="230" y="455"/>
                    <a:pt x="230" y="455"/>
                    <a:pt x="230" y="455"/>
                  </a:cubicBezTo>
                  <a:cubicBezTo>
                    <a:pt x="230" y="457"/>
                    <a:pt x="231" y="458"/>
                    <a:pt x="231" y="459"/>
                  </a:cubicBezTo>
                  <a:cubicBezTo>
                    <a:pt x="234" y="457"/>
                    <a:pt x="236" y="456"/>
                    <a:pt x="238" y="455"/>
                  </a:cubicBezTo>
                  <a:close/>
                  <a:moveTo>
                    <a:pt x="238" y="486"/>
                  </a:moveTo>
                  <a:cubicBezTo>
                    <a:pt x="238" y="500"/>
                    <a:pt x="238" y="500"/>
                    <a:pt x="238" y="500"/>
                  </a:cubicBezTo>
                  <a:cubicBezTo>
                    <a:pt x="235" y="499"/>
                    <a:pt x="232" y="499"/>
                    <a:pt x="230" y="499"/>
                  </a:cubicBezTo>
                  <a:cubicBezTo>
                    <a:pt x="230" y="484"/>
                    <a:pt x="230" y="484"/>
                    <a:pt x="230" y="484"/>
                  </a:cubicBezTo>
                  <a:cubicBezTo>
                    <a:pt x="230" y="484"/>
                    <a:pt x="231" y="483"/>
                    <a:pt x="232" y="483"/>
                  </a:cubicBezTo>
                  <a:cubicBezTo>
                    <a:pt x="234" y="485"/>
                    <a:pt x="236" y="486"/>
                    <a:pt x="238" y="486"/>
                  </a:cubicBezTo>
                  <a:close/>
                  <a:moveTo>
                    <a:pt x="238" y="539"/>
                  </a:moveTo>
                  <a:cubicBezTo>
                    <a:pt x="238" y="547"/>
                    <a:pt x="238" y="547"/>
                    <a:pt x="238" y="547"/>
                  </a:cubicBezTo>
                  <a:cubicBezTo>
                    <a:pt x="236" y="545"/>
                    <a:pt x="235" y="543"/>
                    <a:pt x="232" y="541"/>
                  </a:cubicBezTo>
                  <a:cubicBezTo>
                    <a:pt x="231" y="546"/>
                    <a:pt x="230" y="548"/>
                    <a:pt x="230" y="551"/>
                  </a:cubicBezTo>
                  <a:cubicBezTo>
                    <a:pt x="230" y="529"/>
                    <a:pt x="230" y="529"/>
                    <a:pt x="230" y="529"/>
                  </a:cubicBezTo>
                  <a:cubicBezTo>
                    <a:pt x="230" y="529"/>
                    <a:pt x="230" y="529"/>
                    <a:pt x="231" y="530"/>
                  </a:cubicBezTo>
                  <a:cubicBezTo>
                    <a:pt x="232" y="536"/>
                    <a:pt x="234" y="536"/>
                    <a:pt x="238" y="539"/>
                  </a:cubicBezTo>
                  <a:close/>
                  <a:moveTo>
                    <a:pt x="238" y="562"/>
                  </a:moveTo>
                  <a:cubicBezTo>
                    <a:pt x="238" y="577"/>
                    <a:pt x="238" y="577"/>
                    <a:pt x="238" y="577"/>
                  </a:cubicBezTo>
                  <a:cubicBezTo>
                    <a:pt x="235" y="575"/>
                    <a:pt x="232" y="572"/>
                    <a:pt x="230" y="569"/>
                  </a:cubicBezTo>
                  <a:cubicBezTo>
                    <a:pt x="230" y="561"/>
                    <a:pt x="230" y="561"/>
                    <a:pt x="230" y="561"/>
                  </a:cubicBezTo>
                  <a:cubicBezTo>
                    <a:pt x="230" y="563"/>
                    <a:pt x="232" y="565"/>
                    <a:pt x="234" y="569"/>
                  </a:cubicBezTo>
                  <a:cubicBezTo>
                    <a:pt x="234" y="568"/>
                    <a:pt x="235" y="568"/>
                    <a:pt x="236" y="568"/>
                  </a:cubicBezTo>
                  <a:cubicBezTo>
                    <a:pt x="237" y="566"/>
                    <a:pt x="237" y="565"/>
                    <a:pt x="238" y="562"/>
                  </a:cubicBezTo>
                  <a:close/>
                  <a:moveTo>
                    <a:pt x="238" y="711"/>
                  </a:moveTo>
                  <a:cubicBezTo>
                    <a:pt x="238" y="729"/>
                    <a:pt x="238" y="729"/>
                    <a:pt x="238" y="729"/>
                  </a:cubicBezTo>
                  <a:cubicBezTo>
                    <a:pt x="236" y="724"/>
                    <a:pt x="235" y="720"/>
                    <a:pt x="232" y="716"/>
                  </a:cubicBezTo>
                  <a:cubicBezTo>
                    <a:pt x="231" y="716"/>
                    <a:pt x="230" y="715"/>
                    <a:pt x="230" y="715"/>
                  </a:cubicBezTo>
                  <a:cubicBezTo>
                    <a:pt x="230" y="706"/>
                    <a:pt x="230" y="706"/>
                    <a:pt x="230" y="706"/>
                  </a:cubicBezTo>
                  <a:cubicBezTo>
                    <a:pt x="232" y="707"/>
                    <a:pt x="235" y="709"/>
                    <a:pt x="238" y="711"/>
                  </a:cubicBezTo>
                  <a:close/>
                  <a:moveTo>
                    <a:pt x="230" y="173"/>
                  </a:moveTo>
                  <a:cubicBezTo>
                    <a:pt x="230" y="167"/>
                    <a:pt x="230" y="167"/>
                    <a:pt x="230" y="167"/>
                  </a:cubicBezTo>
                  <a:cubicBezTo>
                    <a:pt x="230" y="169"/>
                    <a:pt x="231" y="170"/>
                    <a:pt x="231" y="172"/>
                  </a:cubicBezTo>
                  <a:cubicBezTo>
                    <a:pt x="230" y="173"/>
                    <a:pt x="230" y="173"/>
                    <a:pt x="230" y="173"/>
                  </a:cubicBezTo>
                  <a:close/>
                  <a:moveTo>
                    <a:pt x="221" y="42"/>
                  </a:moveTo>
                  <a:cubicBezTo>
                    <a:pt x="224" y="40"/>
                    <a:pt x="227" y="39"/>
                    <a:pt x="230" y="37"/>
                  </a:cubicBezTo>
                  <a:cubicBezTo>
                    <a:pt x="230" y="45"/>
                    <a:pt x="230" y="45"/>
                    <a:pt x="230" y="45"/>
                  </a:cubicBezTo>
                  <a:cubicBezTo>
                    <a:pt x="228" y="46"/>
                    <a:pt x="226" y="47"/>
                    <a:pt x="224" y="49"/>
                  </a:cubicBezTo>
                  <a:cubicBezTo>
                    <a:pt x="230" y="52"/>
                    <a:pt x="230" y="52"/>
                    <a:pt x="230" y="52"/>
                  </a:cubicBezTo>
                  <a:cubicBezTo>
                    <a:pt x="230" y="63"/>
                    <a:pt x="230" y="63"/>
                    <a:pt x="230" y="63"/>
                  </a:cubicBezTo>
                  <a:cubicBezTo>
                    <a:pt x="229" y="62"/>
                    <a:pt x="229" y="62"/>
                    <a:pt x="229" y="62"/>
                  </a:cubicBezTo>
                  <a:cubicBezTo>
                    <a:pt x="226" y="61"/>
                    <a:pt x="224" y="60"/>
                    <a:pt x="221" y="59"/>
                  </a:cubicBezTo>
                  <a:cubicBezTo>
                    <a:pt x="221" y="42"/>
                    <a:pt x="221" y="42"/>
                    <a:pt x="221" y="42"/>
                  </a:cubicBezTo>
                  <a:close/>
                  <a:moveTo>
                    <a:pt x="230" y="757"/>
                  </a:moveTo>
                  <a:cubicBezTo>
                    <a:pt x="227" y="756"/>
                    <a:pt x="224" y="755"/>
                    <a:pt x="221" y="753"/>
                  </a:cubicBezTo>
                  <a:cubicBezTo>
                    <a:pt x="221" y="740"/>
                    <a:pt x="221" y="740"/>
                    <a:pt x="221" y="740"/>
                  </a:cubicBezTo>
                  <a:cubicBezTo>
                    <a:pt x="223" y="743"/>
                    <a:pt x="226" y="745"/>
                    <a:pt x="230" y="749"/>
                  </a:cubicBezTo>
                  <a:cubicBezTo>
                    <a:pt x="230" y="757"/>
                    <a:pt x="230" y="757"/>
                    <a:pt x="230" y="757"/>
                  </a:cubicBezTo>
                  <a:close/>
                  <a:moveTo>
                    <a:pt x="230" y="79"/>
                  </a:moveTo>
                  <a:cubicBezTo>
                    <a:pt x="230" y="88"/>
                    <a:pt x="230" y="88"/>
                    <a:pt x="230" y="88"/>
                  </a:cubicBezTo>
                  <a:cubicBezTo>
                    <a:pt x="228" y="88"/>
                    <a:pt x="226" y="89"/>
                    <a:pt x="224" y="89"/>
                  </a:cubicBezTo>
                  <a:cubicBezTo>
                    <a:pt x="223" y="90"/>
                    <a:pt x="222" y="91"/>
                    <a:pt x="221" y="92"/>
                  </a:cubicBezTo>
                  <a:cubicBezTo>
                    <a:pt x="221" y="80"/>
                    <a:pt x="221" y="80"/>
                    <a:pt x="221" y="80"/>
                  </a:cubicBezTo>
                  <a:cubicBezTo>
                    <a:pt x="223" y="80"/>
                    <a:pt x="223" y="80"/>
                    <a:pt x="223" y="80"/>
                  </a:cubicBezTo>
                  <a:cubicBezTo>
                    <a:pt x="225" y="80"/>
                    <a:pt x="228" y="80"/>
                    <a:pt x="230" y="79"/>
                  </a:cubicBezTo>
                  <a:close/>
                  <a:moveTo>
                    <a:pt x="230" y="167"/>
                  </a:moveTo>
                  <a:cubicBezTo>
                    <a:pt x="230" y="173"/>
                    <a:pt x="230" y="173"/>
                    <a:pt x="230" y="173"/>
                  </a:cubicBezTo>
                  <a:cubicBezTo>
                    <a:pt x="228" y="175"/>
                    <a:pt x="226" y="175"/>
                    <a:pt x="223" y="175"/>
                  </a:cubicBezTo>
                  <a:cubicBezTo>
                    <a:pt x="222" y="174"/>
                    <a:pt x="222" y="174"/>
                    <a:pt x="221" y="173"/>
                  </a:cubicBezTo>
                  <a:cubicBezTo>
                    <a:pt x="221" y="155"/>
                    <a:pt x="221" y="155"/>
                    <a:pt x="221" y="155"/>
                  </a:cubicBezTo>
                  <a:cubicBezTo>
                    <a:pt x="224" y="159"/>
                    <a:pt x="228" y="163"/>
                    <a:pt x="230" y="167"/>
                  </a:cubicBezTo>
                  <a:close/>
                  <a:moveTo>
                    <a:pt x="230" y="232"/>
                  </a:moveTo>
                  <a:cubicBezTo>
                    <a:pt x="230" y="241"/>
                    <a:pt x="230" y="241"/>
                    <a:pt x="230" y="241"/>
                  </a:cubicBezTo>
                  <a:cubicBezTo>
                    <a:pt x="229" y="241"/>
                    <a:pt x="229" y="241"/>
                    <a:pt x="229" y="241"/>
                  </a:cubicBezTo>
                  <a:cubicBezTo>
                    <a:pt x="230" y="241"/>
                    <a:pt x="230" y="241"/>
                    <a:pt x="230" y="241"/>
                  </a:cubicBezTo>
                  <a:cubicBezTo>
                    <a:pt x="230" y="248"/>
                    <a:pt x="230" y="248"/>
                    <a:pt x="230" y="248"/>
                  </a:cubicBezTo>
                  <a:cubicBezTo>
                    <a:pt x="226" y="248"/>
                    <a:pt x="224" y="248"/>
                    <a:pt x="221" y="250"/>
                  </a:cubicBezTo>
                  <a:cubicBezTo>
                    <a:pt x="221" y="243"/>
                    <a:pt x="221" y="243"/>
                    <a:pt x="221" y="243"/>
                  </a:cubicBezTo>
                  <a:cubicBezTo>
                    <a:pt x="224" y="238"/>
                    <a:pt x="227" y="235"/>
                    <a:pt x="228" y="233"/>
                  </a:cubicBezTo>
                  <a:cubicBezTo>
                    <a:pt x="230" y="232"/>
                    <a:pt x="230" y="232"/>
                    <a:pt x="230" y="232"/>
                  </a:cubicBezTo>
                  <a:close/>
                  <a:moveTo>
                    <a:pt x="230" y="259"/>
                  </a:moveTo>
                  <a:cubicBezTo>
                    <a:pt x="230" y="265"/>
                    <a:pt x="230" y="265"/>
                    <a:pt x="230" y="265"/>
                  </a:cubicBezTo>
                  <a:cubicBezTo>
                    <a:pt x="226" y="264"/>
                    <a:pt x="224" y="264"/>
                    <a:pt x="221" y="264"/>
                  </a:cubicBezTo>
                  <a:cubicBezTo>
                    <a:pt x="221" y="258"/>
                    <a:pt x="221" y="258"/>
                    <a:pt x="221" y="258"/>
                  </a:cubicBezTo>
                  <a:cubicBezTo>
                    <a:pt x="224" y="258"/>
                    <a:pt x="227" y="258"/>
                    <a:pt x="230" y="259"/>
                  </a:cubicBezTo>
                  <a:close/>
                  <a:moveTo>
                    <a:pt x="230" y="266"/>
                  </a:moveTo>
                  <a:cubicBezTo>
                    <a:pt x="230" y="276"/>
                    <a:pt x="230" y="276"/>
                    <a:pt x="230" y="276"/>
                  </a:cubicBezTo>
                  <a:cubicBezTo>
                    <a:pt x="227" y="280"/>
                    <a:pt x="224" y="284"/>
                    <a:pt x="221" y="287"/>
                  </a:cubicBezTo>
                  <a:cubicBezTo>
                    <a:pt x="221" y="273"/>
                    <a:pt x="221" y="273"/>
                    <a:pt x="221" y="273"/>
                  </a:cubicBezTo>
                  <a:cubicBezTo>
                    <a:pt x="225" y="272"/>
                    <a:pt x="228" y="271"/>
                    <a:pt x="230" y="266"/>
                  </a:cubicBezTo>
                  <a:close/>
                  <a:moveTo>
                    <a:pt x="230" y="299"/>
                  </a:moveTo>
                  <a:cubicBezTo>
                    <a:pt x="230" y="348"/>
                    <a:pt x="230" y="348"/>
                    <a:pt x="230" y="348"/>
                  </a:cubicBezTo>
                  <a:cubicBezTo>
                    <a:pt x="228" y="347"/>
                    <a:pt x="226" y="346"/>
                    <a:pt x="225" y="345"/>
                  </a:cubicBezTo>
                  <a:cubicBezTo>
                    <a:pt x="225" y="341"/>
                    <a:pt x="225" y="337"/>
                    <a:pt x="225" y="332"/>
                  </a:cubicBezTo>
                  <a:cubicBezTo>
                    <a:pt x="224" y="335"/>
                    <a:pt x="223" y="339"/>
                    <a:pt x="221" y="342"/>
                  </a:cubicBezTo>
                  <a:cubicBezTo>
                    <a:pt x="221" y="313"/>
                    <a:pt x="221" y="313"/>
                    <a:pt x="221" y="313"/>
                  </a:cubicBezTo>
                  <a:cubicBezTo>
                    <a:pt x="222" y="313"/>
                    <a:pt x="222" y="313"/>
                    <a:pt x="222" y="312"/>
                  </a:cubicBezTo>
                  <a:cubicBezTo>
                    <a:pt x="224" y="307"/>
                    <a:pt x="225" y="303"/>
                    <a:pt x="228" y="299"/>
                  </a:cubicBezTo>
                  <a:cubicBezTo>
                    <a:pt x="230" y="299"/>
                    <a:pt x="230" y="299"/>
                    <a:pt x="230" y="299"/>
                  </a:cubicBezTo>
                  <a:close/>
                  <a:moveTo>
                    <a:pt x="230" y="358"/>
                  </a:moveTo>
                  <a:cubicBezTo>
                    <a:pt x="230" y="378"/>
                    <a:pt x="230" y="378"/>
                    <a:pt x="230" y="378"/>
                  </a:cubicBezTo>
                  <a:cubicBezTo>
                    <a:pt x="227" y="378"/>
                    <a:pt x="227" y="378"/>
                    <a:pt x="227" y="378"/>
                  </a:cubicBezTo>
                  <a:cubicBezTo>
                    <a:pt x="224" y="371"/>
                    <a:pt x="225" y="366"/>
                    <a:pt x="228" y="358"/>
                  </a:cubicBezTo>
                  <a:cubicBezTo>
                    <a:pt x="228" y="358"/>
                    <a:pt x="229" y="358"/>
                    <a:pt x="230" y="358"/>
                  </a:cubicBezTo>
                  <a:close/>
                  <a:moveTo>
                    <a:pt x="230" y="390"/>
                  </a:moveTo>
                  <a:cubicBezTo>
                    <a:pt x="230" y="400"/>
                    <a:pt x="230" y="400"/>
                    <a:pt x="230" y="400"/>
                  </a:cubicBezTo>
                  <a:cubicBezTo>
                    <a:pt x="229" y="396"/>
                    <a:pt x="227" y="394"/>
                    <a:pt x="221" y="393"/>
                  </a:cubicBezTo>
                  <a:cubicBezTo>
                    <a:pt x="221" y="390"/>
                    <a:pt x="221" y="390"/>
                    <a:pt x="221" y="390"/>
                  </a:cubicBezTo>
                  <a:cubicBezTo>
                    <a:pt x="230" y="390"/>
                    <a:pt x="230" y="390"/>
                    <a:pt x="230" y="390"/>
                  </a:cubicBezTo>
                  <a:close/>
                  <a:moveTo>
                    <a:pt x="230" y="411"/>
                  </a:moveTo>
                  <a:cubicBezTo>
                    <a:pt x="230" y="414"/>
                    <a:pt x="230" y="414"/>
                    <a:pt x="230" y="414"/>
                  </a:cubicBezTo>
                  <a:cubicBezTo>
                    <a:pt x="221" y="414"/>
                    <a:pt x="221" y="414"/>
                    <a:pt x="221" y="414"/>
                  </a:cubicBezTo>
                  <a:cubicBezTo>
                    <a:pt x="221" y="402"/>
                    <a:pt x="221" y="402"/>
                    <a:pt x="221" y="402"/>
                  </a:cubicBezTo>
                  <a:cubicBezTo>
                    <a:pt x="222" y="404"/>
                    <a:pt x="222" y="407"/>
                    <a:pt x="223" y="410"/>
                  </a:cubicBezTo>
                  <a:cubicBezTo>
                    <a:pt x="224" y="410"/>
                    <a:pt x="224" y="411"/>
                    <a:pt x="225" y="411"/>
                  </a:cubicBezTo>
                  <a:cubicBezTo>
                    <a:pt x="230" y="411"/>
                    <a:pt x="230" y="411"/>
                    <a:pt x="230" y="411"/>
                  </a:cubicBezTo>
                  <a:close/>
                  <a:moveTo>
                    <a:pt x="230" y="455"/>
                  </a:moveTo>
                  <a:cubicBezTo>
                    <a:pt x="230" y="475"/>
                    <a:pt x="230" y="475"/>
                    <a:pt x="230" y="475"/>
                  </a:cubicBezTo>
                  <a:cubicBezTo>
                    <a:pt x="226" y="477"/>
                    <a:pt x="224" y="479"/>
                    <a:pt x="221" y="481"/>
                  </a:cubicBezTo>
                  <a:cubicBezTo>
                    <a:pt x="221" y="472"/>
                    <a:pt x="221" y="472"/>
                    <a:pt x="221" y="472"/>
                  </a:cubicBezTo>
                  <a:cubicBezTo>
                    <a:pt x="225" y="467"/>
                    <a:pt x="224" y="463"/>
                    <a:pt x="221" y="458"/>
                  </a:cubicBezTo>
                  <a:cubicBezTo>
                    <a:pt x="221" y="444"/>
                    <a:pt x="221" y="444"/>
                    <a:pt x="221" y="444"/>
                  </a:cubicBezTo>
                  <a:cubicBezTo>
                    <a:pt x="225" y="446"/>
                    <a:pt x="228" y="450"/>
                    <a:pt x="230" y="455"/>
                  </a:cubicBezTo>
                  <a:close/>
                  <a:moveTo>
                    <a:pt x="230" y="484"/>
                  </a:moveTo>
                  <a:cubicBezTo>
                    <a:pt x="230" y="499"/>
                    <a:pt x="230" y="499"/>
                    <a:pt x="230" y="499"/>
                  </a:cubicBezTo>
                  <a:cubicBezTo>
                    <a:pt x="228" y="499"/>
                    <a:pt x="227" y="499"/>
                    <a:pt x="226" y="499"/>
                  </a:cubicBezTo>
                  <a:cubicBezTo>
                    <a:pt x="224" y="492"/>
                    <a:pt x="224" y="492"/>
                    <a:pt x="224" y="487"/>
                  </a:cubicBezTo>
                  <a:cubicBezTo>
                    <a:pt x="226" y="485"/>
                    <a:pt x="227" y="484"/>
                    <a:pt x="230" y="484"/>
                  </a:cubicBezTo>
                  <a:close/>
                  <a:moveTo>
                    <a:pt x="230" y="529"/>
                  </a:moveTo>
                  <a:cubicBezTo>
                    <a:pt x="230" y="551"/>
                    <a:pt x="230" y="551"/>
                    <a:pt x="230" y="551"/>
                  </a:cubicBezTo>
                  <a:cubicBezTo>
                    <a:pt x="228" y="554"/>
                    <a:pt x="228" y="557"/>
                    <a:pt x="230" y="561"/>
                  </a:cubicBezTo>
                  <a:cubicBezTo>
                    <a:pt x="230" y="569"/>
                    <a:pt x="230" y="569"/>
                    <a:pt x="230" y="569"/>
                  </a:cubicBezTo>
                  <a:cubicBezTo>
                    <a:pt x="227" y="566"/>
                    <a:pt x="224" y="564"/>
                    <a:pt x="221" y="561"/>
                  </a:cubicBezTo>
                  <a:cubicBezTo>
                    <a:pt x="221" y="554"/>
                    <a:pt x="221" y="554"/>
                    <a:pt x="221" y="554"/>
                  </a:cubicBezTo>
                  <a:cubicBezTo>
                    <a:pt x="222" y="554"/>
                    <a:pt x="222" y="554"/>
                    <a:pt x="222" y="553"/>
                  </a:cubicBezTo>
                  <a:cubicBezTo>
                    <a:pt x="227" y="539"/>
                    <a:pt x="230" y="538"/>
                    <a:pt x="221" y="526"/>
                  </a:cubicBezTo>
                  <a:cubicBezTo>
                    <a:pt x="221" y="526"/>
                    <a:pt x="221" y="526"/>
                    <a:pt x="221" y="526"/>
                  </a:cubicBezTo>
                  <a:cubicBezTo>
                    <a:pt x="221" y="518"/>
                    <a:pt x="221" y="518"/>
                    <a:pt x="221" y="518"/>
                  </a:cubicBezTo>
                  <a:cubicBezTo>
                    <a:pt x="224" y="522"/>
                    <a:pt x="227" y="525"/>
                    <a:pt x="230" y="529"/>
                  </a:cubicBezTo>
                  <a:close/>
                  <a:moveTo>
                    <a:pt x="230" y="706"/>
                  </a:moveTo>
                  <a:cubicBezTo>
                    <a:pt x="230" y="715"/>
                    <a:pt x="230" y="715"/>
                    <a:pt x="230" y="715"/>
                  </a:cubicBezTo>
                  <a:cubicBezTo>
                    <a:pt x="228" y="714"/>
                    <a:pt x="226" y="713"/>
                    <a:pt x="221" y="711"/>
                  </a:cubicBezTo>
                  <a:cubicBezTo>
                    <a:pt x="221" y="703"/>
                    <a:pt x="221" y="703"/>
                    <a:pt x="221" y="703"/>
                  </a:cubicBezTo>
                  <a:cubicBezTo>
                    <a:pt x="224" y="704"/>
                    <a:pt x="227" y="705"/>
                    <a:pt x="230" y="706"/>
                  </a:cubicBezTo>
                  <a:close/>
                  <a:moveTo>
                    <a:pt x="221" y="217"/>
                  </a:moveTo>
                  <a:cubicBezTo>
                    <a:pt x="221" y="179"/>
                    <a:pt x="221" y="179"/>
                    <a:pt x="221" y="179"/>
                  </a:cubicBezTo>
                  <a:cubicBezTo>
                    <a:pt x="222" y="177"/>
                    <a:pt x="222" y="177"/>
                    <a:pt x="222" y="177"/>
                  </a:cubicBezTo>
                  <a:cubicBezTo>
                    <a:pt x="224" y="177"/>
                    <a:pt x="226" y="178"/>
                    <a:pt x="229" y="178"/>
                  </a:cubicBezTo>
                  <a:cubicBezTo>
                    <a:pt x="230" y="191"/>
                    <a:pt x="218" y="190"/>
                    <a:pt x="226" y="204"/>
                  </a:cubicBezTo>
                  <a:cubicBezTo>
                    <a:pt x="225" y="209"/>
                    <a:pt x="224" y="213"/>
                    <a:pt x="221" y="217"/>
                  </a:cubicBezTo>
                  <a:close/>
                  <a:moveTo>
                    <a:pt x="217" y="45"/>
                  </a:moveTo>
                  <a:cubicBezTo>
                    <a:pt x="218" y="44"/>
                    <a:pt x="220" y="43"/>
                    <a:pt x="221" y="42"/>
                  </a:cubicBezTo>
                  <a:cubicBezTo>
                    <a:pt x="221" y="59"/>
                    <a:pt x="221" y="59"/>
                    <a:pt x="221" y="59"/>
                  </a:cubicBezTo>
                  <a:cubicBezTo>
                    <a:pt x="220" y="58"/>
                    <a:pt x="218" y="58"/>
                    <a:pt x="217" y="58"/>
                  </a:cubicBezTo>
                  <a:cubicBezTo>
                    <a:pt x="217" y="45"/>
                    <a:pt x="217" y="45"/>
                    <a:pt x="217" y="45"/>
                  </a:cubicBezTo>
                  <a:close/>
                  <a:moveTo>
                    <a:pt x="221" y="753"/>
                  </a:moveTo>
                  <a:cubicBezTo>
                    <a:pt x="220" y="752"/>
                    <a:pt x="218" y="751"/>
                    <a:pt x="217" y="750"/>
                  </a:cubicBezTo>
                  <a:cubicBezTo>
                    <a:pt x="217" y="702"/>
                    <a:pt x="217" y="702"/>
                    <a:pt x="217" y="702"/>
                  </a:cubicBezTo>
                  <a:cubicBezTo>
                    <a:pt x="218" y="702"/>
                    <a:pt x="220" y="703"/>
                    <a:pt x="221" y="703"/>
                  </a:cubicBezTo>
                  <a:cubicBezTo>
                    <a:pt x="221" y="711"/>
                    <a:pt x="221" y="711"/>
                    <a:pt x="221" y="711"/>
                  </a:cubicBezTo>
                  <a:cubicBezTo>
                    <a:pt x="218" y="710"/>
                    <a:pt x="218" y="710"/>
                    <a:pt x="218" y="710"/>
                  </a:cubicBezTo>
                  <a:cubicBezTo>
                    <a:pt x="219" y="724"/>
                    <a:pt x="218" y="733"/>
                    <a:pt x="221" y="740"/>
                  </a:cubicBezTo>
                  <a:cubicBezTo>
                    <a:pt x="221" y="753"/>
                    <a:pt x="221" y="753"/>
                    <a:pt x="221" y="753"/>
                  </a:cubicBezTo>
                  <a:close/>
                  <a:moveTo>
                    <a:pt x="221" y="80"/>
                  </a:moveTo>
                  <a:cubicBezTo>
                    <a:pt x="221" y="92"/>
                    <a:pt x="221" y="92"/>
                    <a:pt x="221" y="92"/>
                  </a:cubicBezTo>
                  <a:cubicBezTo>
                    <a:pt x="220" y="93"/>
                    <a:pt x="219" y="94"/>
                    <a:pt x="217" y="95"/>
                  </a:cubicBezTo>
                  <a:cubicBezTo>
                    <a:pt x="217" y="77"/>
                    <a:pt x="217" y="77"/>
                    <a:pt x="217" y="77"/>
                  </a:cubicBezTo>
                  <a:cubicBezTo>
                    <a:pt x="221" y="80"/>
                    <a:pt x="221" y="80"/>
                    <a:pt x="221" y="80"/>
                  </a:cubicBezTo>
                  <a:close/>
                  <a:moveTo>
                    <a:pt x="221" y="155"/>
                  </a:moveTo>
                  <a:cubicBezTo>
                    <a:pt x="221" y="173"/>
                    <a:pt x="221" y="173"/>
                    <a:pt x="221" y="173"/>
                  </a:cubicBezTo>
                  <a:cubicBezTo>
                    <a:pt x="220" y="172"/>
                    <a:pt x="220" y="172"/>
                    <a:pt x="220" y="170"/>
                  </a:cubicBezTo>
                  <a:cubicBezTo>
                    <a:pt x="217" y="170"/>
                    <a:pt x="217" y="170"/>
                    <a:pt x="217" y="170"/>
                  </a:cubicBezTo>
                  <a:cubicBezTo>
                    <a:pt x="217" y="153"/>
                    <a:pt x="217" y="153"/>
                    <a:pt x="217" y="153"/>
                  </a:cubicBezTo>
                  <a:cubicBezTo>
                    <a:pt x="217" y="152"/>
                    <a:pt x="219" y="152"/>
                    <a:pt x="220" y="152"/>
                  </a:cubicBezTo>
                  <a:cubicBezTo>
                    <a:pt x="220" y="153"/>
                    <a:pt x="221" y="154"/>
                    <a:pt x="221" y="155"/>
                  </a:cubicBezTo>
                  <a:close/>
                  <a:moveTo>
                    <a:pt x="221" y="179"/>
                  </a:moveTo>
                  <a:cubicBezTo>
                    <a:pt x="221" y="217"/>
                    <a:pt x="221" y="217"/>
                    <a:pt x="221" y="217"/>
                  </a:cubicBezTo>
                  <a:cubicBezTo>
                    <a:pt x="220" y="219"/>
                    <a:pt x="219" y="220"/>
                    <a:pt x="217" y="222"/>
                  </a:cubicBezTo>
                  <a:cubicBezTo>
                    <a:pt x="217" y="186"/>
                    <a:pt x="217" y="186"/>
                    <a:pt x="217" y="186"/>
                  </a:cubicBezTo>
                  <a:cubicBezTo>
                    <a:pt x="218" y="186"/>
                    <a:pt x="218" y="186"/>
                    <a:pt x="218" y="186"/>
                  </a:cubicBezTo>
                  <a:cubicBezTo>
                    <a:pt x="221" y="179"/>
                    <a:pt x="221" y="179"/>
                    <a:pt x="221" y="179"/>
                  </a:cubicBezTo>
                  <a:close/>
                  <a:moveTo>
                    <a:pt x="221" y="243"/>
                  </a:moveTo>
                  <a:cubicBezTo>
                    <a:pt x="221" y="250"/>
                    <a:pt x="221" y="250"/>
                    <a:pt x="221" y="250"/>
                  </a:cubicBezTo>
                  <a:cubicBezTo>
                    <a:pt x="220" y="251"/>
                    <a:pt x="218" y="252"/>
                    <a:pt x="217" y="255"/>
                  </a:cubicBezTo>
                  <a:cubicBezTo>
                    <a:pt x="217" y="249"/>
                    <a:pt x="217" y="249"/>
                    <a:pt x="217" y="249"/>
                  </a:cubicBezTo>
                  <a:cubicBezTo>
                    <a:pt x="218" y="247"/>
                    <a:pt x="220" y="245"/>
                    <a:pt x="221" y="243"/>
                  </a:cubicBezTo>
                  <a:close/>
                  <a:moveTo>
                    <a:pt x="221" y="258"/>
                  </a:moveTo>
                  <a:cubicBezTo>
                    <a:pt x="221" y="264"/>
                    <a:pt x="221" y="264"/>
                    <a:pt x="221" y="264"/>
                  </a:cubicBezTo>
                  <a:cubicBezTo>
                    <a:pt x="220" y="263"/>
                    <a:pt x="218" y="263"/>
                    <a:pt x="217" y="263"/>
                  </a:cubicBezTo>
                  <a:cubicBezTo>
                    <a:pt x="217" y="257"/>
                    <a:pt x="217" y="257"/>
                    <a:pt x="217" y="257"/>
                  </a:cubicBezTo>
                  <a:cubicBezTo>
                    <a:pt x="221" y="258"/>
                    <a:pt x="221" y="258"/>
                    <a:pt x="221" y="258"/>
                  </a:cubicBezTo>
                  <a:close/>
                  <a:moveTo>
                    <a:pt x="221" y="273"/>
                  </a:moveTo>
                  <a:cubicBezTo>
                    <a:pt x="221" y="287"/>
                    <a:pt x="221" y="287"/>
                    <a:pt x="221" y="287"/>
                  </a:cubicBezTo>
                  <a:cubicBezTo>
                    <a:pt x="220" y="289"/>
                    <a:pt x="218" y="291"/>
                    <a:pt x="217" y="292"/>
                  </a:cubicBezTo>
                  <a:cubicBezTo>
                    <a:pt x="217" y="284"/>
                    <a:pt x="217" y="284"/>
                    <a:pt x="217" y="284"/>
                  </a:cubicBezTo>
                  <a:cubicBezTo>
                    <a:pt x="218" y="283"/>
                    <a:pt x="219" y="281"/>
                    <a:pt x="220" y="279"/>
                  </a:cubicBezTo>
                  <a:cubicBezTo>
                    <a:pt x="219" y="279"/>
                    <a:pt x="218" y="279"/>
                    <a:pt x="217" y="279"/>
                  </a:cubicBezTo>
                  <a:cubicBezTo>
                    <a:pt x="217" y="274"/>
                    <a:pt x="217" y="274"/>
                    <a:pt x="217" y="274"/>
                  </a:cubicBezTo>
                  <a:cubicBezTo>
                    <a:pt x="218" y="274"/>
                    <a:pt x="220" y="274"/>
                    <a:pt x="221" y="273"/>
                  </a:cubicBezTo>
                  <a:close/>
                  <a:moveTo>
                    <a:pt x="221" y="313"/>
                  </a:moveTo>
                  <a:cubicBezTo>
                    <a:pt x="221" y="342"/>
                    <a:pt x="221" y="342"/>
                    <a:pt x="221" y="342"/>
                  </a:cubicBezTo>
                  <a:cubicBezTo>
                    <a:pt x="220" y="344"/>
                    <a:pt x="219" y="346"/>
                    <a:pt x="217" y="347"/>
                  </a:cubicBezTo>
                  <a:cubicBezTo>
                    <a:pt x="217" y="320"/>
                    <a:pt x="217" y="320"/>
                    <a:pt x="217" y="320"/>
                  </a:cubicBezTo>
                  <a:cubicBezTo>
                    <a:pt x="218" y="318"/>
                    <a:pt x="220" y="316"/>
                    <a:pt x="221" y="313"/>
                  </a:cubicBezTo>
                  <a:close/>
                  <a:moveTo>
                    <a:pt x="221" y="390"/>
                  </a:moveTo>
                  <a:cubicBezTo>
                    <a:pt x="221" y="393"/>
                    <a:pt x="221" y="393"/>
                    <a:pt x="221" y="393"/>
                  </a:cubicBezTo>
                  <a:cubicBezTo>
                    <a:pt x="221" y="393"/>
                    <a:pt x="220" y="393"/>
                    <a:pt x="220" y="393"/>
                  </a:cubicBezTo>
                  <a:cubicBezTo>
                    <a:pt x="220" y="396"/>
                    <a:pt x="221" y="399"/>
                    <a:pt x="221" y="402"/>
                  </a:cubicBezTo>
                  <a:cubicBezTo>
                    <a:pt x="221" y="414"/>
                    <a:pt x="221" y="414"/>
                    <a:pt x="221" y="414"/>
                  </a:cubicBezTo>
                  <a:cubicBezTo>
                    <a:pt x="217" y="414"/>
                    <a:pt x="217" y="414"/>
                    <a:pt x="217" y="414"/>
                  </a:cubicBezTo>
                  <a:cubicBezTo>
                    <a:pt x="217" y="410"/>
                    <a:pt x="217" y="410"/>
                    <a:pt x="217" y="410"/>
                  </a:cubicBezTo>
                  <a:cubicBezTo>
                    <a:pt x="217" y="410"/>
                    <a:pt x="218" y="410"/>
                    <a:pt x="219" y="410"/>
                  </a:cubicBezTo>
                  <a:cubicBezTo>
                    <a:pt x="218" y="407"/>
                    <a:pt x="217" y="404"/>
                    <a:pt x="217" y="402"/>
                  </a:cubicBezTo>
                  <a:cubicBezTo>
                    <a:pt x="217" y="390"/>
                    <a:pt x="217" y="390"/>
                    <a:pt x="217" y="390"/>
                  </a:cubicBezTo>
                  <a:cubicBezTo>
                    <a:pt x="221" y="390"/>
                    <a:pt x="221" y="390"/>
                    <a:pt x="221" y="390"/>
                  </a:cubicBezTo>
                  <a:close/>
                  <a:moveTo>
                    <a:pt x="221" y="444"/>
                  </a:moveTo>
                  <a:cubicBezTo>
                    <a:pt x="221" y="458"/>
                    <a:pt x="221" y="458"/>
                    <a:pt x="221" y="458"/>
                  </a:cubicBezTo>
                  <a:cubicBezTo>
                    <a:pt x="220" y="455"/>
                    <a:pt x="218" y="453"/>
                    <a:pt x="217" y="450"/>
                  </a:cubicBezTo>
                  <a:cubicBezTo>
                    <a:pt x="217" y="443"/>
                    <a:pt x="217" y="443"/>
                    <a:pt x="217" y="443"/>
                  </a:cubicBezTo>
                  <a:cubicBezTo>
                    <a:pt x="218" y="443"/>
                    <a:pt x="220" y="443"/>
                    <a:pt x="221" y="444"/>
                  </a:cubicBezTo>
                  <a:close/>
                  <a:moveTo>
                    <a:pt x="221" y="472"/>
                  </a:moveTo>
                  <a:cubicBezTo>
                    <a:pt x="221" y="481"/>
                    <a:pt x="221" y="481"/>
                    <a:pt x="221" y="481"/>
                  </a:cubicBezTo>
                  <a:cubicBezTo>
                    <a:pt x="220" y="481"/>
                    <a:pt x="220" y="481"/>
                    <a:pt x="218" y="482"/>
                  </a:cubicBezTo>
                  <a:cubicBezTo>
                    <a:pt x="218" y="479"/>
                    <a:pt x="219" y="477"/>
                    <a:pt x="219" y="475"/>
                  </a:cubicBezTo>
                  <a:cubicBezTo>
                    <a:pt x="220" y="474"/>
                    <a:pt x="221" y="473"/>
                    <a:pt x="221" y="472"/>
                  </a:cubicBezTo>
                  <a:close/>
                  <a:moveTo>
                    <a:pt x="221" y="518"/>
                  </a:moveTo>
                  <a:cubicBezTo>
                    <a:pt x="221" y="526"/>
                    <a:pt x="221" y="526"/>
                    <a:pt x="221" y="526"/>
                  </a:cubicBezTo>
                  <a:cubicBezTo>
                    <a:pt x="219" y="531"/>
                    <a:pt x="218" y="534"/>
                    <a:pt x="217" y="537"/>
                  </a:cubicBezTo>
                  <a:cubicBezTo>
                    <a:pt x="217" y="511"/>
                    <a:pt x="217" y="511"/>
                    <a:pt x="217" y="511"/>
                  </a:cubicBezTo>
                  <a:cubicBezTo>
                    <a:pt x="218" y="514"/>
                    <a:pt x="220" y="516"/>
                    <a:pt x="221" y="518"/>
                  </a:cubicBezTo>
                  <a:close/>
                  <a:moveTo>
                    <a:pt x="221" y="554"/>
                  </a:moveTo>
                  <a:cubicBezTo>
                    <a:pt x="221" y="561"/>
                    <a:pt x="221" y="561"/>
                    <a:pt x="221" y="561"/>
                  </a:cubicBezTo>
                  <a:cubicBezTo>
                    <a:pt x="220" y="560"/>
                    <a:pt x="218" y="558"/>
                    <a:pt x="217" y="557"/>
                  </a:cubicBezTo>
                  <a:cubicBezTo>
                    <a:pt x="217" y="548"/>
                    <a:pt x="217" y="548"/>
                    <a:pt x="217" y="548"/>
                  </a:cubicBezTo>
                  <a:cubicBezTo>
                    <a:pt x="217" y="550"/>
                    <a:pt x="219" y="552"/>
                    <a:pt x="221" y="554"/>
                  </a:cubicBezTo>
                  <a:cubicBezTo>
                    <a:pt x="221" y="554"/>
                    <a:pt x="221" y="554"/>
                    <a:pt x="221" y="554"/>
                  </a:cubicBezTo>
                  <a:close/>
                  <a:moveTo>
                    <a:pt x="217" y="613"/>
                  </a:moveTo>
                  <a:cubicBezTo>
                    <a:pt x="217" y="605"/>
                    <a:pt x="217" y="605"/>
                    <a:pt x="217" y="605"/>
                  </a:cubicBezTo>
                  <a:cubicBezTo>
                    <a:pt x="218" y="605"/>
                    <a:pt x="218" y="606"/>
                    <a:pt x="219" y="607"/>
                  </a:cubicBezTo>
                  <a:cubicBezTo>
                    <a:pt x="217" y="613"/>
                    <a:pt x="217" y="613"/>
                    <a:pt x="217" y="613"/>
                  </a:cubicBezTo>
                  <a:close/>
                  <a:moveTo>
                    <a:pt x="217" y="469"/>
                  </a:moveTo>
                  <a:cubicBezTo>
                    <a:pt x="217" y="461"/>
                    <a:pt x="217" y="461"/>
                    <a:pt x="217" y="461"/>
                  </a:cubicBezTo>
                  <a:cubicBezTo>
                    <a:pt x="218" y="463"/>
                    <a:pt x="218" y="464"/>
                    <a:pt x="219" y="465"/>
                  </a:cubicBezTo>
                  <a:cubicBezTo>
                    <a:pt x="218" y="466"/>
                    <a:pt x="218" y="467"/>
                    <a:pt x="217" y="469"/>
                  </a:cubicBezTo>
                  <a:cubicBezTo>
                    <a:pt x="217" y="469"/>
                    <a:pt x="217" y="469"/>
                    <a:pt x="217" y="469"/>
                  </a:cubicBezTo>
                  <a:close/>
                  <a:moveTo>
                    <a:pt x="217" y="366"/>
                  </a:moveTo>
                  <a:cubicBezTo>
                    <a:pt x="217" y="354"/>
                    <a:pt x="217" y="354"/>
                    <a:pt x="217" y="354"/>
                  </a:cubicBezTo>
                  <a:cubicBezTo>
                    <a:pt x="217" y="354"/>
                    <a:pt x="217" y="354"/>
                    <a:pt x="217" y="354"/>
                  </a:cubicBezTo>
                  <a:cubicBezTo>
                    <a:pt x="217" y="358"/>
                    <a:pt x="218" y="362"/>
                    <a:pt x="217" y="366"/>
                  </a:cubicBezTo>
                  <a:close/>
                  <a:moveTo>
                    <a:pt x="209" y="48"/>
                  </a:moveTo>
                  <a:cubicBezTo>
                    <a:pt x="211" y="47"/>
                    <a:pt x="214" y="46"/>
                    <a:pt x="216" y="46"/>
                  </a:cubicBezTo>
                  <a:cubicBezTo>
                    <a:pt x="216" y="45"/>
                    <a:pt x="217" y="45"/>
                    <a:pt x="217" y="45"/>
                  </a:cubicBezTo>
                  <a:cubicBezTo>
                    <a:pt x="217" y="58"/>
                    <a:pt x="217" y="58"/>
                    <a:pt x="217" y="58"/>
                  </a:cubicBezTo>
                  <a:cubicBezTo>
                    <a:pt x="214" y="57"/>
                    <a:pt x="212" y="58"/>
                    <a:pt x="209" y="58"/>
                  </a:cubicBezTo>
                  <a:cubicBezTo>
                    <a:pt x="209" y="48"/>
                    <a:pt x="209" y="48"/>
                    <a:pt x="209" y="48"/>
                  </a:cubicBezTo>
                  <a:close/>
                  <a:moveTo>
                    <a:pt x="217" y="750"/>
                  </a:moveTo>
                  <a:cubicBezTo>
                    <a:pt x="217" y="749"/>
                    <a:pt x="216" y="749"/>
                    <a:pt x="216" y="749"/>
                  </a:cubicBezTo>
                  <a:cubicBezTo>
                    <a:pt x="214" y="748"/>
                    <a:pt x="212" y="747"/>
                    <a:pt x="209" y="747"/>
                  </a:cubicBezTo>
                  <a:cubicBezTo>
                    <a:pt x="209" y="738"/>
                    <a:pt x="209" y="738"/>
                    <a:pt x="209" y="738"/>
                  </a:cubicBezTo>
                  <a:cubicBezTo>
                    <a:pt x="210" y="738"/>
                    <a:pt x="210" y="738"/>
                    <a:pt x="210" y="738"/>
                  </a:cubicBezTo>
                  <a:cubicBezTo>
                    <a:pt x="210" y="734"/>
                    <a:pt x="210" y="726"/>
                    <a:pt x="209" y="717"/>
                  </a:cubicBezTo>
                  <a:cubicBezTo>
                    <a:pt x="209" y="695"/>
                    <a:pt x="209" y="695"/>
                    <a:pt x="209" y="695"/>
                  </a:cubicBezTo>
                  <a:cubicBezTo>
                    <a:pt x="211" y="697"/>
                    <a:pt x="213" y="699"/>
                    <a:pt x="215" y="702"/>
                  </a:cubicBezTo>
                  <a:cubicBezTo>
                    <a:pt x="215" y="702"/>
                    <a:pt x="216" y="702"/>
                    <a:pt x="217" y="702"/>
                  </a:cubicBezTo>
                  <a:cubicBezTo>
                    <a:pt x="217" y="750"/>
                    <a:pt x="217" y="750"/>
                    <a:pt x="217" y="750"/>
                  </a:cubicBezTo>
                  <a:close/>
                  <a:moveTo>
                    <a:pt x="217" y="77"/>
                  </a:moveTo>
                  <a:cubicBezTo>
                    <a:pt x="217" y="95"/>
                    <a:pt x="217" y="95"/>
                    <a:pt x="217" y="95"/>
                  </a:cubicBezTo>
                  <a:cubicBezTo>
                    <a:pt x="215" y="97"/>
                    <a:pt x="213" y="99"/>
                    <a:pt x="209" y="101"/>
                  </a:cubicBezTo>
                  <a:cubicBezTo>
                    <a:pt x="209" y="91"/>
                    <a:pt x="209" y="91"/>
                    <a:pt x="209" y="91"/>
                  </a:cubicBezTo>
                  <a:cubicBezTo>
                    <a:pt x="212" y="90"/>
                    <a:pt x="214" y="88"/>
                    <a:pt x="216" y="87"/>
                  </a:cubicBezTo>
                  <a:cubicBezTo>
                    <a:pt x="214" y="86"/>
                    <a:pt x="212" y="85"/>
                    <a:pt x="209" y="84"/>
                  </a:cubicBezTo>
                  <a:cubicBezTo>
                    <a:pt x="209" y="73"/>
                    <a:pt x="209" y="73"/>
                    <a:pt x="209" y="73"/>
                  </a:cubicBezTo>
                  <a:cubicBezTo>
                    <a:pt x="217" y="77"/>
                    <a:pt x="217" y="77"/>
                    <a:pt x="217" y="77"/>
                  </a:cubicBezTo>
                  <a:close/>
                  <a:moveTo>
                    <a:pt x="217" y="153"/>
                  </a:moveTo>
                  <a:cubicBezTo>
                    <a:pt x="217" y="170"/>
                    <a:pt x="217" y="170"/>
                    <a:pt x="217" y="170"/>
                  </a:cubicBezTo>
                  <a:cubicBezTo>
                    <a:pt x="209" y="170"/>
                    <a:pt x="209" y="170"/>
                    <a:pt x="209" y="170"/>
                  </a:cubicBezTo>
                  <a:cubicBezTo>
                    <a:pt x="209" y="156"/>
                    <a:pt x="209" y="156"/>
                    <a:pt x="209" y="156"/>
                  </a:cubicBezTo>
                  <a:cubicBezTo>
                    <a:pt x="211" y="154"/>
                    <a:pt x="214" y="153"/>
                    <a:pt x="217" y="153"/>
                  </a:cubicBezTo>
                  <a:close/>
                  <a:moveTo>
                    <a:pt x="217" y="186"/>
                  </a:moveTo>
                  <a:cubicBezTo>
                    <a:pt x="217" y="222"/>
                    <a:pt x="217" y="222"/>
                    <a:pt x="217" y="222"/>
                  </a:cubicBezTo>
                  <a:cubicBezTo>
                    <a:pt x="215" y="223"/>
                    <a:pt x="212" y="224"/>
                    <a:pt x="209" y="225"/>
                  </a:cubicBezTo>
                  <a:cubicBezTo>
                    <a:pt x="209" y="214"/>
                    <a:pt x="209" y="214"/>
                    <a:pt x="209" y="214"/>
                  </a:cubicBezTo>
                  <a:cubicBezTo>
                    <a:pt x="212" y="211"/>
                    <a:pt x="215" y="208"/>
                    <a:pt x="216" y="204"/>
                  </a:cubicBezTo>
                  <a:cubicBezTo>
                    <a:pt x="213" y="204"/>
                    <a:pt x="211" y="205"/>
                    <a:pt x="209" y="207"/>
                  </a:cubicBezTo>
                  <a:cubicBezTo>
                    <a:pt x="209" y="178"/>
                    <a:pt x="209" y="178"/>
                    <a:pt x="209" y="178"/>
                  </a:cubicBezTo>
                  <a:cubicBezTo>
                    <a:pt x="211" y="178"/>
                    <a:pt x="211" y="178"/>
                    <a:pt x="213" y="178"/>
                  </a:cubicBezTo>
                  <a:cubicBezTo>
                    <a:pt x="214" y="181"/>
                    <a:pt x="215" y="183"/>
                    <a:pt x="216" y="186"/>
                  </a:cubicBezTo>
                  <a:cubicBezTo>
                    <a:pt x="217" y="186"/>
                    <a:pt x="217" y="186"/>
                    <a:pt x="217" y="186"/>
                  </a:cubicBezTo>
                  <a:close/>
                  <a:moveTo>
                    <a:pt x="217" y="249"/>
                  </a:moveTo>
                  <a:cubicBezTo>
                    <a:pt x="217" y="255"/>
                    <a:pt x="217" y="255"/>
                    <a:pt x="217" y="255"/>
                  </a:cubicBezTo>
                  <a:cubicBezTo>
                    <a:pt x="217" y="255"/>
                    <a:pt x="216" y="256"/>
                    <a:pt x="216" y="257"/>
                  </a:cubicBezTo>
                  <a:cubicBezTo>
                    <a:pt x="217" y="257"/>
                    <a:pt x="217" y="257"/>
                    <a:pt x="217" y="257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4" y="263"/>
                    <a:pt x="212" y="264"/>
                    <a:pt x="209" y="266"/>
                  </a:cubicBezTo>
                  <a:cubicBezTo>
                    <a:pt x="209" y="257"/>
                    <a:pt x="209" y="257"/>
                    <a:pt x="209" y="257"/>
                  </a:cubicBezTo>
                  <a:cubicBezTo>
                    <a:pt x="211" y="255"/>
                    <a:pt x="214" y="252"/>
                    <a:pt x="217" y="249"/>
                  </a:cubicBezTo>
                  <a:close/>
                  <a:moveTo>
                    <a:pt x="217" y="274"/>
                  </a:moveTo>
                  <a:cubicBezTo>
                    <a:pt x="217" y="279"/>
                    <a:pt x="217" y="279"/>
                    <a:pt x="217" y="279"/>
                  </a:cubicBezTo>
                  <a:cubicBezTo>
                    <a:pt x="214" y="279"/>
                    <a:pt x="211" y="279"/>
                    <a:pt x="209" y="279"/>
                  </a:cubicBezTo>
                  <a:cubicBezTo>
                    <a:pt x="209" y="273"/>
                    <a:pt x="209" y="273"/>
                    <a:pt x="209" y="273"/>
                  </a:cubicBezTo>
                  <a:cubicBezTo>
                    <a:pt x="212" y="274"/>
                    <a:pt x="215" y="274"/>
                    <a:pt x="217" y="274"/>
                  </a:cubicBezTo>
                  <a:close/>
                  <a:moveTo>
                    <a:pt x="217" y="284"/>
                  </a:moveTo>
                  <a:cubicBezTo>
                    <a:pt x="217" y="292"/>
                    <a:pt x="217" y="292"/>
                    <a:pt x="217" y="292"/>
                  </a:cubicBezTo>
                  <a:cubicBezTo>
                    <a:pt x="216" y="293"/>
                    <a:pt x="216" y="293"/>
                    <a:pt x="215" y="293"/>
                  </a:cubicBezTo>
                  <a:cubicBezTo>
                    <a:pt x="214" y="298"/>
                    <a:pt x="213" y="302"/>
                    <a:pt x="209" y="306"/>
                  </a:cubicBezTo>
                  <a:cubicBezTo>
                    <a:pt x="209" y="289"/>
                    <a:pt x="209" y="289"/>
                    <a:pt x="209" y="289"/>
                  </a:cubicBezTo>
                  <a:cubicBezTo>
                    <a:pt x="212" y="288"/>
                    <a:pt x="215" y="287"/>
                    <a:pt x="217" y="284"/>
                  </a:cubicBezTo>
                  <a:close/>
                  <a:moveTo>
                    <a:pt x="217" y="320"/>
                  </a:moveTo>
                  <a:cubicBezTo>
                    <a:pt x="217" y="347"/>
                    <a:pt x="217" y="347"/>
                    <a:pt x="217" y="347"/>
                  </a:cubicBezTo>
                  <a:cubicBezTo>
                    <a:pt x="217" y="347"/>
                    <a:pt x="217" y="347"/>
                    <a:pt x="217" y="347"/>
                  </a:cubicBezTo>
                  <a:cubicBezTo>
                    <a:pt x="215" y="346"/>
                    <a:pt x="213" y="345"/>
                    <a:pt x="212" y="344"/>
                  </a:cubicBezTo>
                  <a:cubicBezTo>
                    <a:pt x="211" y="335"/>
                    <a:pt x="213" y="327"/>
                    <a:pt x="217" y="320"/>
                  </a:cubicBezTo>
                  <a:close/>
                  <a:moveTo>
                    <a:pt x="217" y="354"/>
                  </a:moveTo>
                  <a:cubicBezTo>
                    <a:pt x="217" y="366"/>
                    <a:pt x="217" y="366"/>
                    <a:pt x="217" y="366"/>
                  </a:cubicBezTo>
                  <a:cubicBezTo>
                    <a:pt x="216" y="369"/>
                    <a:pt x="214" y="371"/>
                    <a:pt x="211" y="373"/>
                  </a:cubicBezTo>
                  <a:cubicBezTo>
                    <a:pt x="211" y="373"/>
                    <a:pt x="210" y="373"/>
                    <a:pt x="209" y="372"/>
                  </a:cubicBezTo>
                  <a:cubicBezTo>
                    <a:pt x="209" y="353"/>
                    <a:pt x="209" y="353"/>
                    <a:pt x="209" y="353"/>
                  </a:cubicBezTo>
                  <a:cubicBezTo>
                    <a:pt x="212" y="353"/>
                    <a:pt x="214" y="353"/>
                    <a:pt x="217" y="354"/>
                  </a:cubicBezTo>
                  <a:close/>
                  <a:moveTo>
                    <a:pt x="217" y="390"/>
                  </a:moveTo>
                  <a:cubicBezTo>
                    <a:pt x="217" y="402"/>
                    <a:pt x="217" y="402"/>
                    <a:pt x="217" y="402"/>
                  </a:cubicBezTo>
                  <a:cubicBezTo>
                    <a:pt x="216" y="399"/>
                    <a:pt x="215" y="397"/>
                    <a:pt x="213" y="394"/>
                  </a:cubicBezTo>
                  <a:cubicBezTo>
                    <a:pt x="209" y="394"/>
                    <a:pt x="209" y="394"/>
                    <a:pt x="209" y="394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17" y="390"/>
                    <a:pt x="217" y="390"/>
                    <a:pt x="217" y="390"/>
                  </a:cubicBezTo>
                  <a:close/>
                  <a:moveTo>
                    <a:pt x="217" y="410"/>
                  </a:moveTo>
                  <a:cubicBezTo>
                    <a:pt x="217" y="414"/>
                    <a:pt x="217" y="414"/>
                    <a:pt x="217" y="414"/>
                  </a:cubicBezTo>
                  <a:cubicBezTo>
                    <a:pt x="209" y="414"/>
                    <a:pt x="209" y="414"/>
                    <a:pt x="209" y="414"/>
                  </a:cubicBezTo>
                  <a:cubicBezTo>
                    <a:pt x="209" y="407"/>
                    <a:pt x="209" y="407"/>
                    <a:pt x="209" y="407"/>
                  </a:cubicBezTo>
                  <a:cubicBezTo>
                    <a:pt x="210" y="410"/>
                    <a:pt x="210" y="410"/>
                    <a:pt x="210" y="410"/>
                  </a:cubicBezTo>
                  <a:cubicBezTo>
                    <a:pt x="211" y="410"/>
                    <a:pt x="212" y="411"/>
                    <a:pt x="212" y="411"/>
                  </a:cubicBezTo>
                  <a:cubicBezTo>
                    <a:pt x="214" y="411"/>
                    <a:pt x="215" y="411"/>
                    <a:pt x="217" y="410"/>
                  </a:cubicBezTo>
                  <a:close/>
                  <a:moveTo>
                    <a:pt x="217" y="443"/>
                  </a:moveTo>
                  <a:cubicBezTo>
                    <a:pt x="217" y="450"/>
                    <a:pt x="217" y="450"/>
                    <a:pt x="217" y="450"/>
                  </a:cubicBezTo>
                  <a:cubicBezTo>
                    <a:pt x="216" y="448"/>
                    <a:pt x="215" y="445"/>
                    <a:pt x="215" y="443"/>
                  </a:cubicBezTo>
                  <a:cubicBezTo>
                    <a:pt x="215" y="443"/>
                    <a:pt x="216" y="443"/>
                    <a:pt x="217" y="443"/>
                  </a:cubicBezTo>
                  <a:close/>
                  <a:moveTo>
                    <a:pt x="217" y="461"/>
                  </a:moveTo>
                  <a:cubicBezTo>
                    <a:pt x="217" y="469"/>
                    <a:pt x="217" y="469"/>
                    <a:pt x="217" y="469"/>
                  </a:cubicBezTo>
                  <a:cubicBezTo>
                    <a:pt x="210" y="469"/>
                    <a:pt x="210" y="469"/>
                    <a:pt x="210" y="469"/>
                  </a:cubicBezTo>
                  <a:cubicBezTo>
                    <a:pt x="209" y="468"/>
                    <a:pt x="209" y="468"/>
                    <a:pt x="209" y="468"/>
                  </a:cubicBezTo>
                  <a:cubicBezTo>
                    <a:pt x="209" y="457"/>
                    <a:pt x="209" y="457"/>
                    <a:pt x="209" y="457"/>
                  </a:cubicBezTo>
                  <a:cubicBezTo>
                    <a:pt x="212" y="458"/>
                    <a:pt x="215" y="459"/>
                    <a:pt x="217" y="461"/>
                  </a:cubicBezTo>
                  <a:close/>
                  <a:moveTo>
                    <a:pt x="217" y="511"/>
                  </a:moveTo>
                  <a:cubicBezTo>
                    <a:pt x="217" y="537"/>
                    <a:pt x="217" y="537"/>
                    <a:pt x="217" y="537"/>
                  </a:cubicBezTo>
                  <a:cubicBezTo>
                    <a:pt x="215" y="541"/>
                    <a:pt x="215" y="543"/>
                    <a:pt x="217" y="548"/>
                  </a:cubicBezTo>
                  <a:cubicBezTo>
                    <a:pt x="217" y="557"/>
                    <a:pt x="217" y="557"/>
                    <a:pt x="217" y="557"/>
                  </a:cubicBezTo>
                  <a:cubicBezTo>
                    <a:pt x="216" y="556"/>
                    <a:pt x="214" y="555"/>
                    <a:pt x="213" y="554"/>
                  </a:cubicBezTo>
                  <a:cubicBezTo>
                    <a:pt x="212" y="552"/>
                    <a:pt x="211" y="549"/>
                    <a:pt x="209" y="547"/>
                  </a:cubicBezTo>
                  <a:cubicBezTo>
                    <a:pt x="209" y="538"/>
                    <a:pt x="209" y="538"/>
                    <a:pt x="209" y="538"/>
                  </a:cubicBezTo>
                  <a:cubicBezTo>
                    <a:pt x="214" y="527"/>
                    <a:pt x="217" y="522"/>
                    <a:pt x="212" y="511"/>
                  </a:cubicBezTo>
                  <a:cubicBezTo>
                    <a:pt x="212" y="511"/>
                    <a:pt x="211" y="511"/>
                    <a:pt x="210" y="511"/>
                  </a:cubicBezTo>
                  <a:cubicBezTo>
                    <a:pt x="209" y="512"/>
                    <a:pt x="209" y="512"/>
                    <a:pt x="209" y="512"/>
                  </a:cubicBezTo>
                  <a:cubicBezTo>
                    <a:pt x="209" y="499"/>
                    <a:pt x="209" y="499"/>
                    <a:pt x="209" y="499"/>
                  </a:cubicBezTo>
                  <a:cubicBezTo>
                    <a:pt x="212" y="503"/>
                    <a:pt x="214" y="507"/>
                    <a:pt x="217" y="511"/>
                  </a:cubicBezTo>
                  <a:close/>
                  <a:moveTo>
                    <a:pt x="217" y="605"/>
                  </a:moveTo>
                  <a:cubicBezTo>
                    <a:pt x="217" y="613"/>
                    <a:pt x="217" y="613"/>
                    <a:pt x="217" y="613"/>
                  </a:cubicBezTo>
                  <a:cubicBezTo>
                    <a:pt x="214" y="619"/>
                    <a:pt x="212" y="625"/>
                    <a:pt x="209" y="631"/>
                  </a:cubicBezTo>
                  <a:cubicBezTo>
                    <a:pt x="209" y="598"/>
                    <a:pt x="209" y="598"/>
                    <a:pt x="209" y="598"/>
                  </a:cubicBezTo>
                  <a:cubicBezTo>
                    <a:pt x="211" y="600"/>
                    <a:pt x="214" y="602"/>
                    <a:pt x="217" y="605"/>
                  </a:cubicBezTo>
                  <a:close/>
                  <a:moveTo>
                    <a:pt x="205" y="50"/>
                  </a:moveTo>
                  <a:cubicBezTo>
                    <a:pt x="206" y="50"/>
                    <a:pt x="208" y="49"/>
                    <a:pt x="209" y="48"/>
                  </a:cubicBezTo>
                  <a:cubicBezTo>
                    <a:pt x="209" y="58"/>
                    <a:pt x="209" y="58"/>
                    <a:pt x="209" y="58"/>
                  </a:cubicBezTo>
                  <a:cubicBezTo>
                    <a:pt x="208" y="58"/>
                    <a:pt x="207" y="59"/>
                    <a:pt x="205" y="59"/>
                  </a:cubicBezTo>
                  <a:cubicBezTo>
                    <a:pt x="205" y="50"/>
                    <a:pt x="205" y="50"/>
                    <a:pt x="205" y="50"/>
                  </a:cubicBezTo>
                  <a:close/>
                  <a:moveTo>
                    <a:pt x="209" y="747"/>
                  </a:moveTo>
                  <a:cubicBezTo>
                    <a:pt x="208" y="746"/>
                    <a:pt x="207" y="745"/>
                    <a:pt x="205" y="745"/>
                  </a:cubicBezTo>
                  <a:cubicBezTo>
                    <a:pt x="205" y="737"/>
                    <a:pt x="205" y="737"/>
                    <a:pt x="205" y="737"/>
                  </a:cubicBezTo>
                  <a:cubicBezTo>
                    <a:pt x="205" y="738"/>
                    <a:pt x="206" y="738"/>
                    <a:pt x="207" y="738"/>
                  </a:cubicBezTo>
                  <a:cubicBezTo>
                    <a:pt x="209" y="738"/>
                    <a:pt x="209" y="738"/>
                    <a:pt x="209" y="738"/>
                  </a:cubicBezTo>
                  <a:cubicBezTo>
                    <a:pt x="209" y="747"/>
                    <a:pt x="209" y="747"/>
                    <a:pt x="209" y="747"/>
                  </a:cubicBezTo>
                  <a:close/>
                  <a:moveTo>
                    <a:pt x="209" y="73"/>
                  </a:moveTo>
                  <a:cubicBezTo>
                    <a:pt x="209" y="84"/>
                    <a:pt x="209" y="84"/>
                    <a:pt x="209" y="84"/>
                  </a:cubicBezTo>
                  <a:cubicBezTo>
                    <a:pt x="208" y="83"/>
                    <a:pt x="207" y="82"/>
                    <a:pt x="205" y="82"/>
                  </a:cubicBezTo>
                  <a:cubicBezTo>
                    <a:pt x="205" y="71"/>
                    <a:pt x="205" y="71"/>
                    <a:pt x="205" y="71"/>
                  </a:cubicBezTo>
                  <a:cubicBezTo>
                    <a:pt x="209" y="73"/>
                    <a:pt x="209" y="73"/>
                    <a:pt x="209" y="73"/>
                  </a:cubicBezTo>
                  <a:close/>
                  <a:moveTo>
                    <a:pt x="209" y="91"/>
                  </a:moveTo>
                  <a:cubicBezTo>
                    <a:pt x="209" y="101"/>
                    <a:pt x="209" y="101"/>
                    <a:pt x="209" y="101"/>
                  </a:cubicBezTo>
                  <a:cubicBezTo>
                    <a:pt x="208" y="102"/>
                    <a:pt x="208" y="102"/>
                    <a:pt x="208" y="102"/>
                  </a:cubicBezTo>
                  <a:cubicBezTo>
                    <a:pt x="207" y="103"/>
                    <a:pt x="206" y="103"/>
                    <a:pt x="205" y="103"/>
                  </a:cubicBezTo>
                  <a:cubicBezTo>
                    <a:pt x="205" y="93"/>
                    <a:pt x="205" y="93"/>
                    <a:pt x="205" y="93"/>
                  </a:cubicBezTo>
                  <a:cubicBezTo>
                    <a:pt x="207" y="93"/>
                    <a:pt x="208" y="92"/>
                    <a:pt x="209" y="91"/>
                  </a:cubicBezTo>
                  <a:close/>
                  <a:moveTo>
                    <a:pt x="209" y="156"/>
                  </a:moveTo>
                  <a:cubicBezTo>
                    <a:pt x="209" y="170"/>
                    <a:pt x="209" y="170"/>
                    <a:pt x="209" y="170"/>
                  </a:cubicBezTo>
                  <a:cubicBezTo>
                    <a:pt x="208" y="170"/>
                    <a:pt x="208" y="170"/>
                    <a:pt x="208" y="170"/>
                  </a:cubicBezTo>
                  <a:cubicBezTo>
                    <a:pt x="205" y="173"/>
                    <a:pt x="205" y="173"/>
                    <a:pt x="205" y="173"/>
                  </a:cubicBezTo>
                  <a:cubicBezTo>
                    <a:pt x="205" y="160"/>
                    <a:pt x="205" y="160"/>
                    <a:pt x="205" y="160"/>
                  </a:cubicBezTo>
                  <a:cubicBezTo>
                    <a:pt x="207" y="158"/>
                    <a:pt x="208" y="157"/>
                    <a:pt x="209" y="156"/>
                  </a:cubicBezTo>
                  <a:close/>
                  <a:moveTo>
                    <a:pt x="209" y="178"/>
                  </a:moveTo>
                  <a:cubicBezTo>
                    <a:pt x="209" y="207"/>
                    <a:pt x="209" y="207"/>
                    <a:pt x="209" y="207"/>
                  </a:cubicBezTo>
                  <a:cubicBezTo>
                    <a:pt x="208" y="208"/>
                    <a:pt x="206" y="210"/>
                    <a:pt x="205" y="212"/>
                  </a:cubicBezTo>
                  <a:cubicBezTo>
                    <a:pt x="205" y="194"/>
                    <a:pt x="205" y="194"/>
                    <a:pt x="205" y="194"/>
                  </a:cubicBezTo>
                  <a:cubicBezTo>
                    <a:pt x="207" y="194"/>
                    <a:pt x="207" y="194"/>
                    <a:pt x="207" y="194"/>
                  </a:cubicBezTo>
                  <a:cubicBezTo>
                    <a:pt x="207" y="193"/>
                    <a:pt x="207" y="192"/>
                    <a:pt x="208" y="191"/>
                  </a:cubicBezTo>
                  <a:cubicBezTo>
                    <a:pt x="207" y="191"/>
                    <a:pt x="206" y="191"/>
                    <a:pt x="205" y="191"/>
                  </a:cubicBezTo>
                  <a:cubicBezTo>
                    <a:pt x="205" y="179"/>
                    <a:pt x="205" y="179"/>
                    <a:pt x="205" y="179"/>
                  </a:cubicBezTo>
                  <a:cubicBezTo>
                    <a:pt x="206" y="179"/>
                    <a:pt x="208" y="178"/>
                    <a:pt x="209" y="178"/>
                  </a:cubicBezTo>
                  <a:close/>
                  <a:moveTo>
                    <a:pt x="209" y="214"/>
                  </a:moveTo>
                  <a:cubicBezTo>
                    <a:pt x="209" y="225"/>
                    <a:pt x="209" y="225"/>
                    <a:pt x="209" y="225"/>
                  </a:cubicBezTo>
                  <a:cubicBezTo>
                    <a:pt x="208" y="225"/>
                    <a:pt x="207" y="225"/>
                    <a:pt x="205" y="225"/>
                  </a:cubicBezTo>
                  <a:cubicBezTo>
                    <a:pt x="205" y="219"/>
                    <a:pt x="205" y="219"/>
                    <a:pt x="205" y="219"/>
                  </a:cubicBezTo>
                  <a:cubicBezTo>
                    <a:pt x="206" y="217"/>
                    <a:pt x="208" y="216"/>
                    <a:pt x="209" y="214"/>
                  </a:cubicBezTo>
                  <a:close/>
                  <a:moveTo>
                    <a:pt x="209" y="257"/>
                  </a:moveTo>
                  <a:cubicBezTo>
                    <a:pt x="209" y="266"/>
                    <a:pt x="209" y="266"/>
                    <a:pt x="209" y="266"/>
                  </a:cubicBezTo>
                  <a:cubicBezTo>
                    <a:pt x="208" y="267"/>
                    <a:pt x="207" y="268"/>
                    <a:pt x="205" y="270"/>
                  </a:cubicBezTo>
                  <a:cubicBezTo>
                    <a:pt x="205" y="262"/>
                    <a:pt x="205" y="262"/>
                    <a:pt x="205" y="262"/>
                  </a:cubicBezTo>
                  <a:cubicBezTo>
                    <a:pt x="205" y="261"/>
                    <a:pt x="206" y="261"/>
                    <a:pt x="206" y="260"/>
                  </a:cubicBezTo>
                  <a:cubicBezTo>
                    <a:pt x="207" y="260"/>
                    <a:pt x="208" y="259"/>
                    <a:pt x="209" y="257"/>
                  </a:cubicBezTo>
                  <a:close/>
                  <a:moveTo>
                    <a:pt x="209" y="273"/>
                  </a:moveTo>
                  <a:cubicBezTo>
                    <a:pt x="209" y="279"/>
                    <a:pt x="209" y="279"/>
                    <a:pt x="209" y="279"/>
                  </a:cubicBezTo>
                  <a:cubicBezTo>
                    <a:pt x="208" y="279"/>
                    <a:pt x="206" y="279"/>
                    <a:pt x="205" y="279"/>
                  </a:cubicBezTo>
                  <a:cubicBezTo>
                    <a:pt x="205" y="273"/>
                    <a:pt x="205" y="273"/>
                    <a:pt x="205" y="273"/>
                  </a:cubicBezTo>
                  <a:cubicBezTo>
                    <a:pt x="207" y="273"/>
                    <a:pt x="208" y="273"/>
                    <a:pt x="209" y="273"/>
                  </a:cubicBezTo>
                  <a:close/>
                  <a:moveTo>
                    <a:pt x="209" y="289"/>
                  </a:moveTo>
                  <a:cubicBezTo>
                    <a:pt x="209" y="306"/>
                    <a:pt x="209" y="306"/>
                    <a:pt x="209" y="306"/>
                  </a:cubicBezTo>
                  <a:cubicBezTo>
                    <a:pt x="209" y="307"/>
                    <a:pt x="208" y="308"/>
                    <a:pt x="207" y="308"/>
                  </a:cubicBezTo>
                  <a:cubicBezTo>
                    <a:pt x="207" y="311"/>
                    <a:pt x="206" y="313"/>
                    <a:pt x="205" y="315"/>
                  </a:cubicBezTo>
                  <a:cubicBezTo>
                    <a:pt x="205" y="303"/>
                    <a:pt x="205" y="303"/>
                    <a:pt x="205" y="303"/>
                  </a:cubicBezTo>
                  <a:cubicBezTo>
                    <a:pt x="207" y="301"/>
                    <a:pt x="208" y="299"/>
                    <a:pt x="209" y="296"/>
                  </a:cubicBezTo>
                  <a:cubicBezTo>
                    <a:pt x="207" y="296"/>
                    <a:pt x="206" y="296"/>
                    <a:pt x="205" y="296"/>
                  </a:cubicBezTo>
                  <a:cubicBezTo>
                    <a:pt x="205" y="289"/>
                    <a:pt x="205" y="289"/>
                    <a:pt x="205" y="289"/>
                  </a:cubicBezTo>
                  <a:cubicBezTo>
                    <a:pt x="207" y="289"/>
                    <a:pt x="208" y="289"/>
                    <a:pt x="209" y="289"/>
                  </a:cubicBezTo>
                  <a:close/>
                  <a:moveTo>
                    <a:pt x="209" y="353"/>
                  </a:moveTo>
                  <a:cubicBezTo>
                    <a:pt x="209" y="372"/>
                    <a:pt x="209" y="372"/>
                    <a:pt x="209" y="372"/>
                  </a:cubicBezTo>
                  <a:cubicBezTo>
                    <a:pt x="207" y="370"/>
                    <a:pt x="205" y="367"/>
                    <a:pt x="205" y="364"/>
                  </a:cubicBezTo>
                  <a:cubicBezTo>
                    <a:pt x="205" y="361"/>
                    <a:pt x="205" y="361"/>
                    <a:pt x="205" y="361"/>
                  </a:cubicBezTo>
                  <a:cubicBezTo>
                    <a:pt x="207" y="359"/>
                    <a:pt x="208" y="357"/>
                    <a:pt x="209" y="353"/>
                  </a:cubicBezTo>
                  <a:cubicBezTo>
                    <a:pt x="209" y="353"/>
                    <a:pt x="209" y="353"/>
                    <a:pt x="209" y="353"/>
                  </a:cubicBezTo>
                  <a:close/>
                  <a:moveTo>
                    <a:pt x="209" y="390"/>
                  </a:moveTo>
                  <a:cubicBezTo>
                    <a:pt x="209" y="394"/>
                    <a:pt x="209" y="394"/>
                    <a:pt x="209" y="394"/>
                  </a:cubicBezTo>
                  <a:cubicBezTo>
                    <a:pt x="207" y="394"/>
                    <a:pt x="207" y="394"/>
                    <a:pt x="207" y="394"/>
                  </a:cubicBezTo>
                  <a:cubicBezTo>
                    <a:pt x="208" y="399"/>
                    <a:pt x="209" y="403"/>
                    <a:pt x="209" y="407"/>
                  </a:cubicBezTo>
                  <a:cubicBezTo>
                    <a:pt x="209" y="414"/>
                    <a:pt x="209" y="414"/>
                    <a:pt x="209" y="414"/>
                  </a:cubicBezTo>
                  <a:cubicBezTo>
                    <a:pt x="205" y="414"/>
                    <a:pt x="205" y="414"/>
                    <a:pt x="205" y="414"/>
                  </a:cubicBezTo>
                  <a:cubicBezTo>
                    <a:pt x="205" y="411"/>
                    <a:pt x="205" y="411"/>
                    <a:pt x="205" y="411"/>
                  </a:cubicBezTo>
                  <a:cubicBezTo>
                    <a:pt x="207" y="411"/>
                    <a:pt x="207" y="411"/>
                    <a:pt x="207" y="411"/>
                  </a:cubicBezTo>
                  <a:cubicBezTo>
                    <a:pt x="206" y="408"/>
                    <a:pt x="205" y="405"/>
                    <a:pt x="205" y="404"/>
                  </a:cubicBezTo>
                  <a:cubicBezTo>
                    <a:pt x="205" y="390"/>
                    <a:pt x="205" y="390"/>
                    <a:pt x="205" y="390"/>
                  </a:cubicBezTo>
                  <a:cubicBezTo>
                    <a:pt x="209" y="390"/>
                    <a:pt x="209" y="390"/>
                    <a:pt x="209" y="390"/>
                  </a:cubicBezTo>
                  <a:close/>
                  <a:moveTo>
                    <a:pt x="209" y="457"/>
                  </a:moveTo>
                  <a:cubicBezTo>
                    <a:pt x="209" y="468"/>
                    <a:pt x="209" y="468"/>
                    <a:pt x="209" y="468"/>
                  </a:cubicBezTo>
                  <a:cubicBezTo>
                    <a:pt x="206" y="465"/>
                    <a:pt x="205" y="465"/>
                    <a:pt x="205" y="461"/>
                  </a:cubicBezTo>
                  <a:cubicBezTo>
                    <a:pt x="205" y="459"/>
                    <a:pt x="205" y="459"/>
                    <a:pt x="205" y="459"/>
                  </a:cubicBezTo>
                  <a:cubicBezTo>
                    <a:pt x="206" y="458"/>
                    <a:pt x="208" y="457"/>
                    <a:pt x="209" y="457"/>
                  </a:cubicBezTo>
                  <a:close/>
                  <a:moveTo>
                    <a:pt x="209" y="499"/>
                  </a:moveTo>
                  <a:cubicBezTo>
                    <a:pt x="209" y="512"/>
                    <a:pt x="209" y="512"/>
                    <a:pt x="209" y="512"/>
                  </a:cubicBezTo>
                  <a:cubicBezTo>
                    <a:pt x="207" y="516"/>
                    <a:pt x="206" y="520"/>
                    <a:pt x="205" y="522"/>
                  </a:cubicBezTo>
                  <a:cubicBezTo>
                    <a:pt x="205" y="512"/>
                    <a:pt x="205" y="512"/>
                    <a:pt x="205" y="512"/>
                  </a:cubicBezTo>
                  <a:cubicBezTo>
                    <a:pt x="206" y="508"/>
                    <a:pt x="206" y="504"/>
                    <a:pt x="205" y="500"/>
                  </a:cubicBezTo>
                  <a:cubicBezTo>
                    <a:pt x="205" y="488"/>
                    <a:pt x="205" y="488"/>
                    <a:pt x="205" y="488"/>
                  </a:cubicBezTo>
                  <a:cubicBezTo>
                    <a:pt x="206" y="492"/>
                    <a:pt x="208" y="495"/>
                    <a:pt x="209" y="499"/>
                  </a:cubicBezTo>
                  <a:close/>
                  <a:moveTo>
                    <a:pt x="209" y="538"/>
                  </a:moveTo>
                  <a:cubicBezTo>
                    <a:pt x="209" y="547"/>
                    <a:pt x="209" y="547"/>
                    <a:pt x="209" y="547"/>
                  </a:cubicBezTo>
                  <a:cubicBezTo>
                    <a:pt x="208" y="545"/>
                    <a:pt x="207" y="543"/>
                    <a:pt x="205" y="541"/>
                  </a:cubicBezTo>
                  <a:cubicBezTo>
                    <a:pt x="205" y="532"/>
                    <a:pt x="205" y="532"/>
                    <a:pt x="205" y="532"/>
                  </a:cubicBezTo>
                  <a:cubicBezTo>
                    <a:pt x="206" y="534"/>
                    <a:pt x="207" y="536"/>
                    <a:pt x="209" y="539"/>
                  </a:cubicBezTo>
                  <a:cubicBezTo>
                    <a:pt x="209" y="538"/>
                    <a:pt x="209" y="538"/>
                    <a:pt x="209" y="538"/>
                  </a:cubicBezTo>
                  <a:close/>
                  <a:moveTo>
                    <a:pt x="209" y="598"/>
                  </a:moveTo>
                  <a:cubicBezTo>
                    <a:pt x="209" y="631"/>
                    <a:pt x="209" y="631"/>
                    <a:pt x="209" y="631"/>
                  </a:cubicBezTo>
                  <a:cubicBezTo>
                    <a:pt x="208" y="635"/>
                    <a:pt x="207" y="639"/>
                    <a:pt x="205" y="643"/>
                  </a:cubicBezTo>
                  <a:cubicBezTo>
                    <a:pt x="205" y="612"/>
                    <a:pt x="205" y="612"/>
                    <a:pt x="205" y="612"/>
                  </a:cubicBezTo>
                  <a:cubicBezTo>
                    <a:pt x="205" y="611"/>
                    <a:pt x="205" y="611"/>
                    <a:pt x="205" y="611"/>
                  </a:cubicBezTo>
                  <a:cubicBezTo>
                    <a:pt x="205" y="611"/>
                    <a:pt x="205" y="611"/>
                    <a:pt x="205" y="611"/>
                  </a:cubicBezTo>
                  <a:cubicBezTo>
                    <a:pt x="205" y="599"/>
                    <a:pt x="205" y="599"/>
                    <a:pt x="205" y="599"/>
                  </a:cubicBezTo>
                  <a:cubicBezTo>
                    <a:pt x="209" y="597"/>
                    <a:pt x="209" y="597"/>
                    <a:pt x="209" y="597"/>
                  </a:cubicBezTo>
                  <a:cubicBezTo>
                    <a:pt x="209" y="597"/>
                    <a:pt x="209" y="598"/>
                    <a:pt x="209" y="598"/>
                  </a:cubicBezTo>
                  <a:close/>
                  <a:moveTo>
                    <a:pt x="209" y="695"/>
                  </a:moveTo>
                  <a:cubicBezTo>
                    <a:pt x="209" y="717"/>
                    <a:pt x="209" y="717"/>
                    <a:pt x="209" y="717"/>
                  </a:cubicBezTo>
                  <a:cubicBezTo>
                    <a:pt x="209" y="711"/>
                    <a:pt x="208" y="705"/>
                    <a:pt x="205" y="701"/>
                  </a:cubicBezTo>
                  <a:cubicBezTo>
                    <a:pt x="205" y="692"/>
                    <a:pt x="205" y="692"/>
                    <a:pt x="205" y="692"/>
                  </a:cubicBezTo>
                  <a:cubicBezTo>
                    <a:pt x="207" y="693"/>
                    <a:pt x="208" y="694"/>
                    <a:pt x="209" y="695"/>
                  </a:cubicBezTo>
                  <a:close/>
                  <a:moveTo>
                    <a:pt x="200" y="52"/>
                  </a:moveTo>
                  <a:cubicBezTo>
                    <a:pt x="202" y="52"/>
                    <a:pt x="203" y="51"/>
                    <a:pt x="205" y="50"/>
                  </a:cubicBezTo>
                  <a:cubicBezTo>
                    <a:pt x="205" y="59"/>
                    <a:pt x="205" y="59"/>
                    <a:pt x="205" y="59"/>
                  </a:cubicBezTo>
                  <a:cubicBezTo>
                    <a:pt x="203" y="60"/>
                    <a:pt x="202" y="61"/>
                    <a:pt x="200" y="61"/>
                  </a:cubicBezTo>
                  <a:cubicBezTo>
                    <a:pt x="200" y="52"/>
                    <a:pt x="200" y="52"/>
                    <a:pt x="200" y="52"/>
                  </a:cubicBezTo>
                  <a:close/>
                  <a:moveTo>
                    <a:pt x="205" y="745"/>
                  </a:moveTo>
                  <a:cubicBezTo>
                    <a:pt x="203" y="744"/>
                    <a:pt x="202" y="743"/>
                    <a:pt x="200" y="743"/>
                  </a:cubicBezTo>
                  <a:cubicBezTo>
                    <a:pt x="200" y="734"/>
                    <a:pt x="200" y="734"/>
                    <a:pt x="200" y="734"/>
                  </a:cubicBezTo>
                  <a:cubicBezTo>
                    <a:pt x="202" y="735"/>
                    <a:pt x="203" y="736"/>
                    <a:pt x="205" y="737"/>
                  </a:cubicBezTo>
                  <a:cubicBezTo>
                    <a:pt x="205" y="745"/>
                    <a:pt x="205" y="745"/>
                    <a:pt x="205" y="745"/>
                  </a:cubicBezTo>
                  <a:close/>
                  <a:moveTo>
                    <a:pt x="205" y="71"/>
                  </a:moveTo>
                  <a:cubicBezTo>
                    <a:pt x="205" y="82"/>
                    <a:pt x="205" y="82"/>
                    <a:pt x="205" y="82"/>
                  </a:cubicBezTo>
                  <a:cubicBezTo>
                    <a:pt x="203" y="81"/>
                    <a:pt x="202" y="80"/>
                    <a:pt x="200" y="79"/>
                  </a:cubicBezTo>
                  <a:cubicBezTo>
                    <a:pt x="200" y="69"/>
                    <a:pt x="200" y="69"/>
                    <a:pt x="200" y="69"/>
                  </a:cubicBezTo>
                  <a:cubicBezTo>
                    <a:pt x="205" y="71"/>
                    <a:pt x="205" y="71"/>
                    <a:pt x="205" y="71"/>
                  </a:cubicBezTo>
                  <a:close/>
                  <a:moveTo>
                    <a:pt x="205" y="93"/>
                  </a:moveTo>
                  <a:cubicBezTo>
                    <a:pt x="205" y="103"/>
                    <a:pt x="205" y="103"/>
                    <a:pt x="205" y="103"/>
                  </a:cubicBezTo>
                  <a:cubicBezTo>
                    <a:pt x="203" y="104"/>
                    <a:pt x="202" y="105"/>
                    <a:pt x="200" y="105"/>
                  </a:cubicBezTo>
                  <a:cubicBezTo>
                    <a:pt x="200" y="95"/>
                    <a:pt x="200" y="95"/>
                    <a:pt x="200" y="95"/>
                  </a:cubicBezTo>
                  <a:cubicBezTo>
                    <a:pt x="202" y="95"/>
                    <a:pt x="203" y="94"/>
                    <a:pt x="205" y="93"/>
                  </a:cubicBezTo>
                  <a:close/>
                  <a:moveTo>
                    <a:pt x="205" y="160"/>
                  </a:moveTo>
                  <a:cubicBezTo>
                    <a:pt x="205" y="173"/>
                    <a:pt x="205" y="173"/>
                    <a:pt x="205" y="173"/>
                  </a:cubicBezTo>
                  <a:cubicBezTo>
                    <a:pt x="200" y="179"/>
                    <a:pt x="200" y="179"/>
                    <a:pt x="200" y="179"/>
                  </a:cubicBezTo>
                  <a:cubicBezTo>
                    <a:pt x="200" y="161"/>
                    <a:pt x="200" y="161"/>
                    <a:pt x="200" y="161"/>
                  </a:cubicBezTo>
                  <a:cubicBezTo>
                    <a:pt x="201" y="162"/>
                    <a:pt x="202" y="163"/>
                    <a:pt x="202" y="164"/>
                  </a:cubicBezTo>
                  <a:cubicBezTo>
                    <a:pt x="203" y="163"/>
                    <a:pt x="204" y="162"/>
                    <a:pt x="205" y="160"/>
                  </a:cubicBezTo>
                  <a:close/>
                  <a:moveTo>
                    <a:pt x="205" y="179"/>
                  </a:moveTo>
                  <a:cubicBezTo>
                    <a:pt x="205" y="191"/>
                    <a:pt x="205" y="191"/>
                    <a:pt x="205" y="191"/>
                  </a:cubicBezTo>
                  <a:cubicBezTo>
                    <a:pt x="203" y="192"/>
                    <a:pt x="201" y="192"/>
                    <a:pt x="201" y="196"/>
                  </a:cubicBezTo>
                  <a:cubicBezTo>
                    <a:pt x="202" y="195"/>
                    <a:pt x="203" y="195"/>
                    <a:pt x="205" y="194"/>
                  </a:cubicBezTo>
                  <a:cubicBezTo>
                    <a:pt x="205" y="212"/>
                    <a:pt x="205" y="212"/>
                    <a:pt x="205" y="212"/>
                  </a:cubicBezTo>
                  <a:cubicBezTo>
                    <a:pt x="203" y="214"/>
                    <a:pt x="202" y="216"/>
                    <a:pt x="200" y="218"/>
                  </a:cubicBezTo>
                  <a:cubicBezTo>
                    <a:pt x="200" y="182"/>
                    <a:pt x="200" y="182"/>
                    <a:pt x="200" y="182"/>
                  </a:cubicBezTo>
                  <a:cubicBezTo>
                    <a:pt x="202" y="181"/>
                    <a:pt x="203" y="180"/>
                    <a:pt x="205" y="179"/>
                  </a:cubicBezTo>
                  <a:close/>
                  <a:moveTo>
                    <a:pt x="205" y="219"/>
                  </a:moveTo>
                  <a:cubicBezTo>
                    <a:pt x="205" y="225"/>
                    <a:pt x="205" y="225"/>
                    <a:pt x="205" y="225"/>
                  </a:cubicBezTo>
                  <a:cubicBezTo>
                    <a:pt x="204" y="225"/>
                    <a:pt x="204" y="225"/>
                    <a:pt x="203" y="225"/>
                  </a:cubicBezTo>
                  <a:cubicBezTo>
                    <a:pt x="203" y="223"/>
                    <a:pt x="204" y="221"/>
                    <a:pt x="205" y="219"/>
                  </a:cubicBezTo>
                  <a:close/>
                  <a:moveTo>
                    <a:pt x="205" y="262"/>
                  </a:moveTo>
                  <a:cubicBezTo>
                    <a:pt x="205" y="270"/>
                    <a:pt x="205" y="270"/>
                    <a:pt x="205" y="270"/>
                  </a:cubicBezTo>
                  <a:cubicBezTo>
                    <a:pt x="204" y="271"/>
                    <a:pt x="204" y="272"/>
                    <a:pt x="203" y="273"/>
                  </a:cubicBezTo>
                  <a:cubicBezTo>
                    <a:pt x="204" y="273"/>
                    <a:pt x="204" y="273"/>
                    <a:pt x="205" y="273"/>
                  </a:cubicBezTo>
                  <a:cubicBezTo>
                    <a:pt x="205" y="279"/>
                    <a:pt x="205" y="279"/>
                    <a:pt x="205" y="279"/>
                  </a:cubicBezTo>
                  <a:cubicBezTo>
                    <a:pt x="203" y="279"/>
                    <a:pt x="202" y="280"/>
                    <a:pt x="200" y="281"/>
                  </a:cubicBezTo>
                  <a:cubicBezTo>
                    <a:pt x="200" y="268"/>
                    <a:pt x="200" y="268"/>
                    <a:pt x="200" y="268"/>
                  </a:cubicBezTo>
                  <a:cubicBezTo>
                    <a:pt x="202" y="266"/>
                    <a:pt x="203" y="264"/>
                    <a:pt x="205" y="262"/>
                  </a:cubicBezTo>
                  <a:close/>
                  <a:moveTo>
                    <a:pt x="205" y="289"/>
                  </a:moveTo>
                  <a:cubicBezTo>
                    <a:pt x="205" y="296"/>
                    <a:pt x="205" y="296"/>
                    <a:pt x="205" y="296"/>
                  </a:cubicBezTo>
                  <a:cubicBezTo>
                    <a:pt x="203" y="296"/>
                    <a:pt x="202" y="296"/>
                    <a:pt x="200" y="296"/>
                  </a:cubicBezTo>
                  <a:cubicBezTo>
                    <a:pt x="200" y="290"/>
                    <a:pt x="200" y="290"/>
                    <a:pt x="200" y="290"/>
                  </a:cubicBezTo>
                  <a:cubicBezTo>
                    <a:pt x="202" y="290"/>
                    <a:pt x="203" y="290"/>
                    <a:pt x="205" y="289"/>
                  </a:cubicBezTo>
                  <a:close/>
                  <a:moveTo>
                    <a:pt x="205" y="303"/>
                  </a:moveTo>
                  <a:cubicBezTo>
                    <a:pt x="205" y="315"/>
                    <a:pt x="205" y="315"/>
                    <a:pt x="205" y="315"/>
                  </a:cubicBezTo>
                  <a:cubicBezTo>
                    <a:pt x="203" y="320"/>
                    <a:pt x="202" y="324"/>
                    <a:pt x="200" y="328"/>
                  </a:cubicBezTo>
                  <a:cubicBezTo>
                    <a:pt x="200" y="313"/>
                    <a:pt x="200" y="313"/>
                    <a:pt x="200" y="313"/>
                  </a:cubicBezTo>
                  <a:cubicBezTo>
                    <a:pt x="200" y="313"/>
                    <a:pt x="200" y="313"/>
                    <a:pt x="201" y="312"/>
                  </a:cubicBezTo>
                  <a:cubicBezTo>
                    <a:pt x="200" y="312"/>
                    <a:pt x="200" y="312"/>
                    <a:pt x="200" y="312"/>
                  </a:cubicBezTo>
                  <a:cubicBezTo>
                    <a:pt x="200" y="306"/>
                    <a:pt x="200" y="306"/>
                    <a:pt x="200" y="306"/>
                  </a:cubicBezTo>
                  <a:cubicBezTo>
                    <a:pt x="202" y="305"/>
                    <a:pt x="204" y="304"/>
                    <a:pt x="205" y="303"/>
                  </a:cubicBezTo>
                  <a:close/>
                  <a:moveTo>
                    <a:pt x="205" y="361"/>
                  </a:moveTo>
                  <a:cubicBezTo>
                    <a:pt x="205" y="364"/>
                    <a:pt x="205" y="364"/>
                    <a:pt x="205" y="364"/>
                  </a:cubicBezTo>
                  <a:cubicBezTo>
                    <a:pt x="205" y="363"/>
                    <a:pt x="205" y="362"/>
                    <a:pt x="205" y="361"/>
                  </a:cubicBezTo>
                  <a:cubicBezTo>
                    <a:pt x="205" y="361"/>
                    <a:pt x="205" y="361"/>
                    <a:pt x="205" y="361"/>
                  </a:cubicBezTo>
                  <a:close/>
                  <a:moveTo>
                    <a:pt x="205" y="390"/>
                  </a:moveTo>
                  <a:cubicBezTo>
                    <a:pt x="205" y="404"/>
                    <a:pt x="205" y="404"/>
                    <a:pt x="205" y="404"/>
                  </a:cubicBezTo>
                  <a:cubicBezTo>
                    <a:pt x="203" y="397"/>
                    <a:pt x="203" y="396"/>
                    <a:pt x="202" y="394"/>
                  </a:cubicBezTo>
                  <a:cubicBezTo>
                    <a:pt x="201" y="394"/>
                    <a:pt x="201" y="394"/>
                    <a:pt x="200" y="394"/>
                  </a:cubicBezTo>
                  <a:cubicBezTo>
                    <a:pt x="200" y="390"/>
                    <a:pt x="200" y="390"/>
                    <a:pt x="200" y="390"/>
                  </a:cubicBezTo>
                  <a:cubicBezTo>
                    <a:pt x="205" y="390"/>
                    <a:pt x="205" y="390"/>
                    <a:pt x="205" y="390"/>
                  </a:cubicBezTo>
                  <a:close/>
                  <a:moveTo>
                    <a:pt x="205" y="411"/>
                  </a:moveTo>
                  <a:cubicBezTo>
                    <a:pt x="205" y="414"/>
                    <a:pt x="205" y="414"/>
                    <a:pt x="205" y="414"/>
                  </a:cubicBezTo>
                  <a:cubicBezTo>
                    <a:pt x="200" y="414"/>
                    <a:pt x="200" y="414"/>
                    <a:pt x="200" y="414"/>
                  </a:cubicBezTo>
                  <a:cubicBezTo>
                    <a:pt x="200" y="411"/>
                    <a:pt x="200" y="411"/>
                    <a:pt x="200" y="411"/>
                  </a:cubicBezTo>
                  <a:cubicBezTo>
                    <a:pt x="200" y="411"/>
                    <a:pt x="200" y="411"/>
                    <a:pt x="201" y="411"/>
                  </a:cubicBezTo>
                  <a:cubicBezTo>
                    <a:pt x="205" y="411"/>
                    <a:pt x="205" y="411"/>
                    <a:pt x="205" y="411"/>
                  </a:cubicBezTo>
                  <a:close/>
                  <a:moveTo>
                    <a:pt x="205" y="459"/>
                  </a:moveTo>
                  <a:cubicBezTo>
                    <a:pt x="205" y="461"/>
                    <a:pt x="205" y="461"/>
                    <a:pt x="205" y="461"/>
                  </a:cubicBezTo>
                  <a:cubicBezTo>
                    <a:pt x="205" y="461"/>
                    <a:pt x="205" y="460"/>
                    <a:pt x="205" y="459"/>
                  </a:cubicBezTo>
                  <a:cubicBezTo>
                    <a:pt x="205" y="459"/>
                    <a:pt x="205" y="459"/>
                    <a:pt x="205" y="459"/>
                  </a:cubicBezTo>
                  <a:close/>
                  <a:moveTo>
                    <a:pt x="205" y="488"/>
                  </a:moveTo>
                  <a:cubicBezTo>
                    <a:pt x="205" y="500"/>
                    <a:pt x="205" y="500"/>
                    <a:pt x="205" y="500"/>
                  </a:cubicBezTo>
                  <a:cubicBezTo>
                    <a:pt x="204" y="498"/>
                    <a:pt x="203" y="496"/>
                    <a:pt x="202" y="495"/>
                  </a:cubicBezTo>
                  <a:cubicBezTo>
                    <a:pt x="200" y="497"/>
                    <a:pt x="200" y="497"/>
                    <a:pt x="200" y="497"/>
                  </a:cubicBezTo>
                  <a:cubicBezTo>
                    <a:pt x="200" y="476"/>
                    <a:pt x="200" y="476"/>
                    <a:pt x="200" y="476"/>
                  </a:cubicBezTo>
                  <a:cubicBezTo>
                    <a:pt x="201" y="478"/>
                    <a:pt x="202" y="479"/>
                    <a:pt x="202" y="480"/>
                  </a:cubicBezTo>
                  <a:cubicBezTo>
                    <a:pt x="203" y="483"/>
                    <a:pt x="204" y="486"/>
                    <a:pt x="205" y="488"/>
                  </a:cubicBezTo>
                  <a:close/>
                  <a:moveTo>
                    <a:pt x="205" y="512"/>
                  </a:moveTo>
                  <a:cubicBezTo>
                    <a:pt x="205" y="522"/>
                    <a:pt x="205" y="522"/>
                    <a:pt x="205" y="522"/>
                  </a:cubicBezTo>
                  <a:cubicBezTo>
                    <a:pt x="204" y="526"/>
                    <a:pt x="204" y="529"/>
                    <a:pt x="205" y="532"/>
                  </a:cubicBezTo>
                  <a:cubicBezTo>
                    <a:pt x="205" y="541"/>
                    <a:pt x="205" y="541"/>
                    <a:pt x="205" y="541"/>
                  </a:cubicBezTo>
                  <a:cubicBezTo>
                    <a:pt x="203" y="539"/>
                    <a:pt x="202" y="537"/>
                    <a:pt x="200" y="535"/>
                  </a:cubicBezTo>
                  <a:cubicBezTo>
                    <a:pt x="200" y="519"/>
                    <a:pt x="200" y="519"/>
                    <a:pt x="200" y="519"/>
                  </a:cubicBezTo>
                  <a:cubicBezTo>
                    <a:pt x="203" y="517"/>
                    <a:pt x="204" y="514"/>
                    <a:pt x="205" y="512"/>
                  </a:cubicBezTo>
                  <a:close/>
                  <a:moveTo>
                    <a:pt x="205" y="599"/>
                  </a:moveTo>
                  <a:cubicBezTo>
                    <a:pt x="205" y="611"/>
                    <a:pt x="205" y="611"/>
                    <a:pt x="205" y="611"/>
                  </a:cubicBezTo>
                  <a:cubicBezTo>
                    <a:pt x="203" y="612"/>
                    <a:pt x="202" y="613"/>
                    <a:pt x="200" y="613"/>
                  </a:cubicBezTo>
                  <a:cubicBezTo>
                    <a:pt x="200" y="602"/>
                    <a:pt x="200" y="602"/>
                    <a:pt x="200" y="602"/>
                  </a:cubicBezTo>
                  <a:cubicBezTo>
                    <a:pt x="205" y="599"/>
                    <a:pt x="205" y="599"/>
                    <a:pt x="205" y="599"/>
                  </a:cubicBezTo>
                  <a:close/>
                  <a:moveTo>
                    <a:pt x="205" y="612"/>
                  </a:moveTo>
                  <a:cubicBezTo>
                    <a:pt x="202" y="620"/>
                    <a:pt x="201" y="621"/>
                    <a:pt x="200" y="622"/>
                  </a:cubicBezTo>
                  <a:cubicBezTo>
                    <a:pt x="200" y="647"/>
                    <a:pt x="200" y="647"/>
                    <a:pt x="200" y="647"/>
                  </a:cubicBezTo>
                  <a:cubicBezTo>
                    <a:pt x="201" y="647"/>
                    <a:pt x="201" y="647"/>
                    <a:pt x="201" y="647"/>
                  </a:cubicBezTo>
                  <a:cubicBezTo>
                    <a:pt x="201" y="647"/>
                    <a:pt x="202" y="647"/>
                    <a:pt x="203" y="647"/>
                  </a:cubicBezTo>
                  <a:cubicBezTo>
                    <a:pt x="205" y="643"/>
                    <a:pt x="205" y="643"/>
                    <a:pt x="205" y="643"/>
                  </a:cubicBezTo>
                  <a:cubicBezTo>
                    <a:pt x="205" y="612"/>
                    <a:pt x="205" y="612"/>
                    <a:pt x="205" y="612"/>
                  </a:cubicBezTo>
                  <a:close/>
                  <a:moveTo>
                    <a:pt x="205" y="692"/>
                  </a:moveTo>
                  <a:cubicBezTo>
                    <a:pt x="205" y="701"/>
                    <a:pt x="205" y="701"/>
                    <a:pt x="205" y="701"/>
                  </a:cubicBezTo>
                  <a:cubicBezTo>
                    <a:pt x="204" y="699"/>
                    <a:pt x="202" y="697"/>
                    <a:pt x="200" y="696"/>
                  </a:cubicBezTo>
                  <a:cubicBezTo>
                    <a:pt x="200" y="689"/>
                    <a:pt x="200" y="689"/>
                    <a:pt x="200" y="689"/>
                  </a:cubicBezTo>
                  <a:cubicBezTo>
                    <a:pt x="202" y="690"/>
                    <a:pt x="203" y="690"/>
                    <a:pt x="205" y="692"/>
                  </a:cubicBezTo>
                  <a:close/>
                  <a:moveTo>
                    <a:pt x="196" y="55"/>
                  </a:moveTo>
                  <a:cubicBezTo>
                    <a:pt x="197" y="54"/>
                    <a:pt x="199" y="53"/>
                    <a:pt x="200" y="52"/>
                  </a:cubicBezTo>
                  <a:cubicBezTo>
                    <a:pt x="200" y="61"/>
                    <a:pt x="200" y="61"/>
                    <a:pt x="200" y="61"/>
                  </a:cubicBezTo>
                  <a:cubicBezTo>
                    <a:pt x="199" y="62"/>
                    <a:pt x="197" y="63"/>
                    <a:pt x="196" y="63"/>
                  </a:cubicBezTo>
                  <a:cubicBezTo>
                    <a:pt x="196" y="55"/>
                    <a:pt x="196" y="55"/>
                    <a:pt x="196" y="55"/>
                  </a:cubicBezTo>
                  <a:close/>
                  <a:moveTo>
                    <a:pt x="200" y="743"/>
                  </a:moveTo>
                  <a:cubicBezTo>
                    <a:pt x="199" y="742"/>
                    <a:pt x="197" y="741"/>
                    <a:pt x="196" y="740"/>
                  </a:cubicBezTo>
                  <a:cubicBezTo>
                    <a:pt x="196" y="730"/>
                    <a:pt x="196" y="730"/>
                    <a:pt x="196" y="730"/>
                  </a:cubicBezTo>
                  <a:cubicBezTo>
                    <a:pt x="197" y="731"/>
                    <a:pt x="198" y="733"/>
                    <a:pt x="200" y="734"/>
                  </a:cubicBezTo>
                  <a:cubicBezTo>
                    <a:pt x="200" y="743"/>
                    <a:pt x="200" y="743"/>
                    <a:pt x="200" y="743"/>
                  </a:cubicBezTo>
                  <a:close/>
                  <a:moveTo>
                    <a:pt x="200" y="69"/>
                  </a:moveTo>
                  <a:cubicBezTo>
                    <a:pt x="200" y="79"/>
                    <a:pt x="200" y="79"/>
                    <a:pt x="200" y="79"/>
                  </a:cubicBezTo>
                  <a:cubicBezTo>
                    <a:pt x="199" y="78"/>
                    <a:pt x="197" y="78"/>
                    <a:pt x="196" y="77"/>
                  </a:cubicBezTo>
                  <a:cubicBezTo>
                    <a:pt x="196" y="67"/>
                    <a:pt x="196" y="67"/>
                    <a:pt x="196" y="67"/>
                  </a:cubicBezTo>
                  <a:cubicBezTo>
                    <a:pt x="200" y="69"/>
                    <a:pt x="200" y="69"/>
                    <a:pt x="200" y="69"/>
                  </a:cubicBezTo>
                  <a:close/>
                  <a:moveTo>
                    <a:pt x="200" y="95"/>
                  </a:moveTo>
                  <a:cubicBezTo>
                    <a:pt x="200" y="105"/>
                    <a:pt x="200" y="105"/>
                    <a:pt x="200" y="105"/>
                  </a:cubicBezTo>
                  <a:cubicBezTo>
                    <a:pt x="199" y="106"/>
                    <a:pt x="197" y="107"/>
                    <a:pt x="196" y="108"/>
                  </a:cubicBezTo>
                  <a:cubicBezTo>
                    <a:pt x="196" y="96"/>
                    <a:pt x="196" y="96"/>
                    <a:pt x="196" y="96"/>
                  </a:cubicBezTo>
                  <a:cubicBezTo>
                    <a:pt x="197" y="97"/>
                    <a:pt x="197" y="97"/>
                    <a:pt x="197" y="97"/>
                  </a:cubicBezTo>
                  <a:cubicBezTo>
                    <a:pt x="198" y="96"/>
                    <a:pt x="199" y="96"/>
                    <a:pt x="200" y="95"/>
                  </a:cubicBezTo>
                  <a:close/>
                  <a:moveTo>
                    <a:pt x="200" y="161"/>
                  </a:moveTo>
                  <a:cubicBezTo>
                    <a:pt x="200" y="179"/>
                    <a:pt x="200" y="179"/>
                    <a:pt x="200" y="179"/>
                  </a:cubicBezTo>
                  <a:cubicBezTo>
                    <a:pt x="196" y="185"/>
                    <a:pt x="196" y="185"/>
                    <a:pt x="196" y="185"/>
                  </a:cubicBezTo>
                  <a:cubicBezTo>
                    <a:pt x="196" y="156"/>
                    <a:pt x="196" y="156"/>
                    <a:pt x="196" y="156"/>
                  </a:cubicBezTo>
                  <a:cubicBezTo>
                    <a:pt x="197" y="157"/>
                    <a:pt x="199" y="159"/>
                    <a:pt x="200" y="161"/>
                  </a:cubicBezTo>
                  <a:close/>
                  <a:moveTo>
                    <a:pt x="200" y="182"/>
                  </a:moveTo>
                  <a:cubicBezTo>
                    <a:pt x="199" y="184"/>
                    <a:pt x="197" y="186"/>
                    <a:pt x="196" y="187"/>
                  </a:cubicBezTo>
                  <a:cubicBezTo>
                    <a:pt x="196" y="202"/>
                    <a:pt x="196" y="202"/>
                    <a:pt x="196" y="202"/>
                  </a:cubicBezTo>
                  <a:cubicBezTo>
                    <a:pt x="197" y="201"/>
                    <a:pt x="198" y="200"/>
                    <a:pt x="199" y="199"/>
                  </a:cubicBezTo>
                  <a:cubicBezTo>
                    <a:pt x="199" y="204"/>
                    <a:pt x="198" y="207"/>
                    <a:pt x="196" y="209"/>
                  </a:cubicBezTo>
                  <a:cubicBezTo>
                    <a:pt x="196" y="221"/>
                    <a:pt x="196" y="221"/>
                    <a:pt x="196" y="221"/>
                  </a:cubicBezTo>
                  <a:cubicBezTo>
                    <a:pt x="198" y="221"/>
                    <a:pt x="198" y="221"/>
                    <a:pt x="198" y="221"/>
                  </a:cubicBezTo>
                  <a:cubicBezTo>
                    <a:pt x="199" y="220"/>
                    <a:pt x="200" y="219"/>
                    <a:pt x="200" y="218"/>
                  </a:cubicBezTo>
                  <a:cubicBezTo>
                    <a:pt x="200" y="182"/>
                    <a:pt x="200" y="182"/>
                    <a:pt x="200" y="182"/>
                  </a:cubicBezTo>
                  <a:close/>
                  <a:moveTo>
                    <a:pt x="200" y="268"/>
                  </a:moveTo>
                  <a:cubicBezTo>
                    <a:pt x="200" y="281"/>
                    <a:pt x="200" y="281"/>
                    <a:pt x="200" y="281"/>
                  </a:cubicBezTo>
                  <a:cubicBezTo>
                    <a:pt x="199" y="282"/>
                    <a:pt x="197" y="283"/>
                    <a:pt x="196" y="286"/>
                  </a:cubicBezTo>
                  <a:cubicBezTo>
                    <a:pt x="196" y="274"/>
                    <a:pt x="196" y="274"/>
                    <a:pt x="196" y="274"/>
                  </a:cubicBezTo>
                  <a:cubicBezTo>
                    <a:pt x="197" y="272"/>
                    <a:pt x="199" y="270"/>
                    <a:pt x="200" y="268"/>
                  </a:cubicBezTo>
                  <a:close/>
                  <a:moveTo>
                    <a:pt x="200" y="290"/>
                  </a:moveTo>
                  <a:cubicBezTo>
                    <a:pt x="200" y="296"/>
                    <a:pt x="200" y="296"/>
                    <a:pt x="200" y="296"/>
                  </a:cubicBezTo>
                  <a:cubicBezTo>
                    <a:pt x="199" y="296"/>
                    <a:pt x="197" y="296"/>
                    <a:pt x="196" y="296"/>
                  </a:cubicBezTo>
                  <a:cubicBezTo>
                    <a:pt x="196" y="290"/>
                    <a:pt x="196" y="290"/>
                    <a:pt x="196" y="290"/>
                  </a:cubicBezTo>
                  <a:cubicBezTo>
                    <a:pt x="197" y="290"/>
                    <a:pt x="199" y="290"/>
                    <a:pt x="200" y="290"/>
                  </a:cubicBezTo>
                  <a:close/>
                  <a:moveTo>
                    <a:pt x="200" y="306"/>
                  </a:moveTo>
                  <a:cubicBezTo>
                    <a:pt x="200" y="312"/>
                    <a:pt x="200" y="312"/>
                    <a:pt x="200" y="312"/>
                  </a:cubicBezTo>
                  <a:cubicBezTo>
                    <a:pt x="199" y="313"/>
                    <a:pt x="197" y="313"/>
                    <a:pt x="196" y="313"/>
                  </a:cubicBezTo>
                  <a:cubicBezTo>
                    <a:pt x="196" y="307"/>
                    <a:pt x="196" y="307"/>
                    <a:pt x="196" y="307"/>
                  </a:cubicBezTo>
                  <a:cubicBezTo>
                    <a:pt x="197" y="307"/>
                    <a:pt x="199" y="306"/>
                    <a:pt x="200" y="306"/>
                  </a:cubicBezTo>
                  <a:close/>
                  <a:moveTo>
                    <a:pt x="200" y="313"/>
                  </a:moveTo>
                  <a:cubicBezTo>
                    <a:pt x="200" y="328"/>
                    <a:pt x="200" y="328"/>
                    <a:pt x="200" y="328"/>
                  </a:cubicBezTo>
                  <a:cubicBezTo>
                    <a:pt x="199" y="333"/>
                    <a:pt x="197" y="337"/>
                    <a:pt x="196" y="341"/>
                  </a:cubicBezTo>
                  <a:cubicBezTo>
                    <a:pt x="196" y="321"/>
                    <a:pt x="196" y="321"/>
                    <a:pt x="196" y="321"/>
                  </a:cubicBezTo>
                  <a:cubicBezTo>
                    <a:pt x="198" y="319"/>
                    <a:pt x="199" y="317"/>
                    <a:pt x="200" y="313"/>
                  </a:cubicBezTo>
                  <a:close/>
                  <a:moveTo>
                    <a:pt x="200" y="390"/>
                  </a:moveTo>
                  <a:cubicBezTo>
                    <a:pt x="200" y="394"/>
                    <a:pt x="200" y="394"/>
                    <a:pt x="200" y="394"/>
                  </a:cubicBezTo>
                  <a:cubicBezTo>
                    <a:pt x="199" y="394"/>
                    <a:pt x="197" y="394"/>
                    <a:pt x="196" y="393"/>
                  </a:cubicBezTo>
                  <a:cubicBezTo>
                    <a:pt x="196" y="390"/>
                    <a:pt x="196" y="390"/>
                    <a:pt x="196" y="390"/>
                  </a:cubicBezTo>
                  <a:cubicBezTo>
                    <a:pt x="200" y="390"/>
                    <a:pt x="200" y="390"/>
                    <a:pt x="200" y="390"/>
                  </a:cubicBezTo>
                  <a:close/>
                  <a:moveTo>
                    <a:pt x="200" y="411"/>
                  </a:moveTo>
                  <a:cubicBezTo>
                    <a:pt x="200" y="414"/>
                    <a:pt x="200" y="414"/>
                    <a:pt x="200" y="414"/>
                  </a:cubicBezTo>
                  <a:cubicBezTo>
                    <a:pt x="196" y="414"/>
                    <a:pt x="196" y="414"/>
                    <a:pt x="196" y="414"/>
                  </a:cubicBezTo>
                  <a:cubicBezTo>
                    <a:pt x="196" y="401"/>
                    <a:pt x="196" y="401"/>
                    <a:pt x="196" y="401"/>
                  </a:cubicBezTo>
                  <a:cubicBezTo>
                    <a:pt x="196" y="405"/>
                    <a:pt x="198" y="408"/>
                    <a:pt x="200" y="411"/>
                  </a:cubicBezTo>
                  <a:close/>
                  <a:moveTo>
                    <a:pt x="200" y="476"/>
                  </a:moveTo>
                  <a:cubicBezTo>
                    <a:pt x="200" y="497"/>
                    <a:pt x="200" y="497"/>
                    <a:pt x="200" y="497"/>
                  </a:cubicBezTo>
                  <a:cubicBezTo>
                    <a:pt x="198" y="500"/>
                    <a:pt x="197" y="502"/>
                    <a:pt x="196" y="505"/>
                  </a:cubicBezTo>
                  <a:cubicBezTo>
                    <a:pt x="196" y="492"/>
                    <a:pt x="196" y="492"/>
                    <a:pt x="196" y="492"/>
                  </a:cubicBezTo>
                  <a:cubicBezTo>
                    <a:pt x="198" y="488"/>
                    <a:pt x="198" y="484"/>
                    <a:pt x="196" y="478"/>
                  </a:cubicBezTo>
                  <a:cubicBezTo>
                    <a:pt x="196" y="465"/>
                    <a:pt x="196" y="465"/>
                    <a:pt x="196" y="465"/>
                  </a:cubicBezTo>
                  <a:cubicBezTo>
                    <a:pt x="197" y="469"/>
                    <a:pt x="198" y="473"/>
                    <a:pt x="200" y="476"/>
                  </a:cubicBezTo>
                  <a:close/>
                  <a:moveTo>
                    <a:pt x="200" y="519"/>
                  </a:moveTo>
                  <a:cubicBezTo>
                    <a:pt x="200" y="535"/>
                    <a:pt x="200" y="535"/>
                    <a:pt x="200" y="535"/>
                  </a:cubicBezTo>
                  <a:cubicBezTo>
                    <a:pt x="199" y="533"/>
                    <a:pt x="197" y="531"/>
                    <a:pt x="196" y="529"/>
                  </a:cubicBezTo>
                  <a:cubicBezTo>
                    <a:pt x="196" y="519"/>
                    <a:pt x="196" y="519"/>
                    <a:pt x="196" y="519"/>
                  </a:cubicBezTo>
                  <a:cubicBezTo>
                    <a:pt x="196" y="520"/>
                    <a:pt x="197" y="521"/>
                    <a:pt x="197" y="522"/>
                  </a:cubicBezTo>
                  <a:cubicBezTo>
                    <a:pt x="198" y="521"/>
                    <a:pt x="199" y="520"/>
                    <a:pt x="200" y="519"/>
                  </a:cubicBezTo>
                  <a:close/>
                  <a:moveTo>
                    <a:pt x="200" y="602"/>
                  </a:moveTo>
                  <a:cubicBezTo>
                    <a:pt x="200" y="613"/>
                    <a:pt x="200" y="613"/>
                    <a:pt x="200" y="613"/>
                  </a:cubicBezTo>
                  <a:cubicBezTo>
                    <a:pt x="199" y="614"/>
                    <a:pt x="197" y="615"/>
                    <a:pt x="196" y="615"/>
                  </a:cubicBezTo>
                  <a:cubicBezTo>
                    <a:pt x="196" y="604"/>
                    <a:pt x="196" y="604"/>
                    <a:pt x="196" y="604"/>
                  </a:cubicBezTo>
                  <a:cubicBezTo>
                    <a:pt x="200" y="602"/>
                    <a:pt x="200" y="602"/>
                    <a:pt x="200" y="602"/>
                  </a:cubicBezTo>
                  <a:close/>
                  <a:moveTo>
                    <a:pt x="200" y="622"/>
                  </a:moveTo>
                  <a:cubicBezTo>
                    <a:pt x="200" y="647"/>
                    <a:pt x="200" y="647"/>
                    <a:pt x="200" y="647"/>
                  </a:cubicBezTo>
                  <a:cubicBezTo>
                    <a:pt x="198" y="645"/>
                    <a:pt x="197" y="644"/>
                    <a:pt x="196" y="642"/>
                  </a:cubicBezTo>
                  <a:cubicBezTo>
                    <a:pt x="196" y="633"/>
                    <a:pt x="196" y="633"/>
                    <a:pt x="196" y="633"/>
                  </a:cubicBezTo>
                  <a:cubicBezTo>
                    <a:pt x="196" y="632"/>
                    <a:pt x="196" y="632"/>
                    <a:pt x="196" y="632"/>
                  </a:cubicBezTo>
                  <a:cubicBezTo>
                    <a:pt x="196" y="631"/>
                    <a:pt x="196" y="631"/>
                    <a:pt x="196" y="631"/>
                  </a:cubicBezTo>
                  <a:cubicBezTo>
                    <a:pt x="196" y="619"/>
                    <a:pt x="196" y="619"/>
                    <a:pt x="196" y="619"/>
                  </a:cubicBezTo>
                  <a:cubicBezTo>
                    <a:pt x="196" y="620"/>
                    <a:pt x="198" y="621"/>
                    <a:pt x="199" y="623"/>
                  </a:cubicBezTo>
                  <a:cubicBezTo>
                    <a:pt x="200" y="623"/>
                    <a:pt x="200" y="622"/>
                    <a:pt x="200" y="622"/>
                  </a:cubicBezTo>
                  <a:close/>
                  <a:moveTo>
                    <a:pt x="200" y="689"/>
                  </a:moveTo>
                  <a:cubicBezTo>
                    <a:pt x="200" y="696"/>
                    <a:pt x="200" y="696"/>
                    <a:pt x="200" y="696"/>
                  </a:cubicBezTo>
                  <a:cubicBezTo>
                    <a:pt x="199" y="695"/>
                    <a:pt x="198" y="695"/>
                    <a:pt x="196" y="694"/>
                  </a:cubicBezTo>
                  <a:cubicBezTo>
                    <a:pt x="196" y="687"/>
                    <a:pt x="196" y="687"/>
                    <a:pt x="196" y="687"/>
                  </a:cubicBezTo>
                  <a:cubicBezTo>
                    <a:pt x="197" y="687"/>
                    <a:pt x="199" y="688"/>
                    <a:pt x="200" y="689"/>
                  </a:cubicBezTo>
                  <a:close/>
                  <a:moveTo>
                    <a:pt x="191" y="58"/>
                  </a:moveTo>
                  <a:cubicBezTo>
                    <a:pt x="193" y="57"/>
                    <a:pt x="194" y="56"/>
                    <a:pt x="196" y="55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95" y="64"/>
                    <a:pt x="195" y="64"/>
                    <a:pt x="195" y="64"/>
                  </a:cubicBezTo>
                  <a:cubicBezTo>
                    <a:pt x="195" y="65"/>
                    <a:pt x="195" y="65"/>
                    <a:pt x="195" y="66"/>
                  </a:cubicBezTo>
                  <a:cubicBezTo>
                    <a:pt x="196" y="67"/>
                    <a:pt x="196" y="67"/>
                    <a:pt x="196" y="67"/>
                  </a:cubicBezTo>
                  <a:cubicBezTo>
                    <a:pt x="196" y="77"/>
                    <a:pt x="196" y="77"/>
                    <a:pt x="196" y="77"/>
                  </a:cubicBezTo>
                  <a:cubicBezTo>
                    <a:pt x="194" y="77"/>
                    <a:pt x="193" y="76"/>
                    <a:pt x="191" y="75"/>
                  </a:cubicBezTo>
                  <a:cubicBezTo>
                    <a:pt x="191" y="58"/>
                    <a:pt x="191" y="58"/>
                    <a:pt x="191" y="58"/>
                  </a:cubicBezTo>
                  <a:close/>
                  <a:moveTo>
                    <a:pt x="196" y="740"/>
                  </a:moveTo>
                  <a:cubicBezTo>
                    <a:pt x="194" y="739"/>
                    <a:pt x="193" y="738"/>
                    <a:pt x="191" y="737"/>
                  </a:cubicBezTo>
                  <a:cubicBezTo>
                    <a:pt x="191" y="721"/>
                    <a:pt x="191" y="721"/>
                    <a:pt x="191" y="721"/>
                  </a:cubicBezTo>
                  <a:cubicBezTo>
                    <a:pt x="192" y="724"/>
                    <a:pt x="194" y="727"/>
                    <a:pt x="196" y="730"/>
                  </a:cubicBezTo>
                  <a:cubicBezTo>
                    <a:pt x="196" y="740"/>
                    <a:pt x="196" y="740"/>
                    <a:pt x="196" y="740"/>
                  </a:cubicBezTo>
                  <a:close/>
                  <a:moveTo>
                    <a:pt x="196" y="96"/>
                  </a:moveTo>
                  <a:cubicBezTo>
                    <a:pt x="196" y="108"/>
                    <a:pt x="196" y="108"/>
                    <a:pt x="196" y="108"/>
                  </a:cubicBezTo>
                  <a:cubicBezTo>
                    <a:pt x="194" y="109"/>
                    <a:pt x="193" y="110"/>
                    <a:pt x="191" y="111"/>
                  </a:cubicBezTo>
                  <a:cubicBezTo>
                    <a:pt x="191" y="94"/>
                    <a:pt x="191" y="94"/>
                    <a:pt x="191" y="94"/>
                  </a:cubicBezTo>
                  <a:cubicBezTo>
                    <a:pt x="196" y="96"/>
                    <a:pt x="196" y="96"/>
                    <a:pt x="196" y="96"/>
                  </a:cubicBezTo>
                  <a:close/>
                  <a:moveTo>
                    <a:pt x="196" y="156"/>
                  </a:moveTo>
                  <a:cubicBezTo>
                    <a:pt x="196" y="185"/>
                    <a:pt x="196" y="185"/>
                    <a:pt x="196" y="185"/>
                  </a:cubicBezTo>
                  <a:cubicBezTo>
                    <a:pt x="191" y="191"/>
                    <a:pt x="191" y="191"/>
                    <a:pt x="191" y="191"/>
                  </a:cubicBezTo>
                  <a:cubicBezTo>
                    <a:pt x="191" y="175"/>
                    <a:pt x="191" y="175"/>
                    <a:pt x="191" y="175"/>
                  </a:cubicBezTo>
                  <a:cubicBezTo>
                    <a:pt x="192" y="173"/>
                    <a:pt x="192" y="171"/>
                    <a:pt x="191" y="169"/>
                  </a:cubicBezTo>
                  <a:cubicBezTo>
                    <a:pt x="191" y="151"/>
                    <a:pt x="191" y="151"/>
                    <a:pt x="191" y="151"/>
                  </a:cubicBezTo>
                  <a:cubicBezTo>
                    <a:pt x="193" y="152"/>
                    <a:pt x="194" y="154"/>
                    <a:pt x="196" y="156"/>
                  </a:cubicBezTo>
                  <a:close/>
                  <a:moveTo>
                    <a:pt x="196" y="187"/>
                  </a:moveTo>
                  <a:cubicBezTo>
                    <a:pt x="194" y="189"/>
                    <a:pt x="193" y="192"/>
                    <a:pt x="191" y="194"/>
                  </a:cubicBezTo>
                  <a:cubicBezTo>
                    <a:pt x="191" y="207"/>
                    <a:pt x="191" y="207"/>
                    <a:pt x="191" y="207"/>
                  </a:cubicBezTo>
                  <a:cubicBezTo>
                    <a:pt x="192" y="207"/>
                    <a:pt x="192" y="207"/>
                    <a:pt x="193" y="207"/>
                  </a:cubicBezTo>
                  <a:cubicBezTo>
                    <a:pt x="194" y="204"/>
                    <a:pt x="195" y="203"/>
                    <a:pt x="196" y="202"/>
                  </a:cubicBezTo>
                  <a:cubicBezTo>
                    <a:pt x="196" y="187"/>
                    <a:pt x="196" y="187"/>
                    <a:pt x="196" y="187"/>
                  </a:cubicBezTo>
                  <a:close/>
                  <a:moveTo>
                    <a:pt x="196" y="209"/>
                  </a:moveTo>
                  <a:cubicBezTo>
                    <a:pt x="196" y="221"/>
                    <a:pt x="196" y="221"/>
                    <a:pt x="196" y="221"/>
                  </a:cubicBezTo>
                  <a:cubicBezTo>
                    <a:pt x="194" y="221"/>
                    <a:pt x="193" y="221"/>
                    <a:pt x="191" y="221"/>
                  </a:cubicBezTo>
                  <a:cubicBezTo>
                    <a:pt x="191" y="214"/>
                    <a:pt x="191" y="214"/>
                    <a:pt x="191" y="214"/>
                  </a:cubicBezTo>
                  <a:cubicBezTo>
                    <a:pt x="193" y="212"/>
                    <a:pt x="195" y="211"/>
                    <a:pt x="196" y="209"/>
                  </a:cubicBezTo>
                  <a:close/>
                  <a:moveTo>
                    <a:pt x="196" y="274"/>
                  </a:moveTo>
                  <a:cubicBezTo>
                    <a:pt x="196" y="286"/>
                    <a:pt x="196" y="286"/>
                    <a:pt x="196" y="286"/>
                  </a:cubicBezTo>
                  <a:cubicBezTo>
                    <a:pt x="195" y="287"/>
                    <a:pt x="194" y="288"/>
                    <a:pt x="194" y="290"/>
                  </a:cubicBezTo>
                  <a:cubicBezTo>
                    <a:pt x="194" y="290"/>
                    <a:pt x="195" y="290"/>
                    <a:pt x="196" y="290"/>
                  </a:cubicBezTo>
                  <a:cubicBezTo>
                    <a:pt x="196" y="296"/>
                    <a:pt x="196" y="296"/>
                    <a:pt x="196" y="296"/>
                  </a:cubicBezTo>
                  <a:cubicBezTo>
                    <a:pt x="194" y="296"/>
                    <a:pt x="193" y="297"/>
                    <a:pt x="191" y="298"/>
                  </a:cubicBezTo>
                  <a:cubicBezTo>
                    <a:pt x="191" y="282"/>
                    <a:pt x="191" y="282"/>
                    <a:pt x="191" y="282"/>
                  </a:cubicBezTo>
                  <a:cubicBezTo>
                    <a:pt x="193" y="279"/>
                    <a:pt x="194" y="277"/>
                    <a:pt x="196" y="274"/>
                  </a:cubicBezTo>
                  <a:close/>
                  <a:moveTo>
                    <a:pt x="196" y="307"/>
                  </a:moveTo>
                  <a:cubicBezTo>
                    <a:pt x="196" y="313"/>
                    <a:pt x="196" y="313"/>
                    <a:pt x="196" y="313"/>
                  </a:cubicBezTo>
                  <a:cubicBezTo>
                    <a:pt x="194" y="313"/>
                    <a:pt x="193" y="313"/>
                    <a:pt x="191" y="313"/>
                  </a:cubicBezTo>
                  <a:cubicBezTo>
                    <a:pt x="191" y="308"/>
                    <a:pt x="191" y="308"/>
                    <a:pt x="191" y="308"/>
                  </a:cubicBezTo>
                  <a:cubicBezTo>
                    <a:pt x="193" y="307"/>
                    <a:pt x="194" y="307"/>
                    <a:pt x="196" y="307"/>
                  </a:cubicBezTo>
                  <a:close/>
                  <a:moveTo>
                    <a:pt x="196" y="321"/>
                  </a:moveTo>
                  <a:cubicBezTo>
                    <a:pt x="196" y="341"/>
                    <a:pt x="196" y="341"/>
                    <a:pt x="196" y="341"/>
                  </a:cubicBezTo>
                  <a:cubicBezTo>
                    <a:pt x="194" y="346"/>
                    <a:pt x="193" y="351"/>
                    <a:pt x="191" y="356"/>
                  </a:cubicBezTo>
                  <a:cubicBezTo>
                    <a:pt x="191" y="336"/>
                    <a:pt x="191" y="336"/>
                    <a:pt x="191" y="336"/>
                  </a:cubicBezTo>
                  <a:cubicBezTo>
                    <a:pt x="192" y="334"/>
                    <a:pt x="193" y="332"/>
                    <a:pt x="194" y="330"/>
                  </a:cubicBezTo>
                  <a:cubicBezTo>
                    <a:pt x="191" y="330"/>
                    <a:pt x="191" y="330"/>
                    <a:pt x="191" y="330"/>
                  </a:cubicBezTo>
                  <a:cubicBezTo>
                    <a:pt x="191" y="324"/>
                    <a:pt x="191" y="324"/>
                    <a:pt x="191" y="324"/>
                  </a:cubicBezTo>
                  <a:cubicBezTo>
                    <a:pt x="193" y="323"/>
                    <a:pt x="194" y="322"/>
                    <a:pt x="196" y="321"/>
                  </a:cubicBezTo>
                  <a:close/>
                  <a:moveTo>
                    <a:pt x="196" y="390"/>
                  </a:moveTo>
                  <a:cubicBezTo>
                    <a:pt x="196" y="393"/>
                    <a:pt x="196" y="393"/>
                    <a:pt x="196" y="393"/>
                  </a:cubicBezTo>
                  <a:cubicBezTo>
                    <a:pt x="195" y="393"/>
                    <a:pt x="195" y="393"/>
                    <a:pt x="195" y="393"/>
                  </a:cubicBezTo>
                  <a:cubicBezTo>
                    <a:pt x="195" y="396"/>
                    <a:pt x="196" y="398"/>
                    <a:pt x="196" y="401"/>
                  </a:cubicBezTo>
                  <a:cubicBezTo>
                    <a:pt x="196" y="414"/>
                    <a:pt x="196" y="414"/>
                    <a:pt x="196" y="414"/>
                  </a:cubicBezTo>
                  <a:cubicBezTo>
                    <a:pt x="191" y="414"/>
                    <a:pt x="191" y="414"/>
                    <a:pt x="191" y="414"/>
                  </a:cubicBezTo>
                  <a:cubicBezTo>
                    <a:pt x="191" y="410"/>
                    <a:pt x="191" y="410"/>
                    <a:pt x="191" y="410"/>
                  </a:cubicBezTo>
                  <a:cubicBezTo>
                    <a:pt x="192" y="410"/>
                    <a:pt x="193" y="410"/>
                    <a:pt x="194" y="410"/>
                  </a:cubicBezTo>
                  <a:cubicBezTo>
                    <a:pt x="192" y="406"/>
                    <a:pt x="192" y="402"/>
                    <a:pt x="191" y="399"/>
                  </a:cubicBezTo>
                  <a:cubicBezTo>
                    <a:pt x="191" y="390"/>
                    <a:pt x="191" y="390"/>
                    <a:pt x="191" y="390"/>
                  </a:cubicBezTo>
                  <a:cubicBezTo>
                    <a:pt x="196" y="390"/>
                    <a:pt x="196" y="390"/>
                    <a:pt x="196" y="390"/>
                  </a:cubicBezTo>
                  <a:close/>
                  <a:moveTo>
                    <a:pt x="196" y="465"/>
                  </a:moveTo>
                  <a:cubicBezTo>
                    <a:pt x="196" y="478"/>
                    <a:pt x="196" y="478"/>
                    <a:pt x="196" y="478"/>
                  </a:cubicBezTo>
                  <a:cubicBezTo>
                    <a:pt x="196" y="478"/>
                    <a:pt x="196" y="477"/>
                    <a:pt x="195" y="477"/>
                  </a:cubicBezTo>
                  <a:cubicBezTo>
                    <a:pt x="194" y="478"/>
                    <a:pt x="192" y="480"/>
                    <a:pt x="191" y="481"/>
                  </a:cubicBezTo>
                  <a:cubicBezTo>
                    <a:pt x="191" y="446"/>
                    <a:pt x="191" y="446"/>
                    <a:pt x="191" y="446"/>
                  </a:cubicBezTo>
                  <a:cubicBezTo>
                    <a:pt x="192" y="452"/>
                    <a:pt x="194" y="459"/>
                    <a:pt x="196" y="465"/>
                  </a:cubicBezTo>
                  <a:close/>
                  <a:moveTo>
                    <a:pt x="196" y="492"/>
                  </a:moveTo>
                  <a:cubicBezTo>
                    <a:pt x="196" y="505"/>
                    <a:pt x="196" y="505"/>
                    <a:pt x="196" y="505"/>
                  </a:cubicBezTo>
                  <a:cubicBezTo>
                    <a:pt x="194" y="509"/>
                    <a:pt x="194" y="513"/>
                    <a:pt x="196" y="519"/>
                  </a:cubicBezTo>
                  <a:cubicBezTo>
                    <a:pt x="196" y="529"/>
                    <a:pt x="196" y="529"/>
                    <a:pt x="196" y="529"/>
                  </a:cubicBezTo>
                  <a:cubicBezTo>
                    <a:pt x="194" y="526"/>
                    <a:pt x="193" y="524"/>
                    <a:pt x="191" y="522"/>
                  </a:cubicBezTo>
                  <a:cubicBezTo>
                    <a:pt x="191" y="500"/>
                    <a:pt x="191" y="500"/>
                    <a:pt x="191" y="500"/>
                  </a:cubicBezTo>
                  <a:cubicBezTo>
                    <a:pt x="193" y="497"/>
                    <a:pt x="195" y="495"/>
                    <a:pt x="196" y="492"/>
                  </a:cubicBezTo>
                  <a:close/>
                  <a:moveTo>
                    <a:pt x="196" y="604"/>
                  </a:moveTo>
                  <a:cubicBezTo>
                    <a:pt x="196" y="615"/>
                    <a:pt x="196" y="615"/>
                    <a:pt x="196" y="615"/>
                  </a:cubicBezTo>
                  <a:cubicBezTo>
                    <a:pt x="195" y="616"/>
                    <a:pt x="195" y="616"/>
                    <a:pt x="195" y="616"/>
                  </a:cubicBezTo>
                  <a:cubicBezTo>
                    <a:pt x="195" y="617"/>
                    <a:pt x="195" y="618"/>
                    <a:pt x="196" y="619"/>
                  </a:cubicBezTo>
                  <a:cubicBezTo>
                    <a:pt x="196" y="631"/>
                    <a:pt x="196" y="631"/>
                    <a:pt x="196" y="631"/>
                  </a:cubicBezTo>
                  <a:cubicBezTo>
                    <a:pt x="191" y="626"/>
                    <a:pt x="191" y="626"/>
                    <a:pt x="191" y="626"/>
                  </a:cubicBezTo>
                  <a:cubicBezTo>
                    <a:pt x="191" y="606"/>
                    <a:pt x="191" y="606"/>
                    <a:pt x="191" y="606"/>
                  </a:cubicBezTo>
                  <a:cubicBezTo>
                    <a:pt x="196" y="604"/>
                    <a:pt x="196" y="604"/>
                    <a:pt x="196" y="604"/>
                  </a:cubicBezTo>
                  <a:close/>
                  <a:moveTo>
                    <a:pt x="196" y="633"/>
                  </a:moveTo>
                  <a:cubicBezTo>
                    <a:pt x="196" y="642"/>
                    <a:pt x="196" y="642"/>
                    <a:pt x="196" y="642"/>
                  </a:cubicBezTo>
                  <a:cubicBezTo>
                    <a:pt x="194" y="640"/>
                    <a:pt x="194" y="638"/>
                    <a:pt x="196" y="633"/>
                  </a:cubicBezTo>
                  <a:close/>
                  <a:moveTo>
                    <a:pt x="196" y="687"/>
                  </a:moveTo>
                  <a:cubicBezTo>
                    <a:pt x="196" y="694"/>
                    <a:pt x="196" y="694"/>
                    <a:pt x="196" y="694"/>
                  </a:cubicBezTo>
                  <a:cubicBezTo>
                    <a:pt x="194" y="694"/>
                    <a:pt x="193" y="694"/>
                    <a:pt x="191" y="694"/>
                  </a:cubicBezTo>
                  <a:cubicBezTo>
                    <a:pt x="191" y="696"/>
                    <a:pt x="191" y="696"/>
                    <a:pt x="191" y="696"/>
                  </a:cubicBezTo>
                  <a:cubicBezTo>
                    <a:pt x="191" y="685"/>
                    <a:pt x="191" y="685"/>
                    <a:pt x="191" y="685"/>
                  </a:cubicBezTo>
                  <a:cubicBezTo>
                    <a:pt x="193" y="685"/>
                    <a:pt x="194" y="686"/>
                    <a:pt x="196" y="687"/>
                  </a:cubicBezTo>
                  <a:close/>
                  <a:moveTo>
                    <a:pt x="191" y="588"/>
                  </a:moveTo>
                  <a:cubicBezTo>
                    <a:pt x="191" y="579"/>
                    <a:pt x="191" y="579"/>
                    <a:pt x="191" y="579"/>
                  </a:cubicBezTo>
                  <a:cubicBezTo>
                    <a:pt x="193" y="581"/>
                    <a:pt x="194" y="583"/>
                    <a:pt x="194" y="585"/>
                  </a:cubicBezTo>
                  <a:cubicBezTo>
                    <a:pt x="193" y="586"/>
                    <a:pt x="192" y="587"/>
                    <a:pt x="191" y="588"/>
                  </a:cubicBezTo>
                  <a:close/>
                  <a:moveTo>
                    <a:pt x="189" y="61"/>
                  </a:moveTo>
                  <a:cubicBezTo>
                    <a:pt x="190" y="60"/>
                    <a:pt x="190" y="59"/>
                    <a:pt x="191" y="58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0" y="75"/>
                    <a:pt x="190" y="75"/>
                    <a:pt x="189" y="75"/>
                  </a:cubicBezTo>
                  <a:cubicBezTo>
                    <a:pt x="189" y="61"/>
                    <a:pt x="189" y="61"/>
                    <a:pt x="189" y="61"/>
                  </a:cubicBezTo>
                  <a:close/>
                  <a:moveTo>
                    <a:pt x="191" y="737"/>
                  </a:moveTo>
                  <a:cubicBezTo>
                    <a:pt x="190" y="736"/>
                    <a:pt x="190" y="736"/>
                    <a:pt x="189" y="735"/>
                  </a:cubicBezTo>
                  <a:cubicBezTo>
                    <a:pt x="189" y="684"/>
                    <a:pt x="189" y="684"/>
                    <a:pt x="189" y="684"/>
                  </a:cubicBezTo>
                  <a:cubicBezTo>
                    <a:pt x="189" y="684"/>
                    <a:pt x="189" y="684"/>
                    <a:pt x="189" y="684"/>
                  </a:cubicBezTo>
                  <a:cubicBezTo>
                    <a:pt x="190" y="684"/>
                    <a:pt x="190" y="685"/>
                    <a:pt x="191" y="685"/>
                  </a:cubicBezTo>
                  <a:cubicBezTo>
                    <a:pt x="191" y="696"/>
                    <a:pt x="191" y="696"/>
                    <a:pt x="191" y="696"/>
                  </a:cubicBezTo>
                  <a:cubicBezTo>
                    <a:pt x="191" y="707"/>
                    <a:pt x="190" y="715"/>
                    <a:pt x="191" y="721"/>
                  </a:cubicBezTo>
                  <a:cubicBezTo>
                    <a:pt x="191" y="737"/>
                    <a:pt x="191" y="737"/>
                    <a:pt x="191" y="737"/>
                  </a:cubicBezTo>
                  <a:close/>
                  <a:moveTo>
                    <a:pt x="191" y="94"/>
                  </a:moveTo>
                  <a:cubicBezTo>
                    <a:pt x="191" y="111"/>
                    <a:pt x="191" y="111"/>
                    <a:pt x="191" y="111"/>
                  </a:cubicBezTo>
                  <a:cubicBezTo>
                    <a:pt x="190" y="112"/>
                    <a:pt x="190" y="113"/>
                    <a:pt x="189" y="114"/>
                  </a:cubicBezTo>
                  <a:cubicBezTo>
                    <a:pt x="189" y="105"/>
                    <a:pt x="189" y="105"/>
                    <a:pt x="189" y="105"/>
                  </a:cubicBezTo>
                  <a:cubicBezTo>
                    <a:pt x="189" y="105"/>
                    <a:pt x="189" y="105"/>
                    <a:pt x="189" y="105"/>
                  </a:cubicBezTo>
                  <a:cubicBezTo>
                    <a:pt x="189" y="104"/>
                    <a:pt x="189" y="104"/>
                    <a:pt x="189" y="104"/>
                  </a:cubicBezTo>
                  <a:cubicBezTo>
                    <a:pt x="189" y="94"/>
                    <a:pt x="189" y="94"/>
                    <a:pt x="189" y="94"/>
                  </a:cubicBezTo>
                  <a:cubicBezTo>
                    <a:pt x="191" y="94"/>
                    <a:pt x="191" y="94"/>
                    <a:pt x="191" y="94"/>
                  </a:cubicBezTo>
                  <a:close/>
                  <a:moveTo>
                    <a:pt x="191" y="151"/>
                  </a:moveTo>
                  <a:cubicBezTo>
                    <a:pt x="191" y="169"/>
                    <a:pt x="191" y="169"/>
                    <a:pt x="191" y="169"/>
                  </a:cubicBezTo>
                  <a:cubicBezTo>
                    <a:pt x="191" y="168"/>
                    <a:pt x="191" y="167"/>
                    <a:pt x="190" y="166"/>
                  </a:cubicBezTo>
                  <a:cubicBezTo>
                    <a:pt x="189" y="166"/>
                    <a:pt x="189" y="166"/>
                    <a:pt x="189" y="166"/>
                  </a:cubicBezTo>
                  <a:cubicBezTo>
                    <a:pt x="189" y="147"/>
                    <a:pt x="189" y="147"/>
                    <a:pt x="189" y="147"/>
                  </a:cubicBezTo>
                  <a:cubicBezTo>
                    <a:pt x="190" y="148"/>
                    <a:pt x="190" y="150"/>
                    <a:pt x="191" y="151"/>
                  </a:cubicBezTo>
                  <a:close/>
                  <a:moveTo>
                    <a:pt x="191" y="175"/>
                  </a:moveTo>
                  <a:cubicBezTo>
                    <a:pt x="191" y="191"/>
                    <a:pt x="191" y="191"/>
                    <a:pt x="191" y="191"/>
                  </a:cubicBezTo>
                  <a:cubicBezTo>
                    <a:pt x="189" y="194"/>
                    <a:pt x="189" y="194"/>
                    <a:pt x="189" y="194"/>
                  </a:cubicBezTo>
                  <a:cubicBezTo>
                    <a:pt x="190" y="194"/>
                    <a:pt x="190" y="194"/>
                    <a:pt x="191" y="194"/>
                  </a:cubicBezTo>
                  <a:cubicBezTo>
                    <a:pt x="191" y="194"/>
                    <a:pt x="191" y="194"/>
                    <a:pt x="191" y="194"/>
                  </a:cubicBezTo>
                  <a:cubicBezTo>
                    <a:pt x="191" y="207"/>
                    <a:pt x="191" y="207"/>
                    <a:pt x="191" y="207"/>
                  </a:cubicBezTo>
                  <a:cubicBezTo>
                    <a:pt x="190" y="207"/>
                    <a:pt x="190" y="207"/>
                    <a:pt x="189" y="207"/>
                  </a:cubicBezTo>
                  <a:cubicBezTo>
                    <a:pt x="189" y="178"/>
                    <a:pt x="189" y="178"/>
                    <a:pt x="189" y="178"/>
                  </a:cubicBezTo>
                  <a:cubicBezTo>
                    <a:pt x="189" y="178"/>
                    <a:pt x="189" y="178"/>
                    <a:pt x="189" y="178"/>
                  </a:cubicBezTo>
                  <a:cubicBezTo>
                    <a:pt x="190" y="177"/>
                    <a:pt x="191" y="176"/>
                    <a:pt x="191" y="175"/>
                  </a:cubicBezTo>
                  <a:close/>
                  <a:moveTo>
                    <a:pt x="191" y="214"/>
                  </a:moveTo>
                  <a:cubicBezTo>
                    <a:pt x="191" y="221"/>
                    <a:pt x="191" y="221"/>
                    <a:pt x="191" y="221"/>
                  </a:cubicBezTo>
                  <a:cubicBezTo>
                    <a:pt x="191" y="221"/>
                    <a:pt x="191" y="221"/>
                    <a:pt x="191" y="221"/>
                  </a:cubicBezTo>
                  <a:cubicBezTo>
                    <a:pt x="190" y="219"/>
                    <a:pt x="190" y="219"/>
                    <a:pt x="190" y="216"/>
                  </a:cubicBezTo>
                  <a:cubicBezTo>
                    <a:pt x="190" y="215"/>
                    <a:pt x="191" y="214"/>
                    <a:pt x="191" y="214"/>
                  </a:cubicBezTo>
                  <a:close/>
                  <a:moveTo>
                    <a:pt x="191" y="282"/>
                  </a:moveTo>
                  <a:cubicBezTo>
                    <a:pt x="191" y="298"/>
                    <a:pt x="191" y="298"/>
                    <a:pt x="191" y="298"/>
                  </a:cubicBezTo>
                  <a:cubicBezTo>
                    <a:pt x="190" y="298"/>
                    <a:pt x="190" y="299"/>
                    <a:pt x="189" y="300"/>
                  </a:cubicBezTo>
                  <a:cubicBezTo>
                    <a:pt x="189" y="286"/>
                    <a:pt x="189" y="286"/>
                    <a:pt x="189" y="286"/>
                  </a:cubicBezTo>
                  <a:cubicBezTo>
                    <a:pt x="190" y="285"/>
                    <a:pt x="190" y="283"/>
                    <a:pt x="191" y="282"/>
                  </a:cubicBezTo>
                  <a:close/>
                  <a:moveTo>
                    <a:pt x="191" y="308"/>
                  </a:moveTo>
                  <a:cubicBezTo>
                    <a:pt x="191" y="313"/>
                    <a:pt x="191" y="313"/>
                    <a:pt x="191" y="313"/>
                  </a:cubicBezTo>
                  <a:cubicBezTo>
                    <a:pt x="190" y="313"/>
                    <a:pt x="190" y="314"/>
                    <a:pt x="189" y="314"/>
                  </a:cubicBezTo>
                  <a:cubicBezTo>
                    <a:pt x="189" y="308"/>
                    <a:pt x="189" y="308"/>
                    <a:pt x="189" y="308"/>
                  </a:cubicBezTo>
                  <a:cubicBezTo>
                    <a:pt x="191" y="308"/>
                    <a:pt x="191" y="308"/>
                    <a:pt x="191" y="308"/>
                  </a:cubicBezTo>
                  <a:close/>
                  <a:moveTo>
                    <a:pt x="191" y="324"/>
                  </a:moveTo>
                  <a:cubicBezTo>
                    <a:pt x="191" y="330"/>
                    <a:pt x="191" y="330"/>
                    <a:pt x="191" y="330"/>
                  </a:cubicBezTo>
                  <a:cubicBezTo>
                    <a:pt x="189" y="331"/>
                    <a:pt x="189" y="331"/>
                    <a:pt x="189" y="331"/>
                  </a:cubicBezTo>
                  <a:cubicBezTo>
                    <a:pt x="189" y="325"/>
                    <a:pt x="189" y="325"/>
                    <a:pt x="189" y="325"/>
                  </a:cubicBezTo>
                  <a:cubicBezTo>
                    <a:pt x="190" y="325"/>
                    <a:pt x="190" y="324"/>
                    <a:pt x="191" y="324"/>
                  </a:cubicBezTo>
                  <a:close/>
                  <a:moveTo>
                    <a:pt x="191" y="336"/>
                  </a:moveTo>
                  <a:cubicBezTo>
                    <a:pt x="191" y="356"/>
                    <a:pt x="191" y="356"/>
                    <a:pt x="191" y="356"/>
                  </a:cubicBezTo>
                  <a:cubicBezTo>
                    <a:pt x="190" y="360"/>
                    <a:pt x="189" y="364"/>
                    <a:pt x="189" y="369"/>
                  </a:cubicBezTo>
                  <a:cubicBezTo>
                    <a:pt x="189" y="348"/>
                    <a:pt x="189" y="348"/>
                    <a:pt x="189" y="348"/>
                  </a:cubicBezTo>
                  <a:cubicBezTo>
                    <a:pt x="189" y="347"/>
                    <a:pt x="189" y="347"/>
                    <a:pt x="189" y="347"/>
                  </a:cubicBezTo>
                  <a:cubicBezTo>
                    <a:pt x="189" y="348"/>
                    <a:pt x="189" y="348"/>
                    <a:pt x="189" y="348"/>
                  </a:cubicBezTo>
                  <a:cubicBezTo>
                    <a:pt x="189" y="340"/>
                    <a:pt x="189" y="340"/>
                    <a:pt x="189" y="340"/>
                  </a:cubicBezTo>
                  <a:cubicBezTo>
                    <a:pt x="190" y="338"/>
                    <a:pt x="191" y="337"/>
                    <a:pt x="191" y="336"/>
                  </a:cubicBezTo>
                  <a:close/>
                  <a:moveTo>
                    <a:pt x="191" y="390"/>
                  </a:moveTo>
                  <a:cubicBezTo>
                    <a:pt x="191" y="399"/>
                    <a:pt x="191" y="399"/>
                    <a:pt x="191" y="399"/>
                  </a:cubicBezTo>
                  <a:cubicBezTo>
                    <a:pt x="191" y="397"/>
                    <a:pt x="190" y="395"/>
                    <a:pt x="189" y="394"/>
                  </a:cubicBezTo>
                  <a:cubicBezTo>
                    <a:pt x="189" y="389"/>
                    <a:pt x="189" y="389"/>
                    <a:pt x="189" y="389"/>
                  </a:cubicBezTo>
                  <a:cubicBezTo>
                    <a:pt x="189" y="390"/>
                    <a:pt x="189" y="390"/>
                    <a:pt x="189" y="390"/>
                  </a:cubicBezTo>
                  <a:cubicBezTo>
                    <a:pt x="191" y="390"/>
                    <a:pt x="191" y="390"/>
                    <a:pt x="191" y="390"/>
                  </a:cubicBezTo>
                  <a:close/>
                  <a:moveTo>
                    <a:pt x="191" y="410"/>
                  </a:moveTo>
                  <a:cubicBezTo>
                    <a:pt x="191" y="414"/>
                    <a:pt x="191" y="414"/>
                    <a:pt x="191" y="414"/>
                  </a:cubicBezTo>
                  <a:cubicBezTo>
                    <a:pt x="189" y="414"/>
                    <a:pt x="189" y="414"/>
                    <a:pt x="189" y="414"/>
                  </a:cubicBezTo>
                  <a:cubicBezTo>
                    <a:pt x="189" y="411"/>
                    <a:pt x="189" y="411"/>
                    <a:pt x="189" y="411"/>
                  </a:cubicBezTo>
                  <a:cubicBezTo>
                    <a:pt x="190" y="411"/>
                    <a:pt x="190" y="411"/>
                    <a:pt x="191" y="410"/>
                  </a:cubicBezTo>
                  <a:close/>
                  <a:moveTo>
                    <a:pt x="191" y="446"/>
                  </a:moveTo>
                  <a:cubicBezTo>
                    <a:pt x="191" y="481"/>
                    <a:pt x="191" y="481"/>
                    <a:pt x="191" y="481"/>
                  </a:cubicBezTo>
                  <a:cubicBezTo>
                    <a:pt x="190" y="482"/>
                    <a:pt x="190" y="483"/>
                    <a:pt x="189" y="484"/>
                  </a:cubicBezTo>
                  <a:cubicBezTo>
                    <a:pt x="189" y="475"/>
                    <a:pt x="189" y="475"/>
                    <a:pt x="189" y="475"/>
                  </a:cubicBezTo>
                  <a:cubicBezTo>
                    <a:pt x="191" y="471"/>
                    <a:pt x="192" y="467"/>
                    <a:pt x="189" y="459"/>
                  </a:cubicBezTo>
                  <a:cubicBezTo>
                    <a:pt x="189" y="460"/>
                    <a:pt x="189" y="460"/>
                    <a:pt x="189" y="460"/>
                  </a:cubicBezTo>
                  <a:cubicBezTo>
                    <a:pt x="189" y="428"/>
                    <a:pt x="189" y="428"/>
                    <a:pt x="189" y="428"/>
                  </a:cubicBezTo>
                  <a:cubicBezTo>
                    <a:pt x="190" y="434"/>
                    <a:pt x="190" y="440"/>
                    <a:pt x="191" y="446"/>
                  </a:cubicBezTo>
                  <a:close/>
                  <a:moveTo>
                    <a:pt x="191" y="500"/>
                  </a:moveTo>
                  <a:cubicBezTo>
                    <a:pt x="191" y="522"/>
                    <a:pt x="191" y="522"/>
                    <a:pt x="191" y="522"/>
                  </a:cubicBezTo>
                  <a:cubicBezTo>
                    <a:pt x="190" y="520"/>
                    <a:pt x="190" y="518"/>
                    <a:pt x="189" y="516"/>
                  </a:cubicBezTo>
                  <a:cubicBezTo>
                    <a:pt x="189" y="503"/>
                    <a:pt x="189" y="503"/>
                    <a:pt x="189" y="503"/>
                  </a:cubicBezTo>
                  <a:cubicBezTo>
                    <a:pt x="190" y="502"/>
                    <a:pt x="190" y="501"/>
                    <a:pt x="191" y="500"/>
                  </a:cubicBezTo>
                  <a:close/>
                  <a:moveTo>
                    <a:pt x="191" y="579"/>
                  </a:moveTo>
                  <a:cubicBezTo>
                    <a:pt x="191" y="588"/>
                    <a:pt x="191" y="588"/>
                    <a:pt x="191" y="588"/>
                  </a:cubicBezTo>
                  <a:cubicBezTo>
                    <a:pt x="190" y="588"/>
                    <a:pt x="190" y="589"/>
                    <a:pt x="189" y="590"/>
                  </a:cubicBezTo>
                  <a:cubicBezTo>
                    <a:pt x="189" y="577"/>
                    <a:pt x="189" y="577"/>
                    <a:pt x="189" y="577"/>
                  </a:cubicBezTo>
                  <a:cubicBezTo>
                    <a:pt x="190" y="578"/>
                    <a:pt x="190" y="579"/>
                    <a:pt x="191" y="579"/>
                  </a:cubicBezTo>
                  <a:close/>
                  <a:moveTo>
                    <a:pt x="191" y="606"/>
                  </a:moveTo>
                  <a:cubicBezTo>
                    <a:pt x="191" y="626"/>
                    <a:pt x="191" y="626"/>
                    <a:pt x="191" y="626"/>
                  </a:cubicBezTo>
                  <a:cubicBezTo>
                    <a:pt x="189" y="624"/>
                    <a:pt x="189" y="624"/>
                    <a:pt x="189" y="624"/>
                  </a:cubicBezTo>
                  <a:cubicBezTo>
                    <a:pt x="189" y="607"/>
                    <a:pt x="189" y="607"/>
                    <a:pt x="189" y="607"/>
                  </a:cubicBezTo>
                  <a:cubicBezTo>
                    <a:pt x="191" y="606"/>
                    <a:pt x="191" y="606"/>
                    <a:pt x="191" y="606"/>
                  </a:cubicBezTo>
                  <a:close/>
                  <a:moveTo>
                    <a:pt x="189" y="235"/>
                  </a:moveTo>
                  <a:cubicBezTo>
                    <a:pt x="189" y="229"/>
                    <a:pt x="189" y="229"/>
                    <a:pt x="189" y="229"/>
                  </a:cubicBezTo>
                  <a:cubicBezTo>
                    <a:pt x="189" y="231"/>
                    <a:pt x="190" y="232"/>
                    <a:pt x="190" y="234"/>
                  </a:cubicBezTo>
                  <a:cubicBezTo>
                    <a:pt x="189" y="235"/>
                    <a:pt x="189" y="235"/>
                    <a:pt x="189" y="235"/>
                  </a:cubicBezTo>
                  <a:close/>
                  <a:moveTo>
                    <a:pt x="189" y="178"/>
                  </a:moveTo>
                  <a:cubicBezTo>
                    <a:pt x="189" y="178"/>
                    <a:pt x="189" y="178"/>
                    <a:pt x="189" y="178"/>
                  </a:cubicBezTo>
                  <a:cubicBezTo>
                    <a:pt x="189" y="178"/>
                    <a:pt x="189" y="178"/>
                    <a:pt x="189" y="178"/>
                  </a:cubicBezTo>
                  <a:cubicBezTo>
                    <a:pt x="189" y="176"/>
                    <a:pt x="189" y="173"/>
                    <a:pt x="189" y="171"/>
                  </a:cubicBezTo>
                  <a:cubicBezTo>
                    <a:pt x="189" y="171"/>
                    <a:pt x="189" y="171"/>
                    <a:pt x="189" y="171"/>
                  </a:cubicBezTo>
                  <a:cubicBezTo>
                    <a:pt x="189" y="178"/>
                    <a:pt x="189" y="178"/>
                    <a:pt x="189" y="178"/>
                  </a:cubicBezTo>
                  <a:cubicBezTo>
                    <a:pt x="189" y="178"/>
                    <a:pt x="189" y="178"/>
                    <a:pt x="189" y="178"/>
                  </a:cubicBezTo>
                  <a:close/>
                  <a:moveTo>
                    <a:pt x="187" y="62"/>
                  </a:moveTo>
                  <a:cubicBezTo>
                    <a:pt x="187" y="62"/>
                    <a:pt x="188" y="61"/>
                    <a:pt x="189" y="61"/>
                  </a:cubicBezTo>
                  <a:cubicBezTo>
                    <a:pt x="189" y="75"/>
                    <a:pt x="189" y="75"/>
                    <a:pt x="189" y="75"/>
                  </a:cubicBezTo>
                  <a:cubicBezTo>
                    <a:pt x="188" y="75"/>
                    <a:pt x="187" y="75"/>
                    <a:pt x="187" y="74"/>
                  </a:cubicBezTo>
                  <a:cubicBezTo>
                    <a:pt x="187" y="62"/>
                    <a:pt x="187" y="62"/>
                    <a:pt x="187" y="62"/>
                  </a:cubicBezTo>
                  <a:close/>
                  <a:moveTo>
                    <a:pt x="189" y="735"/>
                  </a:moveTo>
                  <a:cubicBezTo>
                    <a:pt x="188" y="734"/>
                    <a:pt x="187" y="734"/>
                    <a:pt x="187" y="733"/>
                  </a:cubicBezTo>
                  <a:cubicBezTo>
                    <a:pt x="187" y="681"/>
                    <a:pt x="187" y="681"/>
                    <a:pt x="187" y="681"/>
                  </a:cubicBezTo>
                  <a:cubicBezTo>
                    <a:pt x="187" y="682"/>
                    <a:pt x="188" y="683"/>
                    <a:pt x="189" y="684"/>
                  </a:cubicBezTo>
                  <a:cubicBezTo>
                    <a:pt x="189" y="735"/>
                    <a:pt x="189" y="735"/>
                    <a:pt x="189" y="735"/>
                  </a:cubicBezTo>
                  <a:close/>
                  <a:moveTo>
                    <a:pt x="189" y="94"/>
                  </a:moveTo>
                  <a:cubicBezTo>
                    <a:pt x="189" y="104"/>
                    <a:pt x="189" y="104"/>
                    <a:pt x="189" y="104"/>
                  </a:cubicBezTo>
                  <a:cubicBezTo>
                    <a:pt x="188" y="104"/>
                    <a:pt x="188" y="104"/>
                    <a:pt x="187" y="103"/>
                  </a:cubicBezTo>
                  <a:cubicBezTo>
                    <a:pt x="187" y="93"/>
                    <a:pt x="187" y="93"/>
                    <a:pt x="187" y="93"/>
                  </a:cubicBezTo>
                  <a:cubicBezTo>
                    <a:pt x="189" y="94"/>
                    <a:pt x="189" y="94"/>
                    <a:pt x="189" y="94"/>
                  </a:cubicBezTo>
                  <a:close/>
                  <a:moveTo>
                    <a:pt x="189" y="105"/>
                  </a:moveTo>
                  <a:cubicBezTo>
                    <a:pt x="189" y="114"/>
                    <a:pt x="189" y="114"/>
                    <a:pt x="189" y="114"/>
                  </a:cubicBezTo>
                  <a:cubicBezTo>
                    <a:pt x="188" y="114"/>
                    <a:pt x="187" y="115"/>
                    <a:pt x="187" y="115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87" y="106"/>
                    <a:pt x="188" y="105"/>
                    <a:pt x="189" y="105"/>
                  </a:cubicBezTo>
                  <a:close/>
                  <a:moveTo>
                    <a:pt x="189" y="147"/>
                  </a:moveTo>
                  <a:cubicBezTo>
                    <a:pt x="189" y="166"/>
                    <a:pt x="189" y="166"/>
                    <a:pt x="189" y="166"/>
                  </a:cubicBezTo>
                  <a:cubicBezTo>
                    <a:pt x="188" y="165"/>
                    <a:pt x="187" y="165"/>
                    <a:pt x="187" y="165"/>
                  </a:cubicBezTo>
                  <a:cubicBezTo>
                    <a:pt x="187" y="145"/>
                    <a:pt x="187" y="145"/>
                    <a:pt x="187" y="145"/>
                  </a:cubicBezTo>
                  <a:cubicBezTo>
                    <a:pt x="188" y="145"/>
                    <a:pt x="188" y="145"/>
                    <a:pt x="188" y="145"/>
                  </a:cubicBezTo>
                  <a:cubicBezTo>
                    <a:pt x="188" y="146"/>
                    <a:pt x="188" y="147"/>
                    <a:pt x="189" y="147"/>
                  </a:cubicBezTo>
                  <a:close/>
                  <a:moveTo>
                    <a:pt x="189" y="171"/>
                  </a:moveTo>
                  <a:cubicBezTo>
                    <a:pt x="189" y="178"/>
                    <a:pt x="189" y="178"/>
                    <a:pt x="189" y="178"/>
                  </a:cubicBezTo>
                  <a:cubicBezTo>
                    <a:pt x="188" y="178"/>
                    <a:pt x="187" y="178"/>
                    <a:pt x="187" y="178"/>
                  </a:cubicBezTo>
                  <a:cubicBezTo>
                    <a:pt x="187" y="171"/>
                    <a:pt x="187" y="171"/>
                    <a:pt x="187" y="171"/>
                  </a:cubicBezTo>
                  <a:cubicBezTo>
                    <a:pt x="189" y="171"/>
                    <a:pt x="189" y="171"/>
                    <a:pt x="189" y="171"/>
                  </a:cubicBezTo>
                  <a:close/>
                  <a:moveTo>
                    <a:pt x="189" y="178"/>
                  </a:moveTo>
                  <a:cubicBezTo>
                    <a:pt x="188" y="178"/>
                    <a:pt x="187" y="178"/>
                    <a:pt x="187" y="178"/>
                  </a:cubicBezTo>
                  <a:cubicBezTo>
                    <a:pt x="187" y="181"/>
                    <a:pt x="187" y="181"/>
                    <a:pt x="187" y="181"/>
                  </a:cubicBezTo>
                  <a:cubicBezTo>
                    <a:pt x="189" y="178"/>
                    <a:pt x="189" y="178"/>
                    <a:pt x="189" y="178"/>
                  </a:cubicBezTo>
                  <a:cubicBezTo>
                    <a:pt x="189" y="178"/>
                    <a:pt x="189" y="178"/>
                    <a:pt x="189" y="178"/>
                  </a:cubicBezTo>
                  <a:close/>
                  <a:moveTo>
                    <a:pt x="189" y="178"/>
                  </a:moveTo>
                  <a:cubicBezTo>
                    <a:pt x="187" y="181"/>
                    <a:pt x="187" y="181"/>
                    <a:pt x="187" y="181"/>
                  </a:cubicBezTo>
                  <a:cubicBezTo>
                    <a:pt x="187" y="207"/>
                    <a:pt x="187" y="207"/>
                    <a:pt x="187" y="207"/>
                  </a:cubicBezTo>
                  <a:cubicBezTo>
                    <a:pt x="187" y="207"/>
                    <a:pt x="188" y="207"/>
                    <a:pt x="189" y="207"/>
                  </a:cubicBezTo>
                  <a:cubicBezTo>
                    <a:pt x="189" y="178"/>
                    <a:pt x="189" y="178"/>
                    <a:pt x="189" y="178"/>
                  </a:cubicBezTo>
                  <a:close/>
                  <a:moveTo>
                    <a:pt x="189" y="229"/>
                  </a:moveTo>
                  <a:cubicBezTo>
                    <a:pt x="189" y="235"/>
                    <a:pt x="189" y="235"/>
                    <a:pt x="189" y="235"/>
                  </a:cubicBezTo>
                  <a:cubicBezTo>
                    <a:pt x="188" y="236"/>
                    <a:pt x="187" y="236"/>
                    <a:pt x="187" y="236"/>
                  </a:cubicBezTo>
                  <a:cubicBezTo>
                    <a:pt x="187" y="225"/>
                    <a:pt x="187" y="225"/>
                    <a:pt x="187" y="225"/>
                  </a:cubicBezTo>
                  <a:cubicBezTo>
                    <a:pt x="188" y="226"/>
                    <a:pt x="188" y="228"/>
                    <a:pt x="189" y="229"/>
                  </a:cubicBezTo>
                  <a:close/>
                  <a:moveTo>
                    <a:pt x="189" y="286"/>
                  </a:moveTo>
                  <a:cubicBezTo>
                    <a:pt x="189" y="300"/>
                    <a:pt x="189" y="300"/>
                    <a:pt x="189" y="300"/>
                  </a:cubicBezTo>
                  <a:cubicBezTo>
                    <a:pt x="188" y="300"/>
                    <a:pt x="187" y="301"/>
                    <a:pt x="187" y="303"/>
                  </a:cubicBezTo>
                  <a:cubicBezTo>
                    <a:pt x="187" y="290"/>
                    <a:pt x="187" y="290"/>
                    <a:pt x="187" y="290"/>
                  </a:cubicBezTo>
                  <a:cubicBezTo>
                    <a:pt x="187" y="289"/>
                    <a:pt x="188" y="287"/>
                    <a:pt x="189" y="286"/>
                  </a:cubicBezTo>
                  <a:close/>
                  <a:moveTo>
                    <a:pt x="189" y="308"/>
                  </a:moveTo>
                  <a:cubicBezTo>
                    <a:pt x="189" y="314"/>
                    <a:pt x="189" y="314"/>
                    <a:pt x="189" y="314"/>
                  </a:cubicBezTo>
                  <a:cubicBezTo>
                    <a:pt x="188" y="314"/>
                    <a:pt x="187" y="314"/>
                    <a:pt x="187" y="314"/>
                  </a:cubicBezTo>
                  <a:cubicBezTo>
                    <a:pt x="187" y="308"/>
                    <a:pt x="187" y="308"/>
                    <a:pt x="187" y="308"/>
                  </a:cubicBezTo>
                  <a:cubicBezTo>
                    <a:pt x="187" y="308"/>
                    <a:pt x="188" y="308"/>
                    <a:pt x="189" y="308"/>
                  </a:cubicBezTo>
                  <a:close/>
                  <a:moveTo>
                    <a:pt x="189" y="325"/>
                  </a:moveTo>
                  <a:cubicBezTo>
                    <a:pt x="189" y="331"/>
                    <a:pt x="189" y="331"/>
                    <a:pt x="189" y="331"/>
                  </a:cubicBezTo>
                  <a:cubicBezTo>
                    <a:pt x="188" y="331"/>
                    <a:pt x="187" y="331"/>
                    <a:pt x="187" y="331"/>
                  </a:cubicBezTo>
                  <a:cubicBezTo>
                    <a:pt x="187" y="325"/>
                    <a:pt x="187" y="325"/>
                    <a:pt x="187" y="325"/>
                  </a:cubicBezTo>
                  <a:cubicBezTo>
                    <a:pt x="187" y="325"/>
                    <a:pt x="188" y="325"/>
                    <a:pt x="189" y="325"/>
                  </a:cubicBezTo>
                  <a:close/>
                  <a:moveTo>
                    <a:pt x="189" y="340"/>
                  </a:moveTo>
                  <a:cubicBezTo>
                    <a:pt x="189" y="348"/>
                    <a:pt x="189" y="348"/>
                    <a:pt x="189" y="348"/>
                  </a:cubicBezTo>
                  <a:cubicBezTo>
                    <a:pt x="188" y="348"/>
                    <a:pt x="187" y="348"/>
                    <a:pt x="187" y="348"/>
                  </a:cubicBezTo>
                  <a:cubicBezTo>
                    <a:pt x="187" y="341"/>
                    <a:pt x="187" y="341"/>
                    <a:pt x="187" y="341"/>
                  </a:cubicBezTo>
                  <a:cubicBezTo>
                    <a:pt x="187" y="341"/>
                    <a:pt x="188" y="340"/>
                    <a:pt x="189" y="340"/>
                  </a:cubicBezTo>
                  <a:close/>
                  <a:moveTo>
                    <a:pt x="189" y="348"/>
                  </a:moveTo>
                  <a:cubicBezTo>
                    <a:pt x="188" y="350"/>
                    <a:pt x="187" y="353"/>
                    <a:pt x="187" y="355"/>
                  </a:cubicBezTo>
                  <a:cubicBezTo>
                    <a:pt x="187" y="396"/>
                    <a:pt x="187" y="396"/>
                    <a:pt x="187" y="396"/>
                  </a:cubicBezTo>
                  <a:cubicBezTo>
                    <a:pt x="187" y="395"/>
                    <a:pt x="188" y="394"/>
                    <a:pt x="188" y="393"/>
                  </a:cubicBezTo>
                  <a:cubicBezTo>
                    <a:pt x="189" y="394"/>
                    <a:pt x="189" y="394"/>
                    <a:pt x="189" y="394"/>
                  </a:cubicBezTo>
                  <a:cubicBezTo>
                    <a:pt x="189" y="389"/>
                    <a:pt x="189" y="389"/>
                    <a:pt x="189" y="389"/>
                  </a:cubicBezTo>
                  <a:cubicBezTo>
                    <a:pt x="188" y="382"/>
                    <a:pt x="188" y="376"/>
                    <a:pt x="189" y="369"/>
                  </a:cubicBezTo>
                  <a:cubicBezTo>
                    <a:pt x="189" y="348"/>
                    <a:pt x="189" y="348"/>
                    <a:pt x="189" y="348"/>
                  </a:cubicBezTo>
                  <a:close/>
                  <a:moveTo>
                    <a:pt x="189" y="411"/>
                  </a:moveTo>
                  <a:cubicBezTo>
                    <a:pt x="189" y="414"/>
                    <a:pt x="189" y="414"/>
                    <a:pt x="189" y="414"/>
                  </a:cubicBezTo>
                  <a:cubicBezTo>
                    <a:pt x="187" y="414"/>
                    <a:pt x="187" y="414"/>
                    <a:pt x="187" y="414"/>
                  </a:cubicBezTo>
                  <a:cubicBezTo>
                    <a:pt x="187" y="405"/>
                    <a:pt x="187" y="405"/>
                    <a:pt x="187" y="405"/>
                  </a:cubicBezTo>
                  <a:cubicBezTo>
                    <a:pt x="187" y="407"/>
                    <a:pt x="188" y="409"/>
                    <a:pt x="188" y="411"/>
                  </a:cubicBezTo>
                  <a:cubicBezTo>
                    <a:pt x="189" y="411"/>
                    <a:pt x="189" y="411"/>
                    <a:pt x="189" y="411"/>
                  </a:cubicBezTo>
                  <a:close/>
                  <a:moveTo>
                    <a:pt x="189" y="428"/>
                  </a:moveTo>
                  <a:cubicBezTo>
                    <a:pt x="189" y="460"/>
                    <a:pt x="189" y="460"/>
                    <a:pt x="189" y="460"/>
                  </a:cubicBezTo>
                  <a:cubicBezTo>
                    <a:pt x="188" y="461"/>
                    <a:pt x="187" y="461"/>
                    <a:pt x="187" y="462"/>
                  </a:cubicBezTo>
                  <a:cubicBezTo>
                    <a:pt x="187" y="448"/>
                    <a:pt x="187" y="448"/>
                    <a:pt x="187" y="448"/>
                  </a:cubicBezTo>
                  <a:cubicBezTo>
                    <a:pt x="187" y="448"/>
                    <a:pt x="187" y="447"/>
                    <a:pt x="187" y="446"/>
                  </a:cubicBezTo>
                  <a:cubicBezTo>
                    <a:pt x="187" y="415"/>
                    <a:pt x="187" y="415"/>
                    <a:pt x="187" y="415"/>
                  </a:cubicBezTo>
                  <a:cubicBezTo>
                    <a:pt x="187" y="419"/>
                    <a:pt x="188" y="424"/>
                    <a:pt x="189" y="428"/>
                  </a:cubicBezTo>
                  <a:close/>
                  <a:moveTo>
                    <a:pt x="189" y="475"/>
                  </a:moveTo>
                  <a:cubicBezTo>
                    <a:pt x="189" y="484"/>
                    <a:pt x="189" y="484"/>
                    <a:pt x="189" y="484"/>
                  </a:cubicBezTo>
                  <a:cubicBezTo>
                    <a:pt x="188" y="485"/>
                    <a:pt x="187" y="486"/>
                    <a:pt x="187" y="488"/>
                  </a:cubicBezTo>
                  <a:cubicBezTo>
                    <a:pt x="187" y="478"/>
                    <a:pt x="187" y="478"/>
                    <a:pt x="187" y="478"/>
                  </a:cubicBezTo>
                  <a:cubicBezTo>
                    <a:pt x="187" y="477"/>
                    <a:pt x="188" y="476"/>
                    <a:pt x="189" y="475"/>
                  </a:cubicBezTo>
                  <a:close/>
                  <a:moveTo>
                    <a:pt x="189" y="503"/>
                  </a:moveTo>
                  <a:cubicBezTo>
                    <a:pt x="189" y="516"/>
                    <a:pt x="189" y="516"/>
                    <a:pt x="189" y="516"/>
                  </a:cubicBezTo>
                  <a:cubicBezTo>
                    <a:pt x="188" y="514"/>
                    <a:pt x="188" y="513"/>
                    <a:pt x="187" y="511"/>
                  </a:cubicBezTo>
                  <a:cubicBezTo>
                    <a:pt x="187" y="510"/>
                    <a:pt x="187" y="510"/>
                    <a:pt x="187" y="510"/>
                  </a:cubicBezTo>
                  <a:cubicBezTo>
                    <a:pt x="187" y="502"/>
                    <a:pt x="187" y="502"/>
                    <a:pt x="187" y="502"/>
                  </a:cubicBezTo>
                  <a:cubicBezTo>
                    <a:pt x="187" y="503"/>
                    <a:pt x="187" y="504"/>
                    <a:pt x="188" y="505"/>
                  </a:cubicBezTo>
                  <a:cubicBezTo>
                    <a:pt x="188" y="505"/>
                    <a:pt x="188" y="504"/>
                    <a:pt x="189" y="503"/>
                  </a:cubicBezTo>
                  <a:close/>
                  <a:moveTo>
                    <a:pt x="189" y="577"/>
                  </a:moveTo>
                  <a:cubicBezTo>
                    <a:pt x="189" y="590"/>
                    <a:pt x="189" y="590"/>
                    <a:pt x="189" y="590"/>
                  </a:cubicBezTo>
                  <a:cubicBezTo>
                    <a:pt x="187" y="592"/>
                    <a:pt x="187" y="592"/>
                    <a:pt x="187" y="592"/>
                  </a:cubicBezTo>
                  <a:cubicBezTo>
                    <a:pt x="187" y="578"/>
                    <a:pt x="187" y="578"/>
                    <a:pt x="187" y="578"/>
                  </a:cubicBezTo>
                  <a:cubicBezTo>
                    <a:pt x="188" y="576"/>
                    <a:pt x="188" y="576"/>
                    <a:pt x="188" y="576"/>
                  </a:cubicBezTo>
                  <a:cubicBezTo>
                    <a:pt x="188" y="577"/>
                    <a:pt x="189" y="577"/>
                    <a:pt x="189" y="577"/>
                  </a:cubicBezTo>
                  <a:close/>
                  <a:moveTo>
                    <a:pt x="189" y="607"/>
                  </a:moveTo>
                  <a:cubicBezTo>
                    <a:pt x="189" y="624"/>
                    <a:pt x="189" y="624"/>
                    <a:pt x="189" y="624"/>
                  </a:cubicBezTo>
                  <a:cubicBezTo>
                    <a:pt x="187" y="622"/>
                    <a:pt x="187" y="622"/>
                    <a:pt x="187" y="622"/>
                  </a:cubicBezTo>
                  <a:cubicBezTo>
                    <a:pt x="187" y="609"/>
                    <a:pt x="187" y="609"/>
                    <a:pt x="187" y="609"/>
                  </a:cubicBezTo>
                  <a:lnTo>
                    <a:pt x="189" y="607"/>
                  </a:lnTo>
                  <a:close/>
                  <a:moveTo>
                    <a:pt x="184" y="64"/>
                  </a:moveTo>
                  <a:cubicBezTo>
                    <a:pt x="185" y="64"/>
                    <a:pt x="186" y="63"/>
                    <a:pt x="187" y="62"/>
                  </a:cubicBezTo>
                  <a:cubicBezTo>
                    <a:pt x="187" y="74"/>
                    <a:pt x="187" y="74"/>
                    <a:pt x="187" y="74"/>
                  </a:cubicBezTo>
                  <a:cubicBezTo>
                    <a:pt x="186" y="74"/>
                    <a:pt x="185" y="74"/>
                    <a:pt x="184" y="74"/>
                  </a:cubicBezTo>
                  <a:cubicBezTo>
                    <a:pt x="184" y="64"/>
                    <a:pt x="184" y="64"/>
                    <a:pt x="184" y="64"/>
                  </a:cubicBezTo>
                  <a:close/>
                  <a:moveTo>
                    <a:pt x="187" y="733"/>
                  </a:moveTo>
                  <a:cubicBezTo>
                    <a:pt x="186" y="733"/>
                    <a:pt x="186" y="733"/>
                    <a:pt x="186" y="733"/>
                  </a:cubicBezTo>
                  <a:cubicBezTo>
                    <a:pt x="184" y="732"/>
                    <a:pt x="184" y="732"/>
                    <a:pt x="184" y="732"/>
                  </a:cubicBezTo>
                  <a:cubicBezTo>
                    <a:pt x="184" y="678"/>
                    <a:pt x="184" y="678"/>
                    <a:pt x="184" y="678"/>
                  </a:cubicBezTo>
                  <a:cubicBezTo>
                    <a:pt x="185" y="679"/>
                    <a:pt x="186" y="680"/>
                    <a:pt x="187" y="681"/>
                  </a:cubicBezTo>
                  <a:cubicBezTo>
                    <a:pt x="187" y="733"/>
                    <a:pt x="187" y="733"/>
                    <a:pt x="187" y="733"/>
                  </a:cubicBezTo>
                  <a:close/>
                  <a:moveTo>
                    <a:pt x="187" y="93"/>
                  </a:moveTo>
                  <a:cubicBezTo>
                    <a:pt x="187" y="103"/>
                    <a:pt x="187" y="103"/>
                    <a:pt x="187" y="103"/>
                  </a:cubicBezTo>
                  <a:cubicBezTo>
                    <a:pt x="186" y="103"/>
                    <a:pt x="185" y="102"/>
                    <a:pt x="184" y="102"/>
                  </a:cubicBezTo>
                  <a:cubicBezTo>
                    <a:pt x="184" y="92"/>
                    <a:pt x="184" y="92"/>
                    <a:pt x="184" y="92"/>
                  </a:cubicBezTo>
                  <a:cubicBezTo>
                    <a:pt x="187" y="93"/>
                    <a:pt x="187" y="93"/>
                    <a:pt x="187" y="93"/>
                  </a:cubicBezTo>
                  <a:close/>
                  <a:moveTo>
                    <a:pt x="187" y="106"/>
                  </a:moveTo>
                  <a:cubicBezTo>
                    <a:pt x="187" y="115"/>
                    <a:pt x="187" y="115"/>
                    <a:pt x="187" y="115"/>
                  </a:cubicBezTo>
                  <a:cubicBezTo>
                    <a:pt x="186" y="116"/>
                    <a:pt x="185" y="116"/>
                    <a:pt x="184" y="117"/>
                  </a:cubicBezTo>
                  <a:cubicBezTo>
                    <a:pt x="184" y="108"/>
                    <a:pt x="184" y="108"/>
                    <a:pt x="184" y="108"/>
                  </a:cubicBezTo>
                  <a:cubicBezTo>
                    <a:pt x="185" y="108"/>
                    <a:pt x="186" y="107"/>
                    <a:pt x="187" y="106"/>
                  </a:cubicBezTo>
                  <a:close/>
                  <a:moveTo>
                    <a:pt x="187" y="145"/>
                  </a:moveTo>
                  <a:cubicBezTo>
                    <a:pt x="187" y="165"/>
                    <a:pt x="187" y="165"/>
                    <a:pt x="187" y="165"/>
                  </a:cubicBezTo>
                  <a:cubicBezTo>
                    <a:pt x="186" y="165"/>
                    <a:pt x="185" y="164"/>
                    <a:pt x="184" y="164"/>
                  </a:cubicBezTo>
                  <a:cubicBezTo>
                    <a:pt x="184" y="145"/>
                    <a:pt x="184" y="145"/>
                    <a:pt x="184" y="145"/>
                  </a:cubicBezTo>
                  <a:cubicBezTo>
                    <a:pt x="187" y="145"/>
                    <a:pt x="187" y="145"/>
                    <a:pt x="187" y="145"/>
                  </a:cubicBezTo>
                  <a:close/>
                  <a:moveTo>
                    <a:pt x="187" y="171"/>
                  </a:moveTo>
                  <a:cubicBezTo>
                    <a:pt x="187" y="178"/>
                    <a:pt x="187" y="178"/>
                    <a:pt x="187" y="178"/>
                  </a:cubicBezTo>
                  <a:cubicBezTo>
                    <a:pt x="186" y="179"/>
                    <a:pt x="185" y="179"/>
                    <a:pt x="184" y="179"/>
                  </a:cubicBezTo>
                  <a:cubicBezTo>
                    <a:pt x="184" y="171"/>
                    <a:pt x="184" y="171"/>
                    <a:pt x="184" y="171"/>
                  </a:cubicBezTo>
                  <a:cubicBezTo>
                    <a:pt x="187" y="171"/>
                    <a:pt x="187" y="171"/>
                    <a:pt x="187" y="171"/>
                  </a:cubicBezTo>
                  <a:close/>
                  <a:moveTo>
                    <a:pt x="187" y="178"/>
                  </a:moveTo>
                  <a:cubicBezTo>
                    <a:pt x="186" y="179"/>
                    <a:pt x="185" y="179"/>
                    <a:pt x="184" y="179"/>
                  </a:cubicBezTo>
                  <a:cubicBezTo>
                    <a:pt x="184" y="183"/>
                    <a:pt x="184" y="183"/>
                    <a:pt x="184" y="183"/>
                  </a:cubicBezTo>
                  <a:cubicBezTo>
                    <a:pt x="187" y="181"/>
                    <a:pt x="187" y="181"/>
                    <a:pt x="187" y="181"/>
                  </a:cubicBezTo>
                  <a:cubicBezTo>
                    <a:pt x="187" y="178"/>
                    <a:pt x="187" y="178"/>
                    <a:pt x="187" y="178"/>
                  </a:cubicBezTo>
                  <a:close/>
                  <a:moveTo>
                    <a:pt x="187" y="181"/>
                  </a:moveTo>
                  <a:cubicBezTo>
                    <a:pt x="187" y="207"/>
                    <a:pt x="187" y="207"/>
                    <a:pt x="187" y="207"/>
                  </a:cubicBezTo>
                  <a:cubicBezTo>
                    <a:pt x="185" y="207"/>
                    <a:pt x="185" y="207"/>
                    <a:pt x="185" y="207"/>
                  </a:cubicBezTo>
                  <a:cubicBezTo>
                    <a:pt x="185" y="205"/>
                    <a:pt x="185" y="202"/>
                    <a:pt x="185" y="199"/>
                  </a:cubicBezTo>
                  <a:cubicBezTo>
                    <a:pt x="184" y="199"/>
                    <a:pt x="184" y="199"/>
                    <a:pt x="184" y="199"/>
                  </a:cubicBezTo>
                  <a:cubicBezTo>
                    <a:pt x="184" y="183"/>
                    <a:pt x="184" y="183"/>
                    <a:pt x="184" y="183"/>
                  </a:cubicBezTo>
                  <a:cubicBezTo>
                    <a:pt x="187" y="181"/>
                    <a:pt x="187" y="181"/>
                    <a:pt x="187" y="181"/>
                  </a:cubicBezTo>
                  <a:close/>
                  <a:moveTo>
                    <a:pt x="187" y="225"/>
                  </a:moveTo>
                  <a:cubicBezTo>
                    <a:pt x="187" y="236"/>
                    <a:pt x="187" y="236"/>
                    <a:pt x="187" y="236"/>
                  </a:cubicBezTo>
                  <a:cubicBezTo>
                    <a:pt x="186" y="236"/>
                    <a:pt x="185" y="236"/>
                    <a:pt x="184" y="236"/>
                  </a:cubicBezTo>
                  <a:cubicBezTo>
                    <a:pt x="184" y="222"/>
                    <a:pt x="184" y="222"/>
                    <a:pt x="184" y="222"/>
                  </a:cubicBezTo>
                  <a:cubicBezTo>
                    <a:pt x="185" y="223"/>
                    <a:pt x="186" y="224"/>
                    <a:pt x="187" y="225"/>
                  </a:cubicBezTo>
                  <a:close/>
                  <a:moveTo>
                    <a:pt x="187" y="290"/>
                  </a:moveTo>
                  <a:cubicBezTo>
                    <a:pt x="187" y="303"/>
                    <a:pt x="187" y="303"/>
                    <a:pt x="187" y="303"/>
                  </a:cubicBezTo>
                  <a:cubicBezTo>
                    <a:pt x="186" y="304"/>
                    <a:pt x="185" y="306"/>
                    <a:pt x="184" y="308"/>
                  </a:cubicBezTo>
                  <a:cubicBezTo>
                    <a:pt x="184" y="294"/>
                    <a:pt x="184" y="294"/>
                    <a:pt x="184" y="294"/>
                  </a:cubicBezTo>
                  <a:cubicBezTo>
                    <a:pt x="185" y="293"/>
                    <a:pt x="186" y="291"/>
                    <a:pt x="187" y="290"/>
                  </a:cubicBezTo>
                  <a:close/>
                  <a:moveTo>
                    <a:pt x="187" y="308"/>
                  </a:moveTo>
                  <a:cubicBezTo>
                    <a:pt x="187" y="314"/>
                    <a:pt x="187" y="314"/>
                    <a:pt x="187" y="314"/>
                  </a:cubicBezTo>
                  <a:cubicBezTo>
                    <a:pt x="186" y="315"/>
                    <a:pt x="185" y="315"/>
                    <a:pt x="184" y="315"/>
                  </a:cubicBezTo>
                  <a:cubicBezTo>
                    <a:pt x="184" y="308"/>
                    <a:pt x="184" y="308"/>
                    <a:pt x="184" y="308"/>
                  </a:cubicBezTo>
                  <a:cubicBezTo>
                    <a:pt x="185" y="308"/>
                    <a:pt x="186" y="308"/>
                    <a:pt x="187" y="308"/>
                  </a:cubicBezTo>
                  <a:close/>
                  <a:moveTo>
                    <a:pt x="187" y="325"/>
                  </a:moveTo>
                  <a:cubicBezTo>
                    <a:pt x="187" y="331"/>
                    <a:pt x="187" y="331"/>
                    <a:pt x="187" y="331"/>
                  </a:cubicBezTo>
                  <a:cubicBezTo>
                    <a:pt x="186" y="331"/>
                    <a:pt x="185" y="331"/>
                    <a:pt x="184" y="332"/>
                  </a:cubicBezTo>
                  <a:cubicBezTo>
                    <a:pt x="184" y="326"/>
                    <a:pt x="184" y="326"/>
                    <a:pt x="184" y="326"/>
                  </a:cubicBezTo>
                  <a:cubicBezTo>
                    <a:pt x="185" y="326"/>
                    <a:pt x="186" y="325"/>
                    <a:pt x="187" y="325"/>
                  </a:cubicBezTo>
                  <a:close/>
                  <a:moveTo>
                    <a:pt x="187" y="341"/>
                  </a:moveTo>
                  <a:cubicBezTo>
                    <a:pt x="187" y="348"/>
                    <a:pt x="187" y="348"/>
                    <a:pt x="187" y="348"/>
                  </a:cubicBezTo>
                  <a:cubicBezTo>
                    <a:pt x="184" y="349"/>
                    <a:pt x="184" y="349"/>
                    <a:pt x="184" y="349"/>
                  </a:cubicBezTo>
                  <a:cubicBezTo>
                    <a:pt x="184" y="342"/>
                    <a:pt x="184" y="342"/>
                    <a:pt x="184" y="342"/>
                  </a:cubicBezTo>
                  <a:cubicBezTo>
                    <a:pt x="185" y="342"/>
                    <a:pt x="186" y="342"/>
                    <a:pt x="187" y="341"/>
                  </a:cubicBezTo>
                  <a:close/>
                  <a:moveTo>
                    <a:pt x="187" y="355"/>
                  </a:moveTo>
                  <a:cubicBezTo>
                    <a:pt x="187" y="396"/>
                    <a:pt x="187" y="396"/>
                    <a:pt x="187" y="396"/>
                  </a:cubicBezTo>
                  <a:cubicBezTo>
                    <a:pt x="186" y="399"/>
                    <a:pt x="186" y="402"/>
                    <a:pt x="187" y="405"/>
                  </a:cubicBezTo>
                  <a:cubicBezTo>
                    <a:pt x="187" y="414"/>
                    <a:pt x="187" y="414"/>
                    <a:pt x="187" y="414"/>
                  </a:cubicBezTo>
                  <a:cubicBezTo>
                    <a:pt x="186" y="414"/>
                    <a:pt x="186" y="414"/>
                    <a:pt x="186" y="414"/>
                  </a:cubicBezTo>
                  <a:cubicBezTo>
                    <a:pt x="187" y="415"/>
                    <a:pt x="187" y="415"/>
                    <a:pt x="187" y="415"/>
                  </a:cubicBezTo>
                  <a:cubicBezTo>
                    <a:pt x="187" y="446"/>
                    <a:pt x="187" y="446"/>
                    <a:pt x="187" y="446"/>
                  </a:cubicBezTo>
                  <a:cubicBezTo>
                    <a:pt x="186" y="444"/>
                    <a:pt x="186" y="442"/>
                    <a:pt x="184" y="441"/>
                  </a:cubicBezTo>
                  <a:cubicBezTo>
                    <a:pt x="184" y="441"/>
                    <a:pt x="184" y="441"/>
                    <a:pt x="184" y="441"/>
                  </a:cubicBezTo>
                  <a:cubicBezTo>
                    <a:pt x="184" y="359"/>
                    <a:pt x="184" y="359"/>
                    <a:pt x="184" y="359"/>
                  </a:cubicBezTo>
                  <a:cubicBezTo>
                    <a:pt x="186" y="358"/>
                    <a:pt x="186" y="358"/>
                    <a:pt x="186" y="358"/>
                  </a:cubicBezTo>
                  <a:cubicBezTo>
                    <a:pt x="187" y="355"/>
                    <a:pt x="187" y="355"/>
                    <a:pt x="187" y="355"/>
                  </a:cubicBezTo>
                  <a:close/>
                  <a:moveTo>
                    <a:pt x="187" y="448"/>
                  </a:moveTo>
                  <a:cubicBezTo>
                    <a:pt x="187" y="462"/>
                    <a:pt x="187" y="462"/>
                    <a:pt x="187" y="462"/>
                  </a:cubicBezTo>
                  <a:cubicBezTo>
                    <a:pt x="186" y="462"/>
                    <a:pt x="185" y="463"/>
                    <a:pt x="184" y="464"/>
                  </a:cubicBezTo>
                  <a:cubicBezTo>
                    <a:pt x="184" y="454"/>
                    <a:pt x="184" y="454"/>
                    <a:pt x="184" y="454"/>
                  </a:cubicBezTo>
                  <a:cubicBezTo>
                    <a:pt x="186" y="452"/>
                    <a:pt x="186" y="450"/>
                    <a:pt x="187" y="448"/>
                  </a:cubicBezTo>
                  <a:close/>
                  <a:moveTo>
                    <a:pt x="187" y="478"/>
                  </a:moveTo>
                  <a:cubicBezTo>
                    <a:pt x="187" y="488"/>
                    <a:pt x="187" y="488"/>
                    <a:pt x="187" y="488"/>
                  </a:cubicBezTo>
                  <a:cubicBezTo>
                    <a:pt x="185" y="492"/>
                    <a:pt x="185" y="495"/>
                    <a:pt x="187" y="502"/>
                  </a:cubicBezTo>
                  <a:cubicBezTo>
                    <a:pt x="187" y="510"/>
                    <a:pt x="187" y="510"/>
                    <a:pt x="187" y="510"/>
                  </a:cubicBezTo>
                  <a:cubicBezTo>
                    <a:pt x="186" y="510"/>
                    <a:pt x="185" y="508"/>
                    <a:pt x="184" y="507"/>
                  </a:cubicBezTo>
                  <a:cubicBezTo>
                    <a:pt x="184" y="481"/>
                    <a:pt x="184" y="481"/>
                    <a:pt x="184" y="481"/>
                  </a:cubicBezTo>
                  <a:cubicBezTo>
                    <a:pt x="185" y="480"/>
                    <a:pt x="186" y="479"/>
                    <a:pt x="187" y="478"/>
                  </a:cubicBezTo>
                  <a:close/>
                  <a:moveTo>
                    <a:pt x="187" y="578"/>
                  </a:moveTo>
                  <a:cubicBezTo>
                    <a:pt x="187" y="592"/>
                    <a:pt x="187" y="592"/>
                    <a:pt x="187" y="592"/>
                  </a:cubicBezTo>
                  <a:cubicBezTo>
                    <a:pt x="186" y="592"/>
                    <a:pt x="185" y="593"/>
                    <a:pt x="184" y="593"/>
                  </a:cubicBezTo>
                  <a:cubicBezTo>
                    <a:pt x="184" y="579"/>
                    <a:pt x="184" y="579"/>
                    <a:pt x="184" y="579"/>
                  </a:cubicBezTo>
                  <a:cubicBezTo>
                    <a:pt x="187" y="578"/>
                    <a:pt x="187" y="578"/>
                    <a:pt x="187" y="578"/>
                  </a:cubicBezTo>
                  <a:close/>
                  <a:moveTo>
                    <a:pt x="187" y="609"/>
                  </a:moveTo>
                  <a:cubicBezTo>
                    <a:pt x="187" y="622"/>
                    <a:pt x="187" y="622"/>
                    <a:pt x="187" y="622"/>
                  </a:cubicBezTo>
                  <a:cubicBezTo>
                    <a:pt x="186" y="621"/>
                    <a:pt x="186" y="621"/>
                    <a:pt x="186" y="621"/>
                  </a:cubicBezTo>
                  <a:cubicBezTo>
                    <a:pt x="184" y="621"/>
                    <a:pt x="184" y="621"/>
                    <a:pt x="184" y="621"/>
                  </a:cubicBezTo>
                  <a:cubicBezTo>
                    <a:pt x="184" y="610"/>
                    <a:pt x="184" y="610"/>
                    <a:pt x="184" y="610"/>
                  </a:cubicBezTo>
                  <a:lnTo>
                    <a:pt x="187" y="609"/>
                  </a:lnTo>
                  <a:close/>
                  <a:moveTo>
                    <a:pt x="173" y="69"/>
                  </a:moveTo>
                  <a:cubicBezTo>
                    <a:pt x="177" y="67"/>
                    <a:pt x="179" y="66"/>
                    <a:pt x="184" y="65"/>
                  </a:cubicBezTo>
                  <a:cubicBezTo>
                    <a:pt x="184" y="64"/>
                    <a:pt x="184" y="64"/>
                    <a:pt x="184" y="64"/>
                  </a:cubicBezTo>
                  <a:cubicBezTo>
                    <a:pt x="184" y="74"/>
                    <a:pt x="184" y="74"/>
                    <a:pt x="184" y="74"/>
                  </a:cubicBezTo>
                  <a:cubicBezTo>
                    <a:pt x="180" y="74"/>
                    <a:pt x="177" y="75"/>
                    <a:pt x="173" y="77"/>
                  </a:cubicBezTo>
                  <a:cubicBezTo>
                    <a:pt x="173" y="69"/>
                    <a:pt x="173" y="69"/>
                    <a:pt x="173" y="69"/>
                  </a:cubicBezTo>
                  <a:close/>
                  <a:moveTo>
                    <a:pt x="184" y="732"/>
                  </a:moveTo>
                  <a:cubicBezTo>
                    <a:pt x="180" y="730"/>
                    <a:pt x="177" y="728"/>
                    <a:pt x="173" y="726"/>
                  </a:cubicBezTo>
                  <a:cubicBezTo>
                    <a:pt x="173" y="716"/>
                    <a:pt x="173" y="716"/>
                    <a:pt x="173" y="716"/>
                  </a:cubicBezTo>
                  <a:cubicBezTo>
                    <a:pt x="176" y="718"/>
                    <a:pt x="178" y="720"/>
                    <a:pt x="181" y="722"/>
                  </a:cubicBezTo>
                  <a:cubicBezTo>
                    <a:pt x="182" y="702"/>
                    <a:pt x="186" y="689"/>
                    <a:pt x="173" y="679"/>
                  </a:cubicBezTo>
                  <a:cubicBezTo>
                    <a:pt x="173" y="669"/>
                    <a:pt x="173" y="669"/>
                    <a:pt x="173" y="669"/>
                  </a:cubicBezTo>
                  <a:cubicBezTo>
                    <a:pt x="177" y="671"/>
                    <a:pt x="181" y="675"/>
                    <a:pt x="184" y="678"/>
                  </a:cubicBezTo>
                  <a:cubicBezTo>
                    <a:pt x="184" y="732"/>
                    <a:pt x="184" y="732"/>
                    <a:pt x="184" y="732"/>
                  </a:cubicBezTo>
                  <a:close/>
                  <a:moveTo>
                    <a:pt x="184" y="92"/>
                  </a:moveTo>
                  <a:cubicBezTo>
                    <a:pt x="184" y="102"/>
                    <a:pt x="184" y="102"/>
                    <a:pt x="184" y="102"/>
                  </a:cubicBezTo>
                  <a:cubicBezTo>
                    <a:pt x="182" y="101"/>
                    <a:pt x="179" y="100"/>
                    <a:pt x="173" y="97"/>
                  </a:cubicBezTo>
                  <a:cubicBezTo>
                    <a:pt x="173" y="88"/>
                    <a:pt x="173" y="88"/>
                    <a:pt x="173" y="88"/>
                  </a:cubicBezTo>
                  <a:cubicBezTo>
                    <a:pt x="184" y="92"/>
                    <a:pt x="184" y="92"/>
                    <a:pt x="184" y="92"/>
                  </a:cubicBezTo>
                  <a:close/>
                  <a:moveTo>
                    <a:pt x="184" y="108"/>
                  </a:moveTo>
                  <a:cubicBezTo>
                    <a:pt x="184" y="117"/>
                    <a:pt x="184" y="117"/>
                    <a:pt x="184" y="117"/>
                  </a:cubicBezTo>
                  <a:cubicBezTo>
                    <a:pt x="181" y="119"/>
                    <a:pt x="177" y="122"/>
                    <a:pt x="173" y="124"/>
                  </a:cubicBezTo>
                  <a:cubicBezTo>
                    <a:pt x="173" y="124"/>
                    <a:pt x="173" y="124"/>
                    <a:pt x="173" y="124"/>
                  </a:cubicBezTo>
                  <a:cubicBezTo>
                    <a:pt x="173" y="114"/>
                    <a:pt x="173" y="114"/>
                    <a:pt x="173" y="114"/>
                  </a:cubicBezTo>
                  <a:cubicBezTo>
                    <a:pt x="177" y="113"/>
                    <a:pt x="180" y="111"/>
                    <a:pt x="184" y="108"/>
                  </a:cubicBezTo>
                  <a:close/>
                  <a:moveTo>
                    <a:pt x="184" y="145"/>
                  </a:moveTo>
                  <a:cubicBezTo>
                    <a:pt x="184" y="164"/>
                    <a:pt x="184" y="164"/>
                    <a:pt x="184" y="164"/>
                  </a:cubicBezTo>
                  <a:cubicBezTo>
                    <a:pt x="183" y="163"/>
                    <a:pt x="183" y="162"/>
                    <a:pt x="182" y="159"/>
                  </a:cubicBezTo>
                  <a:cubicBezTo>
                    <a:pt x="171" y="158"/>
                    <a:pt x="174" y="153"/>
                    <a:pt x="178" y="145"/>
                  </a:cubicBezTo>
                  <a:cubicBezTo>
                    <a:pt x="184" y="145"/>
                    <a:pt x="184" y="145"/>
                    <a:pt x="184" y="145"/>
                  </a:cubicBezTo>
                  <a:close/>
                  <a:moveTo>
                    <a:pt x="184" y="171"/>
                  </a:moveTo>
                  <a:cubicBezTo>
                    <a:pt x="182" y="171"/>
                    <a:pt x="182" y="171"/>
                    <a:pt x="182" y="171"/>
                  </a:cubicBezTo>
                  <a:cubicBezTo>
                    <a:pt x="179" y="167"/>
                    <a:pt x="179" y="167"/>
                    <a:pt x="174" y="165"/>
                  </a:cubicBezTo>
                  <a:cubicBezTo>
                    <a:pt x="174" y="163"/>
                    <a:pt x="174" y="161"/>
                    <a:pt x="173" y="159"/>
                  </a:cubicBezTo>
                  <a:cubicBezTo>
                    <a:pt x="173" y="159"/>
                    <a:pt x="173" y="159"/>
                    <a:pt x="173" y="159"/>
                  </a:cubicBezTo>
                  <a:cubicBezTo>
                    <a:pt x="173" y="184"/>
                    <a:pt x="173" y="184"/>
                    <a:pt x="173" y="184"/>
                  </a:cubicBezTo>
                  <a:cubicBezTo>
                    <a:pt x="174" y="185"/>
                    <a:pt x="175" y="186"/>
                    <a:pt x="176" y="188"/>
                  </a:cubicBezTo>
                  <a:cubicBezTo>
                    <a:pt x="178" y="187"/>
                    <a:pt x="180" y="187"/>
                    <a:pt x="182" y="186"/>
                  </a:cubicBezTo>
                  <a:cubicBezTo>
                    <a:pt x="182" y="184"/>
                    <a:pt x="182" y="181"/>
                    <a:pt x="182" y="179"/>
                  </a:cubicBezTo>
                  <a:cubicBezTo>
                    <a:pt x="184" y="179"/>
                    <a:pt x="184" y="179"/>
                    <a:pt x="184" y="179"/>
                  </a:cubicBezTo>
                  <a:cubicBezTo>
                    <a:pt x="184" y="171"/>
                    <a:pt x="184" y="171"/>
                    <a:pt x="184" y="171"/>
                  </a:cubicBezTo>
                  <a:close/>
                  <a:moveTo>
                    <a:pt x="184" y="179"/>
                  </a:moveTo>
                  <a:cubicBezTo>
                    <a:pt x="182" y="179"/>
                    <a:pt x="182" y="179"/>
                    <a:pt x="182" y="179"/>
                  </a:cubicBezTo>
                  <a:cubicBezTo>
                    <a:pt x="182" y="181"/>
                    <a:pt x="182" y="184"/>
                    <a:pt x="182" y="186"/>
                  </a:cubicBezTo>
                  <a:cubicBezTo>
                    <a:pt x="183" y="185"/>
                    <a:pt x="184" y="184"/>
                    <a:pt x="184" y="183"/>
                  </a:cubicBezTo>
                  <a:cubicBezTo>
                    <a:pt x="184" y="199"/>
                    <a:pt x="184" y="199"/>
                    <a:pt x="184" y="199"/>
                  </a:cubicBezTo>
                  <a:cubicBezTo>
                    <a:pt x="183" y="199"/>
                    <a:pt x="183" y="199"/>
                    <a:pt x="183" y="199"/>
                  </a:cubicBezTo>
                  <a:cubicBezTo>
                    <a:pt x="179" y="205"/>
                    <a:pt x="174" y="209"/>
                    <a:pt x="174" y="216"/>
                  </a:cubicBezTo>
                  <a:cubicBezTo>
                    <a:pt x="178" y="218"/>
                    <a:pt x="182" y="220"/>
                    <a:pt x="184" y="222"/>
                  </a:cubicBezTo>
                  <a:cubicBezTo>
                    <a:pt x="184" y="236"/>
                    <a:pt x="184" y="236"/>
                    <a:pt x="184" y="236"/>
                  </a:cubicBezTo>
                  <a:cubicBezTo>
                    <a:pt x="184" y="236"/>
                    <a:pt x="183" y="236"/>
                    <a:pt x="183" y="236"/>
                  </a:cubicBezTo>
                  <a:cubicBezTo>
                    <a:pt x="180" y="231"/>
                    <a:pt x="177" y="228"/>
                    <a:pt x="173" y="226"/>
                  </a:cubicBezTo>
                  <a:cubicBezTo>
                    <a:pt x="173" y="198"/>
                    <a:pt x="173" y="198"/>
                    <a:pt x="173" y="198"/>
                  </a:cubicBezTo>
                  <a:cubicBezTo>
                    <a:pt x="181" y="189"/>
                    <a:pt x="181" y="188"/>
                    <a:pt x="182" y="186"/>
                  </a:cubicBezTo>
                  <a:cubicBezTo>
                    <a:pt x="183" y="185"/>
                    <a:pt x="184" y="184"/>
                    <a:pt x="184" y="183"/>
                  </a:cubicBezTo>
                  <a:cubicBezTo>
                    <a:pt x="184" y="179"/>
                    <a:pt x="184" y="179"/>
                    <a:pt x="184" y="179"/>
                  </a:cubicBezTo>
                  <a:close/>
                  <a:moveTo>
                    <a:pt x="184" y="294"/>
                  </a:moveTo>
                  <a:cubicBezTo>
                    <a:pt x="184" y="308"/>
                    <a:pt x="184" y="308"/>
                    <a:pt x="184" y="308"/>
                  </a:cubicBezTo>
                  <a:cubicBezTo>
                    <a:pt x="184" y="308"/>
                    <a:pt x="184" y="308"/>
                    <a:pt x="184" y="308"/>
                  </a:cubicBezTo>
                  <a:cubicBezTo>
                    <a:pt x="184" y="308"/>
                    <a:pt x="184" y="308"/>
                    <a:pt x="184" y="308"/>
                  </a:cubicBezTo>
                  <a:cubicBezTo>
                    <a:pt x="184" y="315"/>
                    <a:pt x="184" y="315"/>
                    <a:pt x="184" y="315"/>
                  </a:cubicBezTo>
                  <a:cubicBezTo>
                    <a:pt x="181" y="317"/>
                    <a:pt x="179" y="320"/>
                    <a:pt x="177" y="327"/>
                  </a:cubicBezTo>
                  <a:cubicBezTo>
                    <a:pt x="180" y="327"/>
                    <a:pt x="182" y="326"/>
                    <a:pt x="184" y="326"/>
                  </a:cubicBezTo>
                  <a:cubicBezTo>
                    <a:pt x="184" y="332"/>
                    <a:pt x="184" y="332"/>
                    <a:pt x="184" y="332"/>
                  </a:cubicBezTo>
                  <a:cubicBezTo>
                    <a:pt x="179" y="333"/>
                    <a:pt x="175" y="334"/>
                    <a:pt x="173" y="340"/>
                  </a:cubicBezTo>
                  <a:cubicBezTo>
                    <a:pt x="173" y="321"/>
                    <a:pt x="173" y="321"/>
                    <a:pt x="173" y="321"/>
                  </a:cubicBezTo>
                  <a:cubicBezTo>
                    <a:pt x="176" y="312"/>
                    <a:pt x="180" y="303"/>
                    <a:pt x="184" y="294"/>
                  </a:cubicBezTo>
                  <a:close/>
                  <a:moveTo>
                    <a:pt x="184" y="342"/>
                  </a:moveTo>
                  <a:cubicBezTo>
                    <a:pt x="184" y="349"/>
                    <a:pt x="184" y="349"/>
                    <a:pt x="184" y="349"/>
                  </a:cubicBezTo>
                  <a:cubicBezTo>
                    <a:pt x="179" y="350"/>
                    <a:pt x="176" y="351"/>
                    <a:pt x="173" y="353"/>
                  </a:cubicBezTo>
                  <a:cubicBezTo>
                    <a:pt x="173" y="346"/>
                    <a:pt x="173" y="346"/>
                    <a:pt x="173" y="346"/>
                  </a:cubicBezTo>
                  <a:cubicBezTo>
                    <a:pt x="178" y="344"/>
                    <a:pt x="181" y="344"/>
                    <a:pt x="184" y="342"/>
                  </a:cubicBezTo>
                  <a:close/>
                  <a:moveTo>
                    <a:pt x="184" y="359"/>
                  </a:moveTo>
                  <a:cubicBezTo>
                    <a:pt x="184" y="441"/>
                    <a:pt x="184" y="441"/>
                    <a:pt x="184" y="441"/>
                  </a:cubicBezTo>
                  <a:cubicBezTo>
                    <a:pt x="179" y="445"/>
                    <a:pt x="175" y="448"/>
                    <a:pt x="173" y="452"/>
                  </a:cubicBezTo>
                  <a:cubicBezTo>
                    <a:pt x="173" y="443"/>
                    <a:pt x="173" y="443"/>
                    <a:pt x="173" y="443"/>
                  </a:cubicBezTo>
                  <a:cubicBezTo>
                    <a:pt x="181" y="436"/>
                    <a:pt x="184" y="434"/>
                    <a:pt x="182" y="422"/>
                  </a:cubicBezTo>
                  <a:cubicBezTo>
                    <a:pt x="178" y="425"/>
                    <a:pt x="175" y="427"/>
                    <a:pt x="173" y="429"/>
                  </a:cubicBezTo>
                  <a:cubicBezTo>
                    <a:pt x="173" y="422"/>
                    <a:pt x="173" y="422"/>
                    <a:pt x="173" y="422"/>
                  </a:cubicBezTo>
                  <a:cubicBezTo>
                    <a:pt x="177" y="419"/>
                    <a:pt x="178" y="418"/>
                    <a:pt x="181" y="414"/>
                  </a:cubicBezTo>
                  <a:cubicBezTo>
                    <a:pt x="181" y="411"/>
                    <a:pt x="181" y="407"/>
                    <a:pt x="181" y="403"/>
                  </a:cubicBezTo>
                  <a:cubicBezTo>
                    <a:pt x="178" y="405"/>
                    <a:pt x="175" y="407"/>
                    <a:pt x="173" y="408"/>
                  </a:cubicBezTo>
                  <a:cubicBezTo>
                    <a:pt x="173" y="402"/>
                    <a:pt x="173" y="402"/>
                    <a:pt x="173" y="402"/>
                  </a:cubicBezTo>
                  <a:cubicBezTo>
                    <a:pt x="179" y="397"/>
                    <a:pt x="186" y="392"/>
                    <a:pt x="181" y="385"/>
                  </a:cubicBezTo>
                  <a:cubicBezTo>
                    <a:pt x="178" y="387"/>
                    <a:pt x="175" y="388"/>
                    <a:pt x="173" y="389"/>
                  </a:cubicBezTo>
                  <a:cubicBezTo>
                    <a:pt x="173" y="382"/>
                    <a:pt x="173" y="382"/>
                    <a:pt x="173" y="382"/>
                  </a:cubicBezTo>
                  <a:cubicBezTo>
                    <a:pt x="180" y="379"/>
                    <a:pt x="184" y="377"/>
                    <a:pt x="183" y="367"/>
                  </a:cubicBezTo>
                  <a:cubicBezTo>
                    <a:pt x="179" y="368"/>
                    <a:pt x="176" y="369"/>
                    <a:pt x="173" y="370"/>
                  </a:cubicBezTo>
                  <a:cubicBezTo>
                    <a:pt x="173" y="364"/>
                    <a:pt x="173" y="364"/>
                    <a:pt x="173" y="364"/>
                  </a:cubicBezTo>
                  <a:cubicBezTo>
                    <a:pt x="177" y="362"/>
                    <a:pt x="181" y="361"/>
                    <a:pt x="184" y="359"/>
                  </a:cubicBezTo>
                  <a:close/>
                  <a:moveTo>
                    <a:pt x="184" y="454"/>
                  </a:moveTo>
                  <a:cubicBezTo>
                    <a:pt x="184" y="464"/>
                    <a:pt x="184" y="464"/>
                    <a:pt x="184" y="464"/>
                  </a:cubicBezTo>
                  <a:cubicBezTo>
                    <a:pt x="178" y="470"/>
                    <a:pt x="176" y="475"/>
                    <a:pt x="179" y="486"/>
                  </a:cubicBezTo>
                  <a:cubicBezTo>
                    <a:pt x="181" y="484"/>
                    <a:pt x="183" y="482"/>
                    <a:pt x="184" y="481"/>
                  </a:cubicBezTo>
                  <a:cubicBezTo>
                    <a:pt x="184" y="507"/>
                    <a:pt x="184" y="507"/>
                    <a:pt x="184" y="507"/>
                  </a:cubicBezTo>
                  <a:cubicBezTo>
                    <a:pt x="180" y="501"/>
                    <a:pt x="176" y="493"/>
                    <a:pt x="173" y="484"/>
                  </a:cubicBezTo>
                  <a:cubicBezTo>
                    <a:pt x="173" y="465"/>
                    <a:pt x="173" y="465"/>
                    <a:pt x="173" y="465"/>
                  </a:cubicBezTo>
                  <a:cubicBezTo>
                    <a:pt x="173" y="465"/>
                    <a:pt x="173" y="466"/>
                    <a:pt x="173" y="466"/>
                  </a:cubicBezTo>
                  <a:cubicBezTo>
                    <a:pt x="177" y="463"/>
                    <a:pt x="181" y="459"/>
                    <a:pt x="184" y="454"/>
                  </a:cubicBezTo>
                  <a:close/>
                  <a:moveTo>
                    <a:pt x="184" y="579"/>
                  </a:moveTo>
                  <a:cubicBezTo>
                    <a:pt x="184" y="593"/>
                    <a:pt x="184" y="593"/>
                    <a:pt x="184" y="593"/>
                  </a:cubicBezTo>
                  <a:cubicBezTo>
                    <a:pt x="181" y="596"/>
                    <a:pt x="177" y="599"/>
                    <a:pt x="173" y="601"/>
                  </a:cubicBezTo>
                  <a:cubicBezTo>
                    <a:pt x="173" y="588"/>
                    <a:pt x="173" y="588"/>
                    <a:pt x="173" y="588"/>
                  </a:cubicBezTo>
                  <a:cubicBezTo>
                    <a:pt x="177" y="585"/>
                    <a:pt x="181" y="582"/>
                    <a:pt x="184" y="579"/>
                  </a:cubicBezTo>
                  <a:close/>
                  <a:moveTo>
                    <a:pt x="184" y="610"/>
                  </a:moveTo>
                  <a:cubicBezTo>
                    <a:pt x="184" y="621"/>
                    <a:pt x="184" y="621"/>
                    <a:pt x="184" y="621"/>
                  </a:cubicBezTo>
                  <a:cubicBezTo>
                    <a:pt x="178" y="624"/>
                    <a:pt x="178" y="624"/>
                    <a:pt x="178" y="624"/>
                  </a:cubicBezTo>
                  <a:cubicBezTo>
                    <a:pt x="173" y="621"/>
                    <a:pt x="173" y="621"/>
                    <a:pt x="173" y="621"/>
                  </a:cubicBezTo>
                  <a:cubicBezTo>
                    <a:pt x="173" y="615"/>
                    <a:pt x="173" y="615"/>
                    <a:pt x="173" y="615"/>
                  </a:cubicBezTo>
                  <a:cubicBezTo>
                    <a:pt x="184" y="610"/>
                    <a:pt x="184" y="610"/>
                    <a:pt x="184" y="610"/>
                  </a:cubicBezTo>
                  <a:close/>
                  <a:moveTo>
                    <a:pt x="173" y="571"/>
                  </a:moveTo>
                  <a:cubicBezTo>
                    <a:pt x="173" y="558"/>
                    <a:pt x="173" y="558"/>
                    <a:pt x="173" y="558"/>
                  </a:cubicBezTo>
                  <a:cubicBezTo>
                    <a:pt x="173" y="558"/>
                    <a:pt x="173" y="558"/>
                    <a:pt x="173" y="558"/>
                  </a:cubicBezTo>
                  <a:cubicBezTo>
                    <a:pt x="179" y="564"/>
                    <a:pt x="179" y="564"/>
                    <a:pt x="180" y="567"/>
                  </a:cubicBezTo>
                  <a:cubicBezTo>
                    <a:pt x="178" y="568"/>
                    <a:pt x="176" y="569"/>
                    <a:pt x="173" y="571"/>
                  </a:cubicBezTo>
                  <a:close/>
                  <a:moveTo>
                    <a:pt x="162" y="77"/>
                  </a:moveTo>
                  <a:cubicBezTo>
                    <a:pt x="164" y="75"/>
                    <a:pt x="167" y="73"/>
                    <a:pt x="169" y="71"/>
                  </a:cubicBezTo>
                  <a:cubicBezTo>
                    <a:pt x="171" y="71"/>
                    <a:pt x="172" y="70"/>
                    <a:pt x="173" y="69"/>
                  </a:cubicBezTo>
                  <a:cubicBezTo>
                    <a:pt x="173" y="77"/>
                    <a:pt x="173" y="77"/>
                    <a:pt x="173" y="77"/>
                  </a:cubicBezTo>
                  <a:cubicBezTo>
                    <a:pt x="171" y="79"/>
                    <a:pt x="169" y="81"/>
                    <a:pt x="167" y="85"/>
                  </a:cubicBezTo>
                  <a:cubicBezTo>
                    <a:pt x="173" y="88"/>
                    <a:pt x="173" y="88"/>
                    <a:pt x="173" y="88"/>
                  </a:cubicBezTo>
                  <a:cubicBezTo>
                    <a:pt x="173" y="97"/>
                    <a:pt x="173" y="97"/>
                    <a:pt x="173" y="97"/>
                  </a:cubicBezTo>
                  <a:cubicBezTo>
                    <a:pt x="165" y="94"/>
                    <a:pt x="165" y="94"/>
                    <a:pt x="165" y="94"/>
                  </a:cubicBezTo>
                  <a:cubicBezTo>
                    <a:pt x="164" y="94"/>
                    <a:pt x="163" y="94"/>
                    <a:pt x="162" y="94"/>
                  </a:cubicBezTo>
                  <a:cubicBezTo>
                    <a:pt x="162" y="77"/>
                    <a:pt x="162" y="77"/>
                    <a:pt x="162" y="77"/>
                  </a:cubicBezTo>
                  <a:close/>
                  <a:moveTo>
                    <a:pt x="173" y="726"/>
                  </a:moveTo>
                  <a:cubicBezTo>
                    <a:pt x="169" y="723"/>
                    <a:pt x="166" y="721"/>
                    <a:pt x="162" y="717"/>
                  </a:cubicBezTo>
                  <a:cubicBezTo>
                    <a:pt x="162" y="660"/>
                    <a:pt x="162" y="660"/>
                    <a:pt x="162" y="660"/>
                  </a:cubicBezTo>
                  <a:cubicBezTo>
                    <a:pt x="164" y="662"/>
                    <a:pt x="165" y="664"/>
                    <a:pt x="167" y="666"/>
                  </a:cubicBezTo>
                  <a:cubicBezTo>
                    <a:pt x="169" y="667"/>
                    <a:pt x="171" y="668"/>
                    <a:pt x="173" y="669"/>
                  </a:cubicBezTo>
                  <a:cubicBezTo>
                    <a:pt x="173" y="679"/>
                    <a:pt x="173" y="679"/>
                    <a:pt x="173" y="679"/>
                  </a:cubicBezTo>
                  <a:cubicBezTo>
                    <a:pt x="171" y="677"/>
                    <a:pt x="169" y="676"/>
                    <a:pt x="167" y="675"/>
                  </a:cubicBezTo>
                  <a:cubicBezTo>
                    <a:pt x="166" y="687"/>
                    <a:pt x="161" y="698"/>
                    <a:pt x="166" y="710"/>
                  </a:cubicBezTo>
                  <a:cubicBezTo>
                    <a:pt x="169" y="712"/>
                    <a:pt x="171" y="714"/>
                    <a:pt x="173" y="716"/>
                  </a:cubicBezTo>
                  <a:cubicBezTo>
                    <a:pt x="173" y="726"/>
                    <a:pt x="173" y="726"/>
                    <a:pt x="173" y="726"/>
                  </a:cubicBezTo>
                  <a:close/>
                  <a:moveTo>
                    <a:pt x="173" y="114"/>
                  </a:moveTo>
                  <a:cubicBezTo>
                    <a:pt x="173" y="124"/>
                    <a:pt x="173" y="124"/>
                    <a:pt x="173" y="124"/>
                  </a:cubicBezTo>
                  <a:cubicBezTo>
                    <a:pt x="169" y="128"/>
                    <a:pt x="166" y="132"/>
                    <a:pt x="162" y="135"/>
                  </a:cubicBezTo>
                  <a:cubicBezTo>
                    <a:pt x="162" y="125"/>
                    <a:pt x="162" y="125"/>
                    <a:pt x="162" y="125"/>
                  </a:cubicBezTo>
                  <a:cubicBezTo>
                    <a:pt x="163" y="125"/>
                    <a:pt x="164" y="124"/>
                    <a:pt x="164" y="123"/>
                  </a:cubicBezTo>
                  <a:cubicBezTo>
                    <a:pt x="162" y="123"/>
                    <a:pt x="162" y="123"/>
                    <a:pt x="162" y="123"/>
                  </a:cubicBezTo>
                  <a:cubicBezTo>
                    <a:pt x="162" y="114"/>
                    <a:pt x="162" y="114"/>
                    <a:pt x="162" y="114"/>
                  </a:cubicBezTo>
                  <a:cubicBezTo>
                    <a:pt x="165" y="114"/>
                    <a:pt x="165" y="114"/>
                    <a:pt x="165" y="114"/>
                  </a:cubicBezTo>
                  <a:cubicBezTo>
                    <a:pt x="169" y="114"/>
                    <a:pt x="171" y="114"/>
                    <a:pt x="173" y="114"/>
                  </a:cubicBezTo>
                  <a:close/>
                  <a:moveTo>
                    <a:pt x="173" y="159"/>
                  </a:moveTo>
                  <a:cubicBezTo>
                    <a:pt x="173" y="184"/>
                    <a:pt x="173" y="184"/>
                    <a:pt x="173" y="184"/>
                  </a:cubicBezTo>
                  <a:cubicBezTo>
                    <a:pt x="170" y="181"/>
                    <a:pt x="167" y="181"/>
                    <a:pt x="165" y="176"/>
                  </a:cubicBezTo>
                  <a:cubicBezTo>
                    <a:pt x="164" y="175"/>
                    <a:pt x="163" y="175"/>
                    <a:pt x="162" y="175"/>
                  </a:cubicBezTo>
                  <a:cubicBezTo>
                    <a:pt x="162" y="166"/>
                    <a:pt x="162" y="166"/>
                    <a:pt x="162" y="166"/>
                  </a:cubicBezTo>
                  <a:cubicBezTo>
                    <a:pt x="163" y="166"/>
                    <a:pt x="164" y="166"/>
                    <a:pt x="164" y="166"/>
                  </a:cubicBezTo>
                  <a:cubicBezTo>
                    <a:pt x="165" y="160"/>
                    <a:pt x="165" y="160"/>
                    <a:pt x="166" y="159"/>
                  </a:cubicBezTo>
                  <a:cubicBezTo>
                    <a:pt x="169" y="159"/>
                    <a:pt x="171" y="159"/>
                    <a:pt x="173" y="159"/>
                  </a:cubicBezTo>
                  <a:close/>
                  <a:moveTo>
                    <a:pt x="173" y="198"/>
                  </a:moveTo>
                  <a:cubicBezTo>
                    <a:pt x="173" y="226"/>
                    <a:pt x="173" y="226"/>
                    <a:pt x="173" y="226"/>
                  </a:cubicBezTo>
                  <a:cubicBezTo>
                    <a:pt x="170" y="225"/>
                    <a:pt x="167" y="224"/>
                    <a:pt x="162" y="223"/>
                  </a:cubicBezTo>
                  <a:cubicBezTo>
                    <a:pt x="162" y="210"/>
                    <a:pt x="162" y="210"/>
                    <a:pt x="162" y="210"/>
                  </a:cubicBezTo>
                  <a:cubicBezTo>
                    <a:pt x="164" y="209"/>
                    <a:pt x="165" y="207"/>
                    <a:pt x="167" y="205"/>
                  </a:cubicBezTo>
                  <a:cubicBezTo>
                    <a:pt x="165" y="205"/>
                    <a:pt x="164" y="205"/>
                    <a:pt x="162" y="204"/>
                  </a:cubicBezTo>
                  <a:cubicBezTo>
                    <a:pt x="162" y="191"/>
                    <a:pt x="162" y="191"/>
                    <a:pt x="162" y="191"/>
                  </a:cubicBezTo>
                  <a:cubicBezTo>
                    <a:pt x="163" y="192"/>
                    <a:pt x="164" y="192"/>
                    <a:pt x="164" y="192"/>
                  </a:cubicBezTo>
                  <a:cubicBezTo>
                    <a:pt x="164" y="190"/>
                    <a:pt x="165" y="189"/>
                    <a:pt x="165" y="188"/>
                  </a:cubicBezTo>
                  <a:cubicBezTo>
                    <a:pt x="167" y="187"/>
                    <a:pt x="169" y="187"/>
                    <a:pt x="170" y="187"/>
                  </a:cubicBezTo>
                  <a:cubicBezTo>
                    <a:pt x="173" y="191"/>
                    <a:pt x="171" y="197"/>
                    <a:pt x="171" y="202"/>
                  </a:cubicBezTo>
                  <a:cubicBezTo>
                    <a:pt x="173" y="198"/>
                    <a:pt x="173" y="198"/>
                    <a:pt x="173" y="198"/>
                  </a:cubicBezTo>
                  <a:close/>
                  <a:moveTo>
                    <a:pt x="173" y="321"/>
                  </a:moveTo>
                  <a:cubicBezTo>
                    <a:pt x="173" y="340"/>
                    <a:pt x="173" y="340"/>
                    <a:pt x="173" y="340"/>
                  </a:cubicBezTo>
                  <a:cubicBezTo>
                    <a:pt x="172" y="342"/>
                    <a:pt x="172" y="344"/>
                    <a:pt x="171" y="346"/>
                  </a:cubicBezTo>
                  <a:cubicBezTo>
                    <a:pt x="172" y="346"/>
                    <a:pt x="173" y="346"/>
                    <a:pt x="173" y="346"/>
                  </a:cubicBezTo>
                  <a:cubicBezTo>
                    <a:pt x="173" y="353"/>
                    <a:pt x="173" y="353"/>
                    <a:pt x="173" y="353"/>
                  </a:cubicBezTo>
                  <a:cubicBezTo>
                    <a:pt x="170" y="355"/>
                    <a:pt x="168" y="359"/>
                    <a:pt x="168" y="366"/>
                  </a:cubicBezTo>
                  <a:cubicBezTo>
                    <a:pt x="169" y="366"/>
                    <a:pt x="171" y="365"/>
                    <a:pt x="173" y="364"/>
                  </a:cubicBezTo>
                  <a:cubicBezTo>
                    <a:pt x="173" y="370"/>
                    <a:pt x="173" y="370"/>
                    <a:pt x="173" y="370"/>
                  </a:cubicBezTo>
                  <a:cubicBezTo>
                    <a:pt x="168" y="373"/>
                    <a:pt x="166" y="377"/>
                    <a:pt x="165" y="386"/>
                  </a:cubicBezTo>
                  <a:cubicBezTo>
                    <a:pt x="168" y="385"/>
                    <a:pt x="171" y="384"/>
                    <a:pt x="173" y="382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66" y="393"/>
                    <a:pt x="165" y="395"/>
                    <a:pt x="164" y="408"/>
                  </a:cubicBezTo>
                  <a:cubicBezTo>
                    <a:pt x="166" y="406"/>
                    <a:pt x="170" y="404"/>
                    <a:pt x="173" y="402"/>
                  </a:cubicBezTo>
                  <a:cubicBezTo>
                    <a:pt x="173" y="408"/>
                    <a:pt x="173" y="408"/>
                    <a:pt x="173" y="408"/>
                  </a:cubicBezTo>
                  <a:cubicBezTo>
                    <a:pt x="167" y="413"/>
                    <a:pt x="164" y="416"/>
                    <a:pt x="165" y="427"/>
                  </a:cubicBezTo>
                  <a:cubicBezTo>
                    <a:pt x="169" y="425"/>
                    <a:pt x="171" y="423"/>
                    <a:pt x="173" y="422"/>
                  </a:cubicBezTo>
                  <a:cubicBezTo>
                    <a:pt x="173" y="429"/>
                    <a:pt x="173" y="429"/>
                    <a:pt x="173" y="429"/>
                  </a:cubicBezTo>
                  <a:cubicBezTo>
                    <a:pt x="169" y="433"/>
                    <a:pt x="169" y="437"/>
                    <a:pt x="169" y="446"/>
                  </a:cubicBezTo>
                  <a:cubicBezTo>
                    <a:pt x="171" y="445"/>
                    <a:pt x="172" y="444"/>
                    <a:pt x="173" y="443"/>
                  </a:cubicBezTo>
                  <a:cubicBezTo>
                    <a:pt x="173" y="452"/>
                    <a:pt x="173" y="452"/>
                    <a:pt x="173" y="452"/>
                  </a:cubicBezTo>
                  <a:cubicBezTo>
                    <a:pt x="171" y="456"/>
                    <a:pt x="171" y="459"/>
                    <a:pt x="173" y="465"/>
                  </a:cubicBezTo>
                  <a:cubicBezTo>
                    <a:pt x="173" y="484"/>
                    <a:pt x="173" y="484"/>
                    <a:pt x="173" y="484"/>
                  </a:cubicBezTo>
                  <a:cubicBezTo>
                    <a:pt x="168" y="471"/>
                    <a:pt x="165" y="456"/>
                    <a:pt x="162" y="444"/>
                  </a:cubicBezTo>
                  <a:cubicBezTo>
                    <a:pt x="162" y="363"/>
                    <a:pt x="162" y="363"/>
                    <a:pt x="162" y="363"/>
                  </a:cubicBezTo>
                  <a:cubicBezTo>
                    <a:pt x="165" y="349"/>
                    <a:pt x="169" y="335"/>
                    <a:pt x="173" y="321"/>
                  </a:cubicBezTo>
                  <a:close/>
                  <a:moveTo>
                    <a:pt x="173" y="558"/>
                  </a:moveTo>
                  <a:cubicBezTo>
                    <a:pt x="173" y="571"/>
                    <a:pt x="173" y="571"/>
                    <a:pt x="173" y="571"/>
                  </a:cubicBezTo>
                  <a:cubicBezTo>
                    <a:pt x="170" y="574"/>
                    <a:pt x="166" y="577"/>
                    <a:pt x="162" y="580"/>
                  </a:cubicBezTo>
                  <a:cubicBezTo>
                    <a:pt x="162" y="565"/>
                    <a:pt x="162" y="565"/>
                    <a:pt x="162" y="565"/>
                  </a:cubicBezTo>
                  <a:cubicBezTo>
                    <a:pt x="165" y="562"/>
                    <a:pt x="168" y="560"/>
                    <a:pt x="171" y="558"/>
                  </a:cubicBezTo>
                  <a:cubicBezTo>
                    <a:pt x="173" y="558"/>
                    <a:pt x="173" y="558"/>
                    <a:pt x="173" y="558"/>
                  </a:cubicBezTo>
                  <a:close/>
                  <a:moveTo>
                    <a:pt x="173" y="588"/>
                  </a:moveTo>
                  <a:cubicBezTo>
                    <a:pt x="173" y="601"/>
                    <a:pt x="173" y="601"/>
                    <a:pt x="173" y="601"/>
                  </a:cubicBezTo>
                  <a:cubicBezTo>
                    <a:pt x="170" y="603"/>
                    <a:pt x="167" y="604"/>
                    <a:pt x="162" y="605"/>
                  </a:cubicBezTo>
                  <a:cubicBezTo>
                    <a:pt x="162" y="592"/>
                    <a:pt x="162" y="592"/>
                    <a:pt x="162" y="592"/>
                  </a:cubicBezTo>
                  <a:cubicBezTo>
                    <a:pt x="164" y="593"/>
                    <a:pt x="165" y="593"/>
                    <a:pt x="167" y="593"/>
                  </a:cubicBezTo>
                  <a:cubicBezTo>
                    <a:pt x="169" y="591"/>
                    <a:pt x="171" y="589"/>
                    <a:pt x="173" y="588"/>
                  </a:cubicBezTo>
                  <a:close/>
                  <a:moveTo>
                    <a:pt x="173" y="615"/>
                  </a:moveTo>
                  <a:cubicBezTo>
                    <a:pt x="173" y="621"/>
                    <a:pt x="173" y="621"/>
                    <a:pt x="173" y="621"/>
                  </a:cubicBezTo>
                  <a:cubicBezTo>
                    <a:pt x="169" y="618"/>
                    <a:pt x="169" y="618"/>
                    <a:pt x="169" y="618"/>
                  </a:cubicBezTo>
                  <a:cubicBezTo>
                    <a:pt x="173" y="615"/>
                    <a:pt x="173" y="615"/>
                    <a:pt x="173" y="615"/>
                  </a:cubicBezTo>
                  <a:close/>
                  <a:moveTo>
                    <a:pt x="162" y="549"/>
                  </a:moveTo>
                  <a:cubicBezTo>
                    <a:pt x="162" y="541"/>
                    <a:pt x="162" y="541"/>
                    <a:pt x="162" y="541"/>
                  </a:cubicBezTo>
                  <a:cubicBezTo>
                    <a:pt x="164" y="543"/>
                    <a:pt x="165" y="545"/>
                    <a:pt x="166" y="547"/>
                  </a:cubicBezTo>
                  <a:cubicBezTo>
                    <a:pt x="162" y="549"/>
                    <a:pt x="162" y="549"/>
                    <a:pt x="162" y="549"/>
                  </a:cubicBezTo>
                  <a:close/>
                  <a:moveTo>
                    <a:pt x="162" y="190"/>
                  </a:moveTo>
                  <a:cubicBezTo>
                    <a:pt x="164" y="188"/>
                    <a:pt x="163" y="187"/>
                    <a:pt x="163" y="183"/>
                  </a:cubicBezTo>
                  <a:cubicBezTo>
                    <a:pt x="163" y="183"/>
                    <a:pt x="163" y="183"/>
                    <a:pt x="162" y="183"/>
                  </a:cubicBezTo>
                  <a:lnTo>
                    <a:pt x="162" y="190"/>
                  </a:lnTo>
                  <a:close/>
                  <a:moveTo>
                    <a:pt x="148" y="89"/>
                  </a:moveTo>
                  <a:cubicBezTo>
                    <a:pt x="152" y="85"/>
                    <a:pt x="158" y="81"/>
                    <a:pt x="162" y="77"/>
                  </a:cubicBezTo>
                  <a:cubicBezTo>
                    <a:pt x="162" y="94"/>
                    <a:pt x="162" y="94"/>
                    <a:pt x="162" y="94"/>
                  </a:cubicBezTo>
                  <a:cubicBezTo>
                    <a:pt x="155" y="94"/>
                    <a:pt x="152" y="95"/>
                    <a:pt x="148" y="99"/>
                  </a:cubicBezTo>
                  <a:cubicBezTo>
                    <a:pt x="148" y="89"/>
                    <a:pt x="148" y="89"/>
                    <a:pt x="148" y="89"/>
                  </a:cubicBezTo>
                  <a:close/>
                  <a:moveTo>
                    <a:pt x="162" y="717"/>
                  </a:moveTo>
                  <a:cubicBezTo>
                    <a:pt x="161" y="716"/>
                    <a:pt x="159" y="714"/>
                    <a:pt x="157" y="712"/>
                  </a:cubicBezTo>
                  <a:cubicBezTo>
                    <a:pt x="153" y="710"/>
                    <a:pt x="151" y="709"/>
                    <a:pt x="148" y="706"/>
                  </a:cubicBezTo>
                  <a:cubicBezTo>
                    <a:pt x="148" y="697"/>
                    <a:pt x="148" y="697"/>
                    <a:pt x="148" y="697"/>
                  </a:cubicBezTo>
                  <a:cubicBezTo>
                    <a:pt x="149" y="698"/>
                    <a:pt x="151" y="700"/>
                    <a:pt x="154" y="702"/>
                  </a:cubicBezTo>
                  <a:cubicBezTo>
                    <a:pt x="154" y="695"/>
                    <a:pt x="156" y="689"/>
                    <a:pt x="156" y="683"/>
                  </a:cubicBezTo>
                  <a:cubicBezTo>
                    <a:pt x="156" y="668"/>
                    <a:pt x="157" y="663"/>
                    <a:pt x="148" y="656"/>
                  </a:cubicBezTo>
                  <a:cubicBezTo>
                    <a:pt x="148" y="647"/>
                    <a:pt x="148" y="647"/>
                    <a:pt x="148" y="647"/>
                  </a:cubicBezTo>
                  <a:cubicBezTo>
                    <a:pt x="153" y="651"/>
                    <a:pt x="158" y="655"/>
                    <a:pt x="162" y="660"/>
                  </a:cubicBezTo>
                  <a:cubicBezTo>
                    <a:pt x="162" y="717"/>
                    <a:pt x="162" y="717"/>
                    <a:pt x="162" y="717"/>
                  </a:cubicBezTo>
                  <a:close/>
                  <a:moveTo>
                    <a:pt x="162" y="114"/>
                  </a:moveTo>
                  <a:cubicBezTo>
                    <a:pt x="162" y="123"/>
                    <a:pt x="162" y="123"/>
                    <a:pt x="162" y="123"/>
                  </a:cubicBezTo>
                  <a:cubicBezTo>
                    <a:pt x="157" y="121"/>
                    <a:pt x="152" y="119"/>
                    <a:pt x="148" y="118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162" y="114"/>
                    <a:pt x="162" y="114"/>
                    <a:pt x="162" y="114"/>
                  </a:cubicBezTo>
                  <a:close/>
                  <a:moveTo>
                    <a:pt x="162" y="125"/>
                  </a:moveTo>
                  <a:cubicBezTo>
                    <a:pt x="162" y="135"/>
                    <a:pt x="162" y="135"/>
                    <a:pt x="162" y="135"/>
                  </a:cubicBezTo>
                  <a:cubicBezTo>
                    <a:pt x="159" y="138"/>
                    <a:pt x="155" y="141"/>
                    <a:pt x="151" y="143"/>
                  </a:cubicBezTo>
                  <a:cubicBezTo>
                    <a:pt x="150" y="145"/>
                    <a:pt x="149" y="147"/>
                    <a:pt x="148" y="148"/>
                  </a:cubicBezTo>
                  <a:cubicBezTo>
                    <a:pt x="148" y="135"/>
                    <a:pt x="148" y="135"/>
                    <a:pt x="148" y="135"/>
                  </a:cubicBezTo>
                  <a:cubicBezTo>
                    <a:pt x="154" y="133"/>
                    <a:pt x="158" y="130"/>
                    <a:pt x="162" y="125"/>
                  </a:cubicBezTo>
                  <a:close/>
                  <a:moveTo>
                    <a:pt x="162" y="166"/>
                  </a:moveTo>
                  <a:cubicBezTo>
                    <a:pt x="162" y="175"/>
                    <a:pt x="162" y="175"/>
                    <a:pt x="162" y="175"/>
                  </a:cubicBezTo>
                  <a:cubicBezTo>
                    <a:pt x="160" y="175"/>
                    <a:pt x="159" y="174"/>
                    <a:pt x="157" y="173"/>
                  </a:cubicBezTo>
                  <a:cubicBezTo>
                    <a:pt x="157" y="171"/>
                    <a:pt x="157" y="169"/>
                    <a:pt x="157" y="167"/>
                  </a:cubicBezTo>
                  <a:cubicBezTo>
                    <a:pt x="159" y="167"/>
                    <a:pt x="161" y="167"/>
                    <a:pt x="162" y="166"/>
                  </a:cubicBezTo>
                  <a:close/>
                  <a:moveTo>
                    <a:pt x="162" y="183"/>
                  </a:moveTo>
                  <a:cubicBezTo>
                    <a:pt x="162" y="190"/>
                    <a:pt x="162" y="190"/>
                    <a:pt x="162" y="190"/>
                  </a:cubicBezTo>
                  <a:cubicBezTo>
                    <a:pt x="162" y="191"/>
                    <a:pt x="162" y="191"/>
                    <a:pt x="162" y="191"/>
                  </a:cubicBezTo>
                  <a:cubicBezTo>
                    <a:pt x="162" y="191"/>
                    <a:pt x="162" y="191"/>
                    <a:pt x="162" y="191"/>
                  </a:cubicBezTo>
                  <a:cubicBezTo>
                    <a:pt x="162" y="204"/>
                    <a:pt x="162" y="204"/>
                    <a:pt x="162" y="204"/>
                  </a:cubicBezTo>
                  <a:cubicBezTo>
                    <a:pt x="158" y="203"/>
                    <a:pt x="152" y="199"/>
                    <a:pt x="148" y="196"/>
                  </a:cubicBezTo>
                  <a:cubicBezTo>
                    <a:pt x="148" y="177"/>
                    <a:pt x="148" y="177"/>
                    <a:pt x="148" y="177"/>
                  </a:cubicBezTo>
                  <a:cubicBezTo>
                    <a:pt x="150" y="176"/>
                    <a:pt x="151" y="177"/>
                    <a:pt x="154" y="178"/>
                  </a:cubicBezTo>
                  <a:cubicBezTo>
                    <a:pt x="154" y="180"/>
                    <a:pt x="154" y="182"/>
                    <a:pt x="155" y="184"/>
                  </a:cubicBezTo>
                  <a:cubicBezTo>
                    <a:pt x="158" y="183"/>
                    <a:pt x="159" y="182"/>
                    <a:pt x="162" y="183"/>
                  </a:cubicBezTo>
                  <a:close/>
                  <a:moveTo>
                    <a:pt x="162" y="210"/>
                  </a:moveTo>
                  <a:cubicBezTo>
                    <a:pt x="162" y="223"/>
                    <a:pt x="162" y="223"/>
                    <a:pt x="162" y="223"/>
                  </a:cubicBezTo>
                  <a:cubicBezTo>
                    <a:pt x="161" y="223"/>
                    <a:pt x="160" y="223"/>
                    <a:pt x="158" y="223"/>
                  </a:cubicBezTo>
                  <a:cubicBezTo>
                    <a:pt x="158" y="220"/>
                    <a:pt x="158" y="217"/>
                    <a:pt x="158" y="215"/>
                  </a:cubicBezTo>
                  <a:cubicBezTo>
                    <a:pt x="160" y="213"/>
                    <a:pt x="161" y="212"/>
                    <a:pt x="162" y="210"/>
                  </a:cubicBezTo>
                  <a:close/>
                  <a:moveTo>
                    <a:pt x="162" y="363"/>
                  </a:moveTo>
                  <a:cubicBezTo>
                    <a:pt x="162" y="444"/>
                    <a:pt x="162" y="444"/>
                    <a:pt x="162" y="444"/>
                  </a:cubicBezTo>
                  <a:cubicBezTo>
                    <a:pt x="162" y="444"/>
                    <a:pt x="162" y="444"/>
                    <a:pt x="162" y="444"/>
                  </a:cubicBezTo>
                  <a:cubicBezTo>
                    <a:pt x="160" y="425"/>
                    <a:pt x="160" y="412"/>
                    <a:pt x="159" y="405"/>
                  </a:cubicBezTo>
                  <a:cubicBezTo>
                    <a:pt x="159" y="391"/>
                    <a:pt x="160" y="377"/>
                    <a:pt x="162" y="363"/>
                  </a:cubicBezTo>
                  <a:close/>
                  <a:moveTo>
                    <a:pt x="162" y="541"/>
                  </a:moveTo>
                  <a:cubicBezTo>
                    <a:pt x="162" y="549"/>
                    <a:pt x="162" y="549"/>
                    <a:pt x="162" y="549"/>
                  </a:cubicBezTo>
                  <a:cubicBezTo>
                    <a:pt x="158" y="552"/>
                    <a:pt x="152" y="554"/>
                    <a:pt x="148" y="557"/>
                  </a:cubicBezTo>
                  <a:cubicBezTo>
                    <a:pt x="148" y="543"/>
                    <a:pt x="148" y="543"/>
                    <a:pt x="148" y="543"/>
                  </a:cubicBezTo>
                  <a:cubicBezTo>
                    <a:pt x="152" y="541"/>
                    <a:pt x="156" y="537"/>
                    <a:pt x="161" y="538"/>
                  </a:cubicBezTo>
                  <a:cubicBezTo>
                    <a:pt x="161" y="539"/>
                    <a:pt x="162" y="539"/>
                    <a:pt x="162" y="541"/>
                  </a:cubicBezTo>
                  <a:close/>
                  <a:moveTo>
                    <a:pt x="162" y="565"/>
                  </a:moveTo>
                  <a:cubicBezTo>
                    <a:pt x="162" y="580"/>
                    <a:pt x="162" y="580"/>
                    <a:pt x="162" y="580"/>
                  </a:cubicBezTo>
                  <a:cubicBezTo>
                    <a:pt x="157" y="586"/>
                    <a:pt x="154" y="591"/>
                    <a:pt x="162" y="592"/>
                  </a:cubicBezTo>
                  <a:cubicBezTo>
                    <a:pt x="162" y="605"/>
                    <a:pt x="162" y="605"/>
                    <a:pt x="162" y="605"/>
                  </a:cubicBezTo>
                  <a:cubicBezTo>
                    <a:pt x="162" y="605"/>
                    <a:pt x="161" y="605"/>
                    <a:pt x="160" y="605"/>
                  </a:cubicBezTo>
                  <a:cubicBezTo>
                    <a:pt x="153" y="600"/>
                    <a:pt x="149" y="595"/>
                    <a:pt x="148" y="591"/>
                  </a:cubicBezTo>
                  <a:cubicBezTo>
                    <a:pt x="148" y="582"/>
                    <a:pt x="148" y="582"/>
                    <a:pt x="148" y="582"/>
                  </a:cubicBezTo>
                  <a:cubicBezTo>
                    <a:pt x="150" y="576"/>
                    <a:pt x="156" y="571"/>
                    <a:pt x="162" y="565"/>
                  </a:cubicBezTo>
                  <a:close/>
                  <a:moveTo>
                    <a:pt x="148" y="530"/>
                  </a:moveTo>
                  <a:cubicBezTo>
                    <a:pt x="148" y="517"/>
                    <a:pt x="148" y="517"/>
                    <a:pt x="148" y="517"/>
                  </a:cubicBezTo>
                  <a:cubicBezTo>
                    <a:pt x="149" y="517"/>
                    <a:pt x="149" y="517"/>
                    <a:pt x="149" y="517"/>
                  </a:cubicBezTo>
                  <a:cubicBezTo>
                    <a:pt x="151" y="520"/>
                    <a:pt x="152" y="523"/>
                    <a:pt x="154" y="526"/>
                  </a:cubicBezTo>
                  <a:cubicBezTo>
                    <a:pt x="151" y="528"/>
                    <a:pt x="149" y="529"/>
                    <a:pt x="148" y="530"/>
                  </a:cubicBezTo>
                  <a:close/>
                  <a:moveTo>
                    <a:pt x="132" y="102"/>
                  </a:moveTo>
                  <a:cubicBezTo>
                    <a:pt x="137" y="98"/>
                    <a:pt x="142" y="93"/>
                    <a:pt x="148" y="89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45" y="100"/>
                    <a:pt x="143" y="103"/>
                    <a:pt x="139" y="106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2" y="116"/>
                    <a:pt x="137" y="115"/>
                    <a:pt x="132" y="116"/>
                  </a:cubicBezTo>
                  <a:cubicBezTo>
                    <a:pt x="132" y="102"/>
                    <a:pt x="132" y="102"/>
                    <a:pt x="132" y="102"/>
                  </a:cubicBezTo>
                  <a:close/>
                  <a:moveTo>
                    <a:pt x="148" y="706"/>
                  </a:moveTo>
                  <a:cubicBezTo>
                    <a:pt x="145" y="704"/>
                    <a:pt x="141" y="702"/>
                    <a:pt x="135" y="697"/>
                  </a:cubicBezTo>
                  <a:cubicBezTo>
                    <a:pt x="134" y="696"/>
                    <a:pt x="133" y="694"/>
                    <a:pt x="132" y="693"/>
                  </a:cubicBezTo>
                  <a:cubicBezTo>
                    <a:pt x="132" y="663"/>
                    <a:pt x="132" y="663"/>
                    <a:pt x="132" y="663"/>
                  </a:cubicBezTo>
                  <a:cubicBezTo>
                    <a:pt x="134" y="655"/>
                    <a:pt x="135" y="648"/>
                    <a:pt x="132" y="642"/>
                  </a:cubicBezTo>
                  <a:cubicBezTo>
                    <a:pt x="132" y="628"/>
                    <a:pt x="132" y="628"/>
                    <a:pt x="132" y="628"/>
                  </a:cubicBezTo>
                  <a:cubicBezTo>
                    <a:pt x="132" y="628"/>
                    <a:pt x="133" y="628"/>
                    <a:pt x="133" y="629"/>
                  </a:cubicBezTo>
                  <a:cubicBezTo>
                    <a:pt x="136" y="633"/>
                    <a:pt x="139" y="638"/>
                    <a:pt x="143" y="643"/>
                  </a:cubicBezTo>
                  <a:cubicBezTo>
                    <a:pt x="144" y="644"/>
                    <a:pt x="146" y="645"/>
                    <a:pt x="148" y="647"/>
                  </a:cubicBezTo>
                  <a:cubicBezTo>
                    <a:pt x="148" y="656"/>
                    <a:pt x="148" y="656"/>
                    <a:pt x="148" y="656"/>
                  </a:cubicBezTo>
                  <a:cubicBezTo>
                    <a:pt x="146" y="656"/>
                    <a:pt x="145" y="654"/>
                    <a:pt x="143" y="654"/>
                  </a:cubicBezTo>
                  <a:cubicBezTo>
                    <a:pt x="139" y="674"/>
                    <a:pt x="133" y="684"/>
                    <a:pt x="148" y="697"/>
                  </a:cubicBezTo>
                  <a:cubicBezTo>
                    <a:pt x="148" y="706"/>
                    <a:pt x="148" y="706"/>
                    <a:pt x="148" y="706"/>
                  </a:cubicBezTo>
                  <a:close/>
                  <a:moveTo>
                    <a:pt x="148" y="135"/>
                  </a:moveTo>
                  <a:cubicBezTo>
                    <a:pt x="148" y="148"/>
                    <a:pt x="148" y="148"/>
                    <a:pt x="148" y="148"/>
                  </a:cubicBezTo>
                  <a:cubicBezTo>
                    <a:pt x="143" y="154"/>
                    <a:pt x="138" y="161"/>
                    <a:pt x="132" y="164"/>
                  </a:cubicBezTo>
                  <a:cubicBezTo>
                    <a:pt x="132" y="154"/>
                    <a:pt x="132" y="154"/>
                    <a:pt x="132" y="154"/>
                  </a:cubicBezTo>
                  <a:cubicBezTo>
                    <a:pt x="135" y="152"/>
                    <a:pt x="138" y="149"/>
                    <a:pt x="141" y="144"/>
                  </a:cubicBezTo>
                  <a:cubicBezTo>
                    <a:pt x="137" y="143"/>
                    <a:pt x="135" y="143"/>
                    <a:pt x="132" y="142"/>
                  </a:cubicBezTo>
                  <a:cubicBezTo>
                    <a:pt x="132" y="133"/>
                    <a:pt x="132" y="133"/>
                    <a:pt x="132" y="133"/>
                  </a:cubicBezTo>
                  <a:cubicBezTo>
                    <a:pt x="142" y="136"/>
                    <a:pt x="142" y="136"/>
                    <a:pt x="142" y="136"/>
                  </a:cubicBezTo>
                  <a:cubicBezTo>
                    <a:pt x="144" y="135"/>
                    <a:pt x="146" y="135"/>
                    <a:pt x="148" y="135"/>
                  </a:cubicBezTo>
                  <a:close/>
                  <a:moveTo>
                    <a:pt x="148" y="177"/>
                  </a:moveTo>
                  <a:cubicBezTo>
                    <a:pt x="148" y="196"/>
                    <a:pt x="148" y="196"/>
                    <a:pt x="148" y="196"/>
                  </a:cubicBezTo>
                  <a:cubicBezTo>
                    <a:pt x="145" y="194"/>
                    <a:pt x="143" y="192"/>
                    <a:pt x="142" y="190"/>
                  </a:cubicBezTo>
                  <a:cubicBezTo>
                    <a:pt x="143" y="181"/>
                    <a:pt x="143" y="181"/>
                    <a:pt x="145" y="177"/>
                  </a:cubicBezTo>
                  <a:cubicBezTo>
                    <a:pt x="146" y="177"/>
                    <a:pt x="147" y="177"/>
                    <a:pt x="148" y="177"/>
                  </a:cubicBezTo>
                  <a:close/>
                  <a:moveTo>
                    <a:pt x="148" y="517"/>
                  </a:moveTo>
                  <a:cubicBezTo>
                    <a:pt x="148" y="530"/>
                    <a:pt x="148" y="530"/>
                    <a:pt x="148" y="530"/>
                  </a:cubicBezTo>
                  <a:cubicBezTo>
                    <a:pt x="146" y="531"/>
                    <a:pt x="144" y="532"/>
                    <a:pt x="141" y="534"/>
                  </a:cubicBezTo>
                  <a:cubicBezTo>
                    <a:pt x="146" y="543"/>
                    <a:pt x="146" y="543"/>
                    <a:pt x="147" y="543"/>
                  </a:cubicBezTo>
                  <a:cubicBezTo>
                    <a:pt x="148" y="543"/>
                    <a:pt x="148" y="543"/>
                    <a:pt x="148" y="543"/>
                  </a:cubicBezTo>
                  <a:cubicBezTo>
                    <a:pt x="148" y="557"/>
                    <a:pt x="148" y="557"/>
                    <a:pt x="148" y="557"/>
                  </a:cubicBezTo>
                  <a:cubicBezTo>
                    <a:pt x="142" y="560"/>
                    <a:pt x="137" y="563"/>
                    <a:pt x="132" y="566"/>
                  </a:cubicBezTo>
                  <a:cubicBezTo>
                    <a:pt x="132" y="553"/>
                    <a:pt x="132" y="553"/>
                    <a:pt x="132" y="553"/>
                  </a:cubicBezTo>
                  <a:cubicBezTo>
                    <a:pt x="133" y="552"/>
                    <a:pt x="135" y="551"/>
                    <a:pt x="138" y="550"/>
                  </a:cubicBezTo>
                  <a:cubicBezTo>
                    <a:pt x="137" y="544"/>
                    <a:pt x="137" y="544"/>
                    <a:pt x="133" y="538"/>
                  </a:cubicBezTo>
                  <a:cubicBezTo>
                    <a:pt x="132" y="539"/>
                    <a:pt x="132" y="539"/>
                    <a:pt x="132" y="539"/>
                  </a:cubicBezTo>
                  <a:cubicBezTo>
                    <a:pt x="132" y="525"/>
                    <a:pt x="132" y="525"/>
                    <a:pt x="132" y="525"/>
                  </a:cubicBezTo>
                  <a:cubicBezTo>
                    <a:pt x="137" y="523"/>
                    <a:pt x="142" y="520"/>
                    <a:pt x="148" y="517"/>
                  </a:cubicBezTo>
                  <a:close/>
                  <a:moveTo>
                    <a:pt x="148" y="582"/>
                  </a:moveTo>
                  <a:cubicBezTo>
                    <a:pt x="148" y="591"/>
                    <a:pt x="148" y="591"/>
                    <a:pt x="148" y="591"/>
                  </a:cubicBezTo>
                  <a:cubicBezTo>
                    <a:pt x="146" y="588"/>
                    <a:pt x="147" y="585"/>
                    <a:pt x="148" y="582"/>
                  </a:cubicBezTo>
                  <a:close/>
                  <a:moveTo>
                    <a:pt x="132" y="501"/>
                  </a:moveTo>
                  <a:cubicBezTo>
                    <a:pt x="132" y="481"/>
                    <a:pt x="132" y="481"/>
                    <a:pt x="132" y="481"/>
                  </a:cubicBezTo>
                  <a:cubicBezTo>
                    <a:pt x="137" y="486"/>
                    <a:pt x="140" y="494"/>
                    <a:pt x="142" y="505"/>
                  </a:cubicBezTo>
                  <a:cubicBezTo>
                    <a:pt x="139" y="506"/>
                    <a:pt x="136" y="507"/>
                    <a:pt x="133" y="507"/>
                  </a:cubicBezTo>
                  <a:cubicBezTo>
                    <a:pt x="133" y="505"/>
                    <a:pt x="133" y="503"/>
                    <a:pt x="132" y="501"/>
                  </a:cubicBezTo>
                  <a:close/>
                  <a:moveTo>
                    <a:pt x="132" y="325"/>
                  </a:moveTo>
                  <a:cubicBezTo>
                    <a:pt x="132" y="310"/>
                    <a:pt x="132" y="310"/>
                    <a:pt x="132" y="310"/>
                  </a:cubicBezTo>
                  <a:cubicBezTo>
                    <a:pt x="133" y="310"/>
                    <a:pt x="135" y="310"/>
                    <a:pt x="136" y="311"/>
                  </a:cubicBezTo>
                  <a:cubicBezTo>
                    <a:pt x="135" y="316"/>
                    <a:pt x="133" y="320"/>
                    <a:pt x="132" y="325"/>
                  </a:cubicBezTo>
                  <a:close/>
                  <a:moveTo>
                    <a:pt x="132" y="273"/>
                  </a:moveTo>
                  <a:cubicBezTo>
                    <a:pt x="132" y="258"/>
                    <a:pt x="132" y="258"/>
                    <a:pt x="132" y="258"/>
                  </a:cubicBezTo>
                  <a:cubicBezTo>
                    <a:pt x="139" y="257"/>
                    <a:pt x="143" y="264"/>
                    <a:pt x="136" y="272"/>
                  </a:cubicBezTo>
                  <a:cubicBezTo>
                    <a:pt x="135" y="272"/>
                    <a:pt x="133" y="273"/>
                    <a:pt x="132" y="273"/>
                  </a:cubicBezTo>
                  <a:close/>
                  <a:moveTo>
                    <a:pt x="124" y="109"/>
                  </a:moveTo>
                  <a:cubicBezTo>
                    <a:pt x="127" y="107"/>
                    <a:pt x="129" y="104"/>
                    <a:pt x="132" y="102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29" y="117"/>
                    <a:pt x="127" y="118"/>
                    <a:pt x="124" y="120"/>
                  </a:cubicBezTo>
                  <a:cubicBezTo>
                    <a:pt x="124" y="109"/>
                    <a:pt x="124" y="109"/>
                    <a:pt x="124" y="109"/>
                  </a:cubicBezTo>
                  <a:close/>
                  <a:moveTo>
                    <a:pt x="132" y="693"/>
                  </a:moveTo>
                  <a:cubicBezTo>
                    <a:pt x="130" y="690"/>
                    <a:pt x="127" y="687"/>
                    <a:pt x="124" y="685"/>
                  </a:cubicBezTo>
                  <a:cubicBezTo>
                    <a:pt x="124" y="676"/>
                    <a:pt x="124" y="676"/>
                    <a:pt x="124" y="676"/>
                  </a:cubicBezTo>
                  <a:cubicBezTo>
                    <a:pt x="125" y="677"/>
                    <a:pt x="126" y="678"/>
                    <a:pt x="128" y="679"/>
                  </a:cubicBezTo>
                  <a:cubicBezTo>
                    <a:pt x="129" y="673"/>
                    <a:pt x="131" y="668"/>
                    <a:pt x="132" y="663"/>
                  </a:cubicBezTo>
                  <a:cubicBezTo>
                    <a:pt x="132" y="693"/>
                    <a:pt x="132" y="693"/>
                    <a:pt x="132" y="693"/>
                  </a:cubicBezTo>
                  <a:close/>
                  <a:moveTo>
                    <a:pt x="132" y="133"/>
                  </a:moveTo>
                  <a:cubicBezTo>
                    <a:pt x="132" y="142"/>
                    <a:pt x="132" y="142"/>
                    <a:pt x="132" y="142"/>
                  </a:cubicBezTo>
                  <a:cubicBezTo>
                    <a:pt x="129" y="142"/>
                    <a:pt x="127" y="141"/>
                    <a:pt x="124" y="141"/>
                  </a:cubicBezTo>
                  <a:cubicBezTo>
                    <a:pt x="124" y="131"/>
                    <a:pt x="124" y="131"/>
                    <a:pt x="124" y="131"/>
                  </a:cubicBezTo>
                  <a:cubicBezTo>
                    <a:pt x="132" y="133"/>
                    <a:pt x="132" y="133"/>
                    <a:pt x="132" y="133"/>
                  </a:cubicBezTo>
                  <a:close/>
                  <a:moveTo>
                    <a:pt x="132" y="154"/>
                  </a:moveTo>
                  <a:cubicBezTo>
                    <a:pt x="132" y="164"/>
                    <a:pt x="132" y="164"/>
                    <a:pt x="132" y="164"/>
                  </a:cubicBezTo>
                  <a:cubicBezTo>
                    <a:pt x="131" y="165"/>
                    <a:pt x="131" y="166"/>
                    <a:pt x="130" y="166"/>
                  </a:cubicBezTo>
                  <a:cubicBezTo>
                    <a:pt x="128" y="169"/>
                    <a:pt x="126" y="172"/>
                    <a:pt x="124" y="175"/>
                  </a:cubicBezTo>
                  <a:cubicBezTo>
                    <a:pt x="124" y="157"/>
                    <a:pt x="124" y="157"/>
                    <a:pt x="124" y="157"/>
                  </a:cubicBezTo>
                  <a:cubicBezTo>
                    <a:pt x="127" y="156"/>
                    <a:pt x="130" y="156"/>
                    <a:pt x="132" y="154"/>
                  </a:cubicBezTo>
                  <a:close/>
                  <a:moveTo>
                    <a:pt x="132" y="258"/>
                  </a:moveTo>
                  <a:cubicBezTo>
                    <a:pt x="132" y="273"/>
                    <a:pt x="132" y="273"/>
                    <a:pt x="132" y="273"/>
                  </a:cubicBezTo>
                  <a:cubicBezTo>
                    <a:pt x="131" y="273"/>
                    <a:pt x="129" y="273"/>
                    <a:pt x="128" y="273"/>
                  </a:cubicBezTo>
                  <a:cubicBezTo>
                    <a:pt x="124" y="269"/>
                    <a:pt x="125" y="267"/>
                    <a:pt x="125" y="262"/>
                  </a:cubicBezTo>
                  <a:cubicBezTo>
                    <a:pt x="127" y="260"/>
                    <a:pt x="130" y="258"/>
                    <a:pt x="132" y="258"/>
                  </a:cubicBezTo>
                  <a:close/>
                  <a:moveTo>
                    <a:pt x="132" y="310"/>
                  </a:moveTo>
                  <a:cubicBezTo>
                    <a:pt x="132" y="325"/>
                    <a:pt x="132" y="325"/>
                    <a:pt x="132" y="325"/>
                  </a:cubicBezTo>
                  <a:cubicBezTo>
                    <a:pt x="131" y="331"/>
                    <a:pt x="129" y="336"/>
                    <a:pt x="128" y="342"/>
                  </a:cubicBezTo>
                  <a:cubicBezTo>
                    <a:pt x="124" y="342"/>
                    <a:pt x="124" y="342"/>
                    <a:pt x="124" y="342"/>
                  </a:cubicBezTo>
                  <a:cubicBezTo>
                    <a:pt x="124" y="317"/>
                    <a:pt x="124" y="317"/>
                    <a:pt x="124" y="317"/>
                  </a:cubicBezTo>
                  <a:cubicBezTo>
                    <a:pt x="124" y="317"/>
                    <a:pt x="124" y="317"/>
                    <a:pt x="124" y="317"/>
                  </a:cubicBezTo>
                  <a:cubicBezTo>
                    <a:pt x="125" y="314"/>
                    <a:pt x="126" y="311"/>
                    <a:pt x="126" y="308"/>
                  </a:cubicBezTo>
                  <a:cubicBezTo>
                    <a:pt x="128" y="309"/>
                    <a:pt x="130" y="310"/>
                    <a:pt x="132" y="310"/>
                  </a:cubicBezTo>
                  <a:close/>
                  <a:moveTo>
                    <a:pt x="132" y="481"/>
                  </a:moveTo>
                  <a:cubicBezTo>
                    <a:pt x="132" y="501"/>
                    <a:pt x="132" y="501"/>
                    <a:pt x="132" y="501"/>
                  </a:cubicBezTo>
                  <a:cubicBezTo>
                    <a:pt x="132" y="499"/>
                    <a:pt x="131" y="496"/>
                    <a:pt x="131" y="493"/>
                  </a:cubicBezTo>
                  <a:cubicBezTo>
                    <a:pt x="129" y="491"/>
                    <a:pt x="127" y="489"/>
                    <a:pt x="124" y="488"/>
                  </a:cubicBezTo>
                  <a:cubicBezTo>
                    <a:pt x="124" y="476"/>
                    <a:pt x="124" y="476"/>
                    <a:pt x="124" y="476"/>
                  </a:cubicBezTo>
                  <a:cubicBezTo>
                    <a:pt x="127" y="477"/>
                    <a:pt x="130" y="479"/>
                    <a:pt x="132" y="481"/>
                  </a:cubicBezTo>
                  <a:close/>
                  <a:moveTo>
                    <a:pt x="132" y="525"/>
                  </a:moveTo>
                  <a:cubicBezTo>
                    <a:pt x="132" y="539"/>
                    <a:pt x="132" y="539"/>
                    <a:pt x="132" y="539"/>
                  </a:cubicBezTo>
                  <a:cubicBezTo>
                    <a:pt x="129" y="540"/>
                    <a:pt x="127" y="542"/>
                    <a:pt x="124" y="543"/>
                  </a:cubicBezTo>
                  <a:cubicBezTo>
                    <a:pt x="124" y="529"/>
                    <a:pt x="124" y="529"/>
                    <a:pt x="124" y="529"/>
                  </a:cubicBezTo>
                  <a:cubicBezTo>
                    <a:pt x="132" y="525"/>
                    <a:pt x="132" y="525"/>
                    <a:pt x="132" y="525"/>
                  </a:cubicBezTo>
                  <a:close/>
                  <a:moveTo>
                    <a:pt x="132" y="553"/>
                  </a:moveTo>
                  <a:cubicBezTo>
                    <a:pt x="132" y="566"/>
                    <a:pt x="132" y="566"/>
                    <a:pt x="132" y="566"/>
                  </a:cubicBezTo>
                  <a:cubicBezTo>
                    <a:pt x="129" y="567"/>
                    <a:pt x="129" y="567"/>
                    <a:pt x="129" y="567"/>
                  </a:cubicBezTo>
                  <a:cubicBezTo>
                    <a:pt x="127" y="564"/>
                    <a:pt x="126" y="561"/>
                    <a:pt x="125" y="558"/>
                  </a:cubicBezTo>
                  <a:cubicBezTo>
                    <a:pt x="128" y="555"/>
                    <a:pt x="130" y="554"/>
                    <a:pt x="132" y="553"/>
                  </a:cubicBezTo>
                  <a:close/>
                  <a:moveTo>
                    <a:pt x="132" y="628"/>
                  </a:moveTo>
                  <a:cubicBezTo>
                    <a:pt x="132" y="642"/>
                    <a:pt x="132" y="642"/>
                    <a:pt x="132" y="642"/>
                  </a:cubicBezTo>
                  <a:cubicBezTo>
                    <a:pt x="131" y="638"/>
                    <a:pt x="128" y="635"/>
                    <a:pt x="124" y="632"/>
                  </a:cubicBezTo>
                  <a:cubicBezTo>
                    <a:pt x="124" y="621"/>
                    <a:pt x="124" y="621"/>
                    <a:pt x="124" y="621"/>
                  </a:cubicBezTo>
                  <a:cubicBezTo>
                    <a:pt x="126" y="623"/>
                    <a:pt x="129" y="626"/>
                    <a:pt x="132" y="628"/>
                  </a:cubicBezTo>
                  <a:close/>
                  <a:moveTo>
                    <a:pt x="124" y="512"/>
                  </a:moveTo>
                  <a:cubicBezTo>
                    <a:pt x="124" y="505"/>
                    <a:pt x="124" y="505"/>
                    <a:pt x="124" y="505"/>
                  </a:cubicBezTo>
                  <a:cubicBezTo>
                    <a:pt x="125" y="507"/>
                    <a:pt x="126" y="509"/>
                    <a:pt x="127" y="511"/>
                  </a:cubicBezTo>
                  <a:cubicBezTo>
                    <a:pt x="124" y="512"/>
                    <a:pt x="124" y="512"/>
                    <a:pt x="124" y="512"/>
                  </a:cubicBezTo>
                  <a:close/>
                  <a:moveTo>
                    <a:pt x="124" y="460"/>
                  </a:moveTo>
                  <a:cubicBezTo>
                    <a:pt x="124" y="449"/>
                    <a:pt x="124" y="449"/>
                    <a:pt x="124" y="449"/>
                  </a:cubicBezTo>
                  <a:cubicBezTo>
                    <a:pt x="125" y="449"/>
                    <a:pt x="126" y="449"/>
                    <a:pt x="127" y="450"/>
                  </a:cubicBezTo>
                  <a:cubicBezTo>
                    <a:pt x="127" y="453"/>
                    <a:pt x="128" y="456"/>
                    <a:pt x="129" y="459"/>
                  </a:cubicBezTo>
                  <a:cubicBezTo>
                    <a:pt x="124" y="460"/>
                    <a:pt x="124" y="460"/>
                    <a:pt x="124" y="460"/>
                  </a:cubicBezTo>
                  <a:close/>
                  <a:moveTo>
                    <a:pt x="124" y="435"/>
                  </a:moveTo>
                  <a:cubicBezTo>
                    <a:pt x="124" y="432"/>
                    <a:pt x="124" y="432"/>
                    <a:pt x="124" y="432"/>
                  </a:cubicBezTo>
                  <a:cubicBezTo>
                    <a:pt x="125" y="435"/>
                    <a:pt x="125" y="435"/>
                    <a:pt x="125" y="435"/>
                  </a:cubicBezTo>
                  <a:lnTo>
                    <a:pt x="124" y="435"/>
                  </a:lnTo>
                  <a:close/>
                  <a:moveTo>
                    <a:pt x="103" y="132"/>
                  </a:moveTo>
                  <a:cubicBezTo>
                    <a:pt x="103" y="132"/>
                    <a:pt x="104" y="132"/>
                    <a:pt x="104" y="131"/>
                  </a:cubicBezTo>
                  <a:cubicBezTo>
                    <a:pt x="110" y="123"/>
                    <a:pt x="117" y="116"/>
                    <a:pt x="124" y="109"/>
                  </a:cubicBezTo>
                  <a:cubicBezTo>
                    <a:pt x="124" y="120"/>
                    <a:pt x="124" y="120"/>
                    <a:pt x="124" y="120"/>
                  </a:cubicBezTo>
                  <a:cubicBezTo>
                    <a:pt x="121" y="122"/>
                    <a:pt x="118" y="125"/>
                    <a:pt x="115" y="129"/>
                  </a:cubicBezTo>
                  <a:cubicBezTo>
                    <a:pt x="118" y="130"/>
                    <a:pt x="121" y="131"/>
                    <a:pt x="124" y="131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16" y="139"/>
                    <a:pt x="109" y="139"/>
                    <a:pt x="103" y="143"/>
                  </a:cubicBezTo>
                  <a:cubicBezTo>
                    <a:pt x="103" y="132"/>
                    <a:pt x="103" y="132"/>
                    <a:pt x="103" y="132"/>
                  </a:cubicBezTo>
                  <a:close/>
                  <a:moveTo>
                    <a:pt x="124" y="685"/>
                  </a:moveTo>
                  <a:cubicBezTo>
                    <a:pt x="118" y="679"/>
                    <a:pt x="110" y="673"/>
                    <a:pt x="105" y="665"/>
                  </a:cubicBezTo>
                  <a:cubicBezTo>
                    <a:pt x="105" y="664"/>
                    <a:pt x="104" y="664"/>
                    <a:pt x="103" y="663"/>
                  </a:cubicBezTo>
                  <a:cubicBezTo>
                    <a:pt x="103" y="653"/>
                    <a:pt x="103" y="653"/>
                    <a:pt x="103" y="653"/>
                  </a:cubicBezTo>
                  <a:cubicBezTo>
                    <a:pt x="104" y="655"/>
                    <a:pt x="104" y="655"/>
                    <a:pt x="104" y="655"/>
                  </a:cubicBezTo>
                  <a:cubicBezTo>
                    <a:pt x="107" y="646"/>
                    <a:pt x="110" y="637"/>
                    <a:pt x="113" y="629"/>
                  </a:cubicBezTo>
                  <a:cubicBezTo>
                    <a:pt x="113" y="617"/>
                    <a:pt x="112" y="615"/>
                    <a:pt x="103" y="605"/>
                  </a:cubicBezTo>
                  <a:cubicBezTo>
                    <a:pt x="103" y="605"/>
                    <a:pt x="103" y="605"/>
                    <a:pt x="103" y="606"/>
                  </a:cubicBezTo>
                  <a:cubicBezTo>
                    <a:pt x="103" y="592"/>
                    <a:pt x="103" y="592"/>
                    <a:pt x="103" y="592"/>
                  </a:cubicBezTo>
                  <a:cubicBezTo>
                    <a:pt x="104" y="594"/>
                    <a:pt x="104" y="596"/>
                    <a:pt x="105" y="597"/>
                  </a:cubicBezTo>
                  <a:cubicBezTo>
                    <a:pt x="113" y="605"/>
                    <a:pt x="118" y="613"/>
                    <a:pt x="124" y="621"/>
                  </a:cubicBezTo>
                  <a:cubicBezTo>
                    <a:pt x="124" y="632"/>
                    <a:pt x="124" y="632"/>
                    <a:pt x="124" y="632"/>
                  </a:cubicBezTo>
                  <a:cubicBezTo>
                    <a:pt x="124" y="631"/>
                    <a:pt x="123" y="630"/>
                    <a:pt x="122" y="630"/>
                  </a:cubicBezTo>
                  <a:cubicBezTo>
                    <a:pt x="115" y="654"/>
                    <a:pt x="109" y="661"/>
                    <a:pt x="124" y="676"/>
                  </a:cubicBezTo>
                  <a:cubicBezTo>
                    <a:pt x="124" y="685"/>
                    <a:pt x="124" y="685"/>
                    <a:pt x="124" y="685"/>
                  </a:cubicBezTo>
                  <a:close/>
                  <a:moveTo>
                    <a:pt x="124" y="157"/>
                  </a:moveTo>
                  <a:cubicBezTo>
                    <a:pt x="124" y="175"/>
                    <a:pt x="124" y="175"/>
                    <a:pt x="124" y="175"/>
                  </a:cubicBezTo>
                  <a:cubicBezTo>
                    <a:pt x="121" y="180"/>
                    <a:pt x="117" y="184"/>
                    <a:pt x="111" y="190"/>
                  </a:cubicBezTo>
                  <a:cubicBezTo>
                    <a:pt x="108" y="195"/>
                    <a:pt x="106" y="200"/>
                    <a:pt x="103" y="205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11" y="181"/>
                    <a:pt x="114" y="177"/>
                    <a:pt x="119" y="167"/>
                  </a:cubicBezTo>
                  <a:cubicBezTo>
                    <a:pt x="111" y="166"/>
                    <a:pt x="106" y="165"/>
                    <a:pt x="103" y="165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12" y="158"/>
                    <a:pt x="112" y="158"/>
                    <a:pt x="112" y="158"/>
                  </a:cubicBezTo>
                  <a:cubicBezTo>
                    <a:pt x="117" y="158"/>
                    <a:pt x="121" y="158"/>
                    <a:pt x="124" y="157"/>
                  </a:cubicBezTo>
                  <a:close/>
                  <a:moveTo>
                    <a:pt x="124" y="317"/>
                  </a:moveTo>
                  <a:cubicBezTo>
                    <a:pt x="124" y="342"/>
                    <a:pt x="124" y="342"/>
                    <a:pt x="124" y="342"/>
                  </a:cubicBezTo>
                  <a:cubicBezTo>
                    <a:pt x="123" y="342"/>
                    <a:pt x="123" y="342"/>
                    <a:pt x="123" y="342"/>
                  </a:cubicBezTo>
                  <a:cubicBezTo>
                    <a:pt x="121" y="341"/>
                    <a:pt x="120" y="341"/>
                    <a:pt x="118" y="340"/>
                  </a:cubicBezTo>
                  <a:cubicBezTo>
                    <a:pt x="119" y="337"/>
                    <a:pt x="120" y="333"/>
                    <a:pt x="120" y="330"/>
                  </a:cubicBezTo>
                  <a:cubicBezTo>
                    <a:pt x="115" y="328"/>
                    <a:pt x="109" y="327"/>
                    <a:pt x="103" y="325"/>
                  </a:cubicBezTo>
                  <a:cubicBezTo>
                    <a:pt x="103" y="313"/>
                    <a:pt x="103" y="313"/>
                    <a:pt x="103" y="313"/>
                  </a:cubicBezTo>
                  <a:cubicBezTo>
                    <a:pt x="110" y="315"/>
                    <a:pt x="118" y="317"/>
                    <a:pt x="124" y="317"/>
                  </a:cubicBezTo>
                  <a:close/>
                  <a:moveTo>
                    <a:pt x="124" y="432"/>
                  </a:moveTo>
                  <a:cubicBezTo>
                    <a:pt x="124" y="435"/>
                    <a:pt x="124" y="435"/>
                    <a:pt x="124" y="435"/>
                  </a:cubicBezTo>
                  <a:cubicBezTo>
                    <a:pt x="117" y="440"/>
                    <a:pt x="110" y="446"/>
                    <a:pt x="103" y="451"/>
                  </a:cubicBezTo>
                  <a:cubicBezTo>
                    <a:pt x="103" y="439"/>
                    <a:pt x="103" y="439"/>
                    <a:pt x="103" y="439"/>
                  </a:cubicBezTo>
                  <a:cubicBezTo>
                    <a:pt x="105" y="438"/>
                    <a:pt x="107" y="436"/>
                    <a:pt x="109" y="435"/>
                  </a:cubicBezTo>
                  <a:cubicBezTo>
                    <a:pt x="107" y="435"/>
                    <a:pt x="105" y="435"/>
                    <a:pt x="103" y="436"/>
                  </a:cubicBezTo>
                  <a:cubicBezTo>
                    <a:pt x="103" y="425"/>
                    <a:pt x="103" y="425"/>
                    <a:pt x="103" y="425"/>
                  </a:cubicBezTo>
                  <a:cubicBezTo>
                    <a:pt x="123" y="422"/>
                    <a:pt x="123" y="422"/>
                    <a:pt x="123" y="422"/>
                  </a:cubicBezTo>
                  <a:cubicBezTo>
                    <a:pt x="124" y="432"/>
                    <a:pt x="124" y="432"/>
                    <a:pt x="124" y="432"/>
                  </a:cubicBezTo>
                  <a:close/>
                  <a:moveTo>
                    <a:pt x="124" y="449"/>
                  </a:moveTo>
                  <a:cubicBezTo>
                    <a:pt x="121" y="449"/>
                    <a:pt x="118" y="450"/>
                    <a:pt x="103" y="452"/>
                  </a:cubicBezTo>
                  <a:cubicBezTo>
                    <a:pt x="103" y="463"/>
                    <a:pt x="103" y="463"/>
                    <a:pt x="103" y="463"/>
                  </a:cubicBezTo>
                  <a:cubicBezTo>
                    <a:pt x="110" y="462"/>
                    <a:pt x="117" y="461"/>
                    <a:pt x="124" y="460"/>
                  </a:cubicBezTo>
                  <a:cubicBezTo>
                    <a:pt x="124" y="449"/>
                    <a:pt x="124" y="449"/>
                    <a:pt x="124" y="449"/>
                  </a:cubicBezTo>
                  <a:close/>
                  <a:moveTo>
                    <a:pt x="124" y="476"/>
                  </a:moveTo>
                  <a:cubicBezTo>
                    <a:pt x="124" y="488"/>
                    <a:pt x="124" y="488"/>
                    <a:pt x="124" y="488"/>
                  </a:cubicBezTo>
                  <a:cubicBezTo>
                    <a:pt x="114" y="483"/>
                    <a:pt x="102" y="492"/>
                    <a:pt x="107" y="505"/>
                  </a:cubicBezTo>
                  <a:cubicBezTo>
                    <a:pt x="110" y="506"/>
                    <a:pt x="110" y="506"/>
                    <a:pt x="114" y="504"/>
                  </a:cubicBezTo>
                  <a:cubicBezTo>
                    <a:pt x="114" y="502"/>
                    <a:pt x="113" y="500"/>
                    <a:pt x="113" y="498"/>
                  </a:cubicBezTo>
                  <a:cubicBezTo>
                    <a:pt x="116" y="497"/>
                    <a:pt x="118" y="496"/>
                    <a:pt x="121" y="495"/>
                  </a:cubicBezTo>
                  <a:cubicBezTo>
                    <a:pt x="122" y="498"/>
                    <a:pt x="123" y="501"/>
                    <a:pt x="124" y="505"/>
                  </a:cubicBezTo>
                  <a:cubicBezTo>
                    <a:pt x="124" y="512"/>
                    <a:pt x="124" y="512"/>
                    <a:pt x="124" y="512"/>
                  </a:cubicBezTo>
                  <a:cubicBezTo>
                    <a:pt x="118" y="514"/>
                    <a:pt x="111" y="517"/>
                    <a:pt x="104" y="519"/>
                  </a:cubicBezTo>
                  <a:cubicBezTo>
                    <a:pt x="103" y="516"/>
                    <a:pt x="103" y="516"/>
                    <a:pt x="103" y="516"/>
                  </a:cubicBezTo>
                  <a:cubicBezTo>
                    <a:pt x="103" y="480"/>
                    <a:pt x="103" y="480"/>
                    <a:pt x="103" y="480"/>
                  </a:cubicBezTo>
                  <a:cubicBezTo>
                    <a:pt x="112" y="476"/>
                    <a:pt x="119" y="475"/>
                    <a:pt x="124" y="476"/>
                  </a:cubicBezTo>
                  <a:close/>
                  <a:moveTo>
                    <a:pt x="124" y="529"/>
                  </a:moveTo>
                  <a:cubicBezTo>
                    <a:pt x="124" y="543"/>
                    <a:pt x="124" y="543"/>
                    <a:pt x="124" y="543"/>
                  </a:cubicBezTo>
                  <a:cubicBezTo>
                    <a:pt x="122" y="545"/>
                    <a:pt x="120" y="546"/>
                    <a:pt x="117" y="546"/>
                  </a:cubicBezTo>
                  <a:cubicBezTo>
                    <a:pt x="115" y="543"/>
                    <a:pt x="114" y="539"/>
                    <a:pt x="112" y="536"/>
                  </a:cubicBezTo>
                  <a:cubicBezTo>
                    <a:pt x="116" y="534"/>
                    <a:pt x="120" y="532"/>
                    <a:pt x="124" y="529"/>
                  </a:cubicBezTo>
                  <a:close/>
                  <a:moveTo>
                    <a:pt x="103" y="409"/>
                  </a:moveTo>
                  <a:cubicBezTo>
                    <a:pt x="103" y="396"/>
                    <a:pt x="103" y="396"/>
                    <a:pt x="103" y="396"/>
                  </a:cubicBezTo>
                  <a:cubicBezTo>
                    <a:pt x="109" y="396"/>
                    <a:pt x="116" y="396"/>
                    <a:pt x="122" y="396"/>
                  </a:cubicBezTo>
                  <a:cubicBezTo>
                    <a:pt x="122" y="400"/>
                    <a:pt x="122" y="404"/>
                    <a:pt x="122" y="409"/>
                  </a:cubicBezTo>
                  <a:cubicBezTo>
                    <a:pt x="103" y="409"/>
                    <a:pt x="103" y="409"/>
                    <a:pt x="103" y="409"/>
                  </a:cubicBezTo>
                  <a:close/>
                  <a:moveTo>
                    <a:pt x="103" y="378"/>
                  </a:moveTo>
                  <a:cubicBezTo>
                    <a:pt x="103" y="356"/>
                    <a:pt x="103" y="356"/>
                    <a:pt x="103" y="356"/>
                  </a:cubicBezTo>
                  <a:cubicBezTo>
                    <a:pt x="105" y="353"/>
                    <a:pt x="109" y="353"/>
                    <a:pt x="116" y="353"/>
                  </a:cubicBezTo>
                  <a:cubicBezTo>
                    <a:pt x="126" y="360"/>
                    <a:pt x="124" y="371"/>
                    <a:pt x="122" y="382"/>
                  </a:cubicBezTo>
                  <a:cubicBezTo>
                    <a:pt x="119" y="381"/>
                    <a:pt x="116" y="380"/>
                    <a:pt x="113" y="380"/>
                  </a:cubicBezTo>
                  <a:cubicBezTo>
                    <a:pt x="115" y="374"/>
                    <a:pt x="114" y="370"/>
                    <a:pt x="114" y="364"/>
                  </a:cubicBezTo>
                  <a:cubicBezTo>
                    <a:pt x="112" y="364"/>
                    <a:pt x="111" y="364"/>
                    <a:pt x="109" y="365"/>
                  </a:cubicBezTo>
                  <a:cubicBezTo>
                    <a:pt x="107" y="371"/>
                    <a:pt x="105" y="375"/>
                    <a:pt x="103" y="378"/>
                  </a:cubicBezTo>
                  <a:close/>
                  <a:moveTo>
                    <a:pt x="94" y="141"/>
                  </a:moveTo>
                  <a:cubicBezTo>
                    <a:pt x="96" y="138"/>
                    <a:pt x="99" y="135"/>
                    <a:pt x="103" y="132"/>
                  </a:cubicBezTo>
                  <a:cubicBezTo>
                    <a:pt x="103" y="143"/>
                    <a:pt x="103" y="143"/>
                    <a:pt x="103" y="143"/>
                  </a:cubicBezTo>
                  <a:cubicBezTo>
                    <a:pt x="100" y="145"/>
                    <a:pt x="97" y="149"/>
                    <a:pt x="94" y="154"/>
                  </a:cubicBezTo>
                  <a:cubicBezTo>
                    <a:pt x="94" y="141"/>
                    <a:pt x="94" y="141"/>
                    <a:pt x="94" y="141"/>
                  </a:cubicBezTo>
                  <a:close/>
                  <a:moveTo>
                    <a:pt x="103" y="663"/>
                  </a:moveTo>
                  <a:cubicBezTo>
                    <a:pt x="99" y="660"/>
                    <a:pt x="97" y="657"/>
                    <a:pt x="94" y="654"/>
                  </a:cubicBezTo>
                  <a:cubicBezTo>
                    <a:pt x="94" y="641"/>
                    <a:pt x="94" y="641"/>
                    <a:pt x="94" y="641"/>
                  </a:cubicBezTo>
                  <a:cubicBezTo>
                    <a:pt x="95" y="644"/>
                    <a:pt x="96" y="645"/>
                    <a:pt x="103" y="653"/>
                  </a:cubicBezTo>
                  <a:cubicBezTo>
                    <a:pt x="103" y="663"/>
                    <a:pt x="103" y="663"/>
                    <a:pt x="103" y="663"/>
                  </a:cubicBezTo>
                  <a:close/>
                  <a:moveTo>
                    <a:pt x="103" y="156"/>
                  </a:moveTo>
                  <a:cubicBezTo>
                    <a:pt x="103" y="165"/>
                    <a:pt x="103" y="165"/>
                    <a:pt x="103" y="165"/>
                  </a:cubicBezTo>
                  <a:cubicBezTo>
                    <a:pt x="99" y="164"/>
                    <a:pt x="97" y="164"/>
                    <a:pt x="94" y="16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103" y="156"/>
                    <a:pt x="103" y="156"/>
                    <a:pt x="103" y="156"/>
                  </a:cubicBezTo>
                  <a:close/>
                  <a:moveTo>
                    <a:pt x="103" y="182"/>
                  </a:moveTo>
                  <a:cubicBezTo>
                    <a:pt x="103" y="205"/>
                    <a:pt x="103" y="205"/>
                    <a:pt x="103" y="205"/>
                  </a:cubicBezTo>
                  <a:cubicBezTo>
                    <a:pt x="101" y="209"/>
                    <a:pt x="98" y="212"/>
                    <a:pt x="94" y="215"/>
                  </a:cubicBezTo>
                  <a:cubicBezTo>
                    <a:pt x="94" y="205"/>
                    <a:pt x="94" y="205"/>
                    <a:pt x="94" y="205"/>
                  </a:cubicBezTo>
                  <a:cubicBezTo>
                    <a:pt x="96" y="202"/>
                    <a:pt x="97" y="198"/>
                    <a:pt x="101" y="192"/>
                  </a:cubicBezTo>
                  <a:cubicBezTo>
                    <a:pt x="99" y="192"/>
                    <a:pt x="99" y="193"/>
                    <a:pt x="94" y="192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8" y="183"/>
                    <a:pt x="101" y="183"/>
                    <a:pt x="103" y="182"/>
                  </a:cubicBezTo>
                  <a:close/>
                  <a:moveTo>
                    <a:pt x="103" y="313"/>
                  </a:moveTo>
                  <a:cubicBezTo>
                    <a:pt x="103" y="325"/>
                    <a:pt x="103" y="325"/>
                    <a:pt x="103" y="325"/>
                  </a:cubicBezTo>
                  <a:cubicBezTo>
                    <a:pt x="94" y="323"/>
                    <a:pt x="94" y="323"/>
                    <a:pt x="94" y="323"/>
                  </a:cubicBezTo>
                  <a:cubicBezTo>
                    <a:pt x="94" y="310"/>
                    <a:pt x="94" y="310"/>
                    <a:pt x="94" y="310"/>
                  </a:cubicBezTo>
                  <a:cubicBezTo>
                    <a:pt x="97" y="311"/>
                    <a:pt x="100" y="312"/>
                    <a:pt x="103" y="313"/>
                  </a:cubicBezTo>
                  <a:close/>
                  <a:moveTo>
                    <a:pt x="103" y="356"/>
                  </a:moveTo>
                  <a:cubicBezTo>
                    <a:pt x="103" y="378"/>
                    <a:pt x="103" y="378"/>
                    <a:pt x="103" y="378"/>
                  </a:cubicBezTo>
                  <a:cubicBezTo>
                    <a:pt x="101" y="380"/>
                    <a:pt x="98" y="382"/>
                    <a:pt x="94" y="382"/>
                  </a:cubicBezTo>
                  <a:cubicBezTo>
                    <a:pt x="94" y="369"/>
                    <a:pt x="94" y="369"/>
                    <a:pt x="94" y="369"/>
                  </a:cubicBezTo>
                  <a:cubicBezTo>
                    <a:pt x="94" y="369"/>
                    <a:pt x="95" y="369"/>
                    <a:pt x="95" y="369"/>
                  </a:cubicBezTo>
                  <a:cubicBezTo>
                    <a:pt x="99" y="362"/>
                    <a:pt x="100" y="358"/>
                    <a:pt x="103" y="356"/>
                  </a:cubicBezTo>
                  <a:close/>
                  <a:moveTo>
                    <a:pt x="103" y="396"/>
                  </a:moveTo>
                  <a:cubicBezTo>
                    <a:pt x="103" y="409"/>
                    <a:pt x="103" y="409"/>
                    <a:pt x="103" y="409"/>
                  </a:cubicBezTo>
                  <a:cubicBezTo>
                    <a:pt x="94" y="409"/>
                    <a:pt x="94" y="409"/>
                    <a:pt x="94" y="409"/>
                  </a:cubicBezTo>
                  <a:cubicBezTo>
                    <a:pt x="94" y="397"/>
                    <a:pt x="94" y="397"/>
                    <a:pt x="94" y="397"/>
                  </a:cubicBezTo>
                  <a:cubicBezTo>
                    <a:pt x="103" y="396"/>
                    <a:pt x="103" y="396"/>
                    <a:pt x="103" y="396"/>
                  </a:cubicBezTo>
                  <a:close/>
                  <a:moveTo>
                    <a:pt x="103" y="425"/>
                  </a:moveTo>
                  <a:cubicBezTo>
                    <a:pt x="103" y="436"/>
                    <a:pt x="103" y="436"/>
                    <a:pt x="103" y="436"/>
                  </a:cubicBezTo>
                  <a:cubicBezTo>
                    <a:pt x="100" y="436"/>
                    <a:pt x="97" y="436"/>
                    <a:pt x="94" y="437"/>
                  </a:cubicBezTo>
                  <a:cubicBezTo>
                    <a:pt x="94" y="426"/>
                    <a:pt x="94" y="426"/>
                    <a:pt x="94" y="426"/>
                  </a:cubicBezTo>
                  <a:cubicBezTo>
                    <a:pt x="103" y="425"/>
                    <a:pt x="103" y="425"/>
                    <a:pt x="103" y="425"/>
                  </a:cubicBezTo>
                  <a:close/>
                  <a:moveTo>
                    <a:pt x="103" y="439"/>
                  </a:moveTo>
                  <a:cubicBezTo>
                    <a:pt x="103" y="451"/>
                    <a:pt x="103" y="451"/>
                    <a:pt x="103" y="451"/>
                  </a:cubicBezTo>
                  <a:cubicBezTo>
                    <a:pt x="102" y="452"/>
                    <a:pt x="102" y="452"/>
                    <a:pt x="102" y="452"/>
                  </a:cubicBezTo>
                  <a:cubicBezTo>
                    <a:pt x="103" y="452"/>
                    <a:pt x="103" y="452"/>
                    <a:pt x="103" y="452"/>
                  </a:cubicBezTo>
                  <a:cubicBezTo>
                    <a:pt x="103" y="463"/>
                    <a:pt x="103" y="463"/>
                    <a:pt x="103" y="463"/>
                  </a:cubicBezTo>
                  <a:cubicBezTo>
                    <a:pt x="100" y="463"/>
                    <a:pt x="97" y="464"/>
                    <a:pt x="94" y="464"/>
                  </a:cubicBezTo>
                  <a:cubicBezTo>
                    <a:pt x="94" y="446"/>
                    <a:pt x="94" y="446"/>
                    <a:pt x="94" y="446"/>
                  </a:cubicBezTo>
                  <a:cubicBezTo>
                    <a:pt x="97" y="444"/>
                    <a:pt x="100" y="441"/>
                    <a:pt x="103" y="439"/>
                  </a:cubicBezTo>
                  <a:close/>
                  <a:moveTo>
                    <a:pt x="103" y="480"/>
                  </a:moveTo>
                  <a:cubicBezTo>
                    <a:pt x="103" y="516"/>
                    <a:pt x="103" y="516"/>
                    <a:pt x="103" y="516"/>
                  </a:cubicBezTo>
                  <a:cubicBezTo>
                    <a:pt x="97" y="503"/>
                    <a:pt x="93" y="495"/>
                    <a:pt x="101" y="480"/>
                  </a:cubicBezTo>
                  <a:cubicBezTo>
                    <a:pt x="101" y="480"/>
                    <a:pt x="102" y="480"/>
                    <a:pt x="103" y="480"/>
                  </a:cubicBezTo>
                  <a:close/>
                  <a:moveTo>
                    <a:pt x="103" y="592"/>
                  </a:moveTo>
                  <a:cubicBezTo>
                    <a:pt x="103" y="606"/>
                    <a:pt x="103" y="606"/>
                    <a:pt x="103" y="606"/>
                  </a:cubicBezTo>
                  <a:cubicBezTo>
                    <a:pt x="98" y="611"/>
                    <a:pt x="95" y="621"/>
                    <a:pt x="94" y="630"/>
                  </a:cubicBezTo>
                  <a:cubicBezTo>
                    <a:pt x="94" y="603"/>
                    <a:pt x="94" y="603"/>
                    <a:pt x="94" y="603"/>
                  </a:cubicBezTo>
                  <a:cubicBezTo>
                    <a:pt x="95" y="598"/>
                    <a:pt x="95" y="595"/>
                    <a:pt x="94" y="592"/>
                  </a:cubicBezTo>
                  <a:cubicBezTo>
                    <a:pt x="94" y="575"/>
                    <a:pt x="94" y="575"/>
                    <a:pt x="94" y="575"/>
                  </a:cubicBezTo>
                  <a:cubicBezTo>
                    <a:pt x="98" y="579"/>
                    <a:pt x="101" y="587"/>
                    <a:pt x="103" y="592"/>
                  </a:cubicBezTo>
                  <a:close/>
                  <a:moveTo>
                    <a:pt x="84" y="155"/>
                  </a:moveTo>
                  <a:cubicBezTo>
                    <a:pt x="87" y="150"/>
                    <a:pt x="90" y="145"/>
                    <a:pt x="94" y="141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3" y="154"/>
                    <a:pt x="93" y="154"/>
                    <a:pt x="93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4" y="164"/>
                    <a:pt x="94" y="164"/>
                    <a:pt x="94" y="164"/>
                  </a:cubicBezTo>
                  <a:cubicBezTo>
                    <a:pt x="92" y="164"/>
                    <a:pt x="91" y="164"/>
                    <a:pt x="90" y="164"/>
                  </a:cubicBezTo>
                  <a:cubicBezTo>
                    <a:pt x="87" y="166"/>
                    <a:pt x="86" y="166"/>
                    <a:pt x="84" y="168"/>
                  </a:cubicBezTo>
                  <a:cubicBezTo>
                    <a:pt x="84" y="155"/>
                    <a:pt x="84" y="155"/>
                    <a:pt x="84" y="155"/>
                  </a:cubicBezTo>
                  <a:close/>
                  <a:moveTo>
                    <a:pt x="94" y="654"/>
                  </a:moveTo>
                  <a:cubicBezTo>
                    <a:pt x="90" y="650"/>
                    <a:pt x="87" y="646"/>
                    <a:pt x="84" y="642"/>
                  </a:cubicBezTo>
                  <a:cubicBezTo>
                    <a:pt x="84" y="628"/>
                    <a:pt x="84" y="628"/>
                    <a:pt x="84" y="628"/>
                  </a:cubicBezTo>
                  <a:cubicBezTo>
                    <a:pt x="84" y="628"/>
                    <a:pt x="84" y="628"/>
                    <a:pt x="84" y="628"/>
                  </a:cubicBezTo>
                  <a:cubicBezTo>
                    <a:pt x="88" y="616"/>
                    <a:pt x="88" y="616"/>
                    <a:pt x="93" y="606"/>
                  </a:cubicBezTo>
                  <a:cubicBezTo>
                    <a:pt x="93" y="605"/>
                    <a:pt x="93" y="604"/>
                    <a:pt x="94" y="603"/>
                  </a:cubicBezTo>
                  <a:cubicBezTo>
                    <a:pt x="94" y="630"/>
                    <a:pt x="94" y="630"/>
                    <a:pt x="94" y="630"/>
                  </a:cubicBezTo>
                  <a:cubicBezTo>
                    <a:pt x="93" y="634"/>
                    <a:pt x="93" y="637"/>
                    <a:pt x="93" y="639"/>
                  </a:cubicBezTo>
                  <a:cubicBezTo>
                    <a:pt x="94" y="641"/>
                    <a:pt x="94" y="641"/>
                    <a:pt x="94" y="641"/>
                  </a:cubicBezTo>
                  <a:cubicBezTo>
                    <a:pt x="94" y="654"/>
                    <a:pt x="94" y="654"/>
                    <a:pt x="94" y="654"/>
                  </a:cubicBezTo>
                  <a:close/>
                  <a:moveTo>
                    <a:pt x="94" y="184"/>
                  </a:moveTo>
                  <a:cubicBezTo>
                    <a:pt x="94" y="192"/>
                    <a:pt x="94" y="192"/>
                    <a:pt x="94" y="192"/>
                  </a:cubicBezTo>
                  <a:cubicBezTo>
                    <a:pt x="91" y="192"/>
                    <a:pt x="88" y="192"/>
                    <a:pt x="84" y="192"/>
                  </a:cubicBezTo>
                  <a:cubicBezTo>
                    <a:pt x="84" y="183"/>
                    <a:pt x="84" y="183"/>
                    <a:pt x="84" y="183"/>
                  </a:cubicBezTo>
                  <a:cubicBezTo>
                    <a:pt x="87" y="183"/>
                    <a:pt x="90" y="183"/>
                    <a:pt x="94" y="184"/>
                  </a:cubicBezTo>
                  <a:close/>
                  <a:moveTo>
                    <a:pt x="94" y="205"/>
                  </a:moveTo>
                  <a:cubicBezTo>
                    <a:pt x="94" y="215"/>
                    <a:pt x="94" y="215"/>
                    <a:pt x="94" y="215"/>
                  </a:cubicBezTo>
                  <a:cubicBezTo>
                    <a:pt x="93" y="215"/>
                    <a:pt x="93" y="215"/>
                    <a:pt x="92" y="216"/>
                  </a:cubicBezTo>
                  <a:cubicBezTo>
                    <a:pt x="91" y="223"/>
                    <a:pt x="88" y="230"/>
                    <a:pt x="84" y="236"/>
                  </a:cubicBezTo>
                  <a:cubicBezTo>
                    <a:pt x="84" y="220"/>
                    <a:pt x="84" y="220"/>
                    <a:pt x="84" y="220"/>
                  </a:cubicBezTo>
                  <a:cubicBezTo>
                    <a:pt x="84" y="219"/>
                    <a:pt x="84" y="219"/>
                    <a:pt x="84" y="219"/>
                  </a:cubicBezTo>
                  <a:cubicBezTo>
                    <a:pt x="84" y="219"/>
                    <a:pt x="84" y="219"/>
                    <a:pt x="84" y="219"/>
                  </a:cubicBezTo>
                  <a:cubicBezTo>
                    <a:pt x="84" y="209"/>
                    <a:pt x="84" y="209"/>
                    <a:pt x="84" y="209"/>
                  </a:cubicBezTo>
                  <a:cubicBezTo>
                    <a:pt x="89" y="208"/>
                    <a:pt x="91" y="207"/>
                    <a:pt x="94" y="205"/>
                  </a:cubicBezTo>
                  <a:close/>
                  <a:moveTo>
                    <a:pt x="94" y="310"/>
                  </a:moveTo>
                  <a:cubicBezTo>
                    <a:pt x="94" y="323"/>
                    <a:pt x="94" y="323"/>
                    <a:pt x="94" y="323"/>
                  </a:cubicBezTo>
                  <a:cubicBezTo>
                    <a:pt x="90" y="321"/>
                    <a:pt x="90" y="321"/>
                    <a:pt x="90" y="321"/>
                  </a:cubicBezTo>
                  <a:cubicBezTo>
                    <a:pt x="91" y="318"/>
                    <a:pt x="91" y="314"/>
                    <a:pt x="92" y="310"/>
                  </a:cubicBezTo>
                  <a:cubicBezTo>
                    <a:pt x="93" y="310"/>
                    <a:pt x="93" y="310"/>
                    <a:pt x="94" y="310"/>
                  </a:cubicBezTo>
                  <a:close/>
                  <a:moveTo>
                    <a:pt x="94" y="369"/>
                  </a:moveTo>
                  <a:cubicBezTo>
                    <a:pt x="94" y="382"/>
                    <a:pt x="94" y="382"/>
                    <a:pt x="94" y="382"/>
                  </a:cubicBezTo>
                  <a:cubicBezTo>
                    <a:pt x="92" y="382"/>
                    <a:pt x="91" y="382"/>
                    <a:pt x="90" y="383"/>
                  </a:cubicBezTo>
                  <a:cubicBezTo>
                    <a:pt x="87" y="381"/>
                    <a:pt x="85" y="379"/>
                    <a:pt x="84" y="377"/>
                  </a:cubicBezTo>
                  <a:cubicBezTo>
                    <a:pt x="84" y="351"/>
                    <a:pt x="84" y="351"/>
                    <a:pt x="84" y="351"/>
                  </a:cubicBezTo>
                  <a:cubicBezTo>
                    <a:pt x="87" y="351"/>
                    <a:pt x="90" y="352"/>
                    <a:pt x="92" y="352"/>
                  </a:cubicBezTo>
                  <a:cubicBezTo>
                    <a:pt x="90" y="358"/>
                    <a:pt x="89" y="364"/>
                    <a:pt x="90" y="370"/>
                  </a:cubicBezTo>
                  <a:cubicBezTo>
                    <a:pt x="91" y="370"/>
                    <a:pt x="92" y="369"/>
                    <a:pt x="94" y="369"/>
                  </a:cubicBezTo>
                  <a:close/>
                  <a:moveTo>
                    <a:pt x="94" y="397"/>
                  </a:moveTo>
                  <a:cubicBezTo>
                    <a:pt x="94" y="409"/>
                    <a:pt x="94" y="409"/>
                    <a:pt x="94" y="409"/>
                  </a:cubicBezTo>
                  <a:cubicBezTo>
                    <a:pt x="84" y="409"/>
                    <a:pt x="84" y="409"/>
                    <a:pt x="84" y="409"/>
                  </a:cubicBezTo>
                  <a:cubicBezTo>
                    <a:pt x="84" y="397"/>
                    <a:pt x="84" y="397"/>
                    <a:pt x="84" y="397"/>
                  </a:cubicBezTo>
                  <a:cubicBezTo>
                    <a:pt x="94" y="397"/>
                    <a:pt x="94" y="397"/>
                    <a:pt x="94" y="397"/>
                  </a:cubicBezTo>
                  <a:close/>
                  <a:moveTo>
                    <a:pt x="94" y="426"/>
                  </a:moveTo>
                  <a:cubicBezTo>
                    <a:pt x="94" y="437"/>
                    <a:pt x="94" y="437"/>
                    <a:pt x="94" y="437"/>
                  </a:cubicBezTo>
                  <a:cubicBezTo>
                    <a:pt x="90" y="437"/>
                    <a:pt x="87" y="438"/>
                    <a:pt x="84" y="438"/>
                  </a:cubicBezTo>
                  <a:cubicBezTo>
                    <a:pt x="84" y="427"/>
                    <a:pt x="84" y="427"/>
                    <a:pt x="84" y="427"/>
                  </a:cubicBezTo>
                  <a:cubicBezTo>
                    <a:pt x="94" y="426"/>
                    <a:pt x="94" y="426"/>
                    <a:pt x="94" y="426"/>
                  </a:cubicBezTo>
                  <a:close/>
                  <a:moveTo>
                    <a:pt x="94" y="446"/>
                  </a:moveTo>
                  <a:cubicBezTo>
                    <a:pt x="94" y="464"/>
                    <a:pt x="94" y="464"/>
                    <a:pt x="94" y="464"/>
                  </a:cubicBezTo>
                  <a:cubicBezTo>
                    <a:pt x="91" y="465"/>
                    <a:pt x="89" y="465"/>
                    <a:pt x="86" y="465"/>
                  </a:cubicBezTo>
                  <a:cubicBezTo>
                    <a:pt x="86" y="461"/>
                    <a:pt x="86" y="456"/>
                    <a:pt x="86" y="451"/>
                  </a:cubicBezTo>
                  <a:cubicBezTo>
                    <a:pt x="94" y="446"/>
                    <a:pt x="94" y="446"/>
                    <a:pt x="94" y="446"/>
                  </a:cubicBezTo>
                  <a:close/>
                  <a:moveTo>
                    <a:pt x="94" y="575"/>
                  </a:moveTo>
                  <a:cubicBezTo>
                    <a:pt x="94" y="592"/>
                    <a:pt x="94" y="592"/>
                    <a:pt x="94" y="592"/>
                  </a:cubicBezTo>
                  <a:cubicBezTo>
                    <a:pt x="92" y="588"/>
                    <a:pt x="90" y="585"/>
                    <a:pt x="88" y="579"/>
                  </a:cubicBezTo>
                  <a:cubicBezTo>
                    <a:pt x="87" y="579"/>
                    <a:pt x="86" y="579"/>
                    <a:pt x="85" y="579"/>
                  </a:cubicBezTo>
                  <a:cubicBezTo>
                    <a:pt x="85" y="581"/>
                    <a:pt x="84" y="582"/>
                    <a:pt x="84" y="583"/>
                  </a:cubicBezTo>
                  <a:cubicBezTo>
                    <a:pt x="84" y="558"/>
                    <a:pt x="84" y="558"/>
                    <a:pt x="84" y="558"/>
                  </a:cubicBezTo>
                  <a:cubicBezTo>
                    <a:pt x="86" y="561"/>
                    <a:pt x="87" y="566"/>
                    <a:pt x="88" y="571"/>
                  </a:cubicBezTo>
                  <a:cubicBezTo>
                    <a:pt x="90" y="572"/>
                    <a:pt x="92" y="573"/>
                    <a:pt x="94" y="575"/>
                  </a:cubicBezTo>
                  <a:close/>
                  <a:moveTo>
                    <a:pt x="76" y="164"/>
                  </a:moveTo>
                  <a:cubicBezTo>
                    <a:pt x="78" y="162"/>
                    <a:pt x="80" y="160"/>
                    <a:pt x="82" y="158"/>
                  </a:cubicBezTo>
                  <a:cubicBezTo>
                    <a:pt x="83" y="157"/>
                    <a:pt x="83" y="156"/>
                    <a:pt x="84" y="155"/>
                  </a:cubicBezTo>
                  <a:cubicBezTo>
                    <a:pt x="84" y="168"/>
                    <a:pt x="84" y="168"/>
                    <a:pt x="84" y="168"/>
                  </a:cubicBezTo>
                  <a:cubicBezTo>
                    <a:pt x="80" y="170"/>
                    <a:pt x="78" y="172"/>
                    <a:pt x="76" y="176"/>
                  </a:cubicBezTo>
                  <a:cubicBezTo>
                    <a:pt x="76" y="164"/>
                    <a:pt x="76" y="164"/>
                    <a:pt x="76" y="164"/>
                  </a:cubicBezTo>
                  <a:close/>
                  <a:moveTo>
                    <a:pt x="84" y="642"/>
                  </a:moveTo>
                  <a:cubicBezTo>
                    <a:pt x="81" y="639"/>
                    <a:pt x="79" y="635"/>
                    <a:pt x="76" y="632"/>
                  </a:cubicBezTo>
                  <a:cubicBezTo>
                    <a:pt x="76" y="618"/>
                    <a:pt x="76" y="618"/>
                    <a:pt x="76" y="618"/>
                  </a:cubicBezTo>
                  <a:cubicBezTo>
                    <a:pt x="78" y="621"/>
                    <a:pt x="79" y="624"/>
                    <a:pt x="82" y="628"/>
                  </a:cubicBezTo>
                  <a:cubicBezTo>
                    <a:pt x="84" y="628"/>
                    <a:pt x="84" y="628"/>
                    <a:pt x="84" y="628"/>
                  </a:cubicBezTo>
                  <a:cubicBezTo>
                    <a:pt x="84" y="642"/>
                    <a:pt x="84" y="642"/>
                    <a:pt x="84" y="642"/>
                  </a:cubicBezTo>
                  <a:close/>
                  <a:moveTo>
                    <a:pt x="84" y="183"/>
                  </a:moveTo>
                  <a:cubicBezTo>
                    <a:pt x="84" y="192"/>
                    <a:pt x="84" y="192"/>
                    <a:pt x="84" y="192"/>
                  </a:cubicBezTo>
                  <a:cubicBezTo>
                    <a:pt x="76" y="192"/>
                    <a:pt x="76" y="192"/>
                    <a:pt x="76" y="192"/>
                  </a:cubicBezTo>
                  <a:cubicBezTo>
                    <a:pt x="76" y="182"/>
                    <a:pt x="76" y="182"/>
                    <a:pt x="76" y="182"/>
                  </a:cubicBezTo>
                  <a:cubicBezTo>
                    <a:pt x="79" y="182"/>
                    <a:pt x="81" y="183"/>
                    <a:pt x="84" y="183"/>
                  </a:cubicBezTo>
                  <a:close/>
                  <a:moveTo>
                    <a:pt x="84" y="209"/>
                  </a:moveTo>
                  <a:cubicBezTo>
                    <a:pt x="84" y="219"/>
                    <a:pt x="84" y="219"/>
                    <a:pt x="84" y="219"/>
                  </a:cubicBezTo>
                  <a:cubicBezTo>
                    <a:pt x="81" y="219"/>
                    <a:pt x="79" y="219"/>
                    <a:pt x="76" y="219"/>
                  </a:cubicBezTo>
                  <a:cubicBezTo>
                    <a:pt x="76" y="211"/>
                    <a:pt x="76" y="211"/>
                    <a:pt x="76" y="211"/>
                  </a:cubicBezTo>
                  <a:cubicBezTo>
                    <a:pt x="78" y="210"/>
                    <a:pt x="78" y="210"/>
                    <a:pt x="78" y="210"/>
                  </a:cubicBezTo>
                  <a:cubicBezTo>
                    <a:pt x="80" y="210"/>
                    <a:pt x="82" y="209"/>
                    <a:pt x="84" y="209"/>
                  </a:cubicBezTo>
                  <a:close/>
                  <a:moveTo>
                    <a:pt x="84" y="220"/>
                  </a:moveTo>
                  <a:cubicBezTo>
                    <a:pt x="84" y="236"/>
                    <a:pt x="84" y="236"/>
                    <a:pt x="84" y="236"/>
                  </a:cubicBezTo>
                  <a:cubicBezTo>
                    <a:pt x="82" y="239"/>
                    <a:pt x="81" y="241"/>
                    <a:pt x="79" y="243"/>
                  </a:cubicBezTo>
                  <a:cubicBezTo>
                    <a:pt x="78" y="247"/>
                    <a:pt x="77" y="250"/>
                    <a:pt x="76" y="253"/>
                  </a:cubicBezTo>
                  <a:cubicBezTo>
                    <a:pt x="76" y="234"/>
                    <a:pt x="76" y="234"/>
                    <a:pt x="76" y="234"/>
                  </a:cubicBezTo>
                  <a:cubicBezTo>
                    <a:pt x="77" y="234"/>
                    <a:pt x="77" y="234"/>
                    <a:pt x="78" y="233"/>
                  </a:cubicBezTo>
                  <a:cubicBezTo>
                    <a:pt x="80" y="229"/>
                    <a:pt x="82" y="224"/>
                    <a:pt x="84" y="220"/>
                  </a:cubicBezTo>
                  <a:close/>
                  <a:moveTo>
                    <a:pt x="84" y="351"/>
                  </a:moveTo>
                  <a:cubicBezTo>
                    <a:pt x="84" y="377"/>
                    <a:pt x="84" y="377"/>
                    <a:pt x="84" y="377"/>
                  </a:cubicBezTo>
                  <a:cubicBezTo>
                    <a:pt x="79" y="370"/>
                    <a:pt x="80" y="362"/>
                    <a:pt x="82" y="351"/>
                  </a:cubicBezTo>
                  <a:cubicBezTo>
                    <a:pt x="82" y="351"/>
                    <a:pt x="83" y="351"/>
                    <a:pt x="84" y="351"/>
                  </a:cubicBezTo>
                  <a:close/>
                  <a:moveTo>
                    <a:pt x="84" y="397"/>
                  </a:moveTo>
                  <a:cubicBezTo>
                    <a:pt x="84" y="409"/>
                    <a:pt x="84" y="409"/>
                    <a:pt x="84" y="409"/>
                  </a:cubicBezTo>
                  <a:cubicBezTo>
                    <a:pt x="80" y="409"/>
                    <a:pt x="80" y="409"/>
                    <a:pt x="80" y="409"/>
                  </a:cubicBezTo>
                  <a:cubicBezTo>
                    <a:pt x="80" y="405"/>
                    <a:pt x="80" y="401"/>
                    <a:pt x="80" y="397"/>
                  </a:cubicBezTo>
                  <a:cubicBezTo>
                    <a:pt x="84" y="397"/>
                    <a:pt x="84" y="397"/>
                    <a:pt x="84" y="397"/>
                  </a:cubicBezTo>
                  <a:close/>
                  <a:moveTo>
                    <a:pt x="84" y="427"/>
                  </a:moveTo>
                  <a:cubicBezTo>
                    <a:pt x="84" y="438"/>
                    <a:pt x="84" y="438"/>
                    <a:pt x="84" y="438"/>
                  </a:cubicBezTo>
                  <a:cubicBezTo>
                    <a:pt x="83" y="438"/>
                    <a:pt x="83" y="438"/>
                    <a:pt x="83" y="438"/>
                  </a:cubicBezTo>
                  <a:cubicBezTo>
                    <a:pt x="82" y="435"/>
                    <a:pt x="82" y="431"/>
                    <a:pt x="82" y="427"/>
                  </a:cubicBezTo>
                  <a:cubicBezTo>
                    <a:pt x="84" y="427"/>
                    <a:pt x="84" y="427"/>
                    <a:pt x="84" y="427"/>
                  </a:cubicBezTo>
                  <a:close/>
                  <a:moveTo>
                    <a:pt x="84" y="558"/>
                  </a:moveTo>
                  <a:cubicBezTo>
                    <a:pt x="84" y="583"/>
                    <a:pt x="84" y="583"/>
                    <a:pt x="84" y="583"/>
                  </a:cubicBezTo>
                  <a:cubicBezTo>
                    <a:pt x="83" y="585"/>
                    <a:pt x="81" y="588"/>
                    <a:pt x="76" y="597"/>
                  </a:cubicBezTo>
                  <a:cubicBezTo>
                    <a:pt x="76" y="576"/>
                    <a:pt x="76" y="576"/>
                    <a:pt x="76" y="576"/>
                  </a:cubicBezTo>
                  <a:cubicBezTo>
                    <a:pt x="79" y="571"/>
                    <a:pt x="79" y="571"/>
                    <a:pt x="79" y="571"/>
                  </a:cubicBezTo>
                  <a:cubicBezTo>
                    <a:pt x="79" y="567"/>
                    <a:pt x="78" y="563"/>
                    <a:pt x="76" y="560"/>
                  </a:cubicBezTo>
                  <a:cubicBezTo>
                    <a:pt x="76" y="545"/>
                    <a:pt x="76" y="545"/>
                    <a:pt x="76" y="545"/>
                  </a:cubicBezTo>
                  <a:cubicBezTo>
                    <a:pt x="80" y="550"/>
                    <a:pt x="82" y="553"/>
                    <a:pt x="84" y="558"/>
                  </a:cubicBezTo>
                  <a:close/>
                  <a:moveTo>
                    <a:pt x="68" y="175"/>
                  </a:moveTo>
                  <a:cubicBezTo>
                    <a:pt x="70" y="171"/>
                    <a:pt x="73" y="168"/>
                    <a:pt x="76" y="164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5" y="177"/>
                    <a:pt x="74" y="179"/>
                    <a:pt x="73" y="182"/>
                  </a:cubicBezTo>
                  <a:cubicBezTo>
                    <a:pt x="76" y="182"/>
                    <a:pt x="76" y="182"/>
                    <a:pt x="76" y="182"/>
                  </a:cubicBezTo>
                  <a:cubicBezTo>
                    <a:pt x="76" y="192"/>
                    <a:pt x="76" y="192"/>
                    <a:pt x="76" y="192"/>
                  </a:cubicBezTo>
                  <a:cubicBezTo>
                    <a:pt x="73" y="192"/>
                    <a:pt x="73" y="192"/>
                    <a:pt x="73" y="192"/>
                  </a:cubicBezTo>
                  <a:cubicBezTo>
                    <a:pt x="71" y="192"/>
                    <a:pt x="69" y="193"/>
                    <a:pt x="68" y="194"/>
                  </a:cubicBezTo>
                  <a:cubicBezTo>
                    <a:pt x="68" y="175"/>
                    <a:pt x="68" y="175"/>
                    <a:pt x="68" y="175"/>
                  </a:cubicBezTo>
                  <a:close/>
                  <a:moveTo>
                    <a:pt x="76" y="632"/>
                  </a:moveTo>
                  <a:cubicBezTo>
                    <a:pt x="74" y="630"/>
                    <a:pt x="72" y="627"/>
                    <a:pt x="71" y="625"/>
                  </a:cubicBezTo>
                  <a:cubicBezTo>
                    <a:pt x="70" y="623"/>
                    <a:pt x="69" y="622"/>
                    <a:pt x="68" y="620"/>
                  </a:cubicBezTo>
                  <a:cubicBezTo>
                    <a:pt x="68" y="593"/>
                    <a:pt x="68" y="593"/>
                    <a:pt x="68" y="593"/>
                  </a:cubicBezTo>
                  <a:cubicBezTo>
                    <a:pt x="71" y="587"/>
                    <a:pt x="73" y="582"/>
                    <a:pt x="76" y="576"/>
                  </a:cubicBezTo>
                  <a:cubicBezTo>
                    <a:pt x="76" y="597"/>
                    <a:pt x="76" y="597"/>
                    <a:pt x="76" y="597"/>
                  </a:cubicBezTo>
                  <a:cubicBezTo>
                    <a:pt x="74" y="601"/>
                    <a:pt x="74" y="601"/>
                    <a:pt x="74" y="601"/>
                  </a:cubicBezTo>
                  <a:cubicBezTo>
                    <a:pt x="73" y="609"/>
                    <a:pt x="73" y="613"/>
                    <a:pt x="76" y="618"/>
                  </a:cubicBezTo>
                  <a:cubicBezTo>
                    <a:pt x="76" y="632"/>
                    <a:pt x="76" y="632"/>
                    <a:pt x="76" y="632"/>
                  </a:cubicBezTo>
                  <a:close/>
                  <a:moveTo>
                    <a:pt x="76" y="211"/>
                  </a:moveTo>
                  <a:cubicBezTo>
                    <a:pt x="76" y="219"/>
                    <a:pt x="76" y="219"/>
                    <a:pt x="76" y="219"/>
                  </a:cubicBezTo>
                  <a:cubicBezTo>
                    <a:pt x="73" y="219"/>
                    <a:pt x="71" y="219"/>
                    <a:pt x="68" y="219"/>
                  </a:cubicBezTo>
                  <a:cubicBezTo>
                    <a:pt x="68" y="211"/>
                    <a:pt x="68" y="211"/>
                    <a:pt x="68" y="211"/>
                  </a:cubicBezTo>
                  <a:cubicBezTo>
                    <a:pt x="76" y="211"/>
                    <a:pt x="76" y="211"/>
                    <a:pt x="76" y="211"/>
                  </a:cubicBezTo>
                  <a:close/>
                  <a:moveTo>
                    <a:pt x="76" y="234"/>
                  </a:moveTo>
                  <a:cubicBezTo>
                    <a:pt x="76" y="253"/>
                    <a:pt x="76" y="253"/>
                    <a:pt x="76" y="253"/>
                  </a:cubicBezTo>
                  <a:cubicBezTo>
                    <a:pt x="74" y="259"/>
                    <a:pt x="72" y="264"/>
                    <a:pt x="68" y="269"/>
                  </a:cubicBezTo>
                  <a:cubicBezTo>
                    <a:pt x="68" y="253"/>
                    <a:pt x="68" y="253"/>
                    <a:pt x="68" y="253"/>
                  </a:cubicBezTo>
                  <a:cubicBezTo>
                    <a:pt x="69" y="248"/>
                    <a:pt x="69" y="248"/>
                    <a:pt x="69" y="248"/>
                  </a:cubicBezTo>
                  <a:cubicBezTo>
                    <a:pt x="68" y="248"/>
                    <a:pt x="68" y="248"/>
                    <a:pt x="68" y="248"/>
                  </a:cubicBezTo>
                  <a:cubicBezTo>
                    <a:pt x="68" y="238"/>
                    <a:pt x="68" y="238"/>
                    <a:pt x="68" y="238"/>
                  </a:cubicBezTo>
                  <a:cubicBezTo>
                    <a:pt x="71" y="237"/>
                    <a:pt x="73" y="236"/>
                    <a:pt x="76" y="234"/>
                  </a:cubicBezTo>
                  <a:close/>
                  <a:moveTo>
                    <a:pt x="76" y="545"/>
                  </a:moveTo>
                  <a:cubicBezTo>
                    <a:pt x="76" y="560"/>
                    <a:pt x="76" y="560"/>
                    <a:pt x="76" y="560"/>
                  </a:cubicBezTo>
                  <a:cubicBezTo>
                    <a:pt x="75" y="557"/>
                    <a:pt x="73" y="554"/>
                    <a:pt x="72" y="551"/>
                  </a:cubicBezTo>
                  <a:cubicBezTo>
                    <a:pt x="70" y="553"/>
                    <a:pt x="69" y="555"/>
                    <a:pt x="68" y="557"/>
                  </a:cubicBezTo>
                  <a:cubicBezTo>
                    <a:pt x="68" y="522"/>
                    <a:pt x="68" y="522"/>
                    <a:pt x="68" y="522"/>
                  </a:cubicBezTo>
                  <a:cubicBezTo>
                    <a:pt x="69" y="524"/>
                    <a:pt x="70" y="527"/>
                    <a:pt x="72" y="530"/>
                  </a:cubicBezTo>
                  <a:cubicBezTo>
                    <a:pt x="72" y="534"/>
                    <a:pt x="73" y="539"/>
                    <a:pt x="74" y="543"/>
                  </a:cubicBezTo>
                  <a:cubicBezTo>
                    <a:pt x="75" y="544"/>
                    <a:pt x="76" y="545"/>
                    <a:pt x="76" y="545"/>
                  </a:cubicBezTo>
                  <a:close/>
                  <a:moveTo>
                    <a:pt x="60" y="187"/>
                  </a:moveTo>
                  <a:cubicBezTo>
                    <a:pt x="63" y="183"/>
                    <a:pt x="65" y="179"/>
                    <a:pt x="68" y="175"/>
                  </a:cubicBezTo>
                  <a:cubicBezTo>
                    <a:pt x="68" y="194"/>
                    <a:pt x="68" y="194"/>
                    <a:pt x="68" y="194"/>
                  </a:cubicBezTo>
                  <a:cubicBezTo>
                    <a:pt x="65" y="196"/>
                    <a:pt x="62" y="198"/>
                    <a:pt x="60" y="201"/>
                  </a:cubicBezTo>
                  <a:cubicBezTo>
                    <a:pt x="60" y="187"/>
                    <a:pt x="60" y="187"/>
                    <a:pt x="60" y="187"/>
                  </a:cubicBezTo>
                  <a:close/>
                  <a:moveTo>
                    <a:pt x="68" y="620"/>
                  </a:moveTo>
                  <a:cubicBezTo>
                    <a:pt x="66" y="616"/>
                    <a:pt x="64" y="612"/>
                    <a:pt x="62" y="609"/>
                  </a:cubicBezTo>
                  <a:cubicBezTo>
                    <a:pt x="62" y="608"/>
                    <a:pt x="61" y="607"/>
                    <a:pt x="60" y="607"/>
                  </a:cubicBezTo>
                  <a:cubicBezTo>
                    <a:pt x="60" y="593"/>
                    <a:pt x="60" y="593"/>
                    <a:pt x="60" y="593"/>
                  </a:cubicBezTo>
                  <a:cubicBezTo>
                    <a:pt x="61" y="595"/>
                    <a:pt x="63" y="598"/>
                    <a:pt x="64" y="601"/>
                  </a:cubicBezTo>
                  <a:cubicBezTo>
                    <a:pt x="68" y="593"/>
                    <a:pt x="68" y="593"/>
                    <a:pt x="68" y="593"/>
                  </a:cubicBezTo>
                  <a:cubicBezTo>
                    <a:pt x="68" y="620"/>
                    <a:pt x="68" y="620"/>
                    <a:pt x="68" y="620"/>
                  </a:cubicBezTo>
                  <a:close/>
                  <a:moveTo>
                    <a:pt x="68" y="211"/>
                  </a:moveTo>
                  <a:cubicBezTo>
                    <a:pt x="68" y="219"/>
                    <a:pt x="68" y="219"/>
                    <a:pt x="68" y="219"/>
                  </a:cubicBezTo>
                  <a:cubicBezTo>
                    <a:pt x="65" y="220"/>
                    <a:pt x="63" y="220"/>
                    <a:pt x="60" y="220"/>
                  </a:cubicBezTo>
                  <a:cubicBezTo>
                    <a:pt x="60" y="211"/>
                    <a:pt x="60" y="211"/>
                    <a:pt x="60" y="211"/>
                  </a:cubicBezTo>
                  <a:cubicBezTo>
                    <a:pt x="63" y="211"/>
                    <a:pt x="65" y="211"/>
                    <a:pt x="68" y="211"/>
                  </a:cubicBezTo>
                  <a:close/>
                  <a:moveTo>
                    <a:pt x="68" y="238"/>
                  </a:moveTo>
                  <a:cubicBezTo>
                    <a:pt x="68" y="248"/>
                    <a:pt x="68" y="248"/>
                    <a:pt x="68" y="248"/>
                  </a:cubicBezTo>
                  <a:cubicBezTo>
                    <a:pt x="65" y="249"/>
                    <a:pt x="63" y="249"/>
                    <a:pt x="60" y="249"/>
                  </a:cubicBezTo>
                  <a:cubicBezTo>
                    <a:pt x="60" y="239"/>
                    <a:pt x="60" y="239"/>
                    <a:pt x="60" y="239"/>
                  </a:cubicBezTo>
                  <a:cubicBezTo>
                    <a:pt x="63" y="239"/>
                    <a:pt x="65" y="238"/>
                    <a:pt x="68" y="238"/>
                  </a:cubicBezTo>
                  <a:close/>
                  <a:moveTo>
                    <a:pt x="68" y="253"/>
                  </a:moveTo>
                  <a:cubicBezTo>
                    <a:pt x="68" y="269"/>
                    <a:pt x="68" y="269"/>
                    <a:pt x="68" y="269"/>
                  </a:cubicBezTo>
                  <a:cubicBezTo>
                    <a:pt x="67" y="269"/>
                    <a:pt x="67" y="270"/>
                    <a:pt x="67" y="270"/>
                  </a:cubicBezTo>
                  <a:cubicBezTo>
                    <a:pt x="65" y="278"/>
                    <a:pt x="64" y="287"/>
                    <a:pt x="60" y="295"/>
                  </a:cubicBezTo>
                  <a:cubicBezTo>
                    <a:pt x="60" y="265"/>
                    <a:pt x="60" y="265"/>
                    <a:pt x="60" y="265"/>
                  </a:cubicBezTo>
                  <a:cubicBezTo>
                    <a:pt x="61" y="265"/>
                    <a:pt x="61" y="264"/>
                    <a:pt x="62" y="264"/>
                  </a:cubicBezTo>
                  <a:cubicBezTo>
                    <a:pt x="64" y="261"/>
                    <a:pt x="65" y="260"/>
                    <a:pt x="68" y="253"/>
                  </a:cubicBezTo>
                  <a:close/>
                  <a:moveTo>
                    <a:pt x="68" y="522"/>
                  </a:moveTo>
                  <a:cubicBezTo>
                    <a:pt x="68" y="557"/>
                    <a:pt x="68" y="557"/>
                    <a:pt x="68" y="557"/>
                  </a:cubicBezTo>
                  <a:cubicBezTo>
                    <a:pt x="65" y="562"/>
                    <a:pt x="62" y="565"/>
                    <a:pt x="60" y="569"/>
                  </a:cubicBezTo>
                  <a:cubicBezTo>
                    <a:pt x="60" y="551"/>
                    <a:pt x="60" y="551"/>
                    <a:pt x="60" y="551"/>
                  </a:cubicBezTo>
                  <a:cubicBezTo>
                    <a:pt x="65" y="543"/>
                    <a:pt x="65" y="535"/>
                    <a:pt x="61" y="523"/>
                  </a:cubicBezTo>
                  <a:cubicBezTo>
                    <a:pt x="60" y="523"/>
                    <a:pt x="60" y="523"/>
                    <a:pt x="60" y="523"/>
                  </a:cubicBezTo>
                  <a:cubicBezTo>
                    <a:pt x="60" y="501"/>
                    <a:pt x="60" y="501"/>
                    <a:pt x="60" y="501"/>
                  </a:cubicBezTo>
                  <a:cubicBezTo>
                    <a:pt x="63" y="508"/>
                    <a:pt x="65" y="515"/>
                    <a:pt x="68" y="522"/>
                  </a:cubicBezTo>
                  <a:close/>
                  <a:moveTo>
                    <a:pt x="53" y="198"/>
                  </a:moveTo>
                  <a:cubicBezTo>
                    <a:pt x="53" y="198"/>
                    <a:pt x="54" y="197"/>
                    <a:pt x="54" y="196"/>
                  </a:cubicBezTo>
                  <a:cubicBezTo>
                    <a:pt x="56" y="193"/>
                    <a:pt x="59" y="190"/>
                    <a:pt x="60" y="187"/>
                  </a:cubicBezTo>
                  <a:cubicBezTo>
                    <a:pt x="60" y="201"/>
                    <a:pt x="60" y="201"/>
                    <a:pt x="60" y="201"/>
                  </a:cubicBezTo>
                  <a:cubicBezTo>
                    <a:pt x="59" y="204"/>
                    <a:pt x="57" y="207"/>
                    <a:pt x="56" y="211"/>
                  </a:cubicBezTo>
                  <a:cubicBezTo>
                    <a:pt x="57" y="211"/>
                    <a:pt x="59" y="211"/>
                    <a:pt x="60" y="211"/>
                  </a:cubicBezTo>
                  <a:cubicBezTo>
                    <a:pt x="60" y="220"/>
                    <a:pt x="60" y="220"/>
                    <a:pt x="60" y="220"/>
                  </a:cubicBezTo>
                  <a:cubicBezTo>
                    <a:pt x="58" y="221"/>
                    <a:pt x="55" y="222"/>
                    <a:pt x="53" y="223"/>
                  </a:cubicBezTo>
                  <a:cubicBezTo>
                    <a:pt x="53" y="198"/>
                    <a:pt x="53" y="198"/>
                    <a:pt x="53" y="198"/>
                  </a:cubicBezTo>
                  <a:close/>
                  <a:moveTo>
                    <a:pt x="60" y="607"/>
                  </a:moveTo>
                  <a:cubicBezTo>
                    <a:pt x="57" y="603"/>
                    <a:pt x="55" y="600"/>
                    <a:pt x="53" y="596"/>
                  </a:cubicBezTo>
                  <a:cubicBezTo>
                    <a:pt x="53" y="563"/>
                    <a:pt x="53" y="563"/>
                    <a:pt x="53" y="563"/>
                  </a:cubicBezTo>
                  <a:cubicBezTo>
                    <a:pt x="56" y="558"/>
                    <a:pt x="59" y="554"/>
                    <a:pt x="60" y="551"/>
                  </a:cubicBezTo>
                  <a:cubicBezTo>
                    <a:pt x="60" y="569"/>
                    <a:pt x="60" y="569"/>
                    <a:pt x="60" y="569"/>
                  </a:cubicBezTo>
                  <a:cubicBezTo>
                    <a:pt x="56" y="576"/>
                    <a:pt x="55" y="582"/>
                    <a:pt x="60" y="593"/>
                  </a:cubicBezTo>
                  <a:cubicBezTo>
                    <a:pt x="60" y="607"/>
                    <a:pt x="60" y="607"/>
                    <a:pt x="60" y="607"/>
                  </a:cubicBezTo>
                  <a:close/>
                  <a:moveTo>
                    <a:pt x="60" y="239"/>
                  </a:moveTo>
                  <a:cubicBezTo>
                    <a:pt x="60" y="249"/>
                    <a:pt x="60" y="249"/>
                    <a:pt x="60" y="249"/>
                  </a:cubicBezTo>
                  <a:cubicBezTo>
                    <a:pt x="58" y="249"/>
                    <a:pt x="55" y="249"/>
                    <a:pt x="53" y="249"/>
                  </a:cubicBezTo>
                  <a:cubicBezTo>
                    <a:pt x="53" y="241"/>
                    <a:pt x="53" y="241"/>
                    <a:pt x="53" y="241"/>
                  </a:cubicBezTo>
                  <a:cubicBezTo>
                    <a:pt x="55" y="240"/>
                    <a:pt x="58" y="240"/>
                    <a:pt x="60" y="239"/>
                  </a:cubicBezTo>
                  <a:close/>
                  <a:moveTo>
                    <a:pt x="60" y="265"/>
                  </a:moveTo>
                  <a:cubicBezTo>
                    <a:pt x="60" y="295"/>
                    <a:pt x="60" y="295"/>
                    <a:pt x="60" y="295"/>
                  </a:cubicBezTo>
                  <a:cubicBezTo>
                    <a:pt x="59" y="297"/>
                    <a:pt x="58" y="299"/>
                    <a:pt x="56" y="300"/>
                  </a:cubicBezTo>
                  <a:cubicBezTo>
                    <a:pt x="56" y="310"/>
                    <a:pt x="55" y="316"/>
                    <a:pt x="53" y="323"/>
                  </a:cubicBezTo>
                  <a:cubicBezTo>
                    <a:pt x="53" y="290"/>
                    <a:pt x="53" y="290"/>
                    <a:pt x="53" y="290"/>
                  </a:cubicBezTo>
                  <a:cubicBezTo>
                    <a:pt x="55" y="287"/>
                    <a:pt x="56" y="282"/>
                    <a:pt x="57" y="276"/>
                  </a:cubicBezTo>
                  <a:cubicBezTo>
                    <a:pt x="56" y="276"/>
                    <a:pt x="55" y="277"/>
                    <a:pt x="53" y="277"/>
                  </a:cubicBezTo>
                  <a:cubicBezTo>
                    <a:pt x="53" y="268"/>
                    <a:pt x="53" y="268"/>
                    <a:pt x="53" y="268"/>
                  </a:cubicBezTo>
                  <a:cubicBezTo>
                    <a:pt x="55" y="267"/>
                    <a:pt x="58" y="266"/>
                    <a:pt x="60" y="265"/>
                  </a:cubicBezTo>
                  <a:close/>
                  <a:moveTo>
                    <a:pt x="60" y="501"/>
                  </a:moveTo>
                  <a:cubicBezTo>
                    <a:pt x="60" y="523"/>
                    <a:pt x="60" y="523"/>
                    <a:pt x="60" y="523"/>
                  </a:cubicBezTo>
                  <a:cubicBezTo>
                    <a:pt x="59" y="523"/>
                    <a:pt x="59" y="523"/>
                    <a:pt x="58" y="524"/>
                  </a:cubicBezTo>
                  <a:cubicBezTo>
                    <a:pt x="56" y="526"/>
                    <a:pt x="54" y="528"/>
                    <a:pt x="53" y="530"/>
                  </a:cubicBezTo>
                  <a:cubicBezTo>
                    <a:pt x="53" y="512"/>
                    <a:pt x="53" y="512"/>
                    <a:pt x="53" y="512"/>
                  </a:cubicBezTo>
                  <a:cubicBezTo>
                    <a:pt x="53" y="509"/>
                    <a:pt x="53" y="507"/>
                    <a:pt x="53" y="504"/>
                  </a:cubicBezTo>
                  <a:cubicBezTo>
                    <a:pt x="53" y="469"/>
                    <a:pt x="53" y="469"/>
                    <a:pt x="53" y="469"/>
                  </a:cubicBezTo>
                  <a:cubicBezTo>
                    <a:pt x="53" y="470"/>
                    <a:pt x="54" y="472"/>
                    <a:pt x="54" y="474"/>
                  </a:cubicBezTo>
                  <a:cubicBezTo>
                    <a:pt x="54" y="477"/>
                    <a:pt x="54" y="481"/>
                    <a:pt x="54" y="485"/>
                  </a:cubicBezTo>
                  <a:cubicBezTo>
                    <a:pt x="56" y="490"/>
                    <a:pt x="59" y="496"/>
                    <a:pt x="60" y="501"/>
                  </a:cubicBezTo>
                  <a:close/>
                  <a:moveTo>
                    <a:pt x="44" y="215"/>
                  </a:moveTo>
                  <a:cubicBezTo>
                    <a:pt x="47" y="210"/>
                    <a:pt x="50" y="204"/>
                    <a:pt x="53" y="198"/>
                  </a:cubicBezTo>
                  <a:cubicBezTo>
                    <a:pt x="53" y="223"/>
                    <a:pt x="53" y="223"/>
                    <a:pt x="53" y="223"/>
                  </a:cubicBezTo>
                  <a:cubicBezTo>
                    <a:pt x="49" y="224"/>
                    <a:pt x="46" y="227"/>
                    <a:pt x="44" y="231"/>
                  </a:cubicBezTo>
                  <a:cubicBezTo>
                    <a:pt x="44" y="215"/>
                    <a:pt x="44" y="215"/>
                    <a:pt x="44" y="215"/>
                  </a:cubicBezTo>
                  <a:close/>
                  <a:moveTo>
                    <a:pt x="53" y="596"/>
                  </a:moveTo>
                  <a:cubicBezTo>
                    <a:pt x="50" y="592"/>
                    <a:pt x="47" y="586"/>
                    <a:pt x="46" y="580"/>
                  </a:cubicBezTo>
                  <a:cubicBezTo>
                    <a:pt x="45" y="579"/>
                    <a:pt x="45" y="579"/>
                    <a:pt x="44" y="578"/>
                  </a:cubicBezTo>
                  <a:cubicBezTo>
                    <a:pt x="44" y="563"/>
                    <a:pt x="44" y="563"/>
                    <a:pt x="44" y="563"/>
                  </a:cubicBezTo>
                  <a:cubicBezTo>
                    <a:pt x="45" y="565"/>
                    <a:pt x="46" y="567"/>
                    <a:pt x="48" y="570"/>
                  </a:cubicBezTo>
                  <a:cubicBezTo>
                    <a:pt x="49" y="567"/>
                    <a:pt x="51" y="565"/>
                    <a:pt x="53" y="563"/>
                  </a:cubicBezTo>
                  <a:cubicBezTo>
                    <a:pt x="53" y="596"/>
                    <a:pt x="53" y="596"/>
                    <a:pt x="53" y="596"/>
                  </a:cubicBezTo>
                  <a:close/>
                  <a:moveTo>
                    <a:pt x="53" y="241"/>
                  </a:moveTo>
                  <a:cubicBezTo>
                    <a:pt x="53" y="249"/>
                    <a:pt x="53" y="249"/>
                    <a:pt x="53" y="249"/>
                  </a:cubicBezTo>
                  <a:cubicBezTo>
                    <a:pt x="50" y="249"/>
                    <a:pt x="47" y="250"/>
                    <a:pt x="44" y="251"/>
                  </a:cubicBezTo>
                  <a:cubicBezTo>
                    <a:pt x="44" y="241"/>
                    <a:pt x="44" y="241"/>
                    <a:pt x="44" y="241"/>
                  </a:cubicBezTo>
                  <a:cubicBezTo>
                    <a:pt x="47" y="241"/>
                    <a:pt x="50" y="241"/>
                    <a:pt x="53" y="241"/>
                  </a:cubicBezTo>
                  <a:close/>
                  <a:moveTo>
                    <a:pt x="53" y="268"/>
                  </a:moveTo>
                  <a:cubicBezTo>
                    <a:pt x="53" y="277"/>
                    <a:pt x="53" y="277"/>
                    <a:pt x="53" y="277"/>
                  </a:cubicBezTo>
                  <a:cubicBezTo>
                    <a:pt x="50" y="278"/>
                    <a:pt x="47" y="278"/>
                    <a:pt x="44" y="279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7" y="270"/>
                    <a:pt x="50" y="269"/>
                    <a:pt x="53" y="268"/>
                  </a:cubicBezTo>
                  <a:close/>
                  <a:moveTo>
                    <a:pt x="53" y="290"/>
                  </a:moveTo>
                  <a:cubicBezTo>
                    <a:pt x="53" y="323"/>
                    <a:pt x="53" y="323"/>
                    <a:pt x="53" y="323"/>
                  </a:cubicBezTo>
                  <a:cubicBezTo>
                    <a:pt x="52" y="325"/>
                    <a:pt x="51" y="327"/>
                    <a:pt x="49" y="330"/>
                  </a:cubicBezTo>
                  <a:cubicBezTo>
                    <a:pt x="49" y="336"/>
                    <a:pt x="49" y="342"/>
                    <a:pt x="49" y="349"/>
                  </a:cubicBezTo>
                  <a:cubicBezTo>
                    <a:pt x="45" y="363"/>
                    <a:pt x="46" y="376"/>
                    <a:pt x="44" y="391"/>
                  </a:cubicBezTo>
                  <a:cubicBezTo>
                    <a:pt x="44" y="323"/>
                    <a:pt x="44" y="323"/>
                    <a:pt x="44" y="323"/>
                  </a:cubicBezTo>
                  <a:cubicBezTo>
                    <a:pt x="46" y="317"/>
                    <a:pt x="48" y="313"/>
                    <a:pt x="49" y="306"/>
                  </a:cubicBezTo>
                  <a:cubicBezTo>
                    <a:pt x="47" y="307"/>
                    <a:pt x="46" y="307"/>
                    <a:pt x="44" y="308"/>
                  </a:cubicBezTo>
                  <a:cubicBezTo>
                    <a:pt x="44" y="298"/>
                    <a:pt x="44" y="298"/>
                    <a:pt x="44" y="298"/>
                  </a:cubicBezTo>
                  <a:cubicBezTo>
                    <a:pt x="48" y="296"/>
                    <a:pt x="50" y="294"/>
                    <a:pt x="53" y="290"/>
                  </a:cubicBezTo>
                  <a:close/>
                  <a:moveTo>
                    <a:pt x="53" y="469"/>
                  </a:moveTo>
                  <a:cubicBezTo>
                    <a:pt x="53" y="504"/>
                    <a:pt x="53" y="504"/>
                    <a:pt x="53" y="504"/>
                  </a:cubicBezTo>
                  <a:cubicBezTo>
                    <a:pt x="52" y="501"/>
                    <a:pt x="51" y="497"/>
                    <a:pt x="49" y="492"/>
                  </a:cubicBezTo>
                  <a:cubicBezTo>
                    <a:pt x="47" y="495"/>
                    <a:pt x="46" y="496"/>
                    <a:pt x="44" y="498"/>
                  </a:cubicBezTo>
                  <a:cubicBezTo>
                    <a:pt x="44" y="481"/>
                    <a:pt x="44" y="481"/>
                    <a:pt x="44" y="481"/>
                  </a:cubicBezTo>
                  <a:cubicBezTo>
                    <a:pt x="45" y="478"/>
                    <a:pt x="45" y="474"/>
                    <a:pt x="44" y="469"/>
                  </a:cubicBezTo>
                  <a:cubicBezTo>
                    <a:pt x="44" y="398"/>
                    <a:pt x="44" y="398"/>
                    <a:pt x="44" y="398"/>
                  </a:cubicBezTo>
                  <a:cubicBezTo>
                    <a:pt x="46" y="407"/>
                    <a:pt x="46" y="415"/>
                    <a:pt x="45" y="425"/>
                  </a:cubicBezTo>
                  <a:cubicBezTo>
                    <a:pt x="49" y="440"/>
                    <a:pt x="48" y="454"/>
                    <a:pt x="53" y="469"/>
                  </a:cubicBezTo>
                  <a:close/>
                  <a:moveTo>
                    <a:pt x="53" y="512"/>
                  </a:moveTo>
                  <a:cubicBezTo>
                    <a:pt x="53" y="530"/>
                    <a:pt x="53" y="530"/>
                    <a:pt x="53" y="530"/>
                  </a:cubicBezTo>
                  <a:cubicBezTo>
                    <a:pt x="49" y="535"/>
                    <a:pt x="46" y="538"/>
                    <a:pt x="44" y="542"/>
                  </a:cubicBezTo>
                  <a:cubicBezTo>
                    <a:pt x="44" y="527"/>
                    <a:pt x="44" y="527"/>
                    <a:pt x="44" y="527"/>
                  </a:cubicBezTo>
                  <a:cubicBezTo>
                    <a:pt x="49" y="522"/>
                    <a:pt x="52" y="517"/>
                    <a:pt x="53" y="512"/>
                  </a:cubicBezTo>
                  <a:close/>
                  <a:moveTo>
                    <a:pt x="33" y="241"/>
                  </a:moveTo>
                  <a:cubicBezTo>
                    <a:pt x="35" y="232"/>
                    <a:pt x="40" y="224"/>
                    <a:pt x="44" y="215"/>
                  </a:cubicBezTo>
                  <a:cubicBezTo>
                    <a:pt x="44" y="231"/>
                    <a:pt x="44" y="231"/>
                    <a:pt x="44" y="231"/>
                  </a:cubicBezTo>
                  <a:cubicBezTo>
                    <a:pt x="43" y="234"/>
                    <a:pt x="42" y="237"/>
                    <a:pt x="41" y="242"/>
                  </a:cubicBezTo>
                  <a:cubicBezTo>
                    <a:pt x="42" y="241"/>
                    <a:pt x="43" y="241"/>
                    <a:pt x="44" y="241"/>
                  </a:cubicBezTo>
                  <a:cubicBezTo>
                    <a:pt x="44" y="251"/>
                    <a:pt x="44" y="251"/>
                    <a:pt x="44" y="251"/>
                  </a:cubicBezTo>
                  <a:cubicBezTo>
                    <a:pt x="39" y="253"/>
                    <a:pt x="36" y="255"/>
                    <a:pt x="33" y="261"/>
                  </a:cubicBezTo>
                  <a:cubicBezTo>
                    <a:pt x="33" y="241"/>
                    <a:pt x="33" y="241"/>
                    <a:pt x="33" y="241"/>
                  </a:cubicBezTo>
                  <a:close/>
                  <a:moveTo>
                    <a:pt x="44" y="578"/>
                  </a:moveTo>
                  <a:cubicBezTo>
                    <a:pt x="40" y="571"/>
                    <a:pt x="36" y="563"/>
                    <a:pt x="33" y="555"/>
                  </a:cubicBezTo>
                  <a:cubicBezTo>
                    <a:pt x="33" y="537"/>
                    <a:pt x="33" y="537"/>
                    <a:pt x="33" y="537"/>
                  </a:cubicBezTo>
                  <a:cubicBezTo>
                    <a:pt x="33" y="537"/>
                    <a:pt x="33" y="538"/>
                    <a:pt x="33" y="539"/>
                  </a:cubicBezTo>
                  <a:cubicBezTo>
                    <a:pt x="37" y="535"/>
                    <a:pt x="41" y="531"/>
                    <a:pt x="44" y="527"/>
                  </a:cubicBezTo>
                  <a:cubicBezTo>
                    <a:pt x="44" y="542"/>
                    <a:pt x="44" y="542"/>
                    <a:pt x="44" y="542"/>
                  </a:cubicBezTo>
                  <a:cubicBezTo>
                    <a:pt x="41" y="548"/>
                    <a:pt x="40" y="554"/>
                    <a:pt x="44" y="563"/>
                  </a:cubicBezTo>
                  <a:cubicBezTo>
                    <a:pt x="44" y="578"/>
                    <a:pt x="44" y="578"/>
                    <a:pt x="44" y="578"/>
                  </a:cubicBezTo>
                  <a:close/>
                  <a:moveTo>
                    <a:pt x="44" y="270"/>
                  </a:moveTo>
                  <a:cubicBezTo>
                    <a:pt x="44" y="279"/>
                    <a:pt x="44" y="279"/>
                    <a:pt x="44" y="279"/>
                  </a:cubicBezTo>
                  <a:cubicBezTo>
                    <a:pt x="40" y="280"/>
                    <a:pt x="36" y="281"/>
                    <a:pt x="33" y="282"/>
                  </a:cubicBezTo>
                  <a:cubicBezTo>
                    <a:pt x="33" y="272"/>
                    <a:pt x="33" y="272"/>
                    <a:pt x="33" y="272"/>
                  </a:cubicBezTo>
                  <a:cubicBezTo>
                    <a:pt x="36" y="272"/>
                    <a:pt x="40" y="271"/>
                    <a:pt x="44" y="270"/>
                  </a:cubicBezTo>
                  <a:close/>
                  <a:moveTo>
                    <a:pt x="44" y="298"/>
                  </a:moveTo>
                  <a:cubicBezTo>
                    <a:pt x="44" y="308"/>
                    <a:pt x="44" y="308"/>
                    <a:pt x="44" y="308"/>
                  </a:cubicBezTo>
                  <a:cubicBezTo>
                    <a:pt x="40" y="309"/>
                    <a:pt x="36" y="310"/>
                    <a:pt x="33" y="311"/>
                  </a:cubicBezTo>
                  <a:cubicBezTo>
                    <a:pt x="33" y="302"/>
                    <a:pt x="33" y="302"/>
                    <a:pt x="33" y="302"/>
                  </a:cubicBezTo>
                  <a:cubicBezTo>
                    <a:pt x="37" y="301"/>
                    <a:pt x="41" y="300"/>
                    <a:pt x="44" y="298"/>
                  </a:cubicBezTo>
                  <a:close/>
                  <a:moveTo>
                    <a:pt x="44" y="323"/>
                  </a:moveTo>
                  <a:cubicBezTo>
                    <a:pt x="44" y="391"/>
                    <a:pt x="44" y="391"/>
                    <a:pt x="44" y="391"/>
                  </a:cubicBezTo>
                  <a:cubicBezTo>
                    <a:pt x="44" y="392"/>
                    <a:pt x="44" y="393"/>
                    <a:pt x="44" y="395"/>
                  </a:cubicBezTo>
                  <a:cubicBezTo>
                    <a:pt x="44" y="396"/>
                    <a:pt x="44" y="397"/>
                    <a:pt x="44" y="398"/>
                  </a:cubicBezTo>
                  <a:cubicBezTo>
                    <a:pt x="44" y="469"/>
                    <a:pt x="44" y="469"/>
                    <a:pt x="44" y="469"/>
                  </a:cubicBezTo>
                  <a:cubicBezTo>
                    <a:pt x="44" y="467"/>
                    <a:pt x="43" y="465"/>
                    <a:pt x="42" y="462"/>
                  </a:cubicBezTo>
                  <a:cubicBezTo>
                    <a:pt x="38" y="465"/>
                    <a:pt x="35" y="467"/>
                    <a:pt x="33" y="470"/>
                  </a:cubicBezTo>
                  <a:cubicBezTo>
                    <a:pt x="33" y="459"/>
                    <a:pt x="33" y="459"/>
                    <a:pt x="33" y="459"/>
                  </a:cubicBezTo>
                  <a:cubicBezTo>
                    <a:pt x="39" y="452"/>
                    <a:pt x="42" y="445"/>
                    <a:pt x="38" y="432"/>
                  </a:cubicBezTo>
                  <a:cubicBezTo>
                    <a:pt x="38" y="432"/>
                    <a:pt x="36" y="433"/>
                    <a:pt x="33" y="435"/>
                  </a:cubicBezTo>
                  <a:cubicBezTo>
                    <a:pt x="33" y="423"/>
                    <a:pt x="33" y="423"/>
                    <a:pt x="33" y="423"/>
                  </a:cubicBezTo>
                  <a:cubicBezTo>
                    <a:pt x="38" y="416"/>
                    <a:pt x="41" y="409"/>
                    <a:pt x="36" y="399"/>
                  </a:cubicBezTo>
                  <a:cubicBezTo>
                    <a:pt x="35" y="400"/>
                    <a:pt x="34" y="401"/>
                    <a:pt x="33" y="402"/>
                  </a:cubicBezTo>
                  <a:cubicBezTo>
                    <a:pt x="33" y="391"/>
                    <a:pt x="33" y="391"/>
                    <a:pt x="33" y="391"/>
                  </a:cubicBezTo>
                  <a:cubicBezTo>
                    <a:pt x="33" y="390"/>
                    <a:pt x="34" y="389"/>
                    <a:pt x="35" y="389"/>
                  </a:cubicBezTo>
                  <a:cubicBezTo>
                    <a:pt x="39" y="382"/>
                    <a:pt x="37" y="375"/>
                    <a:pt x="37" y="368"/>
                  </a:cubicBezTo>
                  <a:cubicBezTo>
                    <a:pt x="35" y="369"/>
                    <a:pt x="34" y="370"/>
                    <a:pt x="33" y="371"/>
                  </a:cubicBezTo>
                  <a:cubicBezTo>
                    <a:pt x="33" y="360"/>
                    <a:pt x="33" y="360"/>
                    <a:pt x="33" y="360"/>
                  </a:cubicBezTo>
                  <a:cubicBezTo>
                    <a:pt x="41" y="354"/>
                    <a:pt x="41" y="350"/>
                    <a:pt x="41" y="337"/>
                  </a:cubicBezTo>
                  <a:cubicBezTo>
                    <a:pt x="39" y="338"/>
                    <a:pt x="36" y="339"/>
                    <a:pt x="33" y="341"/>
                  </a:cubicBezTo>
                  <a:cubicBezTo>
                    <a:pt x="33" y="330"/>
                    <a:pt x="33" y="330"/>
                    <a:pt x="33" y="330"/>
                  </a:cubicBezTo>
                  <a:cubicBezTo>
                    <a:pt x="36" y="329"/>
                    <a:pt x="40" y="327"/>
                    <a:pt x="43" y="325"/>
                  </a:cubicBezTo>
                  <a:cubicBezTo>
                    <a:pt x="44" y="325"/>
                    <a:pt x="44" y="324"/>
                    <a:pt x="44" y="323"/>
                  </a:cubicBezTo>
                  <a:close/>
                  <a:moveTo>
                    <a:pt x="44" y="481"/>
                  </a:moveTo>
                  <a:cubicBezTo>
                    <a:pt x="44" y="498"/>
                    <a:pt x="44" y="498"/>
                    <a:pt x="44" y="498"/>
                  </a:cubicBezTo>
                  <a:cubicBezTo>
                    <a:pt x="42" y="500"/>
                    <a:pt x="40" y="503"/>
                    <a:pt x="34" y="507"/>
                  </a:cubicBezTo>
                  <a:cubicBezTo>
                    <a:pt x="33" y="509"/>
                    <a:pt x="33" y="510"/>
                    <a:pt x="33" y="511"/>
                  </a:cubicBezTo>
                  <a:cubicBezTo>
                    <a:pt x="33" y="498"/>
                    <a:pt x="33" y="498"/>
                    <a:pt x="33" y="498"/>
                  </a:cubicBezTo>
                  <a:cubicBezTo>
                    <a:pt x="38" y="492"/>
                    <a:pt x="42" y="487"/>
                    <a:pt x="44" y="481"/>
                  </a:cubicBezTo>
                  <a:close/>
                  <a:moveTo>
                    <a:pt x="0" y="436"/>
                  </a:moveTo>
                  <a:cubicBezTo>
                    <a:pt x="0" y="410"/>
                    <a:pt x="0" y="384"/>
                    <a:pt x="0" y="357"/>
                  </a:cubicBezTo>
                  <a:cubicBezTo>
                    <a:pt x="5" y="355"/>
                    <a:pt x="4" y="335"/>
                    <a:pt x="5" y="330"/>
                  </a:cubicBezTo>
                  <a:cubicBezTo>
                    <a:pt x="10" y="313"/>
                    <a:pt x="10" y="296"/>
                    <a:pt x="19" y="280"/>
                  </a:cubicBezTo>
                  <a:cubicBezTo>
                    <a:pt x="21" y="269"/>
                    <a:pt x="22" y="257"/>
                    <a:pt x="31" y="249"/>
                  </a:cubicBezTo>
                  <a:cubicBezTo>
                    <a:pt x="31" y="246"/>
                    <a:pt x="32" y="244"/>
                    <a:pt x="33" y="241"/>
                  </a:cubicBezTo>
                  <a:cubicBezTo>
                    <a:pt x="33" y="261"/>
                    <a:pt x="33" y="261"/>
                    <a:pt x="33" y="261"/>
                  </a:cubicBezTo>
                  <a:cubicBezTo>
                    <a:pt x="31" y="264"/>
                    <a:pt x="29" y="268"/>
                    <a:pt x="27" y="273"/>
                  </a:cubicBezTo>
                  <a:cubicBezTo>
                    <a:pt x="29" y="273"/>
                    <a:pt x="31" y="273"/>
                    <a:pt x="33" y="272"/>
                  </a:cubicBezTo>
                  <a:cubicBezTo>
                    <a:pt x="33" y="282"/>
                    <a:pt x="33" y="282"/>
                    <a:pt x="33" y="282"/>
                  </a:cubicBezTo>
                  <a:cubicBezTo>
                    <a:pt x="32" y="282"/>
                    <a:pt x="31" y="282"/>
                    <a:pt x="31" y="282"/>
                  </a:cubicBezTo>
                  <a:cubicBezTo>
                    <a:pt x="22" y="289"/>
                    <a:pt x="20" y="295"/>
                    <a:pt x="18" y="306"/>
                  </a:cubicBezTo>
                  <a:cubicBezTo>
                    <a:pt x="23" y="304"/>
                    <a:pt x="28" y="303"/>
                    <a:pt x="33" y="302"/>
                  </a:cubicBezTo>
                  <a:cubicBezTo>
                    <a:pt x="33" y="311"/>
                    <a:pt x="33" y="311"/>
                    <a:pt x="33" y="311"/>
                  </a:cubicBezTo>
                  <a:cubicBezTo>
                    <a:pt x="20" y="315"/>
                    <a:pt x="13" y="320"/>
                    <a:pt x="12" y="339"/>
                  </a:cubicBezTo>
                  <a:cubicBezTo>
                    <a:pt x="19" y="336"/>
                    <a:pt x="26" y="333"/>
                    <a:pt x="33" y="330"/>
                  </a:cubicBezTo>
                  <a:cubicBezTo>
                    <a:pt x="33" y="341"/>
                    <a:pt x="33" y="341"/>
                    <a:pt x="33" y="341"/>
                  </a:cubicBezTo>
                  <a:cubicBezTo>
                    <a:pt x="26" y="343"/>
                    <a:pt x="19" y="346"/>
                    <a:pt x="13" y="349"/>
                  </a:cubicBezTo>
                  <a:cubicBezTo>
                    <a:pt x="10" y="357"/>
                    <a:pt x="8" y="363"/>
                    <a:pt x="9" y="372"/>
                  </a:cubicBezTo>
                  <a:cubicBezTo>
                    <a:pt x="15" y="369"/>
                    <a:pt x="21" y="366"/>
                    <a:pt x="27" y="363"/>
                  </a:cubicBezTo>
                  <a:cubicBezTo>
                    <a:pt x="29" y="362"/>
                    <a:pt x="31" y="361"/>
                    <a:pt x="33" y="360"/>
                  </a:cubicBezTo>
                  <a:cubicBezTo>
                    <a:pt x="33" y="371"/>
                    <a:pt x="33" y="371"/>
                    <a:pt x="33" y="371"/>
                  </a:cubicBezTo>
                  <a:cubicBezTo>
                    <a:pt x="13" y="383"/>
                    <a:pt x="7" y="381"/>
                    <a:pt x="8" y="408"/>
                  </a:cubicBezTo>
                  <a:cubicBezTo>
                    <a:pt x="12" y="404"/>
                    <a:pt x="25" y="396"/>
                    <a:pt x="33" y="391"/>
                  </a:cubicBezTo>
                  <a:cubicBezTo>
                    <a:pt x="33" y="402"/>
                    <a:pt x="33" y="402"/>
                    <a:pt x="33" y="402"/>
                  </a:cubicBezTo>
                  <a:cubicBezTo>
                    <a:pt x="13" y="413"/>
                    <a:pt x="6" y="416"/>
                    <a:pt x="10" y="440"/>
                  </a:cubicBezTo>
                  <a:cubicBezTo>
                    <a:pt x="17" y="435"/>
                    <a:pt x="26" y="430"/>
                    <a:pt x="33" y="423"/>
                  </a:cubicBezTo>
                  <a:cubicBezTo>
                    <a:pt x="33" y="435"/>
                    <a:pt x="33" y="435"/>
                    <a:pt x="33" y="435"/>
                  </a:cubicBezTo>
                  <a:cubicBezTo>
                    <a:pt x="27" y="440"/>
                    <a:pt x="18" y="446"/>
                    <a:pt x="15" y="449"/>
                  </a:cubicBezTo>
                  <a:cubicBezTo>
                    <a:pt x="12" y="457"/>
                    <a:pt x="13" y="465"/>
                    <a:pt x="14" y="475"/>
                  </a:cubicBezTo>
                  <a:cubicBezTo>
                    <a:pt x="21" y="469"/>
                    <a:pt x="28" y="464"/>
                    <a:pt x="33" y="459"/>
                  </a:cubicBezTo>
                  <a:cubicBezTo>
                    <a:pt x="33" y="470"/>
                    <a:pt x="33" y="470"/>
                    <a:pt x="33" y="470"/>
                  </a:cubicBezTo>
                  <a:cubicBezTo>
                    <a:pt x="21" y="480"/>
                    <a:pt x="17" y="488"/>
                    <a:pt x="23" y="507"/>
                  </a:cubicBezTo>
                  <a:cubicBezTo>
                    <a:pt x="26" y="504"/>
                    <a:pt x="30" y="501"/>
                    <a:pt x="33" y="498"/>
                  </a:cubicBezTo>
                  <a:cubicBezTo>
                    <a:pt x="33" y="511"/>
                    <a:pt x="33" y="511"/>
                    <a:pt x="33" y="511"/>
                  </a:cubicBezTo>
                  <a:cubicBezTo>
                    <a:pt x="28" y="520"/>
                    <a:pt x="29" y="526"/>
                    <a:pt x="33" y="537"/>
                  </a:cubicBezTo>
                  <a:cubicBezTo>
                    <a:pt x="33" y="555"/>
                    <a:pt x="33" y="555"/>
                    <a:pt x="33" y="555"/>
                  </a:cubicBezTo>
                  <a:cubicBezTo>
                    <a:pt x="26" y="542"/>
                    <a:pt x="21" y="527"/>
                    <a:pt x="18" y="513"/>
                  </a:cubicBezTo>
                  <a:cubicBezTo>
                    <a:pt x="11" y="498"/>
                    <a:pt x="10" y="482"/>
                    <a:pt x="5" y="465"/>
                  </a:cubicBezTo>
                  <a:cubicBezTo>
                    <a:pt x="5" y="459"/>
                    <a:pt x="5" y="438"/>
                    <a:pt x="0" y="4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xmlns="" id="{14E0CFAD-50DC-4A9C-B341-EBD434A334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34199" y="661933"/>
              <a:ext cx="6421438" cy="2208631"/>
            </a:xfrm>
            <a:custGeom>
              <a:avLst/>
              <a:gdLst>
                <a:gd name="T0" fmla="*/ 18 w 1381"/>
                <a:gd name="T1" fmla="*/ 76 h 473"/>
                <a:gd name="T2" fmla="*/ 233 w 1381"/>
                <a:gd name="T3" fmla="*/ 28 h 473"/>
                <a:gd name="T4" fmla="*/ 67 w 1381"/>
                <a:gd name="T5" fmla="*/ 244 h 473"/>
                <a:gd name="T6" fmla="*/ 18 w 1381"/>
                <a:gd name="T7" fmla="*/ 446 h 473"/>
                <a:gd name="T8" fmla="*/ 132 w 1381"/>
                <a:gd name="T9" fmla="*/ 196 h 473"/>
                <a:gd name="T10" fmla="*/ 174 w 1381"/>
                <a:gd name="T11" fmla="*/ 243 h 473"/>
                <a:gd name="T12" fmla="*/ 164 w 1381"/>
                <a:gd name="T13" fmla="*/ 413 h 473"/>
                <a:gd name="T14" fmla="*/ 218 w 1381"/>
                <a:gd name="T15" fmla="*/ 351 h 473"/>
                <a:gd name="T16" fmla="*/ 218 w 1381"/>
                <a:gd name="T17" fmla="*/ 408 h 473"/>
                <a:gd name="T18" fmla="*/ 255 w 1381"/>
                <a:gd name="T19" fmla="*/ 235 h 473"/>
                <a:gd name="T20" fmla="*/ 225 w 1381"/>
                <a:gd name="T21" fmla="*/ 202 h 473"/>
                <a:gd name="T22" fmla="*/ 275 w 1381"/>
                <a:gd name="T23" fmla="*/ 23 h 473"/>
                <a:gd name="T24" fmla="*/ 225 w 1381"/>
                <a:gd name="T25" fmla="*/ 322 h 473"/>
                <a:gd name="T26" fmla="*/ 229 w 1381"/>
                <a:gd name="T27" fmla="*/ 263 h 473"/>
                <a:gd name="T28" fmla="*/ 663 w 1381"/>
                <a:gd name="T29" fmla="*/ 49 h 473"/>
                <a:gd name="T30" fmla="*/ 620 w 1381"/>
                <a:gd name="T31" fmla="*/ 47 h 473"/>
                <a:gd name="T32" fmla="*/ 523 w 1381"/>
                <a:gd name="T33" fmla="*/ 93 h 473"/>
                <a:gd name="T34" fmla="*/ 436 w 1381"/>
                <a:gd name="T35" fmla="*/ 159 h 473"/>
                <a:gd name="T36" fmla="*/ 555 w 1381"/>
                <a:gd name="T37" fmla="*/ 126 h 473"/>
                <a:gd name="T38" fmla="*/ 482 w 1381"/>
                <a:gd name="T39" fmla="*/ 235 h 473"/>
                <a:gd name="T40" fmla="*/ 488 w 1381"/>
                <a:gd name="T41" fmla="*/ 274 h 473"/>
                <a:gd name="T42" fmla="*/ 514 w 1381"/>
                <a:gd name="T43" fmla="*/ 290 h 473"/>
                <a:gd name="T44" fmla="*/ 475 w 1381"/>
                <a:gd name="T45" fmla="*/ 359 h 473"/>
                <a:gd name="T46" fmla="*/ 509 w 1381"/>
                <a:gd name="T47" fmla="*/ 380 h 473"/>
                <a:gd name="T48" fmla="*/ 537 w 1381"/>
                <a:gd name="T49" fmla="*/ 446 h 473"/>
                <a:gd name="T50" fmla="*/ 629 w 1381"/>
                <a:gd name="T51" fmla="*/ 327 h 473"/>
                <a:gd name="T52" fmla="*/ 644 w 1381"/>
                <a:gd name="T53" fmla="*/ 240 h 473"/>
                <a:gd name="T54" fmla="*/ 592 w 1381"/>
                <a:gd name="T55" fmla="*/ 238 h 473"/>
                <a:gd name="T56" fmla="*/ 566 w 1381"/>
                <a:gd name="T57" fmla="*/ 154 h 473"/>
                <a:gd name="T58" fmla="*/ 686 w 1381"/>
                <a:gd name="T59" fmla="*/ 48 h 473"/>
                <a:gd name="T60" fmla="*/ 565 w 1381"/>
                <a:gd name="T61" fmla="*/ 320 h 473"/>
                <a:gd name="T62" fmla="*/ 579 w 1381"/>
                <a:gd name="T63" fmla="*/ 190 h 473"/>
                <a:gd name="T64" fmla="*/ 558 w 1381"/>
                <a:gd name="T65" fmla="*/ 233 h 473"/>
                <a:gd name="T66" fmla="*/ 947 w 1381"/>
                <a:gd name="T67" fmla="*/ 191 h 473"/>
                <a:gd name="T68" fmla="*/ 920 w 1381"/>
                <a:gd name="T69" fmla="*/ 93 h 473"/>
                <a:gd name="T70" fmla="*/ 800 w 1381"/>
                <a:gd name="T71" fmla="*/ 275 h 473"/>
                <a:gd name="T72" fmla="*/ 854 w 1381"/>
                <a:gd name="T73" fmla="*/ 368 h 473"/>
                <a:gd name="T74" fmla="*/ 928 w 1381"/>
                <a:gd name="T75" fmla="*/ 324 h 473"/>
                <a:gd name="T76" fmla="*/ 1016 w 1381"/>
                <a:gd name="T77" fmla="*/ 378 h 473"/>
                <a:gd name="T78" fmla="*/ 1171 w 1381"/>
                <a:gd name="T79" fmla="*/ 214 h 473"/>
                <a:gd name="T80" fmla="*/ 1167 w 1381"/>
                <a:gd name="T81" fmla="*/ 188 h 473"/>
                <a:gd name="T82" fmla="*/ 1291 w 1381"/>
                <a:gd name="T83" fmla="*/ 102 h 473"/>
                <a:gd name="T84" fmla="*/ 1311 w 1381"/>
                <a:gd name="T85" fmla="*/ 3 h 473"/>
                <a:gd name="T86" fmla="*/ 1267 w 1381"/>
                <a:gd name="T87" fmla="*/ 117 h 473"/>
                <a:gd name="T88" fmla="*/ 1180 w 1381"/>
                <a:gd name="T89" fmla="*/ 229 h 473"/>
                <a:gd name="T90" fmla="*/ 1228 w 1381"/>
                <a:gd name="T91" fmla="*/ 222 h 473"/>
                <a:gd name="T92" fmla="*/ 1251 w 1381"/>
                <a:gd name="T93" fmla="*/ 248 h 473"/>
                <a:gd name="T94" fmla="*/ 1374 w 1381"/>
                <a:gd name="T95" fmla="*/ 168 h 473"/>
                <a:gd name="T96" fmla="*/ 1263 w 1381"/>
                <a:gd name="T97" fmla="*/ 194 h 473"/>
                <a:gd name="T98" fmla="*/ 1301 w 1381"/>
                <a:gd name="T99" fmla="*/ 252 h 473"/>
                <a:gd name="T100" fmla="*/ 1247 w 1381"/>
                <a:gd name="T101" fmla="*/ 312 h 473"/>
                <a:gd name="T102" fmla="*/ 1291 w 1381"/>
                <a:gd name="T103" fmla="*/ 306 h 473"/>
                <a:gd name="T104" fmla="*/ 1291 w 1381"/>
                <a:gd name="T105" fmla="*/ 281 h 473"/>
                <a:gd name="T106" fmla="*/ 1291 w 1381"/>
                <a:gd name="T107" fmla="*/ 281 h 473"/>
                <a:gd name="T108" fmla="*/ 1153 w 1381"/>
                <a:gd name="T109" fmla="*/ 393 h 473"/>
                <a:gd name="T110" fmla="*/ 1196 w 1381"/>
                <a:gd name="T111" fmla="*/ 434 h 473"/>
                <a:gd name="T112" fmla="*/ 1263 w 1381"/>
                <a:gd name="T113" fmla="*/ 468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1" h="473">
                  <a:moveTo>
                    <a:pt x="39" y="109"/>
                  </a:moveTo>
                  <a:cubicBezTo>
                    <a:pt x="56" y="113"/>
                    <a:pt x="68" y="100"/>
                    <a:pt x="68" y="100"/>
                  </a:cubicBezTo>
                  <a:cubicBezTo>
                    <a:pt x="77" y="83"/>
                    <a:pt x="59" y="72"/>
                    <a:pt x="59" y="72"/>
                  </a:cubicBezTo>
                  <a:cubicBezTo>
                    <a:pt x="45" y="63"/>
                    <a:pt x="20" y="66"/>
                    <a:pt x="20" y="66"/>
                  </a:cubicBezTo>
                  <a:cubicBezTo>
                    <a:pt x="18" y="68"/>
                    <a:pt x="18" y="76"/>
                    <a:pt x="18" y="76"/>
                  </a:cubicBezTo>
                  <a:cubicBezTo>
                    <a:pt x="23" y="103"/>
                    <a:pt x="39" y="109"/>
                    <a:pt x="39" y="109"/>
                  </a:cubicBezTo>
                  <a:close/>
                  <a:moveTo>
                    <a:pt x="275" y="23"/>
                  </a:moveTo>
                  <a:cubicBezTo>
                    <a:pt x="263" y="22"/>
                    <a:pt x="265" y="9"/>
                    <a:pt x="265" y="9"/>
                  </a:cubicBezTo>
                  <a:cubicBezTo>
                    <a:pt x="262" y="0"/>
                    <a:pt x="246" y="3"/>
                    <a:pt x="246" y="3"/>
                  </a:cubicBezTo>
                  <a:cubicBezTo>
                    <a:pt x="240" y="6"/>
                    <a:pt x="233" y="28"/>
                    <a:pt x="233" y="28"/>
                  </a:cubicBezTo>
                  <a:cubicBezTo>
                    <a:pt x="230" y="41"/>
                    <a:pt x="205" y="108"/>
                    <a:pt x="205" y="108"/>
                  </a:cubicBezTo>
                  <a:cubicBezTo>
                    <a:pt x="198" y="117"/>
                    <a:pt x="137" y="145"/>
                    <a:pt x="137" y="145"/>
                  </a:cubicBezTo>
                  <a:cubicBezTo>
                    <a:pt x="78" y="177"/>
                    <a:pt x="74" y="210"/>
                    <a:pt x="74" y="210"/>
                  </a:cubicBezTo>
                  <a:cubicBezTo>
                    <a:pt x="75" y="240"/>
                    <a:pt x="67" y="255"/>
                    <a:pt x="67" y="255"/>
                  </a:cubicBezTo>
                  <a:cubicBezTo>
                    <a:pt x="67" y="244"/>
                    <a:pt x="67" y="244"/>
                    <a:pt x="67" y="244"/>
                  </a:cubicBezTo>
                  <a:cubicBezTo>
                    <a:pt x="68" y="222"/>
                    <a:pt x="53" y="216"/>
                    <a:pt x="53" y="216"/>
                  </a:cubicBezTo>
                  <a:cubicBezTo>
                    <a:pt x="48" y="182"/>
                    <a:pt x="36" y="179"/>
                    <a:pt x="36" y="179"/>
                  </a:cubicBezTo>
                  <a:cubicBezTo>
                    <a:pt x="0" y="188"/>
                    <a:pt x="12" y="251"/>
                    <a:pt x="12" y="259"/>
                  </a:cubicBezTo>
                  <a:cubicBezTo>
                    <a:pt x="12" y="268"/>
                    <a:pt x="12" y="342"/>
                    <a:pt x="12" y="342"/>
                  </a:cubicBezTo>
                  <a:cubicBezTo>
                    <a:pt x="12" y="404"/>
                    <a:pt x="18" y="446"/>
                    <a:pt x="18" y="446"/>
                  </a:cubicBezTo>
                  <a:cubicBezTo>
                    <a:pt x="20" y="451"/>
                    <a:pt x="44" y="463"/>
                    <a:pt x="44" y="463"/>
                  </a:cubicBezTo>
                  <a:cubicBezTo>
                    <a:pt x="66" y="465"/>
                    <a:pt x="62" y="435"/>
                    <a:pt x="62" y="435"/>
                  </a:cubicBezTo>
                  <a:cubicBezTo>
                    <a:pt x="62" y="396"/>
                    <a:pt x="75" y="348"/>
                    <a:pt x="75" y="348"/>
                  </a:cubicBezTo>
                  <a:cubicBezTo>
                    <a:pt x="90" y="294"/>
                    <a:pt x="92" y="246"/>
                    <a:pt x="92" y="246"/>
                  </a:cubicBezTo>
                  <a:cubicBezTo>
                    <a:pt x="85" y="205"/>
                    <a:pt x="132" y="196"/>
                    <a:pt x="132" y="196"/>
                  </a:cubicBezTo>
                  <a:cubicBezTo>
                    <a:pt x="139" y="191"/>
                    <a:pt x="190" y="148"/>
                    <a:pt x="190" y="148"/>
                  </a:cubicBezTo>
                  <a:cubicBezTo>
                    <a:pt x="197" y="143"/>
                    <a:pt x="197" y="145"/>
                    <a:pt x="197" y="145"/>
                  </a:cubicBezTo>
                  <a:cubicBezTo>
                    <a:pt x="199" y="151"/>
                    <a:pt x="191" y="166"/>
                    <a:pt x="191" y="166"/>
                  </a:cubicBezTo>
                  <a:cubicBezTo>
                    <a:pt x="186" y="174"/>
                    <a:pt x="185" y="180"/>
                    <a:pt x="187" y="180"/>
                  </a:cubicBezTo>
                  <a:cubicBezTo>
                    <a:pt x="194" y="221"/>
                    <a:pt x="174" y="243"/>
                    <a:pt x="174" y="243"/>
                  </a:cubicBezTo>
                  <a:cubicBezTo>
                    <a:pt x="165" y="251"/>
                    <a:pt x="168" y="258"/>
                    <a:pt x="168" y="258"/>
                  </a:cubicBezTo>
                  <a:cubicBezTo>
                    <a:pt x="172" y="271"/>
                    <a:pt x="199" y="261"/>
                    <a:pt x="199" y="261"/>
                  </a:cubicBezTo>
                  <a:cubicBezTo>
                    <a:pt x="209" y="259"/>
                    <a:pt x="203" y="266"/>
                    <a:pt x="203" y="266"/>
                  </a:cubicBezTo>
                  <a:cubicBezTo>
                    <a:pt x="194" y="280"/>
                    <a:pt x="183" y="332"/>
                    <a:pt x="183" y="332"/>
                  </a:cubicBezTo>
                  <a:cubicBezTo>
                    <a:pt x="175" y="355"/>
                    <a:pt x="164" y="413"/>
                    <a:pt x="164" y="413"/>
                  </a:cubicBezTo>
                  <a:cubicBezTo>
                    <a:pt x="162" y="440"/>
                    <a:pt x="173" y="440"/>
                    <a:pt x="173" y="440"/>
                  </a:cubicBezTo>
                  <a:cubicBezTo>
                    <a:pt x="201" y="440"/>
                    <a:pt x="199" y="387"/>
                    <a:pt x="199" y="387"/>
                  </a:cubicBezTo>
                  <a:cubicBezTo>
                    <a:pt x="199" y="380"/>
                    <a:pt x="205" y="349"/>
                    <a:pt x="205" y="349"/>
                  </a:cubicBezTo>
                  <a:cubicBezTo>
                    <a:pt x="207" y="343"/>
                    <a:pt x="212" y="345"/>
                    <a:pt x="212" y="345"/>
                  </a:cubicBezTo>
                  <a:cubicBezTo>
                    <a:pt x="212" y="345"/>
                    <a:pt x="214" y="350"/>
                    <a:pt x="218" y="351"/>
                  </a:cubicBezTo>
                  <a:cubicBezTo>
                    <a:pt x="222" y="352"/>
                    <a:pt x="226" y="352"/>
                    <a:pt x="229" y="356"/>
                  </a:cubicBezTo>
                  <a:cubicBezTo>
                    <a:pt x="231" y="361"/>
                    <a:pt x="231" y="378"/>
                    <a:pt x="231" y="378"/>
                  </a:cubicBezTo>
                  <a:cubicBezTo>
                    <a:pt x="233" y="390"/>
                    <a:pt x="230" y="390"/>
                    <a:pt x="230" y="390"/>
                  </a:cubicBezTo>
                  <a:cubicBezTo>
                    <a:pt x="226" y="391"/>
                    <a:pt x="213" y="386"/>
                    <a:pt x="213" y="386"/>
                  </a:cubicBezTo>
                  <a:cubicBezTo>
                    <a:pt x="213" y="392"/>
                    <a:pt x="218" y="408"/>
                    <a:pt x="218" y="408"/>
                  </a:cubicBezTo>
                  <a:cubicBezTo>
                    <a:pt x="228" y="436"/>
                    <a:pt x="244" y="432"/>
                    <a:pt x="244" y="432"/>
                  </a:cubicBezTo>
                  <a:cubicBezTo>
                    <a:pt x="267" y="431"/>
                    <a:pt x="267" y="412"/>
                    <a:pt x="267" y="412"/>
                  </a:cubicBezTo>
                  <a:cubicBezTo>
                    <a:pt x="263" y="386"/>
                    <a:pt x="262" y="354"/>
                    <a:pt x="262" y="354"/>
                  </a:cubicBezTo>
                  <a:cubicBezTo>
                    <a:pt x="258" y="299"/>
                    <a:pt x="265" y="250"/>
                    <a:pt x="265" y="250"/>
                  </a:cubicBezTo>
                  <a:cubicBezTo>
                    <a:pt x="265" y="240"/>
                    <a:pt x="255" y="235"/>
                    <a:pt x="255" y="235"/>
                  </a:cubicBezTo>
                  <a:cubicBezTo>
                    <a:pt x="250" y="229"/>
                    <a:pt x="252" y="226"/>
                    <a:pt x="252" y="226"/>
                  </a:cubicBezTo>
                  <a:cubicBezTo>
                    <a:pt x="253" y="221"/>
                    <a:pt x="273" y="199"/>
                    <a:pt x="273" y="199"/>
                  </a:cubicBezTo>
                  <a:cubicBezTo>
                    <a:pt x="281" y="189"/>
                    <a:pt x="270" y="181"/>
                    <a:pt x="270" y="181"/>
                  </a:cubicBezTo>
                  <a:cubicBezTo>
                    <a:pt x="249" y="181"/>
                    <a:pt x="235" y="199"/>
                    <a:pt x="235" y="199"/>
                  </a:cubicBezTo>
                  <a:cubicBezTo>
                    <a:pt x="229" y="205"/>
                    <a:pt x="225" y="202"/>
                    <a:pt x="225" y="202"/>
                  </a:cubicBezTo>
                  <a:cubicBezTo>
                    <a:pt x="224" y="189"/>
                    <a:pt x="253" y="150"/>
                    <a:pt x="253" y="150"/>
                  </a:cubicBezTo>
                  <a:cubicBezTo>
                    <a:pt x="250" y="112"/>
                    <a:pt x="251" y="111"/>
                    <a:pt x="251" y="111"/>
                  </a:cubicBezTo>
                  <a:cubicBezTo>
                    <a:pt x="258" y="99"/>
                    <a:pt x="300" y="71"/>
                    <a:pt x="300" y="71"/>
                  </a:cubicBezTo>
                  <a:cubicBezTo>
                    <a:pt x="310" y="62"/>
                    <a:pt x="313" y="53"/>
                    <a:pt x="313" y="53"/>
                  </a:cubicBezTo>
                  <a:cubicBezTo>
                    <a:pt x="305" y="32"/>
                    <a:pt x="275" y="23"/>
                    <a:pt x="275" y="23"/>
                  </a:cubicBezTo>
                  <a:close/>
                  <a:moveTo>
                    <a:pt x="225" y="322"/>
                  </a:moveTo>
                  <a:cubicBezTo>
                    <a:pt x="225" y="322"/>
                    <a:pt x="218" y="321"/>
                    <a:pt x="220" y="308"/>
                  </a:cubicBezTo>
                  <a:cubicBezTo>
                    <a:pt x="220" y="308"/>
                    <a:pt x="220" y="304"/>
                    <a:pt x="226" y="305"/>
                  </a:cubicBezTo>
                  <a:cubicBezTo>
                    <a:pt x="226" y="305"/>
                    <a:pt x="228" y="307"/>
                    <a:pt x="228" y="313"/>
                  </a:cubicBezTo>
                  <a:cubicBezTo>
                    <a:pt x="228" y="313"/>
                    <a:pt x="230" y="323"/>
                    <a:pt x="225" y="322"/>
                  </a:cubicBezTo>
                  <a:close/>
                  <a:moveTo>
                    <a:pt x="229" y="263"/>
                  </a:moveTo>
                  <a:cubicBezTo>
                    <a:pt x="229" y="263"/>
                    <a:pt x="235" y="261"/>
                    <a:pt x="234" y="270"/>
                  </a:cubicBezTo>
                  <a:cubicBezTo>
                    <a:pt x="234" y="270"/>
                    <a:pt x="234" y="277"/>
                    <a:pt x="230" y="277"/>
                  </a:cubicBezTo>
                  <a:cubicBezTo>
                    <a:pt x="230" y="277"/>
                    <a:pt x="224" y="279"/>
                    <a:pt x="225" y="268"/>
                  </a:cubicBezTo>
                  <a:cubicBezTo>
                    <a:pt x="225" y="268"/>
                    <a:pt x="226" y="264"/>
                    <a:pt x="229" y="263"/>
                  </a:cubicBezTo>
                  <a:close/>
                  <a:moveTo>
                    <a:pt x="271" y="54"/>
                  </a:moveTo>
                  <a:cubicBezTo>
                    <a:pt x="271" y="54"/>
                    <a:pt x="265" y="60"/>
                    <a:pt x="263" y="52"/>
                  </a:cubicBezTo>
                  <a:cubicBezTo>
                    <a:pt x="263" y="52"/>
                    <a:pt x="261" y="43"/>
                    <a:pt x="265" y="36"/>
                  </a:cubicBezTo>
                  <a:cubicBezTo>
                    <a:pt x="265" y="36"/>
                    <a:pt x="275" y="40"/>
                    <a:pt x="271" y="54"/>
                  </a:cubicBezTo>
                  <a:close/>
                  <a:moveTo>
                    <a:pt x="663" y="49"/>
                  </a:moveTo>
                  <a:cubicBezTo>
                    <a:pt x="659" y="58"/>
                    <a:pt x="654" y="53"/>
                    <a:pt x="654" y="53"/>
                  </a:cubicBezTo>
                  <a:cubicBezTo>
                    <a:pt x="650" y="47"/>
                    <a:pt x="662" y="33"/>
                    <a:pt x="662" y="33"/>
                  </a:cubicBezTo>
                  <a:cubicBezTo>
                    <a:pt x="665" y="26"/>
                    <a:pt x="661" y="21"/>
                    <a:pt x="661" y="21"/>
                  </a:cubicBezTo>
                  <a:cubicBezTo>
                    <a:pt x="653" y="11"/>
                    <a:pt x="640" y="22"/>
                    <a:pt x="640" y="22"/>
                  </a:cubicBezTo>
                  <a:cubicBezTo>
                    <a:pt x="640" y="22"/>
                    <a:pt x="621" y="44"/>
                    <a:pt x="620" y="47"/>
                  </a:cubicBezTo>
                  <a:cubicBezTo>
                    <a:pt x="619" y="50"/>
                    <a:pt x="598" y="75"/>
                    <a:pt x="594" y="80"/>
                  </a:cubicBezTo>
                  <a:cubicBezTo>
                    <a:pt x="592" y="88"/>
                    <a:pt x="578" y="94"/>
                    <a:pt x="578" y="94"/>
                  </a:cubicBezTo>
                  <a:cubicBezTo>
                    <a:pt x="543" y="108"/>
                    <a:pt x="543" y="108"/>
                    <a:pt x="543" y="108"/>
                  </a:cubicBezTo>
                  <a:cubicBezTo>
                    <a:pt x="529" y="111"/>
                    <a:pt x="529" y="106"/>
                    <a:pt x="529" y="106"/>
                  </a:cubicBezTo>
                  <a:cubicBezTo>
                    <a:pt x="523" y="93"/>
                    <a:pt x="523" y="93"/>
                    <a:pt x="523" y="93"/>
                  </a:cubicBezTo>
                  <a:cubicBezTo>
                    <a:pt x="518" y="79"/>
                    <a:pt x="509" y="74"/>
                    <a:pt x="509" y="74"/>
                  </a:cubicBezTo>
                  <a:cubicBezTo>
                    <a:pt x="499" y="67"/>
                    <a:pt x="501" y="78"/>
                    <a:pt x="501" y="78"/>
                  </a:cubicBezTo>
                  <a:cubicBezTo>
                    <a:pt x="501" y="87"/>
                    <a:pt x="501" y="104"/>
                    <a:pt x="501" y="104"/>
                  </a:cubicBezTo>
                  <a:cubicBezTo>
                    <a:pt x="501" y="132"/>
                    <a:pt x="487" y="135"/>
                    <a:pt x="484" y="136"/>
                  </a:cubicBezTo>
                  <a:cubicBezTo>
                    <a:pt x="481" y="138"/>
                    <a:pt x="436" y="159"/>
                    <a:pt x="436" y="159"/>
                  </a:cubicBezTo>
                  <a:cubicBezTo>
                    <a:pt x="431" y="160"/>
                    <a:pt x="430" y="163"/>
                    <a:pt x="430" y="163"/>
                  </a:cubicBezTo>
                  <a:cubicBezTo>
                    <a:pt x="437" y="186"/>
                    <a:pt x="485" y="159"/>
                    <a:pt x="485" y="159"/>
                  </a:cubicBezTo>
                  <a:cubicBezTo>
                    <a:pt x="505" y="164"/>
                    <a:pt x="511" y="159"/>
                    <a:pt x="511" y="159"/>
                  </a:cubicBezTo>
                  <a:cubicBezTo>
                    <a:pt x="515" y="157"/>
                    <a:pt x="546" y="127"/>
                    <a:pt x="546" y="127"/>
                  </a:cubicBezTo>
                  <a:cubicBezTo>
                    <a:pt x="554" y="121"/>
                    <a:pt x="555" y="126"/>
                    <a:pt x="555" y="126"/>
                  </a:cubicBezTo>
                  <a:cubicBezTo>
                    <a:pt x="555" y="138"/>
                    <a:pt x="538" y="145"/>
                    <a:pt x="538" y="145"/>
                  </a:cubicBezTo>
                  <a:cubicBezTo>
                    <a:pt x="529" y="149"/>
                    <a:pt x="527" y="162"/>
                    <a:pt x="527" y="162"/>
                  </a:cubicBezTo>
                  <a:cubicBezTo>
                    <a:pt x="525" y="169"/>
                    <a:pt x="521" y="206"/>
                    <a:pt x="521" y="206"/>
                  </a:cubicBezTo>
                  <a:cubicBezTo>
                    <a:pt x="517" y="231"/>
                    <a:pt x="499" y="236"/>
                    <a:pt x="499" y="236"/>
                  </a:cubicBezTo>
                  <a:cubicBezTo>
                    <a:pt x="489" y="241"/>
                    <a:pt x="482" y="235"/>
                    <a:pt x="482" y="235"/>
                  </a:cubicBezTo>
                  <a:cubicBezTo>
                    <a:pt x="468" y="235"/>
                    <a:pt x="463" y="264"/>
                    <a:pt x="463" y="264"/>
                  </a:cubicBezTo>
                  <a:cubicBezTo>
                    <a:pt x="459" y="269"/>
                    <a:pt x="430" y="283"/>
                    <a:pt x="430" y="283"/>
                  </a:cubicBezTo>
                  <a:cubicBezTo>
                    <a:pt x="424" y="286"/>
                    <a:pt x="425" y="294"/>
                    <a:pt x="425" y="294"/>
                  </a:cubicBezTo>
                  <a:cubicBezTo>
                    <a:pt x="439" y="299"/>
                    <a:pt x="458" y="288"/>
                    <a:pt x="458" y="288"/>
                  </a:cubicBezTo>
                  <a:cubicBezTo>
                    <a:pt x="464" y="283"/>
                    <a:pt x="488" y="274"/>
                    <a:pt x="488" y="274"/>
                  </a:cubicBezTo>
                  <a:cubicBezTo>
                    <a:pt x="493" y="273"/>
                    <a:pt x="515" y="251"/>
                    <a:pt x="515" y="251"/>
                  </a:cubicBezTo>
                  <a:cubicBezTo>
                    <a:pt x="522" y="246"/>
                    <a:pt x="525" y="248"/>
                    <a:pt x="525" y="248"/>
                  </a:cubicBezTo>
                  <a:cubicBezTo>
                    <a:pt x="529" y="251"/>
                    <a:pt x="525" y="273"/>
                    <a:pt x="525" y="273"/>
                  </a:cubicBezTo>
                  <a:cubicBezTo>
                    <a:pt x="525" y="278"/>
                    <a:pt x="512" y="283"/>
                    <a:pt x="512" y="283"/>
                  </a:cubicBezTo>
                  <a:cubicBezTo>
                    <a:pt x="509" y="289"/>
                    <a:pt x="514" y="290"/>
                    <a:pt x="514" y="290"/>
                  </a:cubicBezTo>
                  <a:cubicBezTo>
                    <a:pt x="521" y="291"/>
                    <a:pt x="519" y="296"/>
                    <a:pt x="519" y="296"/>
                  </a:cubicBezTo>
                  <a:cubicBezTo>
                    <a:pt x="515" y="305"/>
                    <a:pt x="498" y="321"/>
                    <a:pt x="498" y="321"/>
                  </a:cubicBezTo>
                  <a:cubicBezTo>
                    <a:pt x="485" y="335"/>
                    <a:pt x="442" y="359"/>
                    <a:pt x="442" y="359"/>
                  </a:cubicBezTo>
                  <a:cubicBezTo>
                    <a:pt x="430" y="364"/>
                    <a:pt x="432" y="366"/>
                    <a:pt x="432" y="366"/>
                  </a:cubicBezTo>
                  <a:cubicBezTo>
                    <a:pt x="453" y="381"/>
                    <a:pt x="475" y="359"/>
                    <a:pt x="475" y="359"/>
                  </a:cubicBezTo>
                  <a:cubicBezTo>
                    <a:pt x="492" y="344"/>
                    <a:pt x="516" y="329"/>
                    <a:pt x="516" y="329"/>
                  </a:cubicBezTo>
                  <a:cubicBezTo>
                    <a:pt x="528" y="322"/>
                    <a:pt x="527" y="333"/>
                    <a:pt x="527" y="333"/>
                  </a:cubicBezTo>
                  <a:cubicBezTo>
                    <a:pt x="529" y="349"/>
                    <a:pt x="528" y="363"/>
                    <a:pt x="528" y="363"/>
                  </a:cubicBezTo>
                  <a:cubicBezTo>
                    <a:pt x="528" y="373"/>
                    <a:pt x="525" y="375"/>
                    <a:pt x="525" y="375"/>
                  </a:cubicBezTo>
                  <a:cubicBezTo>
                    <a:pt x="522" y="377"/>
                    <a:pt x="509" y="380"/>
                    <a:pt x="509" y="380"/>
                  </a:cubicBezTo>
                  <a:cubicBezTo>
                    <a:pt x="504" y="381"/>
                    <a:pt x="509" y="392"/>
                    <a:pt x="509" y="392"/>
                  </a:cubicBezTo>
                  <a:cubicBezTo>
                    <a:pt x="510" y="398"/>
                    <a:pt x="524" y="396"/>
                    <a:pt x="524" y="396"/>
                  </a:cubicBezTo>
                  <a:cubicBezTo>
                    <a:pt x="527" y="396"/>
                    <a:pt x="529" y="398"/>
                    <a:pt x="529" y="398"/>
                  </a:cubicBezTo>
                  <a:cubicBezTo>
                    <a:pt x="530" y="414"/>
                    <a:pt x="530" y="414"/>
                    <a:pt x="530" y="414"/>
                  </a:cubicBezTo>
                  <a:cubicBezTo>
                    <a:pt x="531" y="434"/>
                    <a:pt x="537" y="446"/>
                    <a:pt x="537" y="446"/>
                  </a:cubicBezTo>
                  <a:cubicBezTo>
                    <a:pt x="544" y="464"/>
                    <a:pt x="549" y="464"/>
                    <a:pt x="549" y="464"/>
                  </a:cubicBezTo>
                  <a:cubicBezTo>
                    <a:pt x="561" y="462"/>
                    <a:pt x="558" y="418"/>
                    <a:pt x="558" y="418"/>
                  </a:cubicBezTo>
                  <a:cubicBezTo>
                    <a:pt x="557" y="401"/>
                    <a:pt x="561" y="379"/>
                    <a:pt x="561" y="379"/>
                  </a:cubicBezTo>
                  <a:cubicBezTo>
                    <a:pt x="563" y="379"/>
                    <a:pt x="594" y="358"/>
                    <a:pt x="594" y="358"/>
                  </a:cubicBezTo>
                  <a:cubicBezTo>
                    <a:pt x="603" y="351"/>
                    <a:pt x="629" y="327"/>
                    <a:pt x="629" y="327"/>
                  </a:cubicBezTo>
                  <a:cubicBezTo>
                    <a:pt x="635" y="318"/>
                    <a:pt x="628" y="314"/>
                    <a:pt x="624" y="314"/>
                  </a:cubicBezTo>
                  <a:cubicBezTo>
                    <a:pt x="620" y="313"/>
                    <a:pt x="608" y="306"/>
                    <a:pt x="608" y="306"/>
                  </a:cubicBezTo>
                  <a:cubicBezTo>
                    <a:pt x="602" y="303"/>
                    <a:pt x="606" y="289"/>
                    <a:pt x="606" y="289"/>
                  </a:cubicBezTo>
                  <a:cubicBezTo>
                    <a:pt x="607" y="278"/>
                    <a:pt x="640" y="255"/>
                    <a:pt x="640" y="255"/>
                  </a:cubicBezTo>
                  <a:cubicBezTo>
                    <a:pt x="649" y="249"/>
                    <a:pt x="644" y="240"/>
                    <a:pt x="644" y="240"/>
                  </a:cubicBezTo>
                  <a:cubicBezTo>
                    <a:pt x="637" y="232"/>
                    <a:pt x="626" y="237"/>
                    <a:pt x="622" y="239"/>
                  </a:cubicBezTo>
                  <a:cubicBezTo>
                    <a:pt x="618" y="241"/>
                    <a:pt x="597" y="252"/>
                    <a:pt x="597" y="252"/>
                  </a:cubicBezTo>
                  <a:cubicBezTo>
                    <a:pt x="587" y="257"/>
                    <a:pt x="575" y="261"/>
                    <a:pt x="575" y="261"/>
                  </a:cubicBezTo>
                  <a:cubicBezTo>
                    <a:pt x="568" y="261"/>
                    <a:pt x="572" y="257"/>
                    <a:pt x="572" y="257"/>
                  </a:cubicBezTo>
                  <a:cubicBezTo>
                    <a:pt x="575" y="254"/>
                    <a:pt x="592" y="238"/>
                    <a:pt x="592" y="238"/>
                  </a:cubicBezTo>
                  <a:cubicBezTo>
                    <a:pt x="592" y="238"/>
                    <a:pt x="619" y="203"/>
                    <a:pt x="624" y="198"/>
                  </a:cubicBezTo>
                  <a:cubicBezTo>
                    <a:pt x="628" y="193"/>
                    <a:pt x="650" y="167"/>
                    <a:pt x="650" y="167"/>
                  </a:cubicBezTo>
                  <a:cubicBezTo>
                    <a:pt x="652" y="140"/>
                    <a:pt x="633" y="137"/>
                    <a:pt x="633" y="137"/>
                  </a:cubicBezTo>
                  <a:cubicBezTo>
                    <a:pt x="612" y="131"/>
                    <a:pt x="575" y="156"/>
                    <a:pt x="575" y="156"/>
                  </a:cubicBezTo>
                  <a:cubicBezTo>
                    <a:pt x="565" y="160"/>
                    <a:pt x="566" y="154"/>
                    <a:pt x="566" y="154"/>
                  </a:cubicBezTo>
                  <a:cubicBezTo>
                    <a:pt x="567" y="143"/>
                    <a:pt x="599" y="109"/>
                    <a:pt x="599" y="109"/>
                  </a:cubicBezTo>
                  <a:cubicBezTo>
                    <a:pt x="599" y="109"/>
                    <a:pt x="603" y="106"/>
                    <a:pt x="605" y="106"/>
                  </a:cubicBezTo>
                  <a:cubicBezTo>
                    <a:pt x="607" y="106"/>
                    <a:pt x="659" y="77"/>
                    <a:pt x="662" y="77"/>
                  </a:cubicBezTo>
                  <a:cubicBezTo>
                    <a:pt x="665" y="77"/>
                    <a:pt x="684" y="67"/>
                    <a:pt x="684" y="67"/>
                  </a:cubicBezTo>
                  <a:cubicBezTo>
                    <a:pt x="697" y="58"/>
                    <a:pt x="686" y="48"/>
                    <a:pt x="686" y="48"/>
                  </a:cubicBezTo>
                  <a:cubicBezTo>
                    <a:pt x="674" y="36"/>
                    <a:pt x="663" y="49"/>
                    <a:pt x="663" y="49"/>
                  </a:cubicBezTo>
                  <a:close/>
                  <a:moveTo>
                    <a:pt x="590" y="319"/>
                  </a:moveTo>
                  <a:cubicBezTo>
                    <a:pt x="590" y="319"/>
                    <a:pt x="597" y="338"/>
                    <a:pt x="582" y="344"/>
                  </a:cubicBezTo>
                  <a:cubicBezTo>
                    <a:pt x="582" y="344"/>
                    <a:pt x="564" y="357"/>
                    <a:pt x="561" y="351"/>
                  </a:cubicBezTo>
                  <a:cubicBezTo>
                    <a:pt x="561" y="351"/>
                    <a:pt x="558" y="334"/>
                    <a:pt x="565" y="320"/>
                  </a:cubicBezTo>
                  <a:cubicBezTo>
                    <a:pt x="565" y="320"/>
                    <a:pt x="584" y="306"/>
                    <a:pt x="590" y="319"/>
                  </a:cubicBezTo>
                  <a:close/>
                  <a:moveTo>
                    <a:pt x="576" y="177"/>
                  </a:moveTo>
                  <a:cubicBezTo>
                    <a:pt x="576" y="177"/>
                    <a:pt x="592" y="165"/>
                    <a:pt x="598" y="162"/>
                  </a:cubicBezTo>
                  <a:cubicBezTo>
                    <a:pt x="604" y="158"/>
                    <a:pt x="610" y="159"/>
                    <a:pt x="608" y="163"/>
                  </a:cubicBezTo>
                  <a:cubicBezTo>
                    <a:pt x="608" y="163"/>
                    <a:pt x="588" y="187"/>
                    <a:pt x="579" y="190"/>
                  </a:cubicBezTo>
                  <a:cubicBezTo>
                    <a:pt x="579" y="190"/>
                    <a:pt x="573" y="201"/>
                    <a:pt x="567" y="195"/>
                  </a:cubicBezTo>
                  <a:cubicBezTo>
                    <a:pt x="567" y="195"/>
                    <a:pt x="566" y="183"/>
                    <a:pt x="576" y="177"/>
                  </a:cubicBezTo>
                  <a:close/>
                  <a:moveTo>
                    <a:pt x="575" y="219"/>
                  </a:moveTo>
                  <a:cubicBezTo>
                    <a:pt x="575" y="225"/>
                    <a:pt x="570" y="231"/>
                    <a:pt x="564" y="234"/>
                  </a:cubicBezTo>
                  <a:cubicBezTo>
                    <a:pt x="564" y="234"/>
                    <a:pt x="561" y="237"/>
                    <a:pt x="558" y="233"/>
                  </a:cubicBezTo>
                  <a:cubicBezTo>
                    <a:pt x="556" y="232"/>
                    <a:pt x="559" y="226"/>
                    <a:pt x="564" y="222"/>
                  </a:cubicBezTo>
                  <a:cubicBezTo>
                    <a:pt x="569" y="217"/>
                    <a:pt x="575" y="212"/>
                    <a:pt x="575" y="219"/>
                  </a:cubicBezTo>
                  <a:close/>
                  <a:moveTo>
                    <a:pt x="975" y="202"/>
                  </a:moveTo>
                  <a:cubicBezTo>
                    <a:pt x="987" y="177"/>
                    <a:pt x="961" y="171"/>
                    <a:pt x="961" y="171"/>
                  </a:cubicBezTo>
                  <a:cubicBezTo>
                    <a:pt x="950" y="167"/>
                    <a:pt x="947" y="191"/>
                    <a:pt x="947" y="191"/>
                  </a:cubicBezTo>
                  <a:cubicBezTo>
                    <a:pt x="944" y="204"/>
                    <a:pt x="929" y="207"/>
                    <a:pt x="929" y="207"/>
                  </a:cubicBezTo>
                  <a:cubicBezTo>
                    <a:pt x="922" y="208"/>
                    <a:pt x="930" y="179"/>
                    <a:pt x="930" y="179"/>
                  </a:cubicBezTo>
                  <a:cubicBezTo>
                    <a:pt x="937" y="146"/>
                    <a:pt x="939" y="102"/>
                    <a:pt x="941" y="102"/>
                  </a:cubicBezTo>
                  <a:cubicBezTo>
                    <a:pt x="941" y="91"/>
                    <a:pt x="931" y="88"/>
                    <a:pt x="931" y="88"/>
                  </a:cubicBezTo>
                  <a:cubicBezTo>
                    <a:pt x="921" y="84"/>
                    <a:pt x="920" y="93"/>
                    <a:pt x="920" y="93"/>
                  </a:cubicBezTo>
                  <a:cubicBezTo>
                    <a:pt x="909" y="135"/>
                    <a:pt x="909" y="135"/>
                    <a:pt x="909" y="135"/>
                  </a:cubicBezTo>
                  <a:cubicBezTo>
                    <a:pt x="898" y="179"/>
                    <a:pt x="898" y="179"/>
                    <a:pt x="898" y="179"/>
                  </a:cubicBezTo>
                  <a:cubicBezTo>
                    <a:pt x="884" y="229"/>
                    <a:pt x="884" y="229"/>
                    <a:pt x="884" y="229"/>
                  </a:cubicBezTo>
                  <a:cubicBezTo>
                    <a:pt x="872" y="252"/>
                    <a:pt x="821" y="265"/>
                    <a:pt x="821" y="265"/>
                  </a:cubicBezTo>
                  <a:cubicBezTo>
                    <a:pt x="804" y="268"/>
                    <a:pt x="800" y="275"/>
                    <a:pt x="800" y="275"/>
                  </a:cubicBezTo>
                  <a:cubicBezTo>
                    <a:pt x="806" y="306"/>
                    <a:pt x="866" y="286"/>
                    <a:pt x="868" y="286"/>
                  </a:cubicBezTo>
                  <a:cubicBezTo>
                    <a:pt x="867" y="303"/>
                    <a:pt x="848" y="338"/>
                    <a:pt x="848" y="338"/>
                  </a:cubicBezTo>
                  <a:cubicBezTo>
                    <a:pt x="833" y="381"/>
                    <a:pt x="774" y="414"/>
                    <a:pt x="774" y="414"/>
                  </a:cubicBezTo>
                  <a:cubicBezTo>
                    <a:pt x="766" y="419"/>
                    <a:pt x="767" y="423"/>
                    <a:pt x="767" y="423"/>
                  </a:cubicBezTo>
                  <a:cubicBezTo>
                    <a:pt x="803" y="425"/>
                    <a:pt x="854" y="368"/>
                    <a:pt x="854" y="368"/>
                  </a:cubicBezTo>
                  <a:cubicBezTo>
                    <a:pt x="889" y="330"/>
                    <a:pt x="907" y="263"/>
                    <a:pt x="907" y="263"/>
                  </a:cubicBezTo>
                  <a:cubicBezTo>
                    <a:pt x="957" y="240"/>
                    <a:pt x="975" y="202"/>
                    <a:pt x="975" y="202"/>
                  </a:cubicBezTo>
                  <a:close/>
                  <a:moveTo>
                    <a:pt x="973" y="365"/>
                  </a:moveTo>
                  <a:cubicBezTo>
                    <a:pt x="935" y="343"/>
                    <a:pt x="933" y="328"/>
                    <a:pt x="928" y="324"/>
                  </a:cubicBezTo>
                  <a:cubicBezTo>
                    <a:pt x="928" y="324"/>
                    <a:pt x="928" y="324"/>
                    <a:pt x="928" y="324"/>
                  </a:cubicBezTo>
                  <a:cubicBezTo>
                    <a:pt x="923" y="319"/>
                    <a:pt x="911" y="321"/>
                    <a:pt x="911" y="321"/>
                  </a:cubicBezTo>
                  <a:cubicBezTo>
                    <a:pt x="911" y="326"/>
                    <a:pt x="918" y="352"/>
                    <a:pt x="918" y="352"/>
                  </a:cubicBezTo>
                  <a:cubicBezTo>
                    <a:pt x="931" y="389"/>
                    <a:pt x="954" y="404"/>
                    <a:pt x="954" y="404"/>
                  </a:cubicBezTo>
                  <a:cubicBezTo>
                    <a:pt x="968" y="415"/>
                    <a:pt x="989" y="402"/>
                    <a:pt x="989" y="402"/>
                  </a:cubicBezTo>
                  <a:cubicBezTo>
                    <a:pt x="1003" y="398"/>
                    <a:pt x="1016" y="378"/>
                    <a:pt x="1016" y="378"/>
                  </a:cubicBezTo>
                  <a:cubicBezTo>
                    <a:pt x="989" y="374"/>
                    <a:pt x="989" y="374"/>
                    <a:pt x="989" y="374"/>
                  </a:cubicBezTo>
                  <a:cubicBezTo>
                    <a:pt x="984" y="374"/>
                    <a:pt x="973" y="365"/>
                    <a:pt x="973" y="365"/>
                  </a:cubicBezTo>
                  <a:close/>
                  <a:moveTo>
                    <a:pt x="1167" y="188"/>
                  </a:moveTo>
                  <a:cubicBezTo>
                    <a:pt x="1170" y="193"/>
                    <a:pt x="1166" y="204"/>
                    <a:pt x="1166" y="204"/>
                  </a:cubicBezTo>
                  <a:cubicBezTo>
                    <a:pt x="1166" y="215"/>
                    <a:pt x="1171" y="214"/>
                    <a:pt x="1171" y="214"/>
                  </a:cubicBezTo>
                  <a:cubicBezTo>
                    <a:pt x="1194" y="209"/>
                    <a:pt x="1197" y="193"/>
                    <a:pt x="1197" y="186"/>
                  </a:cubicBezTo>
                  <a:cubicBezTo>
                    <a:pt x="1197" y="179"/>
                    <a:pt x="1189" y="175"/>
                    <a:pt x="1185" y="173"/>
                  </a:cubicBezTo>
                  <a:cubicBezTo>
                    <a:pt x="1180" y="171"/>
                    <a:pt x="1152" y="142"/>
                    <a:pt x="1152" y="142"/>
                  </a:cubicBezTo>
                  <a:cubicBezTo>
                    <a:pt x="1150" y="140"/>
                    <a:pt x="1146" y="140"/>
                    <a:pt x="1146" y="140"/>
                  </a:cubicBezTo>
                  <a:cubicBezTo>
                    <a:pt x="1137" y="167"/>
                    <a:pt x="1164" y="183"/>
                    <a:pt x="1167" y="188"/>
                  </a:cubicBezTo>
                  <a:close/>
                  <a:moveTo>
                    <a:pt x="1379" y="146"/>
                  </a:moveTo>
                  <a:cubicBezTo>
                    <a:pt x="1359" y="130"/>
                    <a:pt x="1307" y="145"/>
                    <a:pt x="1307" y="145"/>
                  </a:cubicBezTo>
                  <a:cubicBezTo>
                    <a:pt x="1295" y="149"/>
                    <a:pt x="1302" y="135"/>
                    <a:pt x="1302" y="135"/>
                  </a:cubicBezTo>
                  <a:cubicBezTo>
                    <a:pt x="1308" y="128"/>
                    <a:pt x="1309" y="115"/>
                    <a:pt x="1309" y="115"/>
                  </a:cubicBezTo>
                  <a:cubicBezTo>
                    <a:pt x="1310" y="102"/>
                    <a:pt x="1291" y="102"/>
                    <a:pt x="1291" y="102"/>
                  </a:cubicBezTo>
                  <a:cubicBezTo>
                    <a:pt x="1280" y="101"/>
                    <a:pt x="1285" y="92"/>
                    <a:pt x="1285" y="92"/>
                  </a:cubicBezTo>
                  <a:cubicBezTo>
                    <a:pt x="1293" y="93"/>
                    <a:pt x="1304" y="75"/>
                    <a:pt x="1304" y="75"/>
                  </a:cubicBezTo>
                  <a:cubicBezTo>
                    <a:pt x="1311" y="63"/>
                    <a:pt x="1332" y="46"/>
                    <a:pt x="1332" y="46"/>
                  </a:cubicBezTo>
                  <a:cubicBezTo>
                    <a:pt x="1345" y="34"/>
                    <a:pt x="1344" y="17"/>
                    <a:pt x="1344" y="17"/>
                  </a:cubicBezTo>
                  <a:cubicBezTo>
                    <a:pt x="1339" y="4"/>
                    <a:pt x="1311" y="3"/>
                    <a:pt x="1311" y="3"/>
                  </a:cubicBezTo>
                  <a:cubicBezTo>
                    <a:pt x="1301" y="3"/>
                    <a:pt x="1302" y="21"/>
                    <a:pt x="1302" y="21"/>
                  </a:cubicBezTo>
                  <a:cubicBezTo>
                    <a:pt x="1302" y="32"/>
                    <a:pt x="1293" y="46"/>
                    <a:pt x="1293" y="46"/>
                  </a:cubicBezTo>
                  <a:cubicBezTo>
                    <a:pt x="1277" y="79"/>
                    <a:pt x="1238" y="105"/>
                    <a:pt x="1238" y="105"/>
                  </a:cubicBezTo>
                  <a:cubicBezTo>
                    <a:pt x="1229" y="108"/>
                    <a:pt x="1234" y="119"/>
                    <a:pt x="1234" y="119"/>
                  </a:cubicBezTo>
                  <a:cubicBezTo>
                    <a:pt x="1240" y="126"/>
                    <a:pt x="1267" y="117"/>
                    <a:pt x="1267" y="117"/>
                  </a:cubicBezTo>
                  <a:cubicBezTo>
                    <a:pt x="1267" y="117"/>
                    <a:pt x="1258" y="148"/>
                    <a:pt x="1256" y="155"/>
                  </a:cubicBezTo>
                  <a:cubicBezTo>
                    <a:pt x="1253" y="163"/>
                    <a:pt x="1240" y="182"/>
                    <a:pt x="1236" y="183"/>
                  </a:cubicBezTo>
                  <a:cubicBezTo>
                    <a:pt x="1233" y="183"/>
                    <a:pt x="1230" y="184"/>
                    <a:pt x="1224" y="184"/>
                  </a:cubicBezTo>
                  <a:cubicBezTo>
                    <a:pt x="1217" y="184"/>
                    <a:pt x="1214" y="199"/>
                    <a:pt x="1214" y="199"/>
                  </a:cubicBezTo>
                  <a:cubicBezTo>
                    <a:pt x="1180" y="229"/>
                    <a:pt x="1180" y="229"/>
                    <a:pt x="1180" y="229"/>
                  </a:cubicBezTo>
                  <a:cubicBezTo>
                    <a:pt x="1170" y="241"/>
                    <a:pt x="1155" y="239"/>
                    <a:pt x="1155" y="239"/>
                  </a:cubicBezTo>
                  <a:cubicBezTo>
                    <a:pt x="1143" y="238"/>
                    <a:pt x="1124" y="230"/>
                    <a:pt x="1124" y="230"/>
                  </a:cubicBezTo>
                  <a:cubicBezTo>
                    <a:pt x="1127" y="282"/>
                    <a:pt x="1169" y="280"/>
                    <a:pt x="1169" y="280"/>
                  </a:cubicBezTo>
                  <a:cubicBezTo>
                    <a:pt x="1173" y="280"/>
                    <a:pt x="1177" y="252"/>
                    <a:pt x="1177" y="252"/>
                  </a:cubicBezTo>
                  <a:cubicBezTo>
                    <a:pt x="1183" y="242"/>
                    <a:pt x="1228" y="222"/>
                    <a:pt x="1228" y="222"/>
                  </a:cubicBezTo>
                  <a:cubicBezTo>
                    <a:pt x="1256" y="212"/>
                    <a:pt x="1260" y="221"/>
                    <a:pt x="1260" y="221"/>
                  </a:cubicBezTo>
                  <a:cubicBezTo>
                    <a:pt x="1260" y="221"/>
                    <a:pt x="1260" y="224"/>
                    <a:pt x="1257" y="227"/>
                  </a:cubicBezTo>
                  <a:cubicBezTo>
                    <a:pt x="1254" y="231"/>
                    <a:pt x="1243" y="241"/>
                    <a:pt x="1238" y="245"/>
                  </a:cubicBezTo>
                  <a:cubicBezTo>
                    <a:pt x="1233" y="248"/>
                    <a:pt x="1228" y="249"/>
                    <a:pt x="1233" y="253"/>
                  </a:cubicBezTo>
                  <a:cubicBezTo>
                    <a:pt x="1237" y="258"/>
                    <a:pt x="1244" y="250"/>
                    <a:pt x="1251" y="248"/>
                  </a:cubicBezTo>
                  <a:cubicBezTo>
                    <a:pt x="1257" y="245"/>
                    <a:pt x="1267" y="237"/>
                    <a:pt x="1272" y="234"/>
                  </a:cubicBezTo>
                  <a:cubicBezTo>
                    <a:pt x="1276" y="232"/>
                    <a:pt x="1292" y="226"/>
                    <a:pt x="1302" y="223"/>
                  </a:cubicBezTo>
                  <a:cubicBezTo>
                    <a:pt x="1312" y="220"/>
                    <a:pt x="1316" y="218"/>
                    <a:pt x="1322" y="217"/>
                  </a:cubicBezTo>
                  <a:cubicBezTo>
                    <a:pt x="1327" y="217"/>
                    <a:pt x="1327" y="214"/>
                    <a:pt x="1332" y="209"/>
                  </a:cubicBezTo>
                  <a:cubicBezTo>
                    <a:pt x="1337" y="204"/>
                    <a:pt x="1374" y="168"/>
                    <a:pt x="1374" y="168"/>
                  </a:cubicBezTo>
                  <a:cubicBezTo>
                    <a:pt x="1381" y="161"/>
                    <a:pt x="1379" y="146"/>
                    <a:pt x="1379" y="146"/>
                  </a:cubicBezTo>
                  <a:close/>
                  <a:moveTo>
                    <a:pt x="1326" y="182"/>
                  </a:moveTo>
                  <a:cubicBezTo>
                    <a:pt x="1326" y="182"/>
                    <a:pt x="1310" y="195"/>
                    <a:pt x="1296" y="188"/>
                  </a:cubicBezTo>
                  <a:cubicBezTo>
                    <a:pt x="1296" y="188"/>
                    <a:pt x="1283" y="183"/>
                    <a:pt x="1272" y="193"/>
                  </a:cubicBezTo>
                  <a:cubicBezTo>
                    <a:pt x="1272" y="193"/>
                    <a:pt x="1263" y="201"/>
                    <a:pt x="1263" y="194"/>
                  </a:cubicBezTo>
                  <a:cubicBezTo>
                    <a:pt x="1263" y="194"/>
                    <a:pt x="1264" y="174"/>
                    <a:pt x="1291" y="163"/>
                  </a:cubicBezTo>
                  <a:cubicBezTo>
                    <a:pt x="1291" y="163"/>
                    <a:pt x="1324" y="149"/>
                    <a:pt x="1341" y="157"/>
                  </a:cubicBezTo>
                  <a:cubicBezTo>
                    <a:pt x="1341" y="157"/>
                    <a:pt x="1334" y="175"/>
                    <a:pt x="1326" y="182"/>
                  </a:cubicBezTo>
                  <a:close/>
                  <a:moveTo>
                    <a:pt x="1310" y="246"/>
                  </a:moveTo>
                  <a:cubicBezTo>
                    <a:pt x="1301" y="252"/>
                    <a:pt x="1301" y="252"/>
                    <a:pt x="1301" y="252"/>
                  </a:cubicBezTo>
                  <a:cubicBezTo>
                    <a:pt x="1251" y="277"/>
                    <a:pt x="1251" y="277"/>
                    <a:pt x="1251" y="277"/>
                  </a:cubicBezTo>
                  <a:cubicBezTo>
                    <a:pt x="1171" y="318"/>
                    <a:pt x="1171" y="318"/>
                    <a:pt x="1171" y="318"/>
                  </a:cubicBezTo>
                  <a:cubicBezTo>
                    <a:pt x="1168" y="331"/>
                    <a:pt x="1186" y="329"/>
                    <a:pt x="1193" y="329"/>
                  </a:cubicBezTo>
                  <a:cubicBezTo>
                    <a:pt x="1200" y="329"/>
                    <a:pt x="1217" y="327"/>
                    <a:pt x="1217" y="327"/>
                  </a:cubicBezTo>
                  <a:cubicBezTo>
                    <a:pt x="1243" y="308"/>
                    <a:pt x="1247" y="312"/>
                    <a:pt x="1247" y="312"/>
                  </a:cubicBezTo>
                  <a:cubicBezTo>
                    <a:pt x="1248" y="316"/>
                    <a:pt x="1248" y="315"/>
                    <a:pt x="1242" y="319"/>
                  </a:cubicBezTo>
                  <a:cubicBezTo>
                    <a:pt x="1236" y="324"/>
                    <a:pt x="1226" y="343"/>
                    <a:pt x="1226" y="343"/>
                  </a:cubicBezTo>
                  <a:cubicBezTo>
                    <a:pt x="1226" y="353"/>
                    <a:pt x="1239" y="342"/>
                    <a:pt x="1241" y="340"/>
                  </a:cubicBezTo>
                  <a:cubicBezTo>
                    <a:pt x="1243" y="337"/>
                    <a:pt x="1259" y="330"/>
                    <a:pt x="1262" y="324"/>
                  </a:cubicBezTo>
                  <a:cubicBezTo>
                    <a:pt x="1266" y="317"/>
                    <a:pt x="1285" y="310"/>
                    <a:pt x="1291" y="306"/>
                  </a:cubicBezTo>
                  <a:cubicBezTo>
                    <a:pt x="1298" y="302"/>
                    <a:pt x="1308" y="295"/>
                    <a:pt x="1308" y="295"/>
                  </a:cubicBezTo>
                  <a:cubicBezTo>
                    <a:pt x="1320" y="275"/>
                    <a:pt x="1345" y="261"/>
                    <a:pt x="1345" y="261"/>
                  </a:cubicBezTo>
                  <a:cubicBezTo>
                    <a:pt x="1350" y="258"/>
                    <a:pt x="1340" y="247"/>
                    <a:pt x="1340" y="247"/>
                  </a:cubicBezTo>
                  <a:cubicBezTo>
                    <a:pt x="1333" y="241"/>
                    <a:pt x="1310" y="246"/>
                    <a:pt x="1310" y="246"/>
                  </a:cubicBezTo>
                  <a:close/>
                  <a:moveTo>
                    <a:pt x="1291" y="281"/>
                  </a:moveTo>
                  <a:cubicBezTo>
                    <a:pt x="1291" y="281"/>
                    <a:pt x="1274" y="294"/>
                    <a:pt x="1273" y="294"/>
                  </a:cubicBezTo>
                  <a:cubicBezTo>
                    <a:pt x="1271" y="295"/>
                    <a:pt x="1265" y="305"/>
                    <a:pt x="1259" y="300"/>
                  </a:cubicBezTo>
                  <a:cubicBezTo>
                    <a:pt x="1259" y="300"/>
                    <a:pt x="1261" y="288"/>
                    <a:pt x="1283" y="276"/>
                  </a:cubicBezTo>
                  <a:cubicBezTo>
                    <a:pt x="1283" y="276"/>
                    <a:pt x="1291" y="269"/>
                    <a:pt x="1294" y="271"/>
                  </a:cubicBezTo>
                  <a:cubicBezTo>
                    <a:pt x="1294" y="272"/>
                    <a:pt x="1298" y="274"/>
                    <a:pt x="1291" y="281"/>
                  </a:cubicBezTo>
                  <a:close/>
                  <a:moveTo>
                    <a:pt x="1299" y="353"/>
                  </a:moveTo>
                  <a:cubicBezTo>
                    <a:pt x="1296" y="353"/>
                    <a:pt x="1272" y="356"/>
                    <a:pt x="1262" y="357"/>
                  </a:cubicBezTo>
                  <a:cubicBezTo>
                    <a:pt x="1253" y="357"/>
                    <a:pt x="1231" y="355"/>
                    <a:pt x="1231" y="355"/>
                  </a:cubicBezTo>
                  <a:cubicBezTo>
                    <a:pt x="1227" y="365"/>
                    <a:pt x="1227" y="365"/>
                    <a:pt x="1227" y="365"/>
                  </a:cubicBezTo>
                  <a:cubicBezTo>
                    <a:pt x="1186" y="376"/>
                    <a:pt x="1153" y="393"/>
                    <a:pt x="1153" y="393"/>
                  </a:cubicBezTo>
                  <a:cubicBezTo>
                    <a:pt x="1151" y="417"/>
                    <a:pt x="1187" y="417"/>
                    <a:pt x="1187" y="417"/>
                  </a:cubicBezTo>
                  <a:cubicBezTo>
                    <a:pt x="1197" y="417"/>
                    <a:pt x="1218" y="408"/>
                    <a:pt x="1218" y="408"/>
                  </a:cubicBezTo>
                  <a:cubicBezTo>
                    <a:pt x="1228" y="399"/>
                    <a:pt x="1241" y="400"/>
                    <a:pt x="1241" y="400"/>
                  </a:cubicBezTo>
                  <a:cubicBezTo>
                    <a:pt x="1252" y="421"/>
                    <a:pt x="1243" y="442"/>
                    <a:pt x="1243" y="442"/>
                  </a:cubicBezTo>
                  <a:cubicBezTo>
                    <a:pt x="1235" y="444"/>
                    <a:pt x="1206" y="434"/>
                    <a:pt x="1196" y="434"/>
                  </a:cubicBezTo>
                  <a:cubicBezTo>
                    <a:pt x="1186" y="434"/>
                    <a:pt x="1180" y="434"/>
                    <a:pt x="1180" y="434"/>
                  </a:cubicBezTo>
                  <a:cubicBezTo>
                    <a:pt x="1180" y="434"/>
                    <a:pt x="1183" y="444"/>
                    <a:pt x="1191" y="448"/>
                  </a:cubicBezTo>
                  <a:cubicBezTo>
                    <a:pt x="1198" y="452"/>
                    <a:pt x="1201" y="454"/>
                    <a:pt x="1208" y="459"/>
                  </a:cubicBezTo>
                  <a:cubicBezTo>
                    <a:pt x="1214" y="465"/>
                    <a:pt x="1252" y="473"/>
                    <a:pt x="1252" y="473"/>
                  </a:cubicBezTo>
                  <a:cubicBezTo>
                    <a:pt x="1253" y="469"/>
                    <a:pt x="1263" y="468"/>
                    <a:pt x="1263" y="468"/>
                  </a:cubicBezTo>
                  <a:cubicBezTo>
                    <a:pt x="1285" y="452"/>
                    <a:pt x="1276" y="418"/>
                    <a:pt x="1276" y="418"/>
                  </a:cubicBezTo>
                  <a:cubicBezTo>
                    <a:pt x="1270" y="408"/>
                    <a:pt x="1275" y="399"/>
                    <a:pt x="1275" y="399"/>
                  </a:cubicBezTo>
                  <a:cubicBezTo>
                    <a:pt x="1298" y="392"/>
                    <a:pt x="1312" y="374"/>
                    <a:pt x="1312" y="374"/>
                  </a:cubicBezTo>
                  <a:cubicBezTo>
                    <a:pt x="1326" y="361"/>
                    <a:pt x="1302" y="354"/>
                    <a:pt x="1299" y="3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xmlns="" id="{ED0D91A3-423F-4AC4-BDB8-3E7D0B8FBE9E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5831" y="3247188"/>
              <a:ext cx="411595" cy="481541"/>
            </a:xfrm>
            <a:custGeom>
              <a:avLst/>
              <a:gdLst>
                <a:gd name="T0" fmla="*/ 64 w 153"/>
                <a:gd name="T1" fmla="*/ 21 h 179"/>
                <a:gd name="T2" fmla="*/ 64 w 153"/>
                <a:gd name="T3" fmla="*/ 179 h 179"/>
                <a:gd name="T4" fmla="*/ 89 w 153"/>
                <a:gd name="T5" fmla="*/ 179 h 179"/>
                <a:gd name="T6" fmla="*/ 89 w 153"/>
                <a:gd name="T7" fmla="*/ 21 h 179"/>
                <a:gd name="T8" fmla="*/ 153 w 153"/>
                <a:gd name="T9" fmla="*/ 21 h 179"/>
                <a:gd name="T10" fmla="*/ 153 w 153"/>
                <a:gd name="T11" fmla="*/ 0 h 179"/>
                <a:gd name="T12" fmla="*/ 0 w 153"/>
                <a:gd name="T13" fmla="*/ 0 h 179"/>
                <a:gd name="T14" fmla="*/ 0 w 153"/>
                <a:gd name="T15" fmla="*/ 21 h 179"/>
                <a:gd name="T16" fmla="*/ 64 w 153"/>
                <a:gd name="T17" fmla="*/ 21 h 179"/>
                <a:gd name="T18" fmla="*/ 64 w 153"/>
                <a:gd name="T19" fmla="*/ 2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179">
                  <a:moveTo>
                    <a:pt x="64" y="21"/>
                  </a:moveTo>
                  <a:lnTo>
                    <a:pt x="64" y="179"/>
                  </a:lnTo>
                  <a:lnTo>
                    <a:pt x="89" y="179"/>
                  </a:lnTo>
                  <a:lnTo>
                    <a:pt x="89" y="21"/>
                  </a:lnTo>
                  <a:lnTo>
                    <a:pt x="153" y="21"/>
                  </a:lnTo>
                  <a:lnTo>
                    <a:pt x="153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64" y="21"/>
                  </a:lnTo>
                  <a:lnTo>
                    <a:pt x="64" y="21"/>
                  </a:lnTo>
                  <a:close/>
                </a:path>
              </a:pathLst>
            </a:custGeom>
            <a:solidFill>
              <a:schemeClr val="bg1"/>
            </a:solidFill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xmlns="" id="{72DB405F-EC41-4CB1-A68E-187268D2B70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6668" y="3365555"/>
              <a:ext cx="303989" cy="368554"/>
            </a:xfrm>
            <a:custGeom>
              <a:avLst/>
              <a:gdLst>
                <a:gd name="T0" fmla="*/ 32 w 65"/>
                <a:gd name="T1" fmla="*/ 0 h 79"/>
                <a:gd name="T2" fmla="*/ 2 w 65"/>
                <a:gd name="T3" fmla="*/ 25 h 79"/>
                <a:gd name="T4" fmla="*/ 21 w 65"/>
                <a:gd name="T5" fmla="*/ 43 h 79"/>
                <a:gd name="T6" fmla="*/ 37 w 65"/>
                <a:gd name="T7" fmla="*/ 47 h 79"/>
                <a:gd name="T8" fmla="*/ 52 w 65"/>
                <a:gd name="T9" fmla="*/ 57 h 79"/>
                <a:gd name="T10" fmla="*/ 34 w 65"/>
                <a:gd name="T11" fmla="*/ 70 h 79"/>
                <a:gd name="T12" fmla="*/ 12 w 65"/>
                <a:gd name="T13" fmla="*/ 54 h 79"/>
                <a:gd name="T14" fmla="*/ 0 w 65"/>
                <a:gd name="T15" fmla="*/ 54 h 79"/>
                <a:gd name="T16" fmla="*/ 34 w 65"/>
                <a:gd name="T17" fmla="*/ 79 h 79"/>
                <a:gd name="T18" fmla="*/ 65 w 65"/>
                <a:gd name="T19" fmla="*/ 56 h 79"/>
                <a:gd name="T20" fmla="*/ 43 w 65"/>
                <a:gd name="T21" fmla="*/ 35 h 79"/>
                <a:gd name="T22" fmla="*/ 29 w 65"/>
                <a:gd name="T23" fmla="*/ 32 h 79"/>
                <a:gd name="T24" fmla="*/ 15 w 65"/>
                <a:gd name="T25" fmla="*/ 22 h 79"/>
                <a:gd name="T26" fmla="*/ 31 w 65"/>
                <a:gd name="T27" fmla="*/ 12 h 79"/>
                <a:gd name="T28" fmla="*/ 50 w 65"/>
                <a:gd name="T29" fmla="*/ 25 h 79"/>
                <a:gd name="T30" fmla="*/ 63 w 65"/>
                <a:gd name="T31" fmla="*/ 25 h 79"/>
                <a:gd name="T32" fmla="*/ 32 w 65"/>
                <a:gd name="T33" fmla="*/ 0 h 79"/>
                <a:gd name="T34" fmla="*/ 32 w 65"/>
                <a:gd name="T3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5" h="79">
                  <a:moveTo>
                    <a:pt x="32" y="0"/>
                  </a:moveTo>
                  <a:cubicBezTo>
                    <a:pt x="13" y="1"/>
                    <a:pt x="3" y="10"/>
                    <a:pt x="2" y="25"/>
                  </a:cubicBezTo>
                  <a:cubicBezTo>
                    <a:pt x="2" y="34"/>
                    <a:pt x="8" y="40"/>
                    <a:pt x="21" y="43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48" y="49"/>
                    <a:pt x="53" y="53"/>
                    <a:pt x="52" y="57"/>
                  </a:cubicBezTo>
                  <a:cubicBezTo>
                    <a:pt x="52" y="65"/>
                    <a:pt x="46" y="69"/>
                    <a:pt x="34" y="70"/>
                  </a:cubicBezTo>
                  <a:cubicBezTo>
                    <a:pt x="20" y="70"/>
                    <a:pt x="13" y="64"/>
                    <a:pt x="12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71"/>
                    <a:pt x="12" y="79"/>
                    <a:pt x="34" y="79"/>
                  </a:cubicBezTo>
                  <a:cubicBezTo>
                    <a:pt x="54" y="79"/>
                    <a:pt x="64" y="71"/>
                    <a:pt x="65" y="56"/>
                  </a:cubicBezTo>
                  <a:cubicBezTo>
                    <a:pt x="65" y="45"/>
                    <a:pt x="58" y="39"/>
                    <a:pt x="43" y="35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19" y="31"/>
                    <a:pt x="14" y="27"/>
                    <a:pt x="15" y="22"/>
                  </a:cubicBezTo>
                  <a:cubicBezTo>
                    <a:pt x="16" y="16"/>
                    <a:pt x="21" y="12"/>
                    <a:pt x="31" y="12"/>
                  </a:cubicBezTo>
                  <a:cubicBezTo>
                    <a:pt x="43" y="12"/>
                    <a:pt x="50" y="16"/>
                    <a:pt x="50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2" y="9"/>
                    <a:pt x="51" y="1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lose/>
                </a:path>
              </a:pathLst>
            </a:custGeom>
            <a:solidFill>
              <a:schemeClr val="bg1"/>
            </a:solidFill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xmlns="" id="{22959529-51E1-49FF-9A58-D77DF29BBC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98672" y="3247188"/>
              <a:ext cx="59184" cy="481541"/>
            </a:xfrm>
            <a:custGeom>
              <a:avLst/>
              <a:gdLst>
                <a:gd name="T0" fmla="*/ 0 w 22"/>
                <a:gd name="T1" fmla="*/ 49 h 179"/>
                <a:gd name="T2" fmla="*/ 0 w 22"/>
                <a:gd name="T3" fmla="*/ 179 h 179"/>
                <a:gd name="T4" fmla="*/ 22 w 22"/>
                <a:gd name="T5" fmla="*/ 179 h 179"/>
                <a:gd name="T6" fmla="*/ 22 w 22"/>
                <a:gd name="T7" fmla="*/ 49 h 179"/>
                <a:gd name="T8" fmla="*/ 0 w 22"/>
                <a:gd name="T9" fmla="*/ 49 h 179"/>
                <a:gd name="T10" fmla="*/ 0 w 22"/>
                <a:gd name="T11" fmla="*/ 49 h 179"/>
                <a:gd name="T12" fmla="*/ 22 w 22"/>
                <a:gd name="T13" fmla="*/ 0 h 179"/>
                <a:gd name="T14" fmla="*/ 0 w 22"/>
                <a:gd name="T15" fmla="*/ 0 h 179"/>
                <a:gd name="T16" fmla="*/ 0 w 22"/>
                <a:gd name="T17" fmla="*/ 25 h 179"/>
                <a:gd name="T18" fmla="*/ 22 w 22"/>
                <a:gd name="T19" fmla="*/ 25 h 179"/>
                <a:gd name="T20" fmla="*/ 22 w 22"/>
                <a:gd name="T21" fmla="*/ 0 h 179"/>
                <a:gd name="T22" fmla="*/ 22 w 22"/>
                <a:gd name="T2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79">
                  <a:moveTo>
                    <a:pt x="0" y="49"/>
                  </a:moveTo>
                  <a:lnTo>
                    <a:pt x="0" y="179"/>
                  </a:lnTo>
                  <a:lnTo>
                    <a:pt x="22" y="179"/>
                  </a:lnTo>
                  <a:lnTo>
                    <a:pt x="22" y="49"/>
                  </a:lnTo>
                  <a:lnTo>
                    <a:pt x="0" y="49"/>
                  </a:lnTo>
                  <a:lnTo>
                    <a:pt x="0" y="49"/>
                  </a:lnTo>
                  <a:close/>
                  <a:moveTo>
                    <a:pt x="22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22" y="25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chemeClr val="bg1"/>
            </a:solidFill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xmlns="" id="{A59393F6-C6EB-4F92-9D5C-CF8C09E9AF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0082" y="3365555"/>
              <a:ext cx="303989" cy="363174"/>
            </a:xfrm>
            <a:custGeom>
              <a:avLst/>
              <a:gdLst>
                <a:gd name="T0" fmla="*/ 38 w 65"/>
                <a:gd name="T1" fmla="*/ 0 h 78"/>
                <a:gd name="T2" fmla="*/ 13 w 65"/>
                <a:gd name="T3" fmla="*/ 13 h 78"/>
                <a:gd name="T4" fmla="*/ 13 w 65"/>
                <a:gd name="T5" fmla="*/ 3 h 78"/>
                <a:gd name="T6" fmla="*/ 0 w 65"/>
                <a:gd name="T7" fmla="*/ 3 h 78"/>
                <a:gd name="T8" fmla="*/ 0 w 65"/>
                <a:gd name="T9" fmla="*/ 78 h 78"/>
                <a:gd name="T10" fmla="*/ 14 w 65"/>
                <a:gd name="T11" fmla="*/ 78 h 78"/>
                <a:gd name="T12" fmla="*/ 14 w 65"/>
                <a:gd name="T13" fmla="*/ 37 h 78"/>
                <a:gd name="T14" fmla="*/ 35 w 65"/>
                <a:gd name="T15" fmla="*/ 12 h 78"/>
                <a:gd name="T16" fmla="*/ 52 w 65"/>
                <a:gd name="T17" fmla="*/ 32 h 78"/>
                <a:gd name="T18" fmla="*/ 52 w 65"/>
                <a:gd name="T19" fmla="*/ 78 h 78"/>
                <a:gd name="T20" fmla="*/ 65 w 65"/>
                <a:gd name="T21" fmla="*/ 78 h 78"/>
                <a:gd name="T22" fmla="*/ 65 w 65"/>
                <a:gd name="T23" fmla="*/ 27 h 78"/>
                <a:gd name="T24" fmla="*/ 38 w 65"/>
                <a:gd name="T25" fmla="*/ 0 h 78"/>
                <a:gd name="T26" fmla="*/ 38 w 65"/>
                <a:gd name="T2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78">
                  <a:moveTo>
                    <a:pt x="38" y="0"/>
                  </a:moveTo>
                  <a:cubicBezTo>
                    <a:pt x="28" y="0"/>
                    <a:pt x="20" y="5"/>
                    <a:pt x="13" y="1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21"/>
                    <a:pt x="21" y="13"/>
                    <a:pt x="35" y="12"/>
                  </a:cubicBezTo>
                  <a:cubicBezTo>
                    <a:pt x="47" y="11"/>
                    <a:pt x="53" y="18"/>
                    <a:pt x="52" y="32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65" y="78"/>
                    <a:pt x="65" y="78"/>
                    <a:pt x="65" y="78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65" y="10"/>
                    <a:pt x="55" y="1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lose/>
                </a:path>
              </a:pathLst>
            </a:custGeom>
            <a:solidFill>
              <a:schemeClr val="bg1"/>
            </a:solidFill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xmlns="" id="{212979BD-868B-4C25-AC29-4E63F35E44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52847" y="3365555"/>
              <a:ext cx="325510" cy="508443"/>
            </a:xfrm>
            <a:custGeom>
              <a:avLst/>
              <a:gdLst>
                <a:gd name="T0" fmla="*/ 36 w 70"/>
                <a:gd name="T1" fmla="*/ 12 h 109"/>
                <a:gd name="T2" fmla="*/ 57 w 70"/>
                <a:gd name="T3" fmla="*/ 44 h 109"/>
                <a:gd name="T4" fmla="*/ 36 w 70"/>
                <a:gd name="T5" fmla="*/ 70 h 109"/>
                <a:gd name="T6" fmla="*/ 14 w 70"/>
                <a:gd name="T7" fmla="*/ 40 h 109"/>
                <a:gd name="T8" fmla="*/ 36 w 70"/>
                <a:gd name="T9" fmla="*/ 12 h 109"/>
                <a:gd name="T10" fmla="*/ 36 w 70"/>
                <a:gd name="T11" fmla="*/ 12 h 109"/>
                <a:gd name="T12" fmla="*/ 57 w 70"/>
                <a:gd name="T13" fmla="*/ 3 h 109"/>
                <a:gd name="T14" fmla="*/ 57 w 70"/>
                <a:gd name="T15" fmla="*/ 13 h 109"/>
                <a:gd name="T16" fmla="*/ 33 w 70"/>
                <a:gd name="T17" fmla="*/ 0 h 109"/>
                <a:gd name="T18" fmla="*/ 0 w 70"/>
                <a:gd name="T19" fmla="*/ 38 h 109"/>
                <a:gd name="T20" fmla="*/ 35 w 70"/>
                <a:gd name="T21" fmla="*/ 79 h 109"/>
                <a:gd name="T22" fmla="*/ 56 w 70"/>
                <a:gd name="T23" fmla="*/ 70 h 109"/>
                <a:gd name="T24" fmla="*/ 56 w 70"/>
                <a:gd name="T25" fmla="*/ 70 h 109"/>
                <a:gd name="T26" fmla="*/ 56 w 70"/>
                <a:gd name="T27" fmla="*/ 73 h 109"/>
                <a:gd name="T28" fmla="*/ 34 w 70"/>
                <a:gd name="T29" fmla="*/ 98 h 109"/>
                <a:gd name="T30" fmla="*/ 16 w 70"/>
                <a:gd name="T31" fmla="*/ 86 h 109"/>
                <a:gd name="T32" fmla="*/ 2 w 70"/>
                <a:gd name="T33" fmla="*/ 86 h 109"/>
                <a:gd name="T34" fmla="*/ 33 w 70"/>
                <a:gd name="T35" fmla="*/ 109 h 109"/>
                <a:gd name="T36" fmla="*/ 70 w 70"/>
                <a:gd name="T37" fmla="*/ 72 h 109"/>
                <a:gd name="T38" fmla="*/ 70 w 70"/>
                <a:gd name="T39" fmla="*/ 3 h 109"/>
                <a:gd name="T40" fmla="*/ 57 w 70"/>
                <a:gd name="T41" fmla="*/ 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0" h="109">
                  <a:moveTo>
                    <a:pt x="36" y="12"/>
                  </a:moveTo>
                  <a:cubicBezTo>
                    <a:pt x="50" y="12"/>
                    <a:pt x="57" y="23"/>
                    <a:pt x="57" y="44"/>
                  </a:cubicBezTo>
                  <a:cubicBezTo>
                    <a:pt x="57" y="60"/>
                    <a:pt x="50" y="69"/>
                    <a:pt x="36" y="70"/>
                  </a:cubicBezTo>
                  <a:cubicBezTo>
                    <a:pt x="22" y="69"/>
                    <a:pt x="15" y="60"/>
                    <a:pt x="14" y="40"/>
                  </a:cubicBezTo>
                  <a:cubicBezTo>
                    <a:pt x="14" y="22"/>
                    <a:pt x="21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lose/>
                  <a:moveTo>
                    <a:pt x="57" y="3"/>
                  </a:moveTo>
                  <a:cubicBezTo>
                    <a:pt x="57" y="13"/>
                    <a:pt x="57" y="13"/>
                    <a:pt x="57" y="13"/>
                  </a:cubicBezTo>
                  <a:cubicBezTo>
                    <a:pt x="51" y="5"/>
                    <a:pt x="43" y="0"/>
                    <a:pt x="33" y="0"/>
                  </a:cubicBezTo>
                  <a:cubicBezTo>
                    <a:pt x="12" y="1"/>
                    <a:pt x="1" y="14"/>
                    <a:pt x="0" y="38"/>
                  </a:cubicBezTo>
                  <a:cubicBezTo>
                    <a:pt x="1" y="65"/>
                    <a:pt x="13" y="79"/>
                    <a:pt x="35" y="79"/>
                  </a:cubicBezTo>
                  <a:cubicBezTo>
                    <a:pt x="45" y="79"/>
                    <a:pt x="52" y="76"/>
                    <a:pt x="56" y="70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6" y="73"/>
                    <a:pt x="56" y="73"/>
                    <a:pt x="56" y="73"/>
                  </a:cubicBezTo>
                  <a:cubicBezTo>
                    <a:pt x="57" y="90"/>
                    <a:pt x="50" y="98"/>
                    <a:pt x="34" y="98"/>
                  </a:cubicBezTo>
                  <a:cubicBezTo>
                    <a:pt x="24" y="98"/>
                    <a:pt x="18" y="94"/>
                    <a:pt x="16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4" y="101"/>
                    <a:pt x="15" y="109"/>
                    <a:pt x="33" y="109"/>
                  </a:cubicBezTo>
                  <a:cubicBezTo>
                    <a:pt x="58" y="109"/>
                    <a:pt x="70" y="96"/>
                    <a:pt x="70" y="72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57" y="3"/>
                    <a:pt x="57" y="3"/>
                    <a:pt x="57" y="3"/>
                  </a:cubicBezTo>
                  <a:close/>
                </a:path>
              </a:pathLst>
            </a:custGeom>
            <a:solidFill>
              <a:schemeClr val="bg1"/>
            </a:solidFill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Freeform 12">
              <a:extLst>
                <a:ext uri="{FF2B5EF4-FFF2-40B4-BE49-F238E27FC236}">
                  <a16:creationId xmlns:a16="http://schemas.microsoft.com/office/drawing/2014/main" xmlns="" id="{1EE6C6CC-3926-45F0-85FE-7F4B32B4E60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0584" y="3247188"/>
              <a:ext cx="301299" cy="481541"/>
            </a:xfrm>
            <a:custGeom>
              <a:avLst/>
              <a:gdLst>
                <a:gd name="T0" fmla="*/ 38 w 65"/>
                <a:gd name="T1" fmla="*/ 25 h 103"/>
                <a:gd name="T2" fmla="*/ 14 w 65"/>
                <a:gd name="T3" fmla="*/ 38 h 103"/>
                <a:gd name="T4" fmla="*/ 14 w 65"/>
                <a:gd name="T5" fmla="*/ 38 h 103"/>
                <a:gd name="T6" fmla="*/ 14 w 65"/>
                <a:gd name="T7" fmla="*/ 0 h 103"/>
                <a:gd name="T8" fmla="*/ 0 w 65"/>
                <a:gd name="T9" fmla="*/ 0 h 103"/>
                <a:gd name="T10" fmla="*/ 0 w 65"/>
                <a:gd name="T11" fmla="*/ 103 h 103"/>
                <a:gd name="T12" fmla="*/ 14 w 65"/>
                <a:gd name="T13" fmla="*/ 103 h 103"/>
                <a:gd name="T14" fmla="*/ 14 w 65"/>
                <a:gd name="T15" fmla="*/ 62 h 103"/>
                <a:gd name="T16" fmla="*/ 36 w 65"/>
                <a:gd name="T17" fmla="*/ 37 h 103"/>
                <a:gd name="T18" fmla="*/ 52 w 65"/>
                <a:gd name="T19" fmla="*/ 54 h 103"/>
                <a:gd name="T20" fmla="*/ 52 w 65"/>
                <a:gd name="T21" fmla="*/ 103 h 103"/>
                <a:gd name="T22" fmla="*/ 65 w 65"/>
                <a:gd name="T23" fmla="*/ 103 h 103"/>
                <a:gd name="T24" fmla="*/ 65 w 65"/>
                <a:gd name="T25" fmla="*/ 52 h 103"/>
                <a:gd name="T26" fmla="*/ 38 w 65"/>
                <a:gd name="T27" fmla="*/ 25 h 103"/>
                <a:gd name="T28" fmla="*/ 38 w 65"/>
                <a:gd name="T2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" h="103">
                  <a:moveTo>
                    <a:pt x="38" y="25"/>
                  </a:moveTo>
                  <a:cubicBezTo>
                    <a:pt x="28" y="25"/>
                    <a:pt x="21" y="29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14" y="103"/>
                    <a:pt x="14" y="103"/>
                    <a:pt x="14" y="103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4" y="46"/>
                    <a:pt x="22" y="38"/>
                    <a:pt x="36" y="37"/>
                  </a:cubicBezTo>
                  <a:cubicBezTo>
                    <a:pt x="47" y="37"/>
                    <a:pt x="52" y="42"/>
                    <a:pt x="52" y="5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5" y="35"/>
                    <a:pt x="55" y="26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lose/>
                </a:path>
              </a:pathLst>
            </a:custGeom>
            <a:solidFill>
              <a:schemeClr val="bg1"/>
            </a:solidFill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xmlns="" id="{D3DEA485-E02B-41B3-B00F-C4B6328869B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8729" y="3379005"/>
              <a:ext cx="298608" cy="360483"/>
            </a:xfrm>
            <a:custGeom>
              <a:avLst/>
              <a:gdLst>
                <a:gd name="T0" fmla="*/ 64 w 64"/>
                <a:gd name="T1" fmla="*/ 0 h 77"/>
                <a:gd name="T2" fmla="*/ 51 w 64"/>
                <a:gd name="T3" fmla="*/ 0 h 77"/>
                <a:gd name="T4" fmla="*/ 51 w 64"/>
                <a:gd name="T5" fmla="*/ 41 h 77"/>
                <a:gd name="T6" fmla="*/ 29 w 64"/>
                <a:gd name="T7" fmla="*/ 67 h 77"/>
                <a:gd name="T8" fmla="*/ 13 w 64"/>
                <a:gd name="T9" fmla="*/ 50 h 77"/>
                <a:gd name="T10" fmla="*/ 13 w 64"/>
                <a:gd name="T11" fmla="*/ 0 h 77"/>
                <a:gd name="T12" fmla="*/ 0 w 64"/>
                <a:gd name="T13" fmla="*/ 0 h 77"/>
                <a:gd name="T14" fmla="*/ 0 w 64"/>
                <a:gd name="T15" fmla="*/ 54 h 77"/>
                <a:gd name="T16" fmla="*/ 25 w 64"/>
                <a:gd name="T17" fmla="*/ 76 h 77"/>
                <a:gd name="T18" fmla="*/ 51 w 64"/>
                <a:gd name="T19" fmla="*/ 64 h 77"/>
                <a:gd name="T20" fmla="*/ 51 w 64"/>
                <a:gd name="T21" fmla="*/ 64 h 77"/>
                <a:gd name="T22" fmla="*/ 51 w 64"/>
                <a:gd name="T23" fmla="*/ 75 h 77"/>
                <a:gd name="T24" fmla="*/ 64 w 64"/>
                <a:gd name="T25" fmla="*/ 75 h 77"/>
                <a:gd name="T26" fmla="*/ 64 w 64"/>
                <a:gd name="T2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77">
                  <a:moveTo>
                    <a:pt x="64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49" y="58"/>
                    <a:pt x="42" y="66"/>
                    <a:pt x="29" y="67"/>
                  </a:cubicBezTo>
                  <a:cubicBezTo>
                    <a:pt x="18" y="67"/>
                    <a:pt x="13" y="61"/>
                    <a:pt x="13" y="5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8"/>
                    <a:pt x="9" y="76"/>
                    <a:pt x="25" y="76"/>
                  </a:cubicBezTo>
                  <a:cubicBezTo>
                    <a:pt x="37" y="77"/>
                    <a:pt x="45" y="73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75"/>
                    <a:pt x="51" y="75"/>
                    <a:pt x="51" y="75"/>
                  </a:cubicBezTo>
                  <a:cubicBezTo>
                    <a:pt x="64" y="75"/>
                    <a:pt x="64" y="75"/>
                    <a:pt x="64" y="75"/>
                  </a:cubicBezTo>
                  <a:cubicBezTo>
                    <a:pt x="64" y="0"/>
                    <a:pt x="64" y="0"/>
                    <a:pt x="64" y="0"/>
                  </a:cubicBezTo>
                  <a:close/>
                </a:path>
              </a:pathLst>
            </a:custGeom>
            <a:solidFill>
              <a:schemeClr val="bg1"/>
            </a:solidFill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xmlns="" id="{599B9436-32F2-4CDA-888B-6BF8D2FE45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66114" y="3365555"/>
              <a:ext cx="349722" cy="368554"/>
            </a:xfrm>
            <a:custGeom>
              <a:avLst/>
              <a:gdLst>
                <a:gd name="T0" fmla="*/ 34 w 75"/>
                <a:gd name="T1" fmla="*/ 11 h 79"/>
                <a:gd name="T2" fmla="*/ 53 w 75"/>
                <a:gd name="T3" fmla="*/ 23 h 79"/>
                <a:gd name="T4" fmla="*/ 46 w 75"/>
                <a:gd name="T5" fmla="*/ 32 h 79"/>
                <a:gd name="T6" fmla="*/ 24 w 75"/>
                <a:gd name="T7" fmla="*/ 35 h 79"/>
                <a:gd name="T8" fmla="*/ 0 w 75"/>
                <a:gd name="T9" fmla="*/ 58 h 79"/>
                <a:gd name="T10" fmla="*/ 25 w 75"/>
                <a:gd name="T11" fmla="*/ 79 h 79"/>
                <a:gd name="T12" fmla="*/ 54 w 75"/>
                <a:gd name="T13" fmla="*/ 68 h 79"/>
                <a:gd name="T14" fmla="*/ 67 w 75"/>
                <a:gd name="T15" fmla="*/ 79 h 79"/>
                <a:gd name="T16" fmla="*/ 72 w 75"/>
                <a:gd name="T17" fmla="*/ 78 h 79"/>
                <a:gd name="T18" fmla="*/ 75 w 75"/>
                <a:gd name="T19" fmla="*/ 78 h 79"/>
                <a:gd name="T20" fmla="*/ 75 w 75"/>
                <a:gd name="T21" fmla="*/ 69 h 79"/>
                <a:gd name="T22" fmla="*/ 72 w 75"/>
                <a:gd name="T23" fmla="*/ 70 h 79"/>
                <a:gd name="T24" fmla="*/ 70 w 75"/>
                <a:gd name="T25" fmla="*/ 70 h 79"/>
                <a:gd name="T26" fmla="*/ 66 w 75"/>
                <a:gd name="T27" fmla="*/ 65 h 79"/>
                <a:gd name="T28" fmla="*/ 66 w 75"/>
                <a:gd name="T29" fmla="*/ 22 h 79"/>
                <a:gd name="T30" fmla="*/ 37 w 75"/>
                <a:gd name="T31" fmla="*/ 0 h 79"/>
                <a:gd name="T32" fmla="*/ 4 w 75"/>
                <a:gd name="T33" fmla="*/ 26 h 79"/>
                <a:gd name="T34" fmla="*/ 16 w 75"/>
                <a:gd name="T35" fmla="*/ 26 h 79"/>
                <a:gd name="T36" fmla="*/ 34 w 75"/>
                <a:gd name="T37" fmla="*/ 11 h 79"/>
                <a:gd name="T38" fmla="*/ 34 w 75"/>
                <a:gd name="T39" fmla="*/ 11 h 79"/>
                <a:gd name="T40" fmla="*/ 28 w 75"/>
                <a:gd name="T41" fmla="*/ 70 h 79"/>
                <a:gd name="T42" fmla="*/ 14 w 75"/>
                <a:gd name="T43" fmla="*/ 57 h 79"/>
                <a:gd name="T44" fmla="*/ 31 w 75"/>
                <a:gd name="T45" fmla="*/ 45 h 79"/>
                <a:gd name="T46" fmla="*/ 53 w 75"/>
                <a:gd name="T47" fmla="*/ 40 h 79"/>
                <a:gd name="T48" fmla="*/ 53 w 75"/>
                <a:gd name="T49" fmla="*/ 52 h 79"/>
                <a:gd name="T50" fmla="*/ 28 w 75"/>
                <a:gd name="T51" fmla="*/ 70 h 79"/>
                <a:gd name="T52" fmla="*/ 28 w 75"/>
                <a:gd name="T53" fmla="*/ 7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5" h="79">
                  <a:moveTo>
                    <a:pt x="34" y="11"/>
                  </a:moveTo>
                  <a:cubicBezTo>
                    <a:pt x="47" y="11"/>
                    <a:pt x="53" y="15"/>
                    <a:pt x="53" y="23"/>
                  </a:cubicBezTo>
                  <a:cubicBezTo>
                    <a:pt x="53" y="29"/>
                    <a:pt x="51" y="32"/>
                    <a:pt x="46" y="32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8" y="37"/>
                    <a:pt x="0" y="45"/>
                    <a:pt x="0" y="58"/>
                  </a:cubicBezTo>
                  <a:cubicBezTo>
                    <a:pt x="1" y="72"/>
                    <a:pt x="9" y="79"/>
                    <a:pt x="25" y="79"/>
                  </a:cubicBezTo>
                  <a:cubicBezTo>
                    <a:pt x="36" y="79"/>
                    <a:pt x="46" y="76"/>
                    <a:pt x="54" y="68"/>
                  </a:cubicBezTo>
                  <a:cubicBezTo>
                    <a:pt x="53" y="75"/>
                    <a:pt x="58" y="79"/>
                    <a:pt x="67" y="79"/>
                  </a:cubicBezTo>
                  <a:cubicBezTo>
                    <a:pt x="69" y="79"/>
                    <a:pt x="70" y="79"/>
                    <a:pt x="72" y="78"/>
                  </a:cubicBezTo>
                  <a:cubicBezTo>
                    <a:pt x="73" y="78"/>
                    <a:pt x="74" y="78"/>
                    <a:pt x="75" y="78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4" y="69"/>
                    <a:pt x="73" y="69"/>
                    <a:pt x="72" y="70"/>
                  </a:cubicBezTo>
                  <a:cubicBezTo>
                    <a:pt x="71" y="70"/>
                    <a:pt x="71" y="70"/>
                    <a:pt x="70" y="70"/>
                  </a:cubicBezTo>
                  <a:cubicBezTo>
                    <a:pt x="67" y="70"/>
                    <a:pt x="66" y="68"/>
                    <a:pt x="66" y="65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5" y="8"/>
                    <a:pt x="56" y="1"/>
                    <a:pt x="37" y="0"/>
                  </a:cubicBezTo>
                  <a:cubicBezTo>
                    <a:pt x="15" y="0"/>
                    <a:pt x="4" y="9"/>
                    <a:pt x="4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16"/>
                    <a:pt x="23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lose/>
                  <a:moveTo>
                    <a:pt x="28" y="70"/>
                  </a:moveTo>
                  <a:cubicBezTo>
                    <a:pt x="19" y="70"/>
                    <a:pt x="14" y="65"/>
                    <a:pt x="14" y="57"/>
                  </a:cubicBezTo>
                  <a:cubicBezTo>
                    <a:pt x="14" y="50"/>
                    <a:pt x="20" y="46"/>
                    <a:pt x="31" y="45"/>
                  </a:cubicBezTo>
                  <a:cubicBezTo>
                    <a:pt x="42" y="43"/>
                    <a:pt x="49" y="42"/>
                    <a:pt x="53" y="40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1" y="63"/>
                    <a:pt x="43" y="69"/>
                    <a:pt x="28" y="70"/>
                  </a:cubicBezTo>
                  <a:cubicBezTo>
                    <a:pt x="28" y="70"/>
                    <a:pt x="28" y="70"/>
                    <a:pt x="28" y="70"/>
                  </a:cubicBezTo>
                  <a:close/>
                </a:path>
              </a:pathLst>
            </a:custGeom>
            <a:solidFill>
              <a:schemeClr val="bg1"/>
            </a:solidFill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Freeform 15">
              <a:extLst>
                <a:ext uri="{FF2B5EF4-FFF2-40B4-BE49-F238E27FC236}">
                  <a16:creationId xmlns:a16="http://schemas.microsoft.com/office/drawing/2014/main" xmlns="" id="{0AC37963-BCDC-4252-90B8-2F3019D9C9DD}"/>
                </a:ext>
              </a:extLst>
            </p:cNvPr>
            <p:cNvSpPr>
              <a:spLocks/>
            </p:cNvSpPr>
            <p:nvPr/>
          </p:nvSpPr>
          <p:spPr bwMode="auto">
            <a:xfrm>
              <a:off x="8187080" y="3247188"/>
              <a:ext cx="400835" cy="492302"/>
            </a:xfrm>
            <a:custGeom>
              <a:avLst/>
              <a:gdLst>
                <a:gd name="T0" fmla="*/ 71 w 86"/>
                <a:gd name="T1" fmla="*/ 65 h 105"/>
                <a:gd name="T2" fmla="*/ 42 w 86"/>
                <a:gd name="T3" fmla="*/ 94 h 105"/>
                <a:gd name="T4" fmla="*/ 15 w 86"/>
                <a:gd name="T5" fmla="*/ 65 h 105"/>
                <a:gd name="T6" fmla="*/ 15 w 86"/>
                <a:gd name="T7" fmla="*/ 0 h 105"/>
                <a:gd name="T8" fmla="*/ 0 w 86"/>
                <a:gd name="T9" fmla="*/ 0 h 105"/>
                <a:gd name="T10" fmla="*/ 0 w 86"/>
                <a:gd name="T11" fmla="*/ 69 h 105"/>
                <a:gd name="T12" fmla="*/ 41 w 86"/>
                <a:gd name="T13" fmla="*/ 105 h 105"/>
                <a:gd name="T14" fmla="*/ 86 w 86"/>
                <a:gd name="T15" fmla="*/ 66 h 105"/>
                <a:gd name="T16" fmla="*/ 86 w 86"/>
                <a:gd name="T17" fmla="*/ 0 h 105"/>
                <a:gd name="T18" fmla="*/ 71 w 86"/>
                <a:gd name="T19" fmla="*/ 0 h 105"/>
                <a:gd name="T20" fmla="*/ 71 w 86"/>
                <a:gd name="T21" fmla="*/ 6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105">
                  <a:moveTo>
                    <a:pt x="71" y="65"/>
                  </a:moveTo>
                  <a:cubicBezTo>
                    <a:pt x="71" y="84"/>
                    <a:pt x="61" y="93"/>
                    <a:pt x="42" y="94"/>
                  </a:cubicBezTo>
                  <a:cubicBezTo>
                    <a:pt x="24" y="93"/>
                    <a:pt x="15" y="84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" y="92"/>
                    <a:pt x="15" y="104"/>
                    <a:pt x="41" y="105"/>
                  </a:cubicBezTo>
                  <a:cubicBezTo>
                    <a:pt x="70" y="104"/>
                    <a:pt x="85" y="91"/>
                    <a:pt x="86" y="66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65"/>
                    <a:pt x="71" y="65"/>
                    <a:pt x="71" y="65"/>
                  </a:cubicBezTo>
                  <a:close/>
                </a:path>
              </a:pathLst>
            </a:custGeom>
            <a:solidFill>
              <a:schemeClr val="bg1"/>
            </a:solidFill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Freeform 16">
              <a:extLst>
                <a:ext uri="{FF2B5EF4-FFF2-40B4-BE49-F238E27FC236}">
                  <a16:creationId xmlns:a16="http://schemas.microsoft.com/office/drawing/2014/main" xmlns="" id="{AE062094-A475-486A-BE7A-1EB6C831C5F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4762" y="3365555"/>
              <a:ext cx="301299" cy="363174"/>
            </a:xfrm>
            <a:custGeom>
              <a:avLst/>
              <a:gdLst>
                <a:gd name="T0" fmla="*/ 38 w 65"/>
                <a:gd name="T1" fmla="*/ 0 h 78"/>
                <a:gd name="T2" fmla="*/ 13 w 65"/>
                <a:gd name="T3" fmla="*/ 13 h 78"/>
                <a:gd name="T4" fmla="*/ 13 w 65"/>
                <a:gd name="T5" fmla="*/ 3 h 78"/>
                <a:gd name="T6" fmla="*/ 0 w 65"/>
                <a:gd name="T7" fmla="*/ 3 h 78"/>
                <a:gd name="T8" fmla="*/ 0 w 65"/>
                <a:gd name="T9" fmla="*/ 78 h 78"/>
                <a:gd name="T10" fmla="*/ 14 w 65"/>
                <a:gd name="T11" fmla="*/ 78 h 78"/>
                <a:gd name="T12" fmla="*/ 14 w 65"/>
                <a:gd name="T13" fmla="*/ 37 h 78"/>
                <a:gd name="T14" fmla="*/ 35 w 65"/>
                <a:gd name="T15" fmla="*/ 12 h 78"/>
                <a:gd name="T16" fmla="*/ 52 w 65"/>
                <a:gd name="T17" fmla="*/ 32 h 78"/>
                <a:gd name="T18" fmla="*/ 52 w 65"/>
                <a:gd name="T19" fmla="*/ 78 h 78"/>
                <a:gd name="T20" fmla="*/ 65 w 65"/>
                <a:gd name="T21" fmla="*/ 78 h 78"/>
                <a:gd name="T22" fmla="*/ 65 w 65"/>
                <a:gd name="T23" fmla="*/ 27 h 78"/>
                <a:gd name="T24" fmla="*/ 38 w 65"/>
                <a:gd name="T25" fmla="*/ 0 h 78"/>
                <a:gd name="T26" fmla="*/ 38 w 65"/>
                <a:gd name="T2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78">
                  <a:moveTo>
                    <a:pt x="38" y="0"/>
                  </a:moveTo>
                  <a:cubicBezTo>
                    <a:pt x="28" y="0"/>
                    <a:pt x="20" y="5"/>
                    <a:pt x="13" y="1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21"/>
                    <a:pt x="21" y="13"/>
                    <a:pt x="35" y="12"/>
                  </a:cubicBezTo>
                  <a:cubicBezTo>
                    <a:pt x="47" y="11"/>
                    <a:pt x="53" y="18"/>
                    <a:pt x="52" y="32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65" y="78"/>
                    <a:pt x="65" y="78"/>
                    <a:pt x="65" y="78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65" y="10"/>
                    <a:pt x="56" y="1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lose/>
                </a:path>
              </a:pathLst>
            </a:custGeom>
            <a:solidFill>
              <a:schemeClr val="bg1"/>
            </a:solidFill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Freeform 17">
              <a:extLst>
                <a:ext uri="{FF2B5EF4-FFF2-40B4-BE49-F238E27FC236}">
                  <a16:creationId xmlns:a16="http://schemas.microsoft.com/office/drawing/2014/main" xmlns="" id="{EDDC2DD2-E9B8-43CB-943A-3736A6DA59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07118" y="3247188"/>
              <a:ext cx="64564" cy="481541"/>
            </a:xfrm>
            <a:custGeom>
              <a:avLst/>
              <a:gdLst>
                <a:gd name="T0" fmla="*/ 0 w 24"/>
                <a:gd name="T1" fmla="*/ 49 h 179"/>
                <a:gd name="T2" fmla="*/ 0 w 24"/>
                <a:gd name="T3" fmla="*/ 179 h 179"/>
                <a:gd name="T4" fmla="*/ 24 w 24"/>
                <a:gd name="T5" fmla="*/ 179 h 179"/>
                <a:gd name="T6" fmla="*/ 24 w 24"/>
                <a:gd name="T7" fmla="*/ 49 h 179"/>
                <a:gd name="T8" fmla="*/ 0 w 24"/>
                <a:gd name="T9" fmla="*/ 49 h 179"/>
                <a:gd name="T10" fmla="*/ 0 w 24"/>
                <a:gd name="T11" fmla="*/ 49 h 179"/>
                <a:gd name="T12" fmla="*/ 24 w 24"/>
                <a:gd name="T13" fmla="*/ 0 h 179"/>
                <a:gd name="T14" fmla="*/ 0 w 24"/>
                <a:gd name="T15" fmla="*/ 0 h 179"/>
                <a:gd name="T16" fmla="*/ 0 w 24"/>
                <a:gd name="T17" fmla="*/ 25 h 179"/>
                <a:gd name="T18" fmla="*/ 24 w 24"/>
                <a:gd name="T19" fmla="*/ 25 h 179"/>
                <a:gd name="T20" fmla="*/ 24 w 24"/>
                <a:gd name="T21" fmla="*/ 0 h 179"/>
                <a:gd name="T22" fmla="*/ 24 w 24"/>
                <a:gd name="T2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179">
                  <a:moveTo>
                    <a:pt x="0" y="49"/>
                  </a:moveTo>
                  <a:lnTo>
                    <a:pt x="0" y="179"/>
                  </a:lnTo>
                  <a:lnTo>
                    <a:pt x="24" y="179"/>
                  </a:lnTo>
                  <a:lnTo>
                    <a:pt x="24" y="49"/>
                  </a:lnTo>
                  <a:lnTo>
                    <a:pt x="0" y="49"/>
                  </a:lnTo>
                  <a:lnTo>
                    <a:pt x="0" y="49"/>
                  </a:lnTo>
                  <a:close/>
                  <a:moveTo>
                    <a:pt x="24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24" y="25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chemeClr val="bg1"/>
            </a:solidFill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xmlns="" id="{CB608ACF-2B0F-46A3-AC36-F066828D334C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7768" y="3379005"/>
              <a:ext cx="338962" cy="349722"/>
            </a:xfrm>
            <a:custGeom>
              <a:avLst/>
              <a:gdLst>
                <a:gd name="T0" fmla="*/ 60 w 126"/>
                <a:gd name="T1" fmla="*/ 108 h 130"/>
                <a:gd name="T2" fmla="*/ 25 w 126"/>
                <a:gd name="T3" fmla="*/ 0 h 130"/>
                <a:gd name="T4" fmla="*/ 0 w 126"/>
                <a:gd name="T5" fmla="*/ 0 h 130"/>
                <a:gd name="T6" fmla="*/ 50 w 126"/>
                <a:gd name="T7" fmla="*/ 130 h 130"/>
                <a:gd name="T8" fmla="*/ 74 w 126"/>
                <a:gd name="T9" fmla="*/ 130 h 130"/>
                <a:gd name="T10" fmla="*/ 126 w 126"/>
                <a:gd name="T11" fmla="*/ 0 h 130"/>
                <a:gd name="T12" fmla="*/ 100 w 126"/>
                <a:gd name="T13" fmla="*/ 0 h 130"/>
                <a:gd name="T14" fmla="*/ 62 w 126"/>
                <a:gd name="T15" fmla="*/ 108 h 130"/>
                <a:gd name="T16" fmla="*/ 60 w 126"/>
                <a:gd name="T17" fmla="*/ 108 h 130"/>
                <a:gd name="T18" fmla="*/ 60 w 126"/>
                <a:gd name="T19" fmla="*/ 108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130">
                  <a:moveTo>
                    <a:pt x="60" y="108"/>
                  </a:moveTo>
                  <a:lnTo>
                    <a:pt x="25" y="0"/>
                  </a:lnTo>
                  <a:lnTo>
                    <a:pt x="0" y="0"/>
                  </a:lnTo>
                  <a:lnTo>
                    <a:pt x="50" y="130"/>
                  </a:lnTo>
                  <a:lnTo>
                    <a:pt x="74" y="130"/>
                  </a:lnTo>
                  <a:lnTo>
                    <a:pt x="126" y="0"/>
                  </a:lnTo>
                  <a:lnTo>
                    <a:pt x="100" y="0"/>
                  </a:lnTo>
                  <a:lnTo>
                    <a:pt x="62" y="108"/>
                  </a:lnTo>
                  <a:lnTo>
                    <a:pt x="60" y="108"/>
                  </a:lnTo>
                  <a:lnTo>
                    <a:pt x="60" y="108"/>
                  </a:lnTo>
                  <a:close/>
                </a:path>
              </a:pathLst>
            </a:custGeom>
            <a:solidFill>
              <a:schemeClr val="bg1"/>
            </a:solidFill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Freeform 19">
              <a:extLst>
                <a:ext uri="{FF2B5EF4-FFF2-40B4-BE49-F238E27FC236}">
                  <a16:creationId xmlns:a16="http://schemas.microsoft.com/office/drawing/2014/main" xmlns="" id="{A3987403-1541-48CD-9FB8-054B9D6B4E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42463" y="3365555"/>
              <a:ext cx="338962" cy="368554"/>
            </a:xfrm>
            <a:custGeom>
              <a:avLst/>
              <a:gdLst>
                <a:gd name="T0" fmla="*/ 38 w 73"/>
                <a:gd name="T1" fmla="*/ 70 h 79"/>
                <a:gd name="T2" fmla="*/ 15 w 73"/>
                <a:gd name="T3" fmla="*/ 45 h 79"/>
                <a:gd name="T4" fmla="*/ 73 w 73"/>
                <a:gd name="T5" fmla="*/ 45 h 79"/>
                <a:gd name="T6" fmla="*/ 38 w 73"/>
                <a:gd name="T7" fmla="*/ 0 h 79"/>
                <a:gd name="T8" fmla="*/ 0 w 73"/>
                <a:gd name="T9" fmla="*/ 43 h 79"/>
                <a:gd name="T10" fmla="*/ 36 w 73"/>
                <a:gd name="T11" fmla="*/ 79 h 79"/>
                <a:gd name="T12" fmla="*/ 57 w 73"/>
                <a:gd name="T13" fmla="*/ 75 h 79"/>
                <a:gd name="T14" fmla="*/ 72 w 73"/>
                <a:gd name="T15" fmla="*/ 54 h 79"/>
                <a:gd name="T16" fmla="*/ 59 w 73"/>
                <a:gd name="T17" fmla="*/ 54 h 79"/>
                <a:gd name="T18" fmla="*/ 38 w 73"/>
                <a:gd name="T19" fmla="*/ 70 h 79"/>
                <a:gd name="T20" fmla="*/ 38 w 73"/>
                <a:gd name="T21" fmla="*/ 70 h 79"/>
                <a:gd name="T22" fmla="*/ 37 w 73"/>
                <a:gd name="T23" fmla="*/ 12 h 79"/>
                <a:gd name="T24" fmla="*/ 59 w 73"/>
                <a:gd name="T25" fmla="*/ 35 h 79"/>
                <a:gd name="T26" fmla="*/ 15 w 73"/>
                <a:gd name="T27" fmla="*/ 35 h 79"/>
                <a:gd name="T28" fmla="*/ 37 w 73"/>
                <a:gd name="T29" fmla="*/ 12 h 79"/>
                <a:gd name="T30" fmla="*/ 37 w 73"/>
                <a:gd name="T31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" h="79">
                  <a:moveTo>
                    <a:pt x="38" y="70"/>
                  </a:moveTo>
                  <a:cubicBezTo>
                    <a:pt x="22" y="70"/>
                    <a:pt x="15" y="61"/>
                    <a:pt x="15" y="45"/>
                  </a:cubicBezTo>
                  <a:cubicBezTo>
                    <a:pt x="73" y="45"/>
                    <a:pt x="73" y="45"/>
                    <a:pt x="73" y="45"/>
                  </a:cubicBezTo>
                  <a:cubicBezTo>
                    <a:pt x="72" y="16"/>
                    <a:pt x="61" y="1"/>
                    <a:pt x="38" y="0"/>
                  </a:cubicBezTo>
                  <a:cubicBezTo>
                    <a:pt x="14" y="1"/>
                    <a:pt x="1" y="15"/>
                    <a:pt x="0" y="43"/>
                  </a:cubicBezTo>
                  <a:cubicBezTo>
                    <a:pt x="2" y="66"/>
                    <a:pt x="13" y="79"/>
                    <a:pt x="36" y="79"/>
                  </a:cubicBezTo>
                  <a:cubicBezTo>
                    <a:pt x="46" y="79"/>
                    <a:pt x="53" y="78"/>
                    <a:pt x="57" y="75"/>
                  </a:cubicBezTo>
                  <a:cubicBezTo>
                    <a:pt x="65" y="70"/>
                    <a:pt x="70" y="63"/>
                    <a:pt x="72" y="54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6" y="64"/>
                    <a:pt x="49" y="69"/>
                    <a:pt x="38" y="70"/>
                  </a:cubicBezTo>
                  <a:cubicBezTo>
                    <a:pt x="38" y="70"/>
                    <a:pt x="38" y="70"/>
                    <a:pt x="38" y="70"/>
                  </a:cubicBezTo>
                  <a:close/>
                  <a:moveTo>
                    <a:pt x="37" y="12"/>
                  </a:moveTo>
                  <a:cubicBezTo>
                    <a:pt x="50" y="12"/>
                    <a:pt x="58" y="20"/>
                    <a:pt x="59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6" y="21"/>
                    <a:pt x="23" y="13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lose/>
                </a:path>
              </a:pathLst>
            </a:custGeom>
            <a:solidFill>
              <a:schemeClr val="bg1"/>
            </a:solidFill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Freeform 20">
              <a:extLst>
                <a:ext uri="{FF2B5EF4-FFF2-40B4-BE49-F238E27FC236}">
                  <a16:creationId xmlns:a16="http://schemas.microsoft.com/office/drawing/2014/main" xmlns="" id="{6D795DAC-326D-4BF7-9363-BDBCC887D8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75580" y="3365555"/>
              <a:ext cx="180241" cy="363174"/>
            </a:xfrm>
            <a:custGeom>
              <a:avLst/>
              <a:gdLst>
                <a:gd name="T0" fmla="*/ 34 w 39"/>
                <a:gd name="T1" fmla="*/ 14 h 78"/>
                <a:gd name="T2" fmla="*/ 39 w 39"/>
                <a:gd name="T3" fmla="*/ 14 h 78"/>
                <a:gd name="T4" fmla="*/ 39 w 39"/>
                <a:gd name="T5" fmla="*/ 1 h 78"/>
                <a:gd name="T6" fmla="*/ 38 w 39"/>
                <a:gd name="T7" fmla="*/ 1 h 78"/>
                <a:gd name="T8" fmla="*/ 36 w 39"/>
                <a:gd name="T9" fmla="*/ 0 h 78"/>
                <a:gd name="T10" fmla="*/ 13 w 39"/>
                <a:gd name="T11" fmla="*/ 16 h 78"/>
                <a:gd name="T12" fmla="*/ 13 w 39"/>
                <a:gd name="T13" fmla="*/ 3 h 78"/>
                <a:gd name="T14" fmla="*/ 0 w 39"/>
                <a:gd name="T15" fmla="*/ 3 h 78"/>
                <a:gd name="T16" fmla="*/ 0 w 39"/>
                <a:gd name="T17" fmla="*/ 78 h 78"/>
                <a:gd name="T18" fmla="*/ 14 w 39"/>
                <a:gd name="T19" fmla="*/ 78 h 78"/>
                <a:gd name="T20" fmla="*/ 14 w 39"/>
                <a:gd name="T21" fmla="*/ 34 h 78"/>
                <a:gd name="T22" fmla="*/ 34 w 39"/>
                <a:gd name="T23" fmla="*/ 14 h 78"/>
                <a:gd name="T24" fmla="*/ 34 w 39"/>
                <a:gd name="T25" fmla="*/ 1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78">
                  <a:moveTo>
                    <a:pt x="34" y="14"/>
                  </a:moveTo>
                  <a:cubicBezTo>
                    <a:pt x="39" y="14"/>
                    <a:pt x="39" y="14"/>
                    <a:pt x="39" y="14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7" y="1"/>
                    <a:pt x="36" y="0"/>
                    <a:pt x="36" y="0"/>
                  </a:cubicBezTo>
                  <a:cubicBezTo>
                    <a:pt x="27" y="0"/>
                    <a:pt x="19" y="5"/>
                    <a:pt x="13" y="16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22"/>
                    <a:pt x="21" y="15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lose/>
                </a:path>
              </a:pathLst>
            </a:custGeom>
            <a:solidFill>
              <a:schemeClr val="bg1"/>
            </a:solidFill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Freeform 21">
              <a:extLst>
                <a:ext uri="{FF2B5EF4-FFF2-40B4-BE49-F238E27FC236}">
                  <a16:creationId xmlns:a16="http://schemas.microsoft.com/office/drawing/2014/main" xmlns="" id="{2DB98C79-384B-476A-BE93-5BB599E3A6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88104" y="3365555"/>
              <a:ext cx="306680" cy="368554"/>
            </a:xfrm>
            <a:custGeom>
              <a:avLst/>
              <a:gdLst>
                <a:gd name="T0" fmla="*/ 33 w 66"/>
                <a:gd name="T1" fmla="*/ 0 h 79"/>
                <a:gd name="T2" fmla="*/ 3 w 66"/>
                <a:gd name="T3" fmla="*/ 25 h 79"/>
                <a:gd name="T4" fmla="*/ 21 w 66"/>
                <a:gd name="T5" fmla="*/ 43 h 79"/>
                <a:gd name="T6" fmla="*/ 37 w 66"/>
                <a:gd name="T7" fmla="*/ 47 h 79"/>
                <a:gd name="T8" fmla="*/ 53 w 66"/>
                <a:gd name="T9" fmla="*/ 57 h 79"/>
                <a:gd name="T10" fmla="*/ 35 w 66"/>
                <a:gd name="T11" fmla="*/ 70 h 79"/>
                <a:gd name="T12" fmla="*/ 13 w 66"/>
                <a:gd name="T13" fmla="*/ 54 h 79"/>
                <a:gd name="T14" fmla="*/ 0 w 66"/>
                <a:gd name="T15" fmla="*/ 54 h 79"/>
                <a:gd name="T16" fmla="*/ 35 w 66"/>
                <a:gd name="T17" fmla="*/ 79 h 79"/>
                <a:gd name="T18" fmla="*/ 66 w 66"/>
                <a:gd name="T19" fmla="*/ 56 h 79"/>
                <a:gd name="T20" fmla="*/ 44 w 66"/>
                <a:gd name="T21" fmla="*/ 35 h 79"/>
                <a:gd name="T22" fmla="*/ 30 w 66"/>
                <a:gd name="T23" fmla="*/ 32 h 79"/>
                <a:gd name="T24" fmla="*/ 16 w 66"/>
                <a:gd name="T25" fmla="*/ 22 h 79"/>
                <a:gd name="T26" fmla="*/ 31 w 66"/>
                <a:gd name="T27" fmla="*/ 12 h 79"/>
                <a:gd name="T28" fmla="*/ 50 w 66"/>
                <a:gd name="T29" fmla="*/ 25 h 79"/>
                <a:gd name="T30" fmla="*/ 63 w 66"/>
                <a:gd name="T31" fmla="*/ 25 h 79"/>
                <a:gd name="T32" fmla="*/ 33 w 66"/>
                <a:gd name="T33" fmla="*/ 0 h 79"/>
                <a:gd name="T34" fmla="*/ 33 w 66"/>
                <a:gd name="T3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79">
                  <a:moveTo>
                    <a:pt x="33" y="0"/>
                  </a:moveTo>
                  <a:cubicBezTo>
                    <a:pt x="14" y="1"/>
                    <a:pt x="4" y="10"/>
                    <a:pt x="3" y="25"/>
                  </a:cubicBezTo>
                  <a:cubicBezTo>
                    <a:pt x="3" y="34"/>
                    <a:pt x="9" y="40"/>
                    <a:pt x="21" y="43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48" y="49"/>
                    <a:pt x="53" y="53"/>
                    <a:pt x="53" y="57"/>
                  </a:cubicBezTo>
                  <a:cubicBezTo>
                    <a:pt x="52" y="65"/>
                    <a:pt x="46" y="69"/>
                    <a:pt x="35" y="70"/>
                  </a:cubicBezTo>
                  <a:cubicBezTo>
                    <a:pt x="21" y="70"/>
                    <a:pt x="14" y="64"/>
                    <a:pt x="13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" y="71"/>
                    <a:pt x="12" y="79"/>
                    <a:pt x="35" y="79"/>
                  </a:cubicBezTo>
                  <a:cubicBezTo>
                    <a:pt x="55" y="79"/>
                    <a:pt x="65" y="71"/>
                    <a:pt x="66" y="56"/>
                  </a:cubicBezTo>
                  <a:cubicBezTo>
                    <a:pt x="66" y="45"/>
                    <a:pt x="59" y="39"/>
                    <a:pt x="44" y="35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0" y="31"/>
                    <a:pt x="15" y="27"/>
                    <a:pt x="16" y="22"/>
                  </a:cubicBezTo>
                  <a:cubicBezTo>
                    <a:pt x="16" y="16"/>
                    <a:pt x="21" y="12"/>
                    <a:pt x="31" y="12"/>
                  </a:cubicBezTo>
                  <a:cubicBezTo>
                    <a:pt x="44" y="12"/>
                    <a:pt x="50" y="16"/>
                    <a:pt x="50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2" y="9"/>
                    <a:pt x="52" y="1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lose/>
                </a:path>
              </a:pathLst>
            </a:custGeom>
            <a:solidFill>
              <a:schemeClr val="bg1"/>
            </a:solidFill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Freeform 22">
              <a:extLst>
                <a:ext uri="{FF2B5EF4-FFF2-40B4-BE49-F238E27FC236}">
                  <a16:creationId xmlns:a16="http://schemas.microsoft.com/office/drawing/2014/main" xmlns="" id="{63CF3E3F-39C8-4533-9487-6AA55421CD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94319" y="3247188"/>
              <a:ext cx="59184" cy="481541"/>
            </a:xfrm>
            <a:custGeom>
              <a:avLst/>
              <a:gdLst>
                <a:gd name="T0" fmla="*/ 0 w 22"/>
                <a:gd name="T1" fmla="*/ 49 h 179"/>
                <a:gd name="T2" fmla="*/ 0 w 22"/>
                <a:gd name="T3" fmla="*/ 179 h 179"/>
                <a:gd name="T4" fmla="*/ 22 w 22"/>
                <a:gd name="T5" fmla="*/ 179 h 179"/>
                <a:gd name="T6" fmla="*/ 22 w 22"/>
                <a:gd name="T7" fmla="*/ 49 h 179"/>
                <a:gd name="T8" fmla="*/ 0 w 22"/>
                <a:gd name="T9" fmla="*/ 49 h 179"/>
                <a:gd name="T10" fmla="*/ 0 w 22"/>
                <a:gd name="T11" fmla="*/ 49 h 179"/>
                <a:gd name="T12" fmla="*/ 22 w 22"/>
                <a:gd name="T13" fmla="*/ 0 h 179"/>
                <a:gd name="T14" fmla="*/ 0 w 22"/>
                <a:gd name="T15" fmla="*/ 0 h 179"/>
                <a:gd name="T16" fmla="*/ 0 w 22"/>
                <a:gd name="T17" fmla="*/ 25 h 179"/>
                <a:gd name="T18" fmla="*/ 22 w 22"/>
                <a:gd name="T19" fmla="*/ 25 h 179"/>
                <a:gd name="T20" fmla="*/ 22 w 22"/>
                <a:gd name="T21" fmla="*/ 0 h 179"/>
                <a:gd name="T22" fmla="*/ 22 w 22"/>
                <a:gd name="T2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79">
                  <a:moveTo>
                    <a:pt x="0" y="49"/>
                  </a:moveTo>
                  <a:lnTo>
                    <a:pt x="0" y="179"/>
                  </a:lnTo>
                  <a:lnTo>
                    <a:pt x="22" y="179"/>
                  </a:lnTo>
                  <a:lnTo>
                    <a:pt x="22" y="49"/>
                  </a:lnTo>
                  <a:lnTo>
                    <a:pt x="0" y="49"/>
                  </a:lnTo>
                  <a:lnTo>
                    <a:pt x="0" y="49"/>
                  </a:lnTo>
                  <a:close/>
                  <a:moveTo>
                    <a:pt x="22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22" y="25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chemeClr val="bg1"/>
            </a:solidFill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Freeform 23">
              <a:extLst>
                <a:ext uri="{FF2B5EF4-FFF2-40B4-BE49-F238E27FC236}">
                  <a16:creationId xmlns:a16="http://schemas.microsoft.com/office/drawing/2014/main" xmlns="" id="{617E3D2F-9DA4-49CF-AF8F-FD506AE058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53040" y="3282159"/>
              <a:ext cx="169480" cy="446568"/>
            </a:xfrm>
            <a:custGeom>
              <a:avLst/>
              <a:gdLst>
                <a:gd name="T0" fmla="*/ 37 w 37"/>
                <a:gd name="T1" fmla="*/ 21 h 96"/>
                <a:gd name="T2" fmla="*/ 24 w 37"/>
                <a:gd name="T3" fmla="*/ 21 h 96"/>
                <a:gd name="T4" fmla="*/ 24 w 37"/>
                <a:gd name="T5" fmla="*/ 0 h 96"/>
                <a:gd name="T6" fmla="*/ 11 w 37"/>
                <a:gd name="T7" fmla="*/ 0 h 96"/>
                <a:gd name="T8" fmla="*/ 11 w 37"/>
                <a:gd name="T9" fmla="*/ 21 h 96"/>
                <a:gd name="T10" fmla="*/ 0 w 37"/>
                <a:gd name="T11" fmla="*/ 21 h 96"/>
                <a:gd name="T12" fmla="*/ 0 w 37"/>
                <a:gd name="T13" fmla="*/ 31 h 96"/>
                <a:gd name="T14" fmla="*/ 11 w 37"/>
                <a:gd name="T15" fmla="*/ 31 h 96"/>
                <a:gd name="T16" fmla="*/ 11 w 37"/>
                <a:gd name="T17" fmla="*/ 81 h 96"/>
                <a:gd name="T18" fmla="*/ 27 w 37"/>
                <a:gd name="T19" fmla="*/ 96 h 96"/>
                <a:gd name="T20" fmla="*/ 29 w 37"/>
                <a:gd name="T21" fmla="*/ 96 h 96"/>
                <a:gd name="T22" fmla="*/ 37 w 37"/>
                <a:gd name="T23" fmla="*/ 96 h 96"/>
                <a:gd name="T24" fmla="*/ 37 w 37"/>
                <a:gd name="T25" fmla="*/ 87 h 96"/>
                <a:gd name="T26" fmla="*/ 32 w 37"/>
                <a:gd name="T27" fmla="*/ 87 h 96"/>
                <a:gd name="T28" fmla="*/ 24 w 37"/>
                <a:gd name="T29" fmla="*/ 80 h 96"/>
                <a:gd name="T30" fmla="*/ 24 w 37"/>
                <a:gd name="T31" fmla="*/ 31 h 96"/>
                <a:gd name="T32" fmla="*/ 37 w 37"/>
                <a:gd name="T33" fmla="*/ 31 h 96"/>
                <a:gd name="T34" fmla="*/ 37 w 37"/>
                <a:gd name="T35" fmla="*/ 2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" h="96">
                  <a:moveTo>
                    <a:pt x="37" y="21"/>
                  </a:moveTo>
                  <a:cubicBezTo>
                    <a:pt x="24" y="21"/>
                    <a:pt x="24" y="21"/>
                    <a:pt x="24" y="21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81"/>
                    <a:pt x="11" y="81"/>
                    <a:pt x="11" y="81"/>
                  </a:cubicBezTo>
                  <a:cubicBezTo>
                    <a:pt x="10" y="91"/>
                    <a:pt x="16" y="96"/>
                    <a:pt x="27" y="96"/>
                  </a:cubicBezTo>
                  <a:cubicBezTo>
                    <a:pt x="28" y="96"/>
                    <a:pt x="28" y="96"/>
                    <a:pt x="29" y="96"/>
                  </a:cubicBezTo>
                  <a:cubicBezTo>
                    <a:pt x="32" y="96"/>
                    <a:pt x="35" y="96"/>
                    <a:pt x="37" y="96"/>
                  </a:cubicBezTo>
                  <a:cubicBezTo>
                    <a:pt x="37" y="87"/>
                    <a:pt x="37" y="87"/>
                    <a:pt x="37" y="87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27" y="87"/>
                    <a:pt x="24" y="85"/>
                    <a:pt x="24" y="8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21"/>
                    <a:pt x="37" y="21"/>
                    <a:pt x="37" y="21"/>
                  </a:cubicBezTo>
                  <a:close/>
                </a:path>
              </a:pathLst>
            </a:custGeom>
            <a:solidFill>
              <a:schemeClr val="bg1"/>
            </a:solidFill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Freeform 24">
              <a:extLst>
                <a:ext uri="{FF2B5EF4-FFF2-40B4-BE49-F238E27FC236}">
                  <a16:creationId xmlns:a16="http://schemas.microsoft.com/office/drawing/2014/main" xmlns="" id="{CB88B906-9AD1-46D5-9063-C7B8E2CD00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60183" y="3379005"/>
              <a:ext cx="341651" cy="489611"/>
            </a:xfrm>
            <a:custGeom>
              <a:avLst/>
              <a:gdLst>
                <a:gd name="T0" fmla="*/ 37 w 73"/>
                <a:gd name="T1" fmla="*/ 62 h 105"/>
                <a:gd name="T2" fmla="*/ 15 w 73"/>
                <a:gd name="T3" fmla="*/ 0 h 105"/>
                <a:gd name="T4" fmla="*/ 0 w 73"/>
                <a:gd name="T5" fmla="*/ 0 h 105"/>
                <a:gd name="T6" fmla="*/ 29 w 73"/>
                <a:gd name="T7" fmla="*/ 76 h 105"/>
                <a:gd name="T8" fmla="*/ 15 w 73"/>
                <a:gd name="T9" fmla="*/ 94 h 105"/>
                <a:gd name="T10" fmla="*/ 9 w 73"/>
                <a:gd name="T11" fmla="*/ 93 h 105"/>
                <a:gd name="T12" fmla="*/ 7 w 73"/>
                <a:gd name="T13" fmla="*/ 92 h 105"/>
                <a:gd name="T14" fmla="*/ 7 w 73"/>
                <a:gd name="T15" fmla="*/ 103 h 105"/>
                <a:gd name="T16" fmla="*/ 13 w 73"/>
                <a:gd name="T17" fmla="*/ 104 h 105"/>
                <a:gd name="T18" fmla="*/ 30 w 73"/>
                <a:gd name="T19" fmla="*/ 100 h 105"/>
                <a:gd name="T20" fmla="*/ 44 w 73"/>
                <a:gd name="T21" fmla="*/ 73 h 105"/>
                <a:gd name="T22" fmla="*/ 64 w 73"/>
                <a:gd name="T23" fmla="*/ 22 h 105"/>
                <a:gd name="T24" fmla="*/ 73 w 73"/>
                <a:gd name="T25" fmla="*/ 0 h 105"/>
                <a:gd name="T26" fmla="*/ 58 w 73"/>
                <a:gd name="T27" fmla="*/ 0 h 105"/>
                <a:gd name="T28" fmla="*/ 37 w 73"/>
                <a:gd name="T29" fmla="*/ 62 h 105"/>
                <a:gd name="T30" fmla="*/ 37 w 73"/>
                <a:gd name="T31" fmla="*/ 6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" h="105">
                  <a:moveTo>
                    <a:pt x="37" y="62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5" y="90"/>
                    <a:pt x="20" y="96"/>
                    <a:pt x="15" y="94"/>
                  </a:cubicBezTo>
                  <a:cubicBezTo>
                    <a:pt x="13" y="94"/>
                    <a:pt x="11" y="93"/>
                    <a:pt x="9" y="93"/>
                  </a:cubicBezTo>
                  <a:cubicBezTo>
                    <a:pt x="8" y="92"/>
                    <a:pt x="8" y="92"/>
                    <a:pt x="7" y="92"/>
                  </a:cubicBezTo>
                  <a:cubicBezTo>
                    <a:pt x="7" y="103"/>
                    <a:pt x="7" y="103"/>
                    <a:pt x="7" y="103"/>
                  </a:cubicBezTo>
                  <a:cubicBezTo>
                    <a:pt x="9" y="104"/>
                    <a:pt x="11" y="104"/>
                    <a:pt x="13" y="104"/>
                  </a:cubicBezTo>
                  <a:cubicBezTo>
                    <a:pt x="21" y="105"/>
                    <a:pt x="27" y="103"/>
                    <a:pt x="30" y="100"/>
                  </a:cubicBezTo>
                  <a:cubicBezTo>
                    <a:pt x="33" y="98"/>
                    <a:pt x="38" y="89"/>
                    <a:pt x="44" y="73"/>
                  </a:cubicBezTo>
                  <a:cubicBezTo>
                    <a:pt x="49" y="62"/>
                    <a:pt x="56" y="45"/>
                    <a:pt x="64" y="22"/>
                  </a:cubicBezTo>
                  <a:cubicBezTo>
                    <a:pt x="68" y="12"/>
                    <a:pt x="71" y="4"/>
                    <a:pt x="73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lose/>
                </a:path>
              </a:pathLst>
            </a:custGeom>
            <a:solidFill>
              <a:schemeClr val="bg1"/>
            </a:solidFill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4F74F8EA-0167-4D99-8E9E-1F590CBE70B9}"/>
              </a:ext>
            </a:extLst>
          </p:cNvPr>
          <p:cNvSpPr/>
          <p:nvPr/>
        </p:nvSpPr>
        <p:spPr>
          <a:xfrm>
            <a:off x="1016409" y="2100031"/>
            <a:ext cx="35525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 移动互联网时代</a:t>
            </a: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xmlns="" id="{AB1B7196-4523-4E27-A000-7A4598E2B115}"/>
              </a:ext>
            </a:extLst>
          </p:cNvPr>
          <p:cNvSpPr/>
          <p:nvPr/>
        </p:nvSpPr>
        <p:spPr>
          <a:xfrm>
            <a:off x="1309455" y="2976832"/>
            <a:ext cx="7799388" cy="537565"/>
          </a:xfrm>
          <a:custGeom>
            <a:avLst/>
            <a:gdLst/>
            <a:ahLst/>
            <a:cxnLst/>
            <a:rect l="l" t="t" r="r" b="b"/>
            <a:pathLst>
              <a:path w="5849541" h="403174">
                <a:moveTo>
                  <a:pt x="959901" y="278675"/>
                </a:moveTo>
                <a:cubicBezTo>
                  <a:pt x="989731" y="284020"/>
                  <a:pt x="1010229" y="292321"/>
                  <a:pt x="1021394" y="303579"/>
                </a:cubicBezTo>
                <a:cubicBezTo>
                  <a:pt x="1032560" y="314837"/>
                  <a:pt x="1037104" y="325902"/>
                  <a:pt x="1035028" y="336773"/>
                </a:cubicBezTo>
                <a:cubicBezTo>
                  <a:pt x="1032951" y="347644"/>
                  <a:pt x="1026965" y="355173"/>
                  <a:pt x="1017070" y="359359"/>
                </a:cubicBezTo>
                <a:cubicBezTo>
                  <a:pt x="1007175" y="363544"/>
                  <a:pt x="996081" y="361237"/>
                  <a:pt x="983790" y="352437"/>
                </a:cubicBezTo>
                <a:cubicBezTo>
                  <a:pt x="982733" y="339419"/>
                  <a:pt x="979608" y="326584"/>
                  <a:pt x="974412" y="313932"/>
                </a:cubicBezTo>
                <a:cubicBezTo>
                  <a:pt x="969217" y="301280"/>
                  <a:pt x="963262" y="290227"/>
                  <a:pt x="956548" y="280771"/>
                </a:cubicBezTo>
                <a:close/>
                <a:moveTo>
                  <a:pt x="892012" y="274484"/>
                </a:moveTo>
                <a:lnTo>
                  <a:pt x="962438" y="302564"/>
                </a:lnTo>
                <a:cubicBezTo>
                  <a:pt x="961389" y="305131"/>
                  <a:pt x="959396" y="307122"/>
                  <a:pt x="956458" y="308536"/>
                </a:cubicBezTo>
                <a:cubicBezTo>
                  <a:pt x="953521" y="309951"/>
                  <a:pt x="949639" y="310474"/>
                  <a:pt x="944813" y="310108"/>
                </a:cubicBezTo>
                <a:cubicBezTo>
                  <a:pt x="930626" y="332032"/>
                  <a:pt x="914457" y="350525"/>
                  <a:pt x="896306" y="365586"/>
                </a:cubicBezTo>
                <a:cubicBezTo>
                  <a:pt x="878154" y="380648"/>
                  <a:pt x="858848" y="392749"/>
                  <a:pt x="838388" y="401891"/>
                </a:cubicBezTo>
                <a:lnTo>
                  <a:pt x="833778" y="398538"/>
                </a:lnTo>
                <a:cubicBezTo>
                  <a:pt x="845530" y="383730"/>
                  <a:pt x="856600" y="365464"/>
                  <a:pt x="866986" y="343741"/>
                </a:cubicBezTo>
                <a:cubicBezTo>
                  <a:pt x="877372" y="322017"/>
                  <a:pt x="885714" y="298932"/>
                  <a:pt x="892012" y="274484"/>
                </a:cubicBezTo>
                <a:close/>
                <a:moveTo>
                  <a:pt x="2724731" y="269455"/>
                </a:moveTo>
                <a:lnTo>
                  <a:pt x="2724731" y="351651"/>
                </a:lnTo>
                <a:lnTo>
                  <a:pt x="2817352" y="351651"/>
                </a:lnTo>
                <a:lnTo>
                  <a:pt x="2817352" y="269455"/>
                </a:lnTo>
                <a:close/>
                <a:moveTo>
                  <a:pt x="4479896" y="232993"/>
                </a:moveTo>
                <a:cubicBezTo>
                  <a:pt x="4479494" y="241795"/>
                  <a:pt x="4478831" y="250308"/>
                  <a:pt x="4477907" y="258533"/>
                </a:cubicBezTo>
                <a:cubicBezTo>
                  <a:pt x="4476982" y="266758"/>
                  <a:pt x="4475691" y="274747"/>
                  <a:pt x="4474033" y="282500"/>
                </a:cubicBezTo>
                <a:lnTo>
                  <a:pt x="4510112" y="282500"/>
                </a:lnTo>
                <a:lnTo>
                  <a:pt x="4536491" y="245999"/>
                </a:lnTo>
                <a:cubicBezTo>
                  <a:pt x="4531833" y="247713"/>
                  <a:pt x="4527018" y="249111"/>
                  <a:pt x="4522045" y="250195"/>
                </a:cubicBezTo>
                <a:cubicBezTo>
                  <a:pt x="4517073" y="251279"/>
                  <a:pt x="4512258" y="251838"/>
                  <a:pt x="4507600" y="251873"/>
                </a:cubicBezTo>
                <a:lnTo>
                  <a:pt x="4497550" y="251873"/>
                </a:lnTo>
                <a:lnTo>
                  <a:pt x="4497550" y="232993"/>
                </a:lnTo>
                <a:close/>
                <a:moveTo>
                  <a:pt x="2839983" y="228845"/>
                </a:moveTo>
                <a:lnTo>
                  <a:pt x="2894466" y="269874"/>
                </a:lnTo>
                <a:cubicBezTo>
                  <a:pt x="2893235" y="271622"/>
                  <a:pt x="2891297" y="273369"/>
                  <a:pt x="2888651" y="275116"/>
                </a:cubicBezTo>
                <a:cubicBezTo>
                  <a:pt x="2886006" y="276864"/>
                  <a:pt x="2882496" y="278192"/>
                  <a:pt x="2878122" y="279100"/>
                </a:cubicBezTo>
                <a:lnTo>
                  <a:pt x="2878122" y="379678"/>
                </a:lnTo>
                <a:cubicBezTo>
                  <a:pt x="2877749" y="381057"/>
                  <a:pt x="2874862" y="382956"/>
                  <a:pt x="2869460" y="385375"/>
                </a:cubicBezTo>
                <a:cubicBezTo>
                  <a:pt x="2864058" y="387794"/>
                  <a:pt x="2857539" y="390003"/>
                  <a:pt x="2849902" y="392003"/>
                </a:cubicBezTo>
                <a:cubicBezTo>
                  <a:pt x="2842265" y="394003"/>
                  <a:pt x="2834908" y="395063"/>
                  <a:pt x="2827830" y="395185"/>
                </a:cubicBezTo>
                <a:lnTo>
                  <a:pt x="2817352" y="395185"/>
                </a:lnTo>
                <a:lnTo>
                  <a:pt x="2817352" y="363333"/>
                </a:lnTo>
                <a:lnTo>
                  <a:pt x="2724731" y="363333"/>
                </a:lnTo>
                <a:lnTo>
                  <a:pt x="2724731" y="382193"/>
                </a:lnTo>
                <a:cubicBezTo>
                  <a:pt x="2724146" y="385345"/>
                  <a:pt x="2718715" y="389099"/>
                  <a:pt x="2708439" y="393456"/>
                </a:cubicBezTo>
                <a:cubicBezTo>
                  <a:pt x="2698162" y="397813"/>
                  <a:pt x="2686549" y="400206"/>
                  <a:pt x="2673601" y="400633"/>
                </a:cubicBezTo>
                <a:lnTo>
                  <a:pt x="2665219" y="400633"/>
                </a:lnTo>
                <a:lnTo>
                  <a:pt x="2665219" y="233876"/>
                </a:lnTo>
                <a:lnTo>
                  <a:pt x="2727665" y="257773"/>
                </a:lnTo>
                <a:lnTo>
                  <a:pt x="2813161" y="257773"/>
                </a:lnTo>
                <a:close/>
                <a:moveTo>
                  <a:pt x="1747390" y="214160"/>
                </a:moveTo>
                <a:lnTo>
                  <a:pt x="1747390" y="323964"/>
                </a:lnTo>
                <a:lnTo>
                  <a:pt x="1798939" y="323964"/>
                </a:lnTo>
                <a:lnTo>
                  <a:pt x="1798939" y="214160"/>
                </a:lnTo>
                <a:close/>
                <a:moveTo>
                  <a:pt x="925090" y="204914"/>
                </a:moveTo>
                <a:lnTo>
                  <a:pt x="925090" y="260287"/>
                </a:lnTo>
                <a:lnTo>
                  <a:pt x="964956" y="260287"/>
                </a:lnTo>
                <a:lnTo>
                  <a:pt x="964956" y="204914"/>
                </a:lnTo>
                <a:close/>
                <a:moveTo>
                  <a:pt x="2313594" y="199492"/>
                </a:moveTo>
                <a:lnTo>
                  <a:pt x="2352151" y="231762"/>
                </a:lnTo>
                <a:cubicBezTo>
                  <a:pt x="2351138" y="233054"/>
                  <a:pt x="2349497" y="234347"/>
                  <a:pt x="2347227" y="235639"/>
                </a:cubicBezTo>
                <a:cubicBezTo>
                  <a:pt x="2344956" y="236931"/>
                  <a:pt x="2341848" y="238014"/>
                  <a:pt x="2337902" y="238887"/>
                </a:cubicBezTo>
                <a:lnTo>
                  <a:pt x="2337902" y="302590"/>
                </a:lnTo>
                <a:lnTo>
                  <a:pt x="2369334" y="290436"/>
                </a:lnTo>
                <a:lnTo>
                  <a:pt x="2371011" y="295046"/>
                </a:lnTo>
                <a:cubicBezTo>
                  <a:pt x="2366270" y="300713"/>
                  <a:pt x="2359407" y="308554"/>
                  <a:pt x="2350422" y="318568"/>
                </a:cubicBezTo>
                <a:cubicBezTo>
                  <a:pt x="2341438" y="328583"/>
                  <a:pt x="2331117" y="339462"/>
                  <a:pt x="2319461" y="351206"/>
                </a:cubicBezTo>
                <a:cubicBezTo>
                  <a:pt x="2317750" y="355187"/>
                  <a:pt x="2315724" y="358540"/>
                  <a:pt x="2313384" y="361264"/>
                </a:cubicBezTo>
                <a:cubicBezTo>
                  <a:pt x="2311044" y="363988"/>
                  <a:pt x="2308600" y="366084"/>
                  <a:pt x="2306050" y="367551"/>
                </a:cubicBezTo>
                <a:lnTo>
                  <a:pt x="2277971" y="321450"/>
                </a:lnTo>
                <a:cubicBezTo>
                  <a:pt x="2283864" y="317660"/>
                  <a:pt x="2287688" y="314447"/>
                  <a:pt x="2289443" y="311810"/>
                </a:cubicBezTo>
                <a:cubicBezTo>
                  <a:pt x="2291198" y="309173"/>
                  <a:pt x="2291984" y="305960"/>
                  <a:pt x="2291801" y="302171"/>
                </a:cubicBezTo>
                <a:lnTo>
                  <a:pt x="2291801" y="230924"/>
                </a:lnTo>
                <a:lnTo>
                  <a:pt x="2266236" y="230924"/>
                </a:lnTo>
                <a:lnTo>
                  <a:pt x="2266236" y="249784"/>
                </a:lnTo>
                <a:cubicBezTo>
                  <a:pt x="2266556" y="262698"/>
                  <a:pt x="2265123" y="277661"/>
                  <a:pt x="2261936" y="294674"/>
                </a:cubicBezTo>
                <a:cubicBezTo>
                  <a:pt x="2258749" y="311686"/>
                  <a:pt x="2251883" y="328699"/>
                  <a:pt x="2241338" y="345711"/>
                </a:cubicBezTo>
                <a:cubicBezTo>
                  <a:pt x="2230793" y="362723"/>
                  <a:pt x="2214645" y="377687"/>
                  <a:pt x="2192893" y="390601"/>
                </a:cubicBezTo>
                <a:lnTo>
                  <a:pt x="2189121" y="386829"/>
                </a:lnTo>
                <a:cubicBezTo>
                  <a:pt x="2202847" y="364748"/>
                  <a:pt x="2211438" y="341540"/>
                  <a:pt x="2214896" y="317206"/>
                </a:cubicBezTo>
                <a:cubicBezTo>
                  <a:pt x="2218354" y="292872"/>
                  <a:pt x="2219820" y="270398"/>
                  <a:pt x="2219296" y="249784"/>
                </a:cubicBezTo>
                <a:lnTo>
                  <a:pt x="2219296" y="199911"/>
                </a:lnTo>
                <a:lnTo>
                  <a:pt x="2273360" y="219189"/>
                </a:lnTo>
                <a:lnTo>
                  <a:pt x="2293896" y="219189"/>
                </a:lnTo>
                <a:close/>
                <a:moveTo>
                  <a:pt x="4402781" y="181025"/>
                </a:moveTo>
                <a:lnTo>
                  <a:pt x="4402781" y="221311"/>
                </a:lnTo>
                <a:lnTo>
                  <a:pt x="4497550" y="221311"/>
                </a:lnTo>
                <a:lnTo>
                  <a:pt x="4497550" y="181025"/>
                </a:lnTo>
                <a:close/>
                <a:moveTo>
                  <a:pt x="1885693" y="170155"/>
                </a:moveTo>
                <a:cubicBezTo>
                  <a:pt x="1918296" y="178375"/>
                  <a:pt x="1940603" y="189385"/>
                  <a:pt x="1952611" y="203185"/>
                </a:cubicBezTo>
                <a:cubicBezTo>
                  <a:pt x="1964620" y="216985"/>
                  <a:pt x="1969363" y="230143"/>
                  <a:pt x="1966841" y="242659"/>
                </a:cubicBezTo>
                <a:cubicBezTo>
                  <a:pt x="1964319" y="255175"/>
                  <a:pt x="1957563" y="263618"/>
                  <a:pt x="1946574" y="267988"/>
                </a:cubicBezTo>
                <a:cubicBezTo>
                  <a:pt x="1935585" y="272358"/>
                  <a:pt x="1923393" y="269224"/>
                  <a:pt x="1910001" y="258585"/>
                </a:cubicBezTo>
                <a:cubicBezTo>
                  <a:pt x="1909398" y="243253"/>
                  <a:pt x="1906517" y="228025"/>
                  <a:pt x="1901357" y="212903"/>
                </a:cubicBezTo>
                <a:cubicBezTo>
                  <a:pt x="1896197" y="197780"/>
                  <a:pt x="1889858" y="184229"/>
                  <a:pt x="1882340" y="172250"/>
                </a:cubicBezTo>
                <a:close/>
                <a:moveTo>
                  <a:pt x="2842079" y="166789"/>
                </a:moveTo>
                <a:cubicBezTo>
                  <a:pt x="2842348" y="166996"/>
                  <a:pt x="2845209" y="169379"/>
                  <a:pt x="2850663" y="173936"/>
                </a:cubicBezTo>
                <a:cubicBezTo>
                  <a:pt x="2856116" y="178493"/>
                  <a:pt x="2862547" y="183981"/>
                  <a:pt x="2869957" y="190400"/>
                </a:cubicBezTo>
                <a:cubicBezTo>
                  <a:pt x="2877366" y="196818"/>
                  <a:pt x="2884139" y="202924"/>
                  <a:pt x="2890275" y="208716"/>
                </a:cubicBezTo>
                <a:cubicBezTo>
                  <a:pt x="2889603" y="211002"/>
                  <a:pt x="2888224" y="212688"/>
                  <a:pt x="2886137" y="213774"/>
                </a:cubicBezTo>
                <a:cubicBezTo>
                  <a:pt x="2884050" y="214861"/>
                  <a:pt x="2881518" y="215400"/>
                  <a:pt x="2878541" y="215391"/>
                </a:cubicBezTo>
                <a:lnTo>
                  <a:pt x="2666895" y="215391"/>
                </a:lnTo>
                <a:lnTo>
                  <a:pt x="2663542" y="203709"/>
                </a:lnTo>
                <a:lnTo>
                  <a:pt x="2815256" y="203709"/>
                </a:lnTo>
                <a:close/>
                <a:moveTo>
                  <a:pt x="3583886" y="156115"/>
                </a:moveTo>
                <a:lnTo>
                  <a:pt x="3663096" y="162447"/>
                </a:lnTo>
                <a:cubicBezTo>
                  <a:pt x="3662711" y="165635"/>
                  <a:pt x="3661385" y="168187"/>
                  <a:pt x="3659114" y="170100"/>
                </a:cubicBezTo>
                <a:cubicBezTo>
                  <a:pt x="3656844" y="172013"/>
                  <a:pt x="3653422" y="173289"/>
                  <a:pt x="3648847" y="173926"/>
                </a:cubicBezTo>
                <a:cubicBezTo>
                  <a:pt x="3651361" y="214605"/>
                  <a:pt x="3660686" y="247452"/>
                  <a:pt x="3676821" y="272467"/>
                </a:cubicBezTo>
                <a:cubicBezTo>
                  <a:pt x="3692957" y="297482"/>
                  <a:pt x="3718417" y="315766"/>
                  <a:pt x="3753202" y="327317"/>
                </a:cubicBezTo>
                <a:lnTo>
                  <a:pt x="3753202" y="332346"/>
                </a:lnTo>
                <a:cubicBezTo>
                  <a:pt x="3738953" y="336223"/>
                  <a:pt x="3727847" y="343348"/>
                  <a:pt x="3719884" y="353720"/>
                </a:cubicBezTo>
                <a:cubicBezTo>
                  <a:pt x="3711921" y="364093"/>
                  <a:pt x="3707101" y="378342"/>
                  <a:pt x="3705425" y="396469"/>
                </a:cubicBezTo>
                <a:cubicBezTo>
                  <a:pt x="3686277" y="381914"/>
                  <a:pt x="3672290" y="359893"/>
                  <a:pt x="3663463" y="330408"/>
                </a:cubicBezTo>
                <a:cubicBezTo>
                  <a:pt x="3654635" y="300922"/>
                  <a:pt x="3648925" y="267063"/>
                  <a:pt x="3646332" y="228829"/>
                </a:cubicBezTo>
                <a:cubicBezTo>
                  <a:pt x="3644715" y="254117"/>
                  <a:pt x="3639846" y="277209"/>
                  <a:pt x="3631726" y="298104"/>
                </a:cubicBezTo>
                <a:cubicBezTo>
                  <a:pt x="3623605" y="319000"/>
                  <a:pt x="3609361" y="337683"/>
                  <a:pt x="3588993" y="354155"/>
                </a:cubicBezTo>
                <a:cubicBezTo>
                  <a:pt x="3568625" y="370627"/>
                  <a:pt x="3539262" y="384871"/>
                  <a:pt x="3500904" y="396888"/>
                </a:cubicBezTo>
                <a:lnTo>
                  <a:pt x="3497551" y="391858"/>
                </a:lnTo>
                <a:cubicBezTo>
                  <a:pt x="3527504" y="372685"/>
                  <a:pt x="3548531" y="351520"/>
                  <a:pt x="3560634" y="328365"/>
                </a:cubicBezTo>
                <a:lnTo>
                  <a:pt x="3567626" y="302716"/>
                </a:lnTo>
                <a:lnTo>
                  <a:pt x="3569270" y="300914"/>
                </a:lnTo>
                <a:lnTo>
                  <a:pt x="3568694" y="298796"/>
                </a:lnTo>
                <a:lnTo>
                  <a:pt x="3581713" y="251041"/>
                </a:lnTo>
                <a:cubicBezTo>
                  <a:pt x="3583663" y="222647"/>
                  <a:pt x="3584388" y="191005"/>
                  <a:pt x="3583886" y="156115"/>
                </a:cubicBezTo>
                <a:close/>
                <a:moveTo>
                  <a:pt x="4119077" y="144991"/>
                </a:moveTo>
                <a:cubicBezTo>
                  <a:pt x="4119367" y="145217"/>
                  <a:pt x="4122465" y="147796"/>
                  <a:pt x="4128375" y="152729"/>
                </a:cubicBezTo>
                <a:cubicBezTo>
                  <a:pt x="4134283" y="157661"/>
                  <a:pt x="4141263" y="163595"/>
                  <a:pt x="4149314" y="170529"/>
                </a:cubicBezTo>
                <a:cubicBezTo>
                  <a:pt x="4157365" y="177463"/>
                  <a:pt x="4164748" y="184045"/>
                  <a:pt x="4171464" y="190275"/>
                </a:cubicBezTo>
                <a:cubicBezTo>
                  <a:pt x="4170801" y="192561"/>
                  <a:pt x="4169404" y="194247"/>
                  <a:pt x="4167273" y="195334"/>
                </a:cubicBezTo>
                <a:cubicBezTo>
                  <a:pt x="4165143" y="196421"/>
                  <a:pt x="4162488" y="196959"/>
                  <a:pt x="4159310" y="196951"/>
                </a:cubicBezTo>
                <a:lnTo>
                  <a:pt x="3937187" y="196951"/>
                </a:lnTo>
                <a:cubicBezTo>
                  <a:pt x="3933485" y="205218"/>
                  <a:pt x="3929259" y="214586"/>
                  <a:pt x="3924509" y="225056"/>
                </a:cubicBezTo>
                <a:cubicBezTo>
                  <a:pt x="3919760" y="235526"/>
                  <a:pt x="3915324" y="245314"/>
                  <a:pt x="3911203" y="254420"/>
                </a:cubicBezTo>
                <a:lnTo>
                  <a:pt x="4052021" y="254420"/>
                </a:lnTo>
                <a:lnTo>
                  <a:pt x="4081777" y="227153"/>
                </a:lnTo>
                <a:lnTo>
                  <a:pt x="4132069" y="269037"/>
                </a:lnTo>
                <a:cubicBezTo>
                  <a:pt x="4130620" y="270925"/>
                  <a:pt x="4128489" y="272497"/>
                  <a:pt x="4125677" y="273756"/>
                </a:cubicBezTo>
                <a:cubicBezTo>
                  <a:pt x="4122866" y="275014"/>
                  <a:pt x="4119269" y="275957"/>
                  <a:pt x="4114886" y="276587"/>
                </a:cubicBezTo>
                <a:cubicBezTo>
                  <a:pt x="4110380" y="304842"/>
                  <a:pt x="4104199" y="328424"/>
                  <a:pt x="4096341" y="347332"/>
                </a:cubicBezTo>
                <a:cubicBezTo>
                  <a:pt x="4088482" y="366240"/>
                  <a:pt x="4078319" y="379541"/>
                  <a:pt x="4065851" y="387234"/>
                </a:cubicBezTo>
                <a:cubicBezTo>
                  <a:pt x="4058325" y="391831"/>
                  <a:pt x="4049488" y="395198"/>
                  <a:pt x="4039343" y="397336"/>
                </a:cubicBezTo>
                <a:cubicBezTo>
                  <a:pt x="4029197" y="399473"/>
                  <a:pt x="4016380" y="400432"/>
                  <a:pt x="4000891" y="400214"/>
                </a:cubicBezTo>
                <a:cubicBezTo>
                  <a:pt x="4001196" y="392590"/>
                  <a:pt x="4000585" y="385542"/>
                  <a:pt x="3999057" y="379069"/>
                </a:cubicBezTo>
                <a:cubicBezTo>
                  <a:pt x="3997529" y="372596"/>
                  <a:pt x="3994508" y="367222"/>
                  <a:pt x="3989994" y="362948"/>
                </a:cubicBezTo>
                <a:cubicBezTo>
                  <a:pt x="3985017" y="358316"/>
                  <a:pt x="3977788" y="354181"/>
                  <a:pt x="3968305" y="350543"/>
                </a:cubicBezTo>
                <a:cubicBezTo>
                  <a:pt x="3958823" y="346906"/>
                  <a:pt x="3948032" y="343922"/>
                  <a:pt x="3935930" y="341593"/>
                </a:cubicBezTo>
                <a:lnTo>
                  <a:pt x="3936349" y="337399"/>
                </a:lnTo>
                <a:cubicBezTo>
                  <a:pt x="3945417" y="338111"/>
                  <a:pt x="3955175" y="338784"/>
                  <a:pt x="3965624" y="339418"/>
                </a:cubicBezTo>
                <a:cubicBezTo>
                  <a:pt x="3976073" y="340052"/>
                  <a:pt x="3985614" y="340570"/>
                  <a:pt x="3994247" y="340971"/>
                </a:cubicBezTo>
                <a:cubicBezTo>
                  <a:pt x="4002880" y="341373"/>
                  <a:pt x="4009006" y="341580"/>
                  <a:pt x="4012625" y="341593"/>
                </a:cubicBezTo>
                <a:cubicBezTo>
                  <a:pt x="4016126" y="341636"/>
                  <a:pt x="4019077" y="341444"/>
                  <a:pt x="4021479" y="341016"/>
                </a:cubicBezTo>
                <a:cubicBezTo>
                  <a:pt x="4023880" y="340588"/>
                  <a:pt x="4026097" y="339662"/>
                  <a:pt x="4028132" y="338237"/>
                </a:cubicBezTo>
                <a:cubicBezTo>
                  <a:pt x="4033214" y="334812"/>
                  <a:pt x="4038033" y="326669"/>
                  <a:pt x="4042591" y="313808"/>
                </a:cubicBezTo>
                <a:cubicBezTo>
                  <a:pt x="4047149" y="300946"/>
                  <a:pt x="4051130" y="285045"/>
                  <a:pt x="4054535" y="266102"/>
                </a:cubicBezTo>
                <a:lnTo>
                  <a:pt x="3908269" y="266102"/>
                </a:lnTo>
                <a:lnTo>
                  <a:pt x="3887314" y="290846"/>
                </a:lnTo>
                <a:lnTo>
                  <a:pt x="3831155" y="259009"/>
                </a:lnTo>
                <a:cubicBezTo>
                  <a:pt x="3833294" y="256897"/>
                  <a:pt x="3835826" y="254859"/>
                  <a:pt x="3838751" y="252895"/>
                </a:cubicBezTo>
                <a:cubicBezTo>
                  <a:pt x="3841676" y="250932"/>
                  <a:pt x="3844732" y="249203"/>
                  <a:pt x="3847919" y="247708"/>
                </a:cubicBezTo>
                <a:cubicBezTo>
                  <a:pt x="3852005" y="239458"/>
                  <a:pt x="3855987" y="230684"/>
                  <a:pt x="3859863" y="221385"/>
                </a:cubicBezTo>
                <a:cubicBezTo>
                  <a:pt x="3863740" y="212087"/>
                  <a:pt x="3866883" y="203942"/>
                  <a:pt x="3869293" y="196951"/>
                </a:cubicBezTo>
                <a:lnTo>
                  <a:pt x="3776672" y="196951"/>
                </a:lnTo>
                <a:lnTo>
                  <a:pt x="3773319" y="185268"/>
                </a:lnTo>
                <a:lnTo>
                  <a:pt x="4089740" y="185268"/>
                </a:lnTo>
                <a:close/>
                <a:moveTo>
                  <a:pt x="925090" y="143306"/>
                </a:moveTo>
                <a:lnTo>
                  <a:pt x="925090" y="193231"/>
                </a:lnTo>
                <a:lnTo>
                  <a:pt x="964956" y="193231"/>
                </a:lnTo>
                <a:lnTo>
                  <a:pt x="964956" y="143306"/>
                </a:lnTo>
                <a:close/>
                <a:moveTo>
                  <a:pt x="1117038" y="141630"/>
                </a:moveTo>
                <a:lnTo>
                  <a:pt x="1117038" y="171824"/>
                </a:lnTo>
                <a:cubicBezTo>
                  <a:pt x="1117055" y="180622"/>
                  <a:pt x="1116915" y="189446"/>
                  <a:pt x="1116619" y="198296"/>
                </a:cubicBezTo>
                <a:cubicBezTo>
                  <a:pt x="1116322" y="207146"/>
                  <a:pt x="1115764" y="216075"/>
                  <a:pt x="1114944" y="225083"/>
                </a:cubicBezTo>
                <a:lnTo>
                  <a:pt x="1161933" y="225083"/>
                </a:lnTo>
                <a:lnTo>
                  <a:pt x="1161933" y="141630"/>
                </a:lnTo>
                <a:close/>
                <a:moveTo>
                  <a:pt x="3101502" y="136207"/>
                </a:moveTo>
                <a:lnTo>
                  <a:pt x="3181969" y="181051"/>
                </a:lnTo>
                <a:cubicBezTo>
                  <a:pt x="3180912" y="183225"/>
                  <a:pt x="3178940" y="184954"/>
                  <a:pt x="3176049" y="186237"/>
                </a:cubicBezTo>
                <a:cubicBezTo>
                  <a:pt x="3173159" y="187521"/>
                  <a:pt x="3169405" y="187888"/>
                  <a:pt x="3164786" y="187338"/>
                </a:cubicBezTo>
                <a:cubicBezTo>
                  <a:pt x="3155646" y="201271"/>
                  <a:pt x="3144077" y="216431"/>
                  <a:pt x="3130078" y="232818"/>
                </a:cubicBezTo>
                <a:cubicBezTo>
                  <a:pt x="3116080" y="249204"/>
                  <a:pt x="3100847" y="265357"/>
                  <a:pt x="3084381" y="281278"/>
                </a:cubicBezTo>
                <a:cubicBezTo>
                  <a:pt x="3067914" y="297199"/>
                  <a:pt x="3051409" y="311427"/>
                  <a:pt x="3034865" y="323964"/>
                </a:cubicBezTo>
                <a:cubicBezTo>
                  <a:pt x="3058963" y="323344"/>
                  <a:pt x="3086519" y="322174"/>
                  <a:pt x="3117533" y="320454"/>
                </a:cubicBezTo>
                <a:cubicBezTo>
                  <a:pt x="3148546" y="318734"/>
                  <a:pt x="3180502" y="316412"/>
                  <a:pt x="3213402" y="313487"/>
                </a:cubicBezTo>
                <a:cubicBezTo>
                  <a:pt x="3207290" y="301272"/>
                  <a:pt x="3200759" y="289450"/>
                  <a:pt x="3193809" y="278020"/>
                </a:cubicBezTo>
                <a:cubicBezTo>
                  <a:pt x="3186859" y="266591"/>
                  <a:pt x="3179699" y="255922"/>
                  <a:pt x="3172330" y="246012"/>
                </a:cubicBezTo>
                <a:lnTo>
                  <a:pt x="3176102" y="243497"/>
                </a:lnTo>
                <a:cubicBezTo>
                  <a:pt x="3219045" y="258211"/>
                  <a:pt x="3249720" y="275696"/>
                  <a:pt x="3268127" y="295950"/>
                </a:cubicBezTo>
                <a:cubicBezTo>
                  <a:pt x="3286534" y="316204"/>
                  <a:pt x="3295900" y="335182"/>
                  <a:pt x="3296226" y="352882"/>
                </a:cubicBezTo>
                <a:cubicBezTo>
                  <a:pt x="3296553" y="370583"/>
                  <a:pt x="3291067" y="382959"/>
                  <a:pt x="3279770" y="390012"/>
                </a:cubicBezTo>
                <a:cubicBezTo>
                  <a:pt x="3268473" y="397064"/>
                  <a:pt x="3254592" y="394746"/>
                  <a:pt x="3238128" y="383057"/>
                </a:cubicBezTo>
                <a:cubicBezTo>
                  <a:pt x="3236216" y="373619"/>
                  <a:pt x="3233649" y="364102"/>
                  <a:pt x="3230427" y="354506"/>
                </a:cubicBezTo>
                <a:cubicBezTo>
                  <a:pt x="3227206" y="344911"/>
                  <a:pt x="3223486" y="335289"/>
                  <a:pt x="3219269" y="325641"/>
                </a:cubicBezTo>
                <a:cubicBezTo>
                  <a:pt x="3195782" y="334948"/>
                  <a:pt x="3167527" y="344832"/>
                  <a:pt x="3134506" y="355292"/>
                </a:cubicBezTo>
                <a:cubicBezTo>
                  <a:pt x="3101484" y="365752"/>
                  <a:pt x="3063800" y="376264"/>
                  <a:pt x="3021454" y="386829"/>
                </a:cubicBezTo>
                <a:cubicBezTo>
                  <a:pt x="3019350" y="389955"/>
                  <a:pt x="3017062" y="392505"/>
                  <a:pt x="3014591" y="394478"/>
                </a:cubicBezTo>
                <a:cubicBezTo>
                  <a:pt x="3012120" y="396451"/>
                  <a:pt x="3009518" y="397953"/>
                  <a:pt x="3006785" y="398983"/>
                </a:cubicBezTo>
                <a:lnTo>
                  <a:pt x="2974095" y="325641"/>
                </a:lnTo>
                <a:cubicBezTo>
                  <a:pt x="2974468" y="325620"/>
                  <a:pt x="2977448" y="325103"/>
                  <a:pt x="2983036" y="324088"/>
                </a:cubicBezTo>
                <a:cubicBezTo>
                  <a:pt x="2988624" y="323074"/>
                  <a:pt x="2994585" y="321688"/>
                  <a:pt x="3000918" y="319928"/>
                </a:cubicBezTo>
                <a:cubicBezTo>
                  <a:pt x="3007251" y="318169"/>
                  <a:pt x="3011721" y="316162"/>
                  <a:pt x="3014329" y="313906"/>
                </a:cubicBezTo>
                <a:cubicBezTo>
                  <a:pt x="3021076" y="307634"/>
                  <a:pt x="3028720" y="297652"/>
                  <a:pt x="3037262" y="283960"/>
                </a:cubicBezTo>
                <a:cubicBezTo>
                  <a:pt x="3045803" y="270268"/>
                  <a:pt x="3054364" y="254668"/>
                  <a:pt x="3062945" y="237158"/>
                </a:cubicBezTo>
                <a:cubicBezTo>
                  <a:pt x="3071525" y="219649"/>
                  <a:pt x="3079248" y="202031"/>
                  <a:pt x="3086113" y="184306"/>
                </a:cubicBezTo>
                <a:cubicBezTo>
                  <a:pt x="3092978" y="166580"/>
                  <a:pt x="3098108" y="150547"/>
                  <a:pt x="3101502" y="136207"/>
                </a:cubicBezTo>
                <a:close/>
                <a:moveTo>
                  <a:pt x="4402781" y="129476"/>
                </a:moveTo>
                <a:lnTo>
                  <a:pt x="4402781" y="169343"/>
                </a:lnTo>
                <a:lnTo>
                  <a:pt x="4497550" y="169343"/>
                </a:lnTo>
                <a:lnTo>
                  <a:pt x="4497550" y="129476"/>
                </a:lnTo>
                <a:close/>
                <a:moveTo>
                  <a:pt x="4302197" y="121539"/>
                </a:moveTo>
                <a:lnTo>
                  <a:pt x="4302197" y="155505"/>
                </a:lnTo>
                <a:lnTo>
                  <a:pt x="4302617" y="155505"/>
                </a:lnTo>
                <a:cubicBezTo>
                  <a:pt x="4313063" y="159523"/>
                  <a:pt x="4321857" y="163852"/>
                  <a:pt x="4328999" y="168490"/>
                </a:cubicBezTo>
                <a:cubicBezTo>
                  <a:pt x="4336141" y="173128"/>
                  <a:pt x="4341893" y="177866"/>
                  <a:pt x="4346255" y="182704"/>
                </a:cubicBezTo>
                <a:lnTo>
                  <a:pt x="4346255" y="121539"/>
                </a:lnTo>
                <a:close/>
                <a:moveTo>
                  <a:pt x="2407053" y="113576"/>
                </a:moveTo>
                <a:cubicBezTo>
                  <a:pt x="2403691" y="123617"/>
                  <a:pt x="2400042" y="133291"/>
                  <a:pt x="2396104" y="142599"/>
                </a:cubicBezTo>
                <a:cubicBezTo>
                  <a:pt x="2392166" y="151906"/>
                  <a:pt x="2387993" y="160952"/>
                  <a:pt x="2383584" y="169735"/>
                </a:cubicBezTo>
                <a:cubicBezTo>
                  <a:pt x="2386081" y="182928"/>
                  <a:pt x="2389049" y="195519"/>
                  <a:pt x="2392490" y="207507"/>
                </a:cubicBezTo>
                <a:cubicBezTo>
                  <a:pt x="2395930" y="219495"/>
                  <a:pt x="2399946" y="230933"/>
                  <a:pt x="2404539" y="241821"/>
                </a:cubicBezTo>
                <a:cubicBezTo>
                  <a:pt x="2410755" y="222097"/>
                  <a:pt x="2415400" y="201508"/>
                  <a:pt x="2418473" y="180056"/>
                </a:cubicBezTo>
                <a:cubicBezTo>
                  <a:pt x="2421547" y="158603"/>
                  <a:pt x="2423468" y="136443"/>
                  <a:pt x="2424236" y="113576"/>
                </a:cubicBezTo>
                <a:close/>
                <a:moveTo>
                  <a:pt x="2842917" y="105199"/>
                </a:moveTo>
                <a:cubicBezTo>
                  <a:pt x="2843181" y="105407"/>
                  <a:pt x="2846006" y="107788"/>
                  <a:pt x="2851392" y="112343"/>
                </a:cubicBezTo>
                <a:cubicBezTo>
                  <a:pt x="2856779" y="116898"/>
                  <a:pt x="2863143" y="122383"/>
                  <a:pt x="2870485" y="128799"/>
                </a:cubicBezTo>
                <a:cubicBezTo>
                  <a:pt x="2877827" y="135215"/>
                  <a:pt x="2884563" y="141318"/>
                  <a:pt x="2890695" y="147108"/>
                </a:cubicBezTo>
                <a:cubicBezTo>
                  <a:pt x="2890232" y="149394"/>
                  <a:pt x="2888957" y="151080"/>
                  <a:pt x="2886870" y="152167"/>
                </a:cubicBezTo>
                <a:cubicBezTo>
                  <a:pt x="2884784" y="153253"/>
                  <a:pt x="2882147" y="153792"/>
                  <a:pt x="2878960" y="153783"/>
                </a:cubicBezTo>
                <a:lnTo>
                  <a:pt x="2663542" y="153783"/>
                </a:lnTo>
                <a:lnTo>
                  <a:pt x="2660189" y="142101"/>
                </a:lnTo>
                <a:lnTo>
                  <a:pt x="2816095" y="142101"/>
                </a:lnTo>
                <a:close/>
                <a:moveTo>
                  <a:pt x="1747390" y="98488"/>
                </a:moveTo>
                <a:lnTo>
                  <a:pt x="1747390" y="202425"/>
                </a:lnTo>
                <a:lnTo>
                  <a:pt x="1798939" y="202425"/>
                </a:lnTo>
                <a:lnTo>
                  <a:pt x="1798939" y="98488"/>
                </a:lnTo>
                <a:close/>
                <a:moveTo>
                  <a:pt x="925090" y="85889"/>
                </a:moveTo>
                <a:lnTo>
                  <a:pt x="925090" y="131624"/>
                </a:lnTo>
                <a:lnTo>
                  <a:pt x="964956" y="131624"/>
                </a:lnTo>
                <a:lnTo>
                  <a:pt x="964956" y="85889"/>
                </a:lnTo>
                <a:close/>
                <a:moveTo>
                  <a:pt x="1062607" y="85055"/>
                </a:moveTo>
                <a:cubicBezTo>
                  <a:pt x="1061776" y="85272"/>
                  <a:pt x="1060920" y="85463"/>
                  <a:pt x="1060037" y="85628"/>
                </a:cubicBezTo>
                <a:cubicBezTo>
                  <a:pt x="1059154" y="85794"/>
                  <a:pt x="1058192" y="85881"/>
                  <a:pt x="1057152" y="85889"/>
                </a:cubicBezTo>
                <a:lnTo>
                  <a:pt x="1021063" y="85889"/>
                </a:lnTo>
                <a:lnTo>
                  <a:pt x="1021063" y="249800"/>
                </a:lnTo>
                <a:lnTo>
                  <a:pt x="1036170" y="224211"/>
                </a:lnTo>
                <a:cubicBezTo>
                  <a:pt x="1036424" y="224438"/>
                  <a:pt x="1038854" y="226920"/>
                  <a:pt x="1043461" y="231657"/>
                </a:cubicBezTo>
                <a:cubicBezTo>
                  <a:pt x="1048068" y="236393"/>
                  <a:pt x="1053331" y="242022"/>
                  <a:pt x="1059250" y="248541"/>
                </a:cubicBezTo>
                <a:cubicBezTo>
                  <a:pt x="1060491" y="236158"/>
                  <a:pt x="1061365" y="223598"/>
                  <a:pt x="1061872" y="210860"/>
                </a:cubicBezTo>
                <a:cubicBezTo>
                  <a:pt x="1062380" y="198123"/>
                  <a:pt x="1062624" y="185254"/>
                  <a:pt x="1062607" y="172254"/>
                </a:cubicBezTo>
                <a:close/>
                <a:moveTo>
                  <a:pt x="5491629" y="80022"/>
                </a:moveTo>
                <a:cubicBezTo>
                  <a:pt x="5513464" y="89437"/>
                  <a:pt x="5528003" y="99730"/>
                  <a:pt x="5535247" y="110900"/>
                </a:cubicBezTo>
                <a:cubicBezTo>
                  <a:pt x="5542490" y="122071"/>
                  <a:pt x="5544705" y="132146"/>
                  <a:pt x="5541890" y="141127"/>
                </a:cubicBezTo>
                <a:cubicBezTo>
                  <a:pt x="5539076" y="150107"/>
                  <a:pt x="5533498" y="156020"/>
                  <a:pt x="5525157" y="158865"/>
                </a:cubicBezTo>
                <a:lnTo>
                  <a:pt x="5564133" y="158865"/>
                </a:lnTo>
                <a:cubicBezTo>
                  <a:pt x="5567504" y="146589"/>
                  <a:pt x="5570507" y="133396"/>
                  <a:pt x="5573144" y="119286"/>
                </a:cubicBezTo>
                <a:cubicBezTo>
                  <a:pt x="5575781" y="105176"/>
                  <a:pt x="5577946" y="92088"/>
                  <a:pt x="5579640" y="80022"/>
                </a:cubicBezTo>
                <a:close/>
                <a:moveTo>
                  <a:pt x="2261626" y="54902"/>
                </a:moveTo>
                <a:cubicBezTo>
                  <a:pt x="2259600" y="57486"/>
                  <a:pt x="2254850" y="59442"/>
                  <a:pt x="2247376" y="60769"/>
                </a:cubicBezTo>
                <a:lnTo>
                  <a:pt x="2247376" y="131597"/>
                </a:lnTo>
                <a:lnTo>
                  <a:pt x="2261626" y="131597"/>
                </a:lnTo>
                <a:close/>
                <a:moveTo>
                  <a:pt x="5271209" y="50941"/>
                </a:moveTo>
                <a:lnTo>
                  <a:pt x="5338658" y="57255"/>
                </a:lnTo>
                <a:cubicBezTo>
                  <a:pt x="5338544" y="59826"/>
                  <a:pt x="5337512" y="62025"/>
                  <a:pt x="5335561" y="63851"/>
                </a:cubicBezTo>
                <a:cubicBezTo>
                  <a:pt x="5333610" y="65678"/>
                  <a:pt x="5330163" y="67025"/>
                  <a:pt x="5325221" y="67894"/>
                </a:cubicBezTo>
                <a:lnTo>
                  <a:pt x="5325221" y="287922"/>
                </a:lnTo>
                <a:cubicBezTo>
                  <a:pt x="5324644" y="290366"/>
                  <a:pt x="5319830" y="293335"/>
                  <a:pt x="5310776" y="296828"/>
                </a:cubicBezTo>
                <a:cubicBezTo>
                  <a:pt x="5301721" y="300320"/>
                  <a:pt x="5291882" y="302241"/>
                  <a:pt x="5281258" y="302590"/>
                </a:cubicBezTo>
                <a:lnTo>
                  <a:pt x="5271209" y="302590"/>
                </a:lnTo>
                <a:close/>
                <a:moveTo>
                  <a:pt x="5166420" y="50711"/>
                </a:moveTo>
                <a:cubicBezTo>
                  <a:pt x="5158902" y="64000"/>
                  <a:pt x="5150339" y="77446"/>
                  <a:pt x="5140729" y="91049"/>
                </a:cubicBezTo>
                <a:cubicBezTo>
                  <a:pt x="5131118" y="104653"/>
                  <a:pt x="5120258" y="117889"/>
                  <a:pt x="5108146" y="130759"/>
                </a:cubicBezTo>
                <a:lnTo>
                  <a:pt x="5134955" y="140818"/>
                </a:lnTo>
                <a:lnTo>
                  <a:pt x="5176488" y="140818"/>
                </a:lnTo>
                <a:lnTo>
                  <a:pt x="5203712" y="115252"/>
                </a:lnTo>
                <a:lnTo>
                  <a:pt x="5204549" y="116091"/>
                </a:lnTo>
                <a:cubicBezTo>
                  <a:pt x="5200240" y="104461"/>
                  <a:pt x="5194726" y="93040"/>
                  <a:pt x="5188007" y="81829"/>
                </a:cubicBezTo>
                <a:cubicBezTo>
                  <a:pt x="5181287" y="70618"/>
                  <a:pt x="5174092" y="60246"/>
                  <a:pt x="5166420" y="50711"/>
                </a:cubicBezTo>
                <a:close/>
                <a:moveTo>
                  <a:pt x="1117038" y="49847"/>
                </a:moveTo>
                <a:lnTo>
                  <a:pt x="1117038" y="129947"/>
                </a:lnTo>
                <a:lnTo>
                  <a:pt x="1161933" y="129947"/>
                </a:lnTo>
                <a:lnTo>
                  <a:pt x="1161933" y="49847"/>
                </a:lnTo>
                <a:close/>
                <a:moveTo>
                  <a:pt x="2865129" y="43193"/>
                </a:moveTo>
                <a:cubicBezTo>
                  <a:pt x="2865419" y="43419"/>
                  <a:pt x="2868518" y="45995"/>
                  <a:pt x="2874427" y="50923"/>
                </a:cubicBezTo>
                <a:cubicBezTo>
                  <a:pt x="2880336" y="55850"/>
                  <a:pt x="2887316" y="61778"/>
                  <a:pt x="2895367" y="68705"/>
                </a:cubicBezTo>
                <a:cubicBezTo>
                  <a:pt x="2903418" y="75633"/>
                  <a:pt x="2910801" y="82209"/>
                  <a:pt x="2917517" y="88434"/>
                </a:cubicBezTo>
                <a:cubicBezTo>
                  <a:pt x="2916845" y="90720"/>
                  <a:pt x="2915465" y="92406"/>
                  <a:pt x="2913378" y="93493"/>
                </a:cubicBezTo>
                <a:cubicBezTo>
                  <a:pt x="2911292" y="94579"/>
                  <a:pt x="2908759" y="95118"/>
                  <a:pt x="2905782" y="95109"/>
                </a:cubicBezTo>
                <a:lnTo>
                  <a:pt x="2638396" y="95109"/>
                </a:lnTo>
                <a:lnTo>
                  <a:pt x="2635044" y="83427"/>
                </a:lnTo>
                <a:lnTo>
                  <a:pt x="2835792" y="83427"/>
                </a:lnTo>
                <a:close/>
                <a:moveTo>
                  <a:pt x="3904916" y="43141"/>
                </a:moveTo>
                <a:lnTo>
                  <a:pt x="3904916" y="124918"/>
                </a:lnTo>
                <a:lnTo>
                  <a:pt x="4037771" y="124918"/>
                </a:lnTo>
                <a:lnTo>
                  <a:pt x="4037771" y="43141"/>
                </a:lnTo>
                <a:close/>
                <a:moveTo>
                  <a:pt x="3051210" y="14668"/>
                </a:moveTo>
                <a:lnTo>
                  <a:pt x="3129162" y="49035"/>
                </a:lnTo>
                <a:cubicBezTo>
                  <a:pt x="3127940" y="51619"/>
                  <a:pt x="3125879" y="53575"/>
                  <a:pt x="3122981" y="54902"/>
                </a:cubicBezTo>
                <a:cubicBezTo>
                  <a:pt x="3120082" y="56229"/>
                  <a:pt x="3116135" y="56509"/>
                  <a:pt x="3111141" y="55740"/>
                </a:cubicBezTo>
                <a:cubicBezTo>
                  <a:pt x="3088091" y="99300"/>
                  <a:pt x="3061687" y="136234"/>
                  <a:pt x="3031931" y="166540"/>
                </a:cubicBezTo>
                <a:cubicBezTo>
                  <a:pt x="3002175" y="196846"/>
                  <a:pt x="2969066" y="221940"/>
                  <a:pt x="2932605" y="241821"/>
                </a:cubicBezTo>
                <a:lnTo>
                  <a:pt x="2928833" y="238049"/>
                </a:lnTo>
                <a:cubicBezTo>
                  <a:pt x="2944096" y="220785"/>
                  <a:pt x="2959391" y="200270"/>
                  <a:pt x="2974716" y="176503"/>
                </a:cubicBezTo>
                <a:cubicBezTo>
                  <a:pt x="2990042" y="152736"/>
                  <a:pt x="3004343" y="127036"/>
                  <a:pt x="3017620" y="99404"/>
                </a:cubicBezTo>
                <a:cubicBezTo>
                  <a:pt x="3030897" y="71772"/>
                  <a:pt x="3042093" y="43527"/>
                  <a:pt x="3051210" y="14668"/>
                </a:cubicBezTo>
                <a:close/>
                <a:moveTo>
                  <a:pt x="670303" y="13830"/>
                </a:moveTo>
                <a:cubicBezTo>
                  <a:pt x="701722" y="13611"/>
                  <a:pt x="723620" y="18005"/>
                  <a:pt x="735997" y="27012"/>
                </a:cubicBezTo>
                <a:cubicBezTo>
                  <a:pt x="748373" y="36020"/>
                  <a:pt x="753822" y="45927"/>
                  <a:pt x="752342" y="56736"/>
                </a:cubicBezTo>
                <a:cubicBezTo>
                  <a:pt x="750862" y="67544"/>
                  <a:pt x="745047" y="75539"/>
                  <a:pt x="734897" y="80723"/>
                </a:cubicBezTo>
                <a:cubicBezTo>
                  <a:pt x="724747" y="85906"/>
                  <a:pt x="712855" y="84563"/>
                  <a:pt x="699221" y="76695"/>
                </a:cubicBezTo>
                <a:cubicBezTo>
                  <a:pt x="697134" y="65153"/>
                  <a:pt x="693135" y="53977"/>
                  <a:pt x="687224" y="43167"/>
                </a:cubicBezTo>
                <a:cubicBezTo>
                  <a:pt x="681313" y="32358"/>
                  <a:pt x="674695" y="23277"/>
                  <a:pt x="667369" y="15926"/>
                </a:cubicBezTo>
                <a:close/>
                <a:moveTo>
                  <a:pt x="3171491" y="10058"/>
                </a:moveTo>
                <a:lnTo>
                  <a:pt x="3207534" y="24308"/>
                </a:lnTo>
                <a:cubicBezTo>
                  <a:pt x="3203762" y="31363"/>
                  <a:pt x="3197476" y="39465"/>
                  <a:pt x="3188675" y="48616"/>
                </a:cubicBezTo>
                <a:cubicBezTo>
                  <a:pt x="3202950" y="75953"/>
                  <a:pt x="3223119" y="99440"/>
                  <a:pt x="3249182" y="119077"/>
                </a:cubicBezTo>
                <a:cubicBezTo>
                  <a:pt x="3275245" y="138713"/>
                  <a:pt x="3304530" y="155180"/>
                  <a:pt x="3337036" y="168478"/>
                </a:cubicBezTo>
                <a:lnTo>
                  <a:pt x="3336198" y="173507"/>
                </a:lnTo>
                <a:cubicBezTo>
                  <a:pt x="3321975" y="176476"/>
                  <a:pt x="3309559" y="182693"/>
                  <a:pt x="3298950" y="192157"/>
                </a:cubicBezTo>
                <a:cubicBezTo>
                  <a:pt x="3288342" y="201622"/>
                  <a:pt x="3280641" y="212868"/>
                  <a:pt x="3275848" y="225895"/>
                </a:cubicBezTo>
                <a:cubicBezTo>
                  <a:pt x="3246572" y="205071"/>
                  <a:pt x="3222980" y="177672"/>
                  <a:pt x="3205072" y="143699"/>
                </a:cubicBezTo>
                <a:cubicBezTo>
                  <a:pt x="3187164" y="109726"/>
                  <a:pt x="3174574" y="65877"/>
                  <a:pt x="3167301" y="12154"/>
                </a:cubicBezTo>
                <a:close/>
                <a:moveTo>
                  <a:pt x="869821" y="8172"/>
                </a:moveTo>
                <a:lnTo>
                  <a:pt x="938504" y="14502"/>
                </a:lnTo>
                <a:cubicBezTo>
                  <a:pt x="938180" y="17074"/>
                  <a:pt x="937045" y="19274"/>
                  <a:pt x="935098" y="21101"/>
                </a:cubicBezTo>
                <a:cubicBezTo>
                  <a:pt x="933150" y="22928"/>
                  <a:pt x="929814" y="24277"/>
                  <a:pt x="925090" y="25146"/>
                </a:cubicBezTo>
                <a:lnTo>
                  <a:pt x="925090" y="74207"/>
                </a:lnTo>
                <a:lnTo>
                  <a:pt x="964956" y="74207"/>
                </a:lnTo>
                <a:lnTo>
                  <a:pt x="964956" y="8591"/>
                </a:lnTo>
                <a:lnTo>
                  <a:pt x="1034894" y="14925"/>
                </a:lnTo>
                <a:cubicBezTo>
                  <a:pt x="1034606" y="17699"/>
                  <a:pt x="1033505" y="20020"/>
                  <a:pt x="1031593" y="21890"/>
                </a:cubicBezTo>
                <a:cubicBezTo>
                  <a:pt x="1029681" y="23760"/>
                  <a:pt x="1026171" y="25125"/>
                  <a:pt x="1021063" y="25984"/>
                </a:cubicBezTo>
                <a:lnTo>
                  <a:pt x="1021063" y="66659"/>
                </a:lnTo>
                <a:lnTo>
                  <a:pt x="1035313" y="41918"/>
                </a:lnTo>
                <a:cubicBezTo>
                  <a:pt x="1035740" y="42321"/>
                  <a:pt x="1038868" y="45709"/>
                  <a:pt x="1044697" y="52083"/>
                </a:cubicBezTo>
                <a:cubicBezTo>
                  <a:pt x="1050526" y="58456"/>
                  <a:pt x="1056496" y="65399"/>
                  <a:pt x="1062607" y="72912"/>
                </a:cubicBezTo>
                <a:lnTo>
                  <a:pt x="1062607" y="16371"/>
                </a:lnTo>
                <a:lnTo>
                  <a:pt x="1125429" y="38164"/>
                </a:lnTo>
                <a:lnTo>
                  <a:pt x="1157738" y="38164"/>
                </a:lnTo>
                <a:lnTo>
                  <a:pt x="1183288" y="9246"/>
                </a:lnTo>
                <a:lnTo>
                  <a:pt x="1235643" y="49847"/>
                </a:lnTo>
                <a:cubicBezTo>
                  <a:pt x="1234184" y="51750"/>
                  <a:pt x="1232072" y="53496"/>
                  <a:pt x="1229304" y="55086"/>
                </a:cubicBezTo>
                <a:cubicBezTo>
                  <a:pt x="1226536" y="56675"/>
                  <a:pt x="1223061" y="58002"/>
                  <a:pt x="1218879" y="59067"/>
                </a:cubicBezTo>
                <a:lnTo>
                  <a:pt x="1218879" y="336118"/>
                </a:lnTo>
                <a:cubicBezTo>
                  <a:pt x="1219145" y="348815"/>
                  <a:pt x="1217682" y="359603"/>
                  <a:pt x="1214490" y="368482"/>
                </a:cubicBezTo>
                <a:cubicBezTo>
                  <a:pt x="1211297" y="377361"/>
                  <a:pt x="1204778" y="384423"/>
                  <a:pt x="1194932" y="389670"/>
                </a:cubicBezTo>
                <a:cubicBezTo>
                  <a:pt x="1185085" y="394916"/>
                  <a:pt x="1170314" y="398440"/>
                  <a:pt x="1150618" y="400240"/>
                </a:cubicBezTo>
                <a:cubicBezTo>
                  <a:pt x="1150041" y="390994"/>
                  <a:pt x="1149098" y="382979"/>
                  <a:pt x="1147789" y="376195"/>
                </a:cubicBezTo>
                <a:cubicBezTo>
                  <a:pt x="1146479" y="369410"/>
                  <a:pt x="1144488" y="364014"/>
                  <a:pt x="1141817" y="360007"/>
                </a:cubicBezTo>
                <a:cubicBezTo>
                  <a:pt x="1138901" y="355624"/>
                  <a:pt x="1134988" y="351921"/>
                  <a:pt x="1130080" y="348897"/>
                </a:cubicBezTo>
                <a:cubicBezTo>
                  <a:pt x="1125172" y="345874"/>
                  <a:pt x="1117904" y="343421"/>
                  <a:pt x="1108275" y="341540"/>
                </a:cubicBezTo>
                <a:lnTo>
                  <a:pt x="1108275" y="336143"/>
                </a:lnTo>
                <a:cubicBezTo>
                  <a:pt x="1108687" y="336169"/>
                  <a:pt x="1112009" y="336350"/>
                  <a:pt x="1118243" y="336686"/>
                </a:cubicBezTo>
                <a:cubicBezTo>
                  <a:pt x="1124476" y="337023"/>
                  <a:pt x="1131152" y="337360"/>
                  <a:pt x="1138271" y="337696"/>
                </a:cubicBezTo>
                <a:cubicBezTo>
                  <a:pt x="1145389" y="338033"/>
                  <a:pt x="1150482" y="338214"/>
                  <a:pt x="1153548" y="338240"/>
                </a:cubicBezTo>
                <a:cubicBezTo>
                  <a:pt x="1156832" y="338231"/>
                  <a:pt x="1159068" y="337515"/>
                  <a:pt x="1160256" y="336090"/>
                </a:cubicBezTo>
                <a:cubicBezTo>
                  <a:pt x="1161444" y="334666"/>
                  <a:pt x="1162003" y="332586"/>
                  <a:pt x="1161933" y="329851"/>
                </a:cubicBezTo>
                <a:lnTo>
                  <a:pt x="1161933" y="236765"/>
                </a:lnTo>
                <a:lnTo>
                  <a:pt x="1113725" y="236765"/>
                </a:lnTo>
                <a:cubicBezTo>
                  <a:pt x="1111437" y="257137"/>
                  <a:pt x="1106557" y="277086"/>
                  <a:pt x="1099084" y="296612"/>
                </a:cubicBezTo>
                <a:cubicBezTo>
                  <a:pt x="1091611" y="316139"/>
                  <a:pt x="1080179" y="334593"/>
                  <a:pt x="1064788" y="351976"/>
                </a:cubicBezTo>
                <a:cubicBezTo>
                  <a:pt x="1049397" y="369358"/>
                  <a:pt x="1028681" y="385018"/>
                  <a:pt x="1002640" y="398957"/>
                </a:cubicBezTo>
                <a:lnTo>
                  <a:pt x="998867" y="395604"/>
                </a:lnTo>
                <a:cubicBezTo>
                  <a:pt x="1015442" y="377306"/>
                  <a:pt x="1028193" y="357752"/>
                  <a:pt x="1037118" y="336943"/>
                </a:cubicBezTo>
                <a:cubicBezTo>
                  <a:pt x="1046043" y="316135"/>
                  <a:pt x="1052296" y="294477"/>
                  <a:pt x="1055877" y="271970"/>
                </a:cubicBezTo>
                <a:lnTo>
                  <a:pt x="838807" y="271970"/>
                </a:lnTo>
                <a:lnTo>
                  <a:pt x="835454" y="260287"/>
                </a:lnTo>
                <a:lnTo>
                  <a:pt x="869821" y="260287"/>
                </a:lnTo>
                <a:lnTo>
                  <a:pt x="869821" y="85889"/>
                </a:lnTo>
                <a:lnTo>
                  <a:pt x="844675" y="85889"/>
                </a:lnTo>
                <a:lnTo>
                  <a:pt x="841322" y="74207"/>
                </a:lnTo>
                <a:lnTo>
                  <a:pt x="869821" y="74207"/>
                </a:lnTo>
                <a:close/>
                <a:moveTo>
                  <a:pt x="66380" y="7544"/>
                </a:moveTo>
                <a:cubicBezTo>
                  <a:pt x="98595" y="12420"/>
                  <a:pt x="120840" y="20741"/>
                  <a:pt x="133115" y="32505"/>
                </a:cubicBezTo>
                <a:cubicBezTo>
                  <a:pt x="145390" y="44270"/>
                  <a:pt x="150544" y="55995"/>
                  <a:pt x="148576" y="67682"/>
                </a:cubicBezTo>
                <a:cubicBezTo>
                  <a:pt x="146608" y="79368"/>
                  <a:pt x="140367" y="87531"/>
                  <a:pt x="129854" y="92172"/>
                </a:cubicBezTo>
                <a:cubicBezTo>
                  <a:pt x="119340" y="96813"/>
                  <a:pt x="107402" y="94448"/>
                  <a:pt x="94040" y="85077"/>
                </a:cubicBezTo>
                <a:cubicBezTo>
                  <a:pt x="92565" y="71430"/>
                  <a:pt x="88915" y="57967"/>
                  <a:pt x="83091" y="44686"/>
                </a:cubicBezTo>
                <a:cubicBezTo>
                  <a:pt x="77268" y="31406"/>
                  <a:pt x="70580" y="19724"/>
                  <a:pt x="63027" y="9639"/>
                </a:cubicBezTo>
                <a:close/>
                <a:moveTo>
                  <a:pt x="4821069" y="5867"/>
                </a:moveTo>
                <a:lnTo>
                  <a:pt x="4898603" y="13411"/>
                </a:lnTo>
                <a:cubicBezTo>
                  <a:pt x="4898288" y="16196"/>
                  <a:pt x="4897031" y="18694"/>
                  <a:pt x="4894831" y="20903"/>
                </a:cubicBezTo>
                <a:cubicBezTo>
                  <a:pt x="4892631" y="23112"/>
                  <a:pt x="4888859" y="24666"/>
                  <a:pt x="4883515" y="25565"/>
                </a:cubicBezTo>
                <a:cubicBezTo>
                  <a:pt x="4883280" y="38156"/>
                  <a:pt x="4883123" y="50694"/>
                  <a:pt x="4883043" y="63179"/>
                </a:cubicBezTo>
                <a:cubicBezTo>
                  <a:pt x="4882965" y="75665"/>
                  <a:pt x="4883123" y="87993"/>
                  <a:pt x="4883515" y="100165"/>
                </a:cubicBezTo>
                <a:lnTo>
                  <a:pt x="4914529" y="100165"/>
                </a:lnTo>
                <a:lnTo>
                  <a:pt x="4934646" y="75438"/>
                </a:lnTo>
                <a:cubicBezTo>
                  <a:pt x="4933825" y="75036"/>
                  <a:pt x="4933056" y="74687"/>
                  <a:pt x="4932340" y="74390"/>
                </a:cubicBezTo>
                <a:cubicBezTo>
                  <a:pt x="4931624" y="74093"/>
                  <a:pt x="4930856" y="73744"/>
                  <a:pt x="4930035" y="73342"/>
                </a:cubicBezTo>
                <a:cubicBezTo>
                  <a:pt x="4926848" y="63494"/>
                  <a:pt x="4922011" y="53959"/>
                  <a:pt x="4915524" y="44739"/>
                </a:cubicBezTo>
                <a:cubicBezTo>
                  <a:pt x="4909037" y="35519"/>
                  <a:pt x="4902418" y="27870"/>
                  <a:pt x="4895669" y="21793"/>
                </a:cubicBezTo>
                <a:lnTo>
                  <a:pt x="4898603" y="19279"/>
                </a:lnTo>
                <a:cubicBezTo>
                  <a:pt x="4926499" y="16466"/>
                  <a:pt x="4946470" y="18365"/>
                  <a:pt x="4958519" y="24975"/>
                </a:cubicBezTo>
                <a:cubicBezTo>
                  <a:pt x="4970567" y="31585"/>
                  <a:pt x="4976630" y="39662"/>
                  <a:pt x="4976710" y="49205"/>
                </a:cubicBezTo>
                <a:cubicBezTo>
                  <a:pt x="4976791" y="58749"/>
                  <a:pt x="4972828" y="66515"/>
                  <a:pt x="4964820" y="72504"/>
                </a:cubicBezTo>
                <a:cubicBezTo>
                  <a:pt x="4971299" y="77455"/>
                  <a:pt x="4978354" y="82851"/>
                  <a:pt x="4985985" y="88692"/>
                </a:cubicBezTo>
                <a:cubicBezTo>
                  <a:pt x="4993616" y="94533"/>
                  <a:pt x="5000671" y="100034"/>
                  <a:pt x="5007150" y="105194"/>
                </a:cubicBezTo>
                <a:cubicBezTo>
                  <a:pt x="5006468" y="107490"/>
                  <a:pt x="5005002" y="109184"/>
                  <a:pt x="5002749" y="110276"/>
                </a:cubicBezTo>
                <a:cubicBezTo>
                  <a:pt x="5000496" y="111367"/>
                  <a:pt x="4997773" y="111908"/>
                  <a:pt x="4994577" y="111900"/>
                </a:cubicBezTo>
                <a:lnTo>
                  <a:pt x="4883934" y="111900"/>
                </a:lnTo>
                <a:cubicBezTo>
                  <a:pt x="4885331" y="154010"/>
                  <a:pt x="4891234" y="192480"/>
                  <a:pt x="4901641" y="227309"/>
                </a:cubicBezTo>
                <a:cubicBezTo>
                  <a:pt x="4912049" y="262138"/>
                  <a:pt x="4929896" y="290864"/>
                  <a:pt x="4955182" y="313487"/>
                </a:cubicBezTo>
                <a:cubicBezTo>
                  <a:pt x="4957835" y="316237"/>
                  <a:pt x="4960176" y="317547"/>
                  <a:pt x="4962201" y="317416"/>
                </a:cubicBezTo>
                <a:cubicBezTo>
                  <a:pt x="4964227" y="317285"/>
                  <a:pt x="4966358" y="315556"/>
                  <a:pt x="4968592" y="312229"/>
                </a:cubicBezTo>
                <a:cubicBezTo>
                  <a:pt x="4972583" y="306205"/>
                  <a:pt x="4977385" y="298137"/>
                  <a:pt x="4982999" y="288026"/>
                </a:cubicBezTo>
                <a:cubicBezTo>
                  <a:pt x="4988613" y="277916"/>
                  <a:pt x="4993730" y="267962"/>
                  <a:pt x="4998349" y="258166"/>
                </a:cubicBezTo>
                <a:lnTo>
                  <a:pt x="5002540" y="259423"/>
                </a:lnTo>
                <a:lnTo>
                  <a:pt x="4991643" y="334442"/>
                </a:lnTo>
                <a:cubicBezTo>
                  <a:pt x="4999562" y="349250"/>
                  <a:pt x="5004260" y="361124"/>
                  <a:pt x="5005735" y="370065"/>
                </a:cubicBezTo>
                <a:cubicBezTo>
                  <a:pt x="5007211" y="379006"/>
                  <a:pt x="5005727" y="385432"/>
                  <a:pt x="5001282" y="389344"/>
                </a:cubicBezTo>
                <a:cubicBezTo>
                  <a:pt x="4992822" y="396463"/>
                  <a:pt x="4983385" y="399640"/>
                  <a:pt x="4972970" y="398874"/>
                </a:cubicBezTo>
                <a:cubicBezTo>
                  <a:pt x="4962554" y="398109"/>
                  <a:pt x="4952465" y="395108"/>
                  <a:pt x="4942701" y="389872"/>
                </a:cubicBezTo>
                <a:cubicBezTo>
                  <a:pt x="4932938" y="384635"/>
                  <a:pt x="4924804" y="378872"/>
                  <a:pt x="4918301" y="372580"/>
                </a:cubicBezTo>
                <a:cubicBezTo>
                  <a:pt x="4893434" y="347975"/>
                  <a:pt x="4874225" y="320280"/>
                  <a:pt x="4860674" y="289493"/>
                </a:cubicBezTo>
                <a:cubicBezTo>
                  <a:pt x="4847124" y="258707"/>
                  <a:pt x="4837554" y="225353"/>
                  <a:pt x="4831966" y="189433"/>
                </a:cubicBezTo>
                <a:cubicBezTo>
                  <a:pt x="4831101" y="191310"/>
                  <a:pt x="4829687" y="192690"/>
                  <a:pt x="4827722" y="193572"/>
                </a:cubicBezTo>
                <a:cubicBezTo>
                  <a:pt x="4825758" y="194454"/>
                  <a:pt x="4823401" y="194890"/>
                  <a:pt x="4820650" y="194881"/>
                </a:cubicBezTo>
                <a:lnTo>
                  <a:pt x="4756528" y="194881"/>
                </a:lnTo>
                <a:lnTo>
                  <a:pt x="4756528" y="306362"/>
                </a:lnTo>
                <a:cubicBezTo>
                  <a:pt x="4770166" y="304249"/>
                  <a:pt x="4784171" y="301979"/>
                  <a:pt x="4798542" y="299552"/>
                </a:cubicBezTo>
                <a:cubicBezTo>
                  <a:pt x="4812914" y="297124"/>
                  <a:pt x="4827547" y="294645"/>
                  <a:pt x="4842443" y="292113"/>
                </a:cubicBezTo>
                <a:lnTo>
                  <a:pt x="4843281" y="296723"/>
                </a:lnTo>
                <a:cubicBezTo>
                  <a:pt x="4825566" y="307104"/>
                  <a:pt x="4802218" y="319136"/>
                  <a:pt x="4773239" y="332818"/>
                </a:cubicBezTo>
                <a:cubicBezTo>
                  <a:pt x="4744261" y="346500"/>
                  <a:pt x="4707816" y="362408"/>
                  <a:pt x="4663907" y="380543"/>
                </a:cubicBezTo>
                <a:cubicBezTo>
                  <a:pt x="4662632" y="383485"/>
                  <a:pt x="4660991" y="385878"/>
                  <a:pt x="4658982" y="387720"/>
                </a:cubicBezTo>
                <a:cubicBezTo>
                  <a:pt x="4656974" y="389562"/>
                  <a:pt x="4654704" y="390802"/>
                  <a:pt x="4652172" y="391439"/>
                </a:cubicBezTo>
                <a:lnTo>
                  <a:pt x="4613615" y="328155"/>
                </a:lnTo>
                <a:cubicBezTo>
                  <a:pt x="4622722" y="327099"/>
                  <a:pt x="4634264" y="325545"/>
                  <a:pt x="4648243" y="323493"/>
                </a:cubicBezTo>
                <a:cubicBezTo>
                  <a:pt x="4662222" y="321441"/>
                  <a:pt x="4678060" y="318944"/>
                  <a:pt x="4695758" y="316001"/>
                </a:cubicBezTo>
                <a:lnTo>
                  <a:pt x="4695758" y="194881"/>
                </a:lnTo>
                <a:lnTo>
                  <a:pt x="4627864" y="194881"/>
                </a:lnTo>
                <a:lnTo>
                  <a:pt x="4624511" y="183147"/>
                </a:lnTo>
                <a:lnTo>
                  <a:pt x="4748984" y="183147"/>
                </a:lnTo>
                <a:lnTo>
                  <a:pt x="4778740" y="144589"/>
                </a:lnTo>
                <a:cubicBezTo>
                  <a:pt x="4779020" y="144791"/>
                  <a:pt x="4782093" y="147182"/>
                  <a:pt x="4787960" y="151761"/>
                </a:cubicBezTo>
                <a:cubicBezTo>
                  <a:pt x="4793827" y="156340"/>
                  <a:pt x="4800813" y="161897"/>
                  <a:pt x="4808915" y="168432"/>
                </a:cubicBezTo>
                <a:cubicBezTo>
                  <a:pt x="4817018" y="174966"/>
                  <a:pt x="4824562" y="181268"/>
                  <a:pt x="4831547" y="187338"/>
                </a:cubicBezTo>
                <a:cubicBezTo>
                  <a:pt x="4829669" y="175367"/>
                  <a:pt x="4828081" y="163056"/>
                  <a:pt x="4826779" y="150404"/>
                </a:cubicBezTo>
                <a:cubicBezTo>
                  <a:pt x="4825478" y="137753"/>
                  <a:pt x="4824413" y="124918"/>
                  <a:pt x="4823584" y="111900"/>
                </a:cubicBezTo>
                <a:lnTo>
                  <a:pt x="4615291" y="111900"/>
                </a:lnTo>
                <a:lnTo>
                  <a:pt x="4611939" y="100165"/>
                </a:lnTo>
                <a:lnTo>
                  <a:pt x="4823165" y="100165"/>
                </a:lnTo>
                <a:cubicBezTo>
                  <a:pt x="4822344" y="85051"/>
                  <a:pt x="4821785" y="69597"/>
                  <a:pt x="4821489" y="53802"/>
                </a:cubicBezTo>
                <a:cubicBezTo>
                  <a:pt x="4821191" y="38007"/>
                  <a:pt x="4821051" y="22029"/>
                  <a:pt x="4821069" y="5867"/>
                </a:cubicBezTo>
                <a:close/>
                <a:moveTo>
                  <a:pt x="1435160" y="5029"/>
                </a:moveTo>
                <a:cubicBezTo>
                  <a:pt x="1435450" y="5257"/>
                  <a:pt x="1438503" y="7875"/>
                  <a:pt x="1444319" y="12883"/>
                </a:cubicBezTo>
                <a:cubicBezTo>
                  <a:pt x="1450134" y="17892"/>
                  <a:pt x="1456974" y="23925"/>
                  <a:pt x="1464839" y="30982"/>
                </a:cubicBezTo>
                <a:cubicBezTo>
                  <a:pt x="1472703" y="38040"/>
                  <a:pt x="1479854" y="44756"/>
                  <a:pt x="1486291" y="51130"/>
                </a:cubicBezTo>
                <a:cubicBezTo>
                  <a:pt x="1485618" y="53426"/>
                  <a:pt x="1484239" y="55120"/>
                  <a:pt x="1482152" y="56212"/>
                </a:cubicBezTo>
                <a:cubicBezTo>
                  <a:pt x="1480065" y="57303"/>
                  <a:pt x="1477533" y="57844"/>
                  <a:pt x="1474556" y="57836"/>
                </a:cubicBezTo>
                <a:lnTo>
                  <a:pt x="1399537" y="57836"/>
                </a:lnTo>
                <a:lnTo>
                  <a:pt x="1399537" y="184404"/>
                </a:lnTo>
                <a:lnTo>
                  <a:pt x="1415044" y="184404"/>
                </a:lnTo>
                <a:lnTo>
                  <a:pt x="1443962" y="142494"/>
                </a:lnTo>
                <a:cubicBezTo>
                  <a:pt x="1444171" y="142662"/>
                  <a:pt x="1446686" y="144840"/>
                  <a:pt x="1451505" y="149029"/>
                </a:cubicBezTo>
                <a:cubicBezTo>
                  <a:pt x="1456325" y="153217"/>
                  <a:pt x="1462192" y="158407"/>
                  <a:pt x="1469107" y="164598"/>
                </a:cubicBezTo>
                <a:cubicBezTo>
                  <a:pt x="1476023" y="170788"/>
                  <a:pt x="1482728" y="176971"/>
                  <a:pt x="1489224" y="183147"/>
                </a:cubicBezTo>
                <a:lnTo>
                  <a:pt x="1489224" y="41910"/>
                </a:lnTo>
                <a:lnTo>
                  <a:pt x="1562148" y="48616"/>
                </a:lnTo>
                <a:cubicBezTo>
                  <a:pt x="1561842" y="51383"/>
                  <a:pt x="1560567" y="53811"/>
                  <a:pt x="1558323" y="55897"/>
                </a:cubicBezTo>
                <a:cubicBezTo>
                  <a:pt x="1556079" y="57984"/>
                  <a:pt x="1552185" y="59468"/>
                  <a:pt x="1546641" y="60350"/>
                </a:cubicBezTo>
                <a:lnTo>
                  <a:pt x="1546641" y="285407"/>
                </a:lnTo>
                <a:cubicBezTo>
                  <a:pt x="1546047" y="288070"/>
                  <a:pt x="1540948" y="291231"/>
                  <a:pt x="1531344" y="294889"/>
                </a:cubicBezTo>
                <a:cubicBezTo>
                  <a:pt x="1521740" y="298548"/>
                  <a:pt x="1511192" y="300556"/>
                  <a:pt x="1499702" y="300914"/>
                </a:cubicBezTo>
                <a:lnTo>
                  <a:pt x="1489224" y="300914"/>
                </a:lnTo>
                <a:lnTo>
                  <a:pt x="1489224" y="195301"/>
                </a:lnTo>
                <a:cubicBezTo>
                  <a:pt x="1487618" y="195789"/>
                  <a:pt x="1485802" y="196069"/>
                  <a:pt x="1483776" y="196139"/>
                </a:cubicBezTo>
                <a:lnTo>
                  <a:pt x="1399537" y="196139"/>
                </a:lnTo>
                <a:lnTo>
                  <a:pt x="1399537" y="384734"/>
                </a:lnTo>
                <a:cubicBezTo>
                  <a:pt x="1399432" y="387082"/>
                  <a:pt x="1395031" y="390348"/>
                  <a:pt x="1386335" y="394530"/>
                </a:cubicBezTo>
                <a:cubicBezTo>
                  <a:pt x="1377639" y="398712"/>
                  <a:pt x="1365276" y="401035"/>
                  <a:pt x="1349245" y="401498"/>
                </a:cubicBezTo>
                <a:lnTo>
                  <a:pt x="1337929" y="401498"/>
                </a:lnTo>
                <a:lnTo>
                  <a:pt x="1337929" y="196139"/>
                </a:lnTo>
                <a:lnTo>
                  <a:pt x="1256624" y="196139"/>
                </a:lnTo>
                <a:lnTo>
                  <a:pt x="1253271" y="184404"/>
                </a:lnTo>
                <a:lnTo>
                  <a:pt x="1337929" y="184404"/>
                </a:lnTo>
                <a:lnTo>
                  <a:pt x="1337929" y="57836"/>
                </a:lnTo>
                <a:lnTo>
                  <a:pt x="1267520" y="57836"/>
                </a:lnTo>
                <a:lnTo>
                  <a:pt x="1264168" y="46101"/>
                </a:lnTo>
                <a:lnTo>
                  <a:pt x="1406243" y="46101"/>
                </a:lnTo>
                <a:close/>
                <a:moveTo>
                  <a:pt x="4379338" y="4820"/>
                </a:moveTo>
                <a:lnTo>
                  <a:pt x="4447651" y="10311"/>
                </a:lnTo>
                <a:cubicBezTo>
                  <a:pt x="4447363" y="12883"/>
                  <a:pt x="4446263" y="15083"/>
                  <a:pt x="4444351" y="16910"/>
                </a:cubicBezTo>
                <a:cubicBezTo>
                  <a:pt x="4442439" y="18737"/>
                  <a:pt x="4438929" y="20086"/>
                  <a:pt x="4433821" y="20955"/>
                </a:cubicBezTo>
                <a:lnTo>
                  <a:pt x="4433821" y="56186"/>
                </a:lnTo>
                <a:lnTo>
                  <a:pt x="4466930" y="56186"/>
                </a:lnTo>
                <a:lnTo>
                  <a:pt x="4466930" y="4820"/>
                </a:lnTo>
                <a:lnTo>
                  <a:pt x="4535243" y="10311"/>
                </a:lnTo>
                <a:cubicBezTo>
                  <a:pt x="4534955" y="12883"/>
                  <a:pt x="4533855" y="15083"/>
                  <a:pt x="4531943" y="16910"/>
                </a:cubicBezTo>
                <a:cubicBezTo>
                  <a:pt x="4530030" y="18737"/>
                  <a:pt x="4526520" y="20086"/>
                  <a:pt x="4521413" y="20955"/>
                </a:cubicBezTo>
                <a:lnTo>
                  <a:pt x="4521413" y="51991"/>
                </a:lnTo>
                <a:lnTo>
                  <a:pt x="4543625" y="21794"/>
                </a:lnTo>
                <a:cubicBezTo>
                  <a:pt x="4543876" y="21985"/>
                  <a:pt x="4546541" y="24212"/>
                  <a:pt x="4551619" y="28472"/>
                </a:cubicBezTo>
                <a:cubicBezTo>
                  <a:pt x="4556697" y="32733"/>
                  <a:pt x="4562684" y="37877"/>
                  <a:pt x="4569578" y="43906"/>
                </a:cubicBezTo>
                <a:cubicBezTo>
                  <a:pt x="4576473" y="49935"/>
                  <a:pt x="4582770" y="55697"/>
                  <a:pt x="4588469" y="61192"/>
                </a:cubicBezTo>
                <a:cubicBezTo>
                  <a:pt x="4587814" y="63478"/>
                  <a:pt x="4586504" y="65165"/>
                  <a:pt x="4584540" y="66251"/>
                </a:cubicBezTo>
                <a:cubicBezTo>
                  <a:pt x="4582575" y="67338"/>
                  <a:pt x="4580113" y="67877"/>
                  <a:pt x="4577153" y="67868"/>
                </a:cubicBezTo>
                <a:lnTo>
                  <a:pt x="4521413" y="67868"/>
                </a:lnTo>
                <a:lnTo>
                  <a:pt x="4521413" y="85470"/>
                </a:lnTo>
                <a:cubicBezTo>
                  <a:pt x="4520793" y="88098"/>
                  <a:pt x="4515641" y="91119"/>
                  <a:pt x="4505958" y="94533"/>
                </a:cubicBezTo>
                <a:cubicBezTo>
                  <a:pt x="4496276" y="97947"/>
                  <a:pt x="4485781" y="99816"/>
                  <a:pt x="4474474" y="100139"/>
                </a:cubicBezTo>
                <a:lnTo>
                  <a:pt x="4466930" y="100139"/>
                </a:lnTo>
                <a:lnTo>
                  <a:pt x="4466930" y="67868"/>
                </a:lnTo>
                <a:lnTo>
                  <a:pt x="4433821" y="67868"/>
                </a:lnTo>
                <a:lnTo>
                  <a:pt x="4433821" y="91338"/>
                </a:lnTo>
                <a:cubicBezTo>
                  <a:pt x="4433236" y="93512"/>
                  <a:pt x="4428224" y="96079"/>
                  <a:pt x="4418786" y="99038"/>
                </a:cubicBezTo>
                <a:cubicBezTo>
                  <a:pt x="4409347" y="101998"/>
                  <a:pt x="4398992" y="103622"/>
                  <a:pt x="4387720" y="103911"/>
                </a:cubicBezTo>
                <a:lnTo>
                  <a:pt x="4379338" y="103911"/>
                </a:lnTo>
                <a:lnTo>
                  <a:pt x="4379338" y="67868"/>
                </a:lnTo>
                <a:lnTo>
                  <a:pt x="4332828" y="67868"/>
                </a:lnTo>
                <a:lnTo>
                  <a:pt x="4329465" y="56186"/>
                </a:lnTo>
                <a:lnTo>
                  <a:pt x="4379338" y="56186"/>
                </a:lnTo>
                <a:close/>
                <a:moveTo>
                  <a:pt x="2380231" y="4610"/>
                </a:moveTo>
                <a:lnTo>
                  <a:pt x="2445191" y="15926"/>
                </a:lnTo>
                <a:cubicBezTo>
                  <a:pt x="2444598" y="18877"/>
                  <a:pt x="2443061" y="21252"/>
                  <a:pt x="2440581" y="23050"/>
                </a:cubicBezTo>
                <a:cubicBezTo>
                  <a:pt x="2438102" y="24849"/>
                  <a:pt x="2434469" y="25967"/>
                  <a:pt x="2429685" y="26403"/>
                </a:cubicBezTo>
                <a:cubicBezTo>
                  <a:pt x="2427170" y="39631"/>
                  <a:pt x="2424341" y="52571"/>
                  <a:pt x="2421198" y="65222"/>
                </a:cubicBezTo>
                <a:cubicBezTo>
                  <a:pt x="2418055" y="77874"/>
                  <a:pt x="2414597" y="90080"/>
                  <a:pt x="2410825" y="101841"/>
                </a:cubicBezTo>
                <a:lnTo>
                  <a:pt x="2425074" y="101841"/>
                </a:lnTo>
                <a:lnTo>
                  <a:pt x="2450220" y="70409"/>
                </a:lnTo>
                <a:cubicBezTo>
                  <a:pt x="2450456" y="70564"/>
                  <a:pt x="2453105" y="72535"/>
                  <a:pt x="2458168" y="76323"/>
                </a:cubicBezTo>
                <a:cubicBezTo>
                  <a:pt x="2463231" y="80110"/>
                  <a:pt x="2469295" y="84782"/>
                  <a:pt x="2476360" y="90339"/>
                </a:cubicBezTo>
                <a:cubicBezTo>
                  <a:pt x="2483425" y="95896"/>
                  <a:pt x="2490079" y="101407"/>
                  <a:pt x="2496322" y="106870"/>
                </a:cubicBezTo>
                <a:cubicBezTo>
                  <a:pt x="2495667" y="109167"/>
                  <a:pt x="2494357" y="110861"/>
                  <a:pt x="2492392" y="111952"/>
                </a:cubicBezTo>
                <a:cubicBezTo>
                  <a:pt x="2490428" y="113043"/>
                  <a:pt x="2487966" y="113585"/>
                  <a:pt x="2485006" y="113576"/>
                </a:cubicBezTo>
                <a:lnTo>
                  <a:pt x="2473690" y="113576"/>
                </a:lnTo>
                <a:cubicBezTo>
                  <a:pt x="2471175" y="146100"/>
                  <a:pt x="2466461" y="176816"/>
                  <a:pt x="2459545" y="205726"/>
                </a:cubicBezTo>
                <a:cubicBezTo>
                  <a:pt x="2452630" y="234635"/>
                  <a:pt x="2442257" y="261475"/>
                  <a:pt x="2428427" y="286245"/>
                </a:cubicBezTo>
                <a:cubicBezTo>
                  <a:pt x="2437630" y="299264"/>
                  <a:pt x="2448038" y="311155"/>
                  <a:pt x="2459650" y="321921"/>
                </a:cubicBezTo>
                <a:cubicBezTo>
                  <a:pt x="2471263" y="332687"/>
                  <a:pt x="2484185" y="342169"/>
                  <a:pt x="2498417" y="350368"/>
                </a:cubicBezTo>
                <a:lnTo>
                  <a:pt x="2497160" y="354559"/>
                </a:lnTo>
                <a:cubicBezTo>
                  <a:pt x="2484447" y="357667"/>
                  <a:pt x="2474354" y="363080"/>
                  <a:pt x="2466880" y="370799"/>
                </a:cubicBezTo>
                <a:cubicBezTo>
                  <a:pt x="2459406" y="378517"/>
                  <a:pt x="2454132" y="388750"/>
                  <a:pt x="2451059" y="401498"/>
                </a:cubicBezTo>
                <a:cubicBezTo>
                  <a:pt x="2440407" y="391204"/>
                  <a:pt x="2431116" y="379521"/>
                  <a:pt x="2423189" y="366451"/>
                </a:cubicBezTo>
                <a:cubicBezTo>
                  <a:pt x="2415261" y="353380"/>
                  <a:pt x="2408485" y="339078"/>
                  <a:pt x="2402862" y="323545"/>
                </a:cubicBezTo>
                <a:cubicBezTo>
                  <a:pt x="2389530" y="339488"/>
                  <a:pt x="2373656" y="354122"/>
                  <a:pt x="2355242" y="367446"/>
                </a:cubicBezTo>
                <a:cubicBezTo>
                  <a:pt x="2336828" y="380770"/>
                  <a:pt x="2315401" y="392679"/>
                  <a:pt x="2290963" y="403174"/>
                </a:cubicBezTo>
                <a:lnTo>
                  <a:pt x="2287610" y="398564"/>
                </a:lnTo>
                <a:cubicBezTo>
                  <a:pt x="2312013" y="381957"/>
                  <a:pt x="2332567" y="363726"/>
                  <a:pt x="2349270" y="343871"/>
                </a:cubicBezTo>
                <a:cubicBezTo>
                  <a:pt x="2365973" y="324017"/>
                  <a:pt x="2379506" y="302852"/>
                  <a:pt x="2389870" y="280378"/>
                </a:cubicBezTo>
                <a:cubicBezTo>
                  <a:pt x="2383234" y="250622"/>
                  <a:pt x="2378485" y="218351"/>
                  <a:pt x="2375621" y="183566"/>
                </a:cubicBezTo>
                <a:cubicBezTo>
                  <a:pt x="2371832" y="190271"/>
                  <a:pt x="2367780" y="196663"/>
                  <a:pt x="2363467" y="202740"/>
                </a:cubicBezTo>
                <a:cubicBezTo>
                  <a:pt x="2359154" y="208817"/>
                  <a:pt x="2354683" y="214579"/>
                  <a:pt x="2350056" y="220027"/>
                </a:cubicBezTo>
                <a:lnTo>
                  <a:pt x="2344188" y="217094"/>
                </a:lnTo>
                <a:lnTo>
                  <a:pt x="2353083" y="180510"/>
                </a:lnTo>
                <a:lnTo>
                  <a:pt x="2354247" y="179794"/>
                </a:lnTo>
                <a:lnTo>
                  <a:pt x="2353456" y="178979"/>
                </a:lnTo>
                <a:lnTo>
                  <a:pt x="2368339" y="117767"/>
                </a:lnTo>
                <a:cubicBezTo>
                  <a:pt x="2374686" y="80467"/>
                  <a:pt x="2378650" y="42748"/>
                  <a:pt x="2380231" y="4610"/>
                </a:cubicBezTo>
                <a:close/>
                <a:moveTo>
                  <a:pt x="1904552" y="4191"/>
                </a:moveTo>
                <a:lnTo>
                  <a:pt x="1982505" y="26822"/>
                </a:lnTo>
                <a:cubicBezTo>
                  <a:pt x="1981676" y="29573"/>
                  <a:pt x="1979877" y="31721"/>
                  <a:pt x="1977109" y="33266"/>
                </a:cubicBezTo>
                <a:cubicBezTo>
                  <a:pt x="1974341" y="34811"/>
                  <a:pt x="1970552" y="35597"/>
                  <a:pt x="1965741" y="35623"/>
                </a:cubicBezTo>
                <a:cubicBezTo>
                  <a:pt x="1958616" y="53156"/>
                  <a:pt x="1950654" y="69640"/>
                  <a:pt x="1941852" y="85077"/>
                </a:cubicBezTo>
                <a:lnTo>
                  <a:pt x="1994240" y="85077"/>
                </a:lnTo>
                <a:lnTo>
                  <a:pt x="2025672" y="53226"/>
                </a:lnTo>
                <a:lnTo>
                  <a:pt x="2076383" y="98488"/>
                </a:lnTo>
                <a:cubicBezTo>
                  <a:pt x="2074759" y="100584"/>
                  <a:pt x="2072454" y="102365"/>
                  <a:pt x="2069468" y="103832"/>
                </a:cubicBezTo>
                <a:cubicBezTo>
                  <a:pt x="2066482" y="105299"/>
                  <a:pt x="2062501" y="106451"/>
                  <a:pt x="2057524" y="107290"/>
                </a:cubicBezTo>
                <a:cubicBezTo>
                  <a:pt x="2056655" y="165557"/>
                  <a:pt x="2055226" y="213030"/>
                  <a:pt x="2053240" y="249706"/>
                </a:cubicBezTo>
                <a:cubicBezTo>
                  <a:pt x="2051253" y="286382"/>
                  <a:pt x="2048055" y="314700"/>
                  <a:pt x="2043647" y="334659"/>
                </a:cubicBezTo>
                <a:cubicBezTo>
                  <a:pt x="2039238" y="354618"/>
                  <a:pt x="2032967" y="368655"/>
                  <a:pt x="2024834" y="376771"/>
                </a:cubicBezTo>
                <a:cubicBezTo>
                  <a:pt x="2016854" y="384900"/>
                  <a:pt x="2007563" y="390854"/>
                  <a:pt x="1996964" y="394635"/>
                </a:cubicBezTo>
                <a:cubicBezTo>
                  <a:pt x="1986364" y="398416"/>
                  <a:pt x="1973302" y="400284"/>
                  <a:pt x="1957778" y="400240"/>
                </a:cubicBezTo>
                <a:cubicBezTo>
                  <a:pt x="1957831" y="390400"/>
                  <a:pt x="1957097" y="382001"/>
                  <a:pt x="1955578" y="375042"/>
                </a:cubicBezTo>
                <a:cubicBezTo>
                  <a:pt x="1954059" y="368083"/>
                  <a:pt x="1951439" y="362513"/>
                  <a:pt x="1947720" y="358330"/>
                </a:cubicBezTo>
                <a:cubicBezTo>
                  <a:pt x="1943712" y="353694"/>
                  <a:pt x="1937897" y="349556"/>
                  <a:pt x="1930275" y="345915"/>
                </a:cubicBezTo>
                <a:cubicBezTo>
                  <a:pt x="1922652" y="342274"/>
                  <a:pt x="1913380" y="339288"/>
                  <a:pt x="1902457" y="336956"/>
                </a:cubicBezTo>
                <a:lnTo>
                  <a:pt x="1902876" y="331927"/>
                </a:lnTo>
                <a:cubicBezTo>
                  <a:pt x="1913476" y="332800"/>
                  <a:pt x="1924547" y="333569"/>
                  <a:pt x="1936090" y="334232"/>
                </a:cubicBezTo>
                <a:cubicBezTo>
                  <a:pt x="1947632" y="334896"/>
                  <a:pt x="1956399" y="335245"/>
                  <a:pt x="1962388" y="335280"/>
                </a:cubicBezTo>
                <a:cubicBezTo>
                  <a:pt x="1965889" y="335289"/>
                  <a:pt x="1968841" y="334852"/>
                  <a:pt x="1971242" y="333970"/>
                </a:cubicBezTo>
                <a:cubicBezTo>
                  <a:pt x="1973643" y="333088"/>
                  <a:pt x="1975860" y="331709"/>
                  <a:pt x="1977895" y="329832"/>
                </a:cubicBezTo>
                <a:cubicBezTo>
                  <a:pt x="1985229" y="323161"/>
                  <a:pt x="1990363" y="300460"/>
                  <a:pt x="1993297" y="261728"/>
                </a:cubicBezTo>
                <a:cubicBezTo>
                  <a:pt x="1996230" y="222996"/>
                  <a:pt x="1998221" y="168024"/>
                  <a:pt x="1999269" y="96812"/>
                </a:cubicBezTo>
                <a:lnTo>
                  <a:pt x="1934728" y="96812"/>
                </a:lnTo>
                <a:cubicBezTo>
                  <a:pt x="1912934" y="132785"/>
                  <a:pt x="1887369" y="162261"/>
                  <a:pt x="1858032" y="185242"/>
                </a:cubicBezTo>
                <a:lnTo>
                  <a:pt x="1855518" y="183566"/>
                </a:lnTo>
                <a:lnTo>
                  <a:pt x="1855518" y="353301"/>
                </a:lnTo>
                <a:cubicBezTo>
                  <a:pt x="1855166" y="354680"/>
                  <a:pt x="1852470" y="356579"/>
                  <a:pt x="1847431" y="358998"/>
                </a:cubicBezTo>
                <a:cubicBezTo>
                  <a:pt x="1842391" y="361417"/>
                  <a:pt x="1836281" y="363626"/>
                  <a:pt x="1829099" y="365626"/>
                </a:cubicBezTo>
                <a:cubicBezTo>
                  <a:pt x="1821917" y="367626"/>
                  <a:pt x="1814938" y="368686"/>
                  <a:pt x="1808159" y="368808"/>
                </a:cubicBezTo>
                <a:lnTo>
                  <a:pt x="1798939" y="368808"/>
                </a:lnTo>
                <a:lnTo>
                  <a:pt x="1798939" y="335699"/>
                </a:lnTo>
                <a:lnTo>
                  <a:pt x="1747390" y="335699"/>
                </a:lnTo>
                <a:lnTo>
                  <a:pt x="1747390" y="364617"/>
                </a:lnTo>
                <a:cubicBezTo>
                  <a:pt x="1747006" y="368171"/>
                  <a:pt x="1742430" y="372169"/>
                  <a:pt x="1733664" y="376614"/>
                </a:cubicBezTo>
                <a:cubicBezTo>
                  <a:pt x="1724898" y="381058"/>
                  <a:pt x="1714246" y="383485"/>
                  <a:pt x="1701708" y="383896"/>
                </a:cubicBezTo>
                <a:lnTo>
                  <a:pt x="1692907" y="383896"/>
                </a:lnTo>
                <a:lnTo>
                  <a:pt x="1692907" y="63703"/>
                </a:lnTo>
                <a:lnTo>
                  <a:pt x="1745714" y="85496"/>
                </a:lnTo>
                <a:cubicBezTo>
                  <a:pt x="1746761" y="73369"/>
                  <a:pt x="1747704" y="60010"/>
                  <a:pt x="1748542" y="45420"/>
                </a:cubicBezTo>
                <a:cubicBezTo>
                  <a:pt x="1749380" y="30830"/>
                  <a:pt x="1750114" y="17366"/>
                  <a:pt x="1750743" y="5029"/>
                </a:cubicBezTo>
                <a:lnTo>
                  <a:pt x="1831629" y="24308"/>
                </a:lnTo>
                <a:cubicBezTo>
                  <a:pt x="1830590" y="28045"/>
                  <a:pt x="1828582" y="30734"/>
                  <a:pt x="1825604" y="32375"/>
                </a:cubicBezTo>
                <a:cubicBezTo>
                  <a:pt x="1822627" y="34017"/>
                  <a:pt x="1818628" y="34820"/>
                  <a:pt x="1813608" y="34785"/>
                </a:cubicBezTo>
                <a:cubicBezTo>
                  <a:pt x="1807112" y="42346"/>
                  <a:pt x="1799673" y="50798"/>
                  <a:pt x="1791291" y="60141"/>
                </a:cubicBezTo>
                <a:cubicBezTo>
                  <a:pt x="1782909" y="69483"/>
                  <a:pt x="1774841" y="78354"/>
                  <a:pt x="1767088" y="86754"/>
                </a:cubicBezTo>
                <a:lnTo>
                  <a:pt x="1794748" y="86754"/>
                </a:lnTo>
                <a:lnTo>
                  <a:pt x="1820733" y="57836"/>
                </a:lnTo>
                <a:lnTo>
                  <a:pt x="1872282" y="98488"/>
                </a:lnTo>
                <a:cubicBezTo>
                  <a:pt x="1870824" y="100392"/>
                  <a:pt x="1868711" y="102138"/>
                  <a:pt x="1865943" y="103727"/>
                </a:cubicBezTo>
                <a:cubicBezTo>
                  <a:pt x="1863175" y="105316"/>
                  <a:pt x="1859700" y="106643"/>
                  <a:pt x="1855518" y="107709"/>
                </a:cubicBezTo>
                <a:lnTo>
                  <a:pt x="1855518" y="177698"/>
                </a:lnTo>
                <a:cubicBezTo>
                  <a:pt x="1865602" y="154884"/>
                  <a:pt x="1875084" y="128114"/>
                  <a:pt x="1883964" y="97388"/>
                </a:cubicBezTo>
                <a:cubicBezTo>
                  <a:pt x="1892844" y="66663"/>
                  <a:pt x="1899707" y="35597"/>
                  <a:pt x="1904552" y="4191"/>
                </a:cubicBezTo>
                <a:close/>
                <a:moveTo>
                  <a:pt x="5351676" y="3772"/>
                </a:moveTo>
                <a:lnTo>
                  <a:pt x="5423709" y="10477"/>
                </a:lnTo>
                <a:cubicBezTo>
                  <a:pt x="5423351" y="13629"/>
                  <a:pt x="5421972" y="16231"/>
                  <a:pt x="5419570" y="18283"/>
                </a:cubicBezTo>
                <a:cubicBezTo>
                  <a:pt x="5417169" y="20335"/>
                  <a:pt x="5413380" y="21784"/>
                  <a:pt x="5408202" y="22631"/>
                </a:cubicBezTo>
                <a:lnTo>
                  <a:pt x="5408202" y="337375"/>
                </a:lnTo>
                <a:cubicBezTo>
                  <a:pt x="5408484" y="350212"/>
                  <a:pt x="5406943" y="361140"/>
                  <a:pt x="5403579" y="370158"/>
                </a:cubicBezTo>
                <a:cubicBezTo>
                  <a:pt x="5400215" y="379177"/>
                  <a:pt x="5393336" y="386379"/>
                  <a:pt x="5382942" y="391765"/>
                </a:cubicBezTo>
                <a:cubicBezTo>
                  <a:pt x="5372548" y="397152"/>
                  <a:pt x="5356947" y="400815"/>
                  <a:pt x="5336138" y="402755"/>
                </a:cubicBezTo>
                <a:cubicBezTo>
                  <a:pt x="5335404" y="393561"/>
                  <a:pt x="5334249" y="385651"/>
                  <a:pt x="5332674" y="379024"/>
                </a:cubicBezTo>
                <a:cubicBezTo>
                  <a:pt x="5331100" y="372396"/>
                  <a:pt x="5328476" y="366896"/>
                  <a:pt x="5324801" y="362521"/>
                </a:cubicBezTo>
                <a:cubicBezTo>
                  <a:pt x="5321295" y="358130"/>
                  <a:pt x="5316584" y="354340"/>
                  <a:pt x="5310671" y="351153"/>
                </a:cubicBezTo>
                <a:cubicBezTo>
                  <a:pt x="5304757" y="347966"/>
                  <a:pt x="5296069" y="345330"/>
                  <a:pt x="5284607" y="343243"/>
                </a:cubicBezTo>
                <a:lnTo>
                  <a:pt x="5284607" y="337795"/>
                </a:lnTo>
                <a:cubicBezTo>
                  <a:pt x="5285134" y="337831"/>
                  <a:pt x="5289386" y="338084"/>
                  <a:pt x="5297361" y="338555"/>
                </a:cubicBezTo>
                <a:cubicBezTo>
                  <a:pt x="5305335" y="339026"/>
                  <a:pt x="5313870" y="339497"/>
                  <a:pt x="5322965" y="339968"/>
                </a:cubicBezTo>
                <a:cubicBezTo>
                  <a:pt x="5332060" y="340438"/>
                  <a:pt x="5338551" y="340692"/>
                  <a:pt x="5342438" y="340728"/>
                </a:cubicBezTo>
                <a:cubicBezTo>
                  <a:pt x="5345946" y="340728"/>
                  <a:pt x="5348378" y="340100"/>
                  <a:pt x="5349734" y="338842"/>
                </a:cubicBezTo>
                <a:cubicBezTo>
                  <a:pt x="5351090" y="337585"/>
                  <a:pt x="5351738" y="335699"/>
                  <a:pt x="5351676" y="333184"/>
                </a:cubicBezTo>
                <a:close/>
                <a:moveTo>
                  <a:pt x="4243576" y="3379"/>
                </a:moveTo>
                <a:lnTo>
                  <a:pt x="4317722" y="10504"/>
                </a:lnTo>
                <a:cubicBezTo>
                  <a:pt x="4317443" y="13656"/>
                  <a:pt x="4316219" y="16258"/>
                  <a:pt x="4314051" y="18309"/>
                </a:cubicBezTo>
                <a:cubicBezTo>
                  <a:pt x="4311883" y="20361"/>
                  <a:pt x="4307932" y="21811"/>
                  <a:pt x="4302197" y="22658"/>
                </a:cubicBezTo>
                <a:lnTo>
                  <a:pt x="4302197" y="104382"/>
                </a:lnTo>
                <a:lnTo>
                  <a:pt x="4321918" y="73788"/>
                </a:lnTo>
                <a:cubicBezTo>
                  <a:pt x="4322172" y="73997"/>
                  <a:pt x="4324707" y="76407"/>
                  <a:pt x="4329523" y="81017"/>
                </a:cubicBezTo>
                <a:cubicBezTo>
                  <a:pt x="4334340" y="85627"/>
                  <a:pt x="4339918" y="91180"/>
                  <a:pt x="4346255" y="97676"/>
                </a:cubicBezTo>
                <a:lnTo>
                  <a:pt x="4346255" y="95162"/>
                </a:lnTo>
                <a:lnTo>
                  <a:pt x="4405297" y="117793"/>
                </a:lnTo>
                <a:lnTo>
                  <a:pt x="4493776" y="117793"/>
                </a:lnTo>
                <a:lnTo>
                  <a:pt x="4518486" y="91809"/>
                </a:lnTo>
                <a:lnTo>
                  <a:pt x="4568326" y="129058"/>
                </a:lnTo>
                <a:cubicBezTo>
                  <a:pt x="4567287" y="130377"/>
                  <a:pt x="4565698" y="131723"/>
                  <a:pt x="4563559" y="133096"/>
                </a:cubicBezTo>
                <a:cubicBezTo>
                  <a:pt x="4561419" y="134468"/>
                  <a:pt x="4558678" y="135499"/>
                  <a:pt x="4555334" y="136190"/>
                </a:cubicBezTo>
                <a:lnTo>
                  <a:pt x="4555334" y="235955"/>
                </a:lnTo>
                <a:cubicBezTo>
                  <a:pt x="4555255" y="236811"/>
                  <a:pt x="4554051" y="237930"/>
                  <a:pt x="4551722" y="239310"/>
                </a:cubicBezTo>
                <a:cubicBezTo>
                  <a:pt x="4549393" y="240690"/>
                  <a:pt x="4546410" y="242228"/>
                  <a:pt x="4542772" y="243922"/>
                </a:cubicBezTo>
                <a:cubicBezTo>
                  <a:pt x="4547518" y="247732"/>
                  <a:pt x="4554885" y="253950"/>
                  <a:pt x="4564871" y="262579"/>
                </a:cubicBezTo>
                <a:cubicBezTo>
                  <a:pt x="4574858" y="271207"/>
                  <a:pt x="4584112" y="279516"/>
                  <a:pt x="4592634" y="287506"/>
                </a:cubicBezTo>
                <a:cubicBezTo>
                  <a:pt x="4591961" y="289792"/>
                  <a:pt x="4590582" y="291479"/>
                  <a:pt x="4588495" y="292565"/>
                </a:cubicBezTo>
                <a:cubicBezTo>
                  <a:pt x="4586408" y="293652"/>
                  <a:pt x="4583876" y="294191"/>
                  <a:pt x="4580899" y="294182"/>
                </a:cubicBezTo>
                <a:lnTo>
                  <a:pt x="4478221" y="294182"/>
                </a:lnTo>
                <a:cubicBezTo>
                  <a:pt x="4484882" y="305758"/>
                  <a:pt x="4497961" y="315211"/>
                  <a:pt x="4517458" y="322541"/>
                </a:cubicBezTo>
                <a:cubicBezTo>
                  <a:pt x="4536954" y="329871"/>
                  <a:pt x="4563131" y="334816"/>
                  <a:pt x="4595986" y="337375"/>
                </a:cubicBezTo>
                <a:lnTo>
                  <a:pt x="4595986" y="342405"/>
                </a:lnTo>
                <a:cubicBezTo>
                  <a:pt x="4581562" y="345853"/>
                  <a:pt x="4570701" y="351948"/>
                  <a:pt x="4563401" y="360688"/>
                </a:cubicBezTo>
                <a:cubicBezTo>
                  <a:pt x="4556102" y="369428"/>
                  <a:pt x="4552156" y="382752"/>
                  <a:pt x="4551562" y="400660"/>
                </a:cubicBezTo>
                <a:cubicBezTo>
                  <a:pt x="4534482" y="394852"/>
                  <a:pt x="4520445" y="386350"/>
                  <a:pt x="4509450" y="375156"/>
                </a:cubicBezTo>
                <a:cubicBezTo>
                  <a:pt x="4498456" y="363961"/>
                  <a:pt x="4489883" y="351391"/>
                  <a:pt x="4483732" y="337445"/>
                </a:cubicBezTo>
                <a:cubicBezTo>
                  <a:pt x="4477581" y="323500"/>
                  <a:pt x="4473232" y="309498"/>
                  <a:pt x="4470683" y="295440"/>
                </a:cubicBezTo>
                <a:cubicBezTo>
                  <a:pt x="4466113" y="312238"/>
                  <a:pt x="4457805" y="327466"/>
                  <a:pt x="4445756" y="341124"/>
                </a:cubicBezTo>
                <a:cubicBezTo>
                  <a:pt x="4433707" y="354782"/>
                  <a:pt x="4416023" y="366716"/>
                  <a:pt x="4392704" y="376925"/>
                </a:cubicBezTo>
                <a:cubicBezTo>
                  <a:pt x="4369385" y="387134"/>
                  <a:pt x="4338535" y="395465"/>
                  <a:pt x="4300154" y="401917"/>
                </a:cubicBezTo>
                <a:lnTo>
                  <a:pt x="4297221" y="396469"/>
                </a:lnTo>
                <a:cubicBezTo>
                  <a:pt x="4334080" y="381809"/>
                  <a:pt x="4360909" y="365969"/>
                  <a:pt x="4377709" y="348949"/>
                </a:cubicBezTo>
                <a:cubicBezTo>
                  <a:pt x="4394509" y="331928"/>
                  <a:pt x="4405110" y="313673"/>
                  <a:pt x="4409513" y="294182"/>
                </a:cubicBezTo>
                <a:lnTo>
                  <a:pt x="4318594" y="294182"/>
                </a:lnTo>
                <a:lnTo>
                  <a:pt x="4315242" y="282500"/>
                </a:lnTo>
                <a:lnTo>
                  <a:pt x="4412458" y="282500"/>
                </a:lnTo>
                <a:cubicBezTo>
                  <a:pt x="4413694" y="274721"/>
                  <a:pt x="4414588" y="266679"/>
                  <a:pt x="4415141" y="258376"/>
                </a:cubicBezTo>
                <a:cubicBezTo>
                  <a:pt x="4415693" y="250072"/>
                  <a:pt x="4416061" y="241612"/>
                  <a:pt x="4416245" y="232993"/>
                </a:cubicBezTo>
                <a:lnTo>
                  <a:pt x="4402781" y="232993"/>
                </a:lnTo>
                <a:lnTo>
                  <a:pt x="4402781" y="244741"/>
                </a:lnTo>
                <a:cubicBezTo>
                  <a:pt x="4402223" y="247678"/>
                  <a:pt x="4397059" y="251244"/>
                  <a:pt x="4387289" y="255439"/>
                </a:cubicBezTo>
                <a:cubicBezTo>
                  <a:pt x="4377519" y="259635"/>
                  <a:pt x="4366493" y="261942"/>
                  <a:pt x="4354211" y="262362"/>
                </a:cubicBezTo>
                <a:lnTo>
                  <a:pt x="4346255" y="262362"/>
                </a:lnTo>
                <a:lnTo>
                  <a:pt x="4346255" y="232181"/>
                </a:lnTo>
                <a:cubicBezTo>
                  <a:pt x="4341727" y="235010"/>
                  <a:pt x="4336517" y="236058"/>
                  <a:pt x="4330625" y="235325"/>
                </a:cubicBezTo>
                <a:cubicBezTo>
                  <a:pt x="4324733" y="234591"/>
                  <a:pt x="4318894" y="231448"/>
                  <a:pt x="4313107" y="225895"/>
                </a:cubicBezTo>
                <a:cubicBezTo>
                  <a:pt x="4313229" y="216116"/>
                  <a:pt x="4312250" y="206127"/>
                  <a:pt x="4310170" y="195929"/>
                </a:cubicBezTo>
                <a:cubicBezTo>
                  <a:pt x="4308089" y="185731"/>
                  <a:pt x="4305432" y="176162"/>
                  <a:pt x="4302197" y="167221"/>
                </a:cubicBezTo>
                <a:lnTo>
                  <a:pt x="4302197" y="384315"/>
                </a:lnTo>
                <a:cubicBezTo>
                  <a:pt x="4301630" y="387013"/>
                  <a:pt x="4296588" y="390313"/>
                  <a:pt x="4287071" y="394216"/>
                </a:cubicBezTo>
                <a:cubicBezTo>
                  <a:pt x="4277553" y="398119"/>
                  <a:pt x="4266963" y="400267"/>
                  <a:pt x="4255300" y="400660"/>
                </a:cubicBezTo>
                <a:lnTo>
                  <a:pt x="4243576" y="400660"/>
                </a:lnTo>
                <a:lnTo>
                  <a:pt x="4243576" y="245173"/>
                </a:lnTo>
                <a:cubicBezTo>
                  <a:pt x="4228558" y="266059"/>
                  <a:pt x="4210816" y="285058"/>
                  <a:pt x="4190350" y="302171"/>
                </a:cubicBezTo>
                <a:lnTo>
                  <a:pt x="4185740" y="297980"/>
                </a:lnTo>
                <a:cubicBezTo>
                  <a:pt x="4200120" y="273838"/>
                  <a:pt x="4211698" y="246370"/>
                  <a:pt x="4220473" y="215574"/>
                </a:cubicBezTo>
                <a:cubicBezTo>
                  <a:pt x="4229248" y="184779"/>
                  <a:pt x="4235691" y="153434"/>
                  <a:pt x="4239804" y="121539"/>
                </a:cubicBezTo>
                <a:lnTo>
                  <a:pt x="4191607" y="121539"/>
                </a:lnTo>
                <a:lnTo>
                  <a:pt x="4188254" y="109804"/>
                </a:lnTo>
                <a:lnTo>
                  <a:pt x="4243576" y="109804"/>
                </a:lnTo>
                <a:close/>
                <a:moveTo>
                  <a:pt x="586483" y="2934"/>
                </a:moveTo>
                <a:lnTo>
                  <a:pt x="663597" y="10477"/>
                </a:lnTo>
                <a:cubicBezTo>
                  <a:pt x="663318" y="13429"/>
                  <a:pt x="662096" y="15908"/>
                  <a:pt x="659930" y="17916"/>
                </a:cubicBezTo>
                <a:cubicBezTo>
                  <a:pt x="657765" y="19925"/>
                  <a:pt x="653818" y="21357"/>
                  <a:pt x="648091" y="22212"/>
                </a:cubicBezTo>
                <a:lnTo>
                  <a:pt x="648091" y="111900"/>
                </a:lnTo>
                <a:lnTo>
                  <a:pt x="726043" y="111900"/>
                </a:lnTo>
                <a:lnTo>
                  <a:pt x="759990" y="65799"/>
                </a:lnTo>
                <a:cubicBezTo>
                  <a:pt x="760324" y="66050"/>
                  <a:pt x="763894" y="68947"/>
                  <a:pt x="770701" y="74491"/>
                </a:cubicBezTo>
                <a:cubicBezTo>
                  <a:pt x="777507" y="80035"/>
                  <a:pt x="785548" y="86720"/>
                  <a:pt x="794822" y="94546"/>
                </a:cubicBezTo>
                <a:cubicBezTo>
                  <a:pt x="804097" y="102372"/>
                  <a:pt x="812603" y="109833"/>
                  <a:pt x="820341" y="116929"/>
                </a:cubicBezTo>
                <a:cubicBezTo>
                  <a:pt x="819861" y="119225"/>
                  <a:pt x="818516" y="120919"/>
                  <a:pt x="816307" y="122010"/>
                </a:cubicBezTo>
                <a:cubicBezTo>
                  <a:pt x="814098" y="123102"/>
                  <a:pt x="811391" y="123643"/>
                  <a:pt x="808187" y="123634"/>
                </a:cubicBezTo>
                <a:lnTo>
                  <a:pt x="654796" y="123634"/>
                </a:lnTo>
                <a:cubicBezTo>
                  <a:pt x="663740" y="157005"/>
                  <a:pt x="676820" y="185866"/>
                  <a:pt x="694036" y="210217"/>
                </a:cubicBezTo>
                <a:cubicBezTo>
                  <a:pt x="711253" y="234569"/>
                  <a:pt x="730915" y="255359"/>
                  <a:pt x="753021" y="272586"/>
                </a:cubicBezTo>
                <a:cubicBezTo>
                  <a:pt x="775127" y="289813"/>
                  <a:pt x="797986" y="304424"/>
                  <a:pt x="821598" y="316420"/>
                </a:cubicBezTo>
                <a:lnTo>
                  <a:pt x="819503" y="321450"/>
                </a:lnTo>
                <a:cubicBezTo>
                  <a:pt x="806388" y="322803"/>
                  <a:pt x="794688" y="327745"/>
                  <a:pt x="784403" y="336275"/>
                </a:cubicBezTo>
                <a:cubicBezTo>
                  <a:pt x="774117" y="344806"/>
                  <a:pt x="765980" y="356348"/>
                  <a:pt x="759990" y="370903"/>
                </a:cubicBezTo>
                <a:cubicBezTo>
                  <a:pt x="739910" y="352305"/>
                  <a:pt x="722514" y="331619"/>
                  <a:pt x="707805" y="308846"/>
                </a:cubicBezTo>
                <a:cubicBezTo>
                  <a:pt x="693095" y="286072"/>
                  <a:pt x="680853" y="259643"/>
                  <a:pt x="671079" y="229558"/>
                </a:cubicBezTo>
                <a:cubicBezTo>
                  <a:pt x="661305" y="199473"/>
                  <a:pt x="653782" y="164166"/>
                  <a:pt x="648510" y="123634"/>
                </a:cubicBezTo>
                <a:lnTo>
                  <a:pt x="648091" y="123634"/>
                </a:lnTo>
                <a:lnTo>
                  <a:pt x="648091" y="379705"/>
                </a:lnTo>
                <a:cubicBezTo>
                  <a:pt x="647453" y="383145"/>
                  <a:pt x="642022" y="387371"/>
                  <a:pt x="631798" y="392382"/>
                </a:cubicBezTo>
                <a:cubicBezTo>
                  <a:pt x="621574" y="397394"/>
                  <a:pt x="610380" y="400153"/>
                  <a:pt x="598218" y="400660"/>
                </a:cubicBezTo>
                <a:lnTo>
                  <a:pt x="586483" y="400660"/>
                </a:lnTo>
                <a:lnTo>
                  <a:pt x="586483" y="222542"/>
                </a:lnTo>
                <a:cubicBezTo>
                  <a:pt x="567615" y="254254"/>
                  <a:pt x="544058" y="283032"/>
                  <a:pt x="515812" y="308877"/>
                </a:cubicBezTo>
                <a:cubicBezTo>
                  <a:pt x="487566" y="334721"/>
                  <a:pt x="454685" y="357213"/>
                  <a:pt x="417167" y="376352"/>
                </a:cubicBezTo>
                <a:lnTo>
                  <a:pt x="413394" y="372580"/>
                </a:lnTo>
                <a:cubicBezTo>
                  <a:pt x="437053" y="351889"/>
                  <a:pt x="458236" y="327891"/>
                  <a:pt x="476943" y="300588"/>
                </a:cubicBezTo>
                <a:cubicBezTo>
                  <a:pt x="495649" y="273284"/>
                  <a:pt x="511586" y="244444"/>
                  <a:pt x="524751" y="214067"/>
                </a:cubicBezTo>
                <a:cubicBezTo>
                  <a:pt x="537916" y="183690"/>
                  <a:pt x="548016" y="153546"/>
                  <a:pt x="555050" y="123634"/>
                </a:cubicBezTo>
                <a:lnTo>
                  <a:pt x="428901" y="123634"/>
                </a:lnTo>
                <a:lnTo>
                  <a:pt x="425548" y="111900"/>
                </a:lnTo>
                <a:lnTo>
                  <a:pt x="586483" y="111900"/>
                </a:lnTo>
                <a:close/>
                <a:moveTo>
                  <a:pt x="277606" y="2541"/>
                </a:moveTo>
                <a:lnTo>
                  <a:pt x="352625" y="30620"/>
                </a:lnTo>
                <a:cubicBezTo>
                  <a:pt x="351612" y="32995"/>
                  <a:pt x="349761" y="34846"/>
                  <a:pt x="347072" y="36174"/>
                </a:cubicBezTo>
                <a:cubicBezTo>
                  <a:pt x="344383" y="37501"/>
                  <a:pt x="340646" y="37885"/>
                  <a:pt x="335861" y="37326"/>
                </a:cubicBezTo>
                <a:cubicBezTo>
                  <a:pt x="325567" y="46398"/>
                  <a:pt x="313466" y="56334"/>
                  <a:pt x="299557" y="67135"/>
                </a:cubicBezTo>
                <a:cubicBezTo>
                  <a:pt x="285648" y="77935"/>
                  <a:pt x="271346" y="87976"/>
                  <a:pt x="256651" y="97257"/>
                </a:cubicBezTo>
                <a:lnTo>
                  <a:pt x="313649" y="97257"/>
                </a:lnTo>
                <a:lnTo>
                  <a:pt x="345919" y="64987"/>
                </a:lnTo>
                <a:lnTo>
                  <a:pt x="401241" y="116912"/>
                </a:lnTo>
                <a:cubicBezTo>
                  <a:pt x="399652" y="118966"/>
                  <a:pt x="397591" y="120417"/>
                  <a:pt x="395059" y="121265"/>
                </a:cubicBezTo>
                <a:cubicBezTo>
                  <a:pt x="392527" y="122113"/>
                  <a:pt x="388999" y="122620"/>
                  <a:pt x="384477" y="122786"/>
                </a:cubicBezTo>
                <a:cubicBezTo>
                  <a:pt x="375125" y="128407"/>
                  <a:pt x="363967" y="134263"/>
                  <a:pt x="351001" y="140355"/>
                </a:cubicBezTo>
                <a:cubicBezTo>
                  <a:pt x="338035" y="146446"/>
                  <a:pt x="325305" y="151775"/>
                  <a:pt x="312811" y="156341"/>
                </a:cubicBezTo>
                <a:lnTo>
                  <a:pt x="331670" y="174328"/>
                </a:lnTo>
                <a:cubicBezTo>
                  <a:pt x="330081" y="176173"/>
                  <a:pt x="328021" y="177519"/>
                  <a:pt x="325488" y="178367"/>
                </a:cubicBezTo>
                <a:cubicBezTo>
                  <a:pt x="322956" y="179215"/>
                  <a:pt x="319429" y="179826"/>
                  <a:pt x="314906" y="180202"/>
                </a:cubicBezTo>
                <a:cubicBezTo>
                  <a:pt x="303695" y="185359"/>
                  <a:pt x="290703" y="190884"/>
                  <a:pt x="275930" y="196775"/>
                </a:cubicBezTo>
                <a:cubicBezTo>
                  <a:pt x="261157" y="202666"/>
                  <a:pt x="246488" y="208190"/>
                  <a:pt x="231924" y="213348"/>
                </a:cubicBezTo>
                <a:lnTo>
                  <a:pt x="244078" y="214184"/>
                </a:lnTo>
                <a:cubicBezTo>
                  <a:pt x="243685" y="217269"/>
                  <a:pt x="242376" y="219651"/>
                  <a:pt x="240149" y="221328"/>
                </a:cubicBezTo>
                <a:cubicBezTo>
                  <a:pt x="237923" y="223005"/>
                  <a:pt x="234622" y="224240"/>
                  <a:pt x="230248" y="225030"/>
                </a:cubicBezTo>
                <a:lnTo>
                  <a:pt x="230248" y="251486"/>
                </a:lnTo>
                <a:lnTo>
                  <a:pt x="307362" y="251486"/>
                </a:lnTo>
                <a:lnTo>
                  <a:pt x="339214" y="209152"/>
                </a:lnTo>
                <a:cubicBezTo>
                  <a:pt x="339532" y="209379"/>
                  <a:pt x="342947" y="212042"/>
                  <a:pt x="349458" y="217140"/>
                </a:cubicBezTo>
                <a:cubicBezTo>
                  <a:pt x="355970" y="222238"/>
                  <a:pt x="363669" y="228408"/>
                  <a:pt x="372556" y="235648"/>
                </a:cubicBezTo>
                <a:cubicBezTo>
                  <a:pt x="381442" y="242889"/>
                  <a:pt x="389607" y="249837"/>
                  <a:pt x="397050" y="256493"/>
                </a:cubicBezTo>
                <a:cubicBezTo>
                  <a:pt x="396369" y="258779"/>
                  <a:pt x="394902" y="260465"/>
                  <a:pt x="392649" y="261552"/>
                </a:cubicBezTo>
                <a:cubicBezTo>
                  <a:pt x="390396" y="262638"/>
                  <a:pt x="387672" y="263177"/>
                  <a:pt x="384477" y="263169"/>
                </a:cubicBezTo>
                <a:lnTo>
                  <a:pt x="230248" y="263169"/>
                </a:lnTo>
                <a:lnTo>
                  <a:pt x="230248" y="331112"/>
                </a:lnTo>
                <a:cubicBezTo>
                  <a:pt x="230571" y="344918"/>
                  <a:pt x="228714" y="356676"/>
                  <a:pt x="224675" y="366386"/>
                </a:cubicBezTo>
                <a:cubicBezTo>
                  <a:pt x="220637" y="376096"/>
                  <a:pt x="212477" y="383852"/>
                  <a:pt x="200197" y="389653"/>
                </a:cubicBezTo>
                <a:cubicBezTo>
                  <a:pt x="187916" y="395454"/>
                  <a:pt x="169574" y="399393"/>
                  <a:pt x="145171" y="401472"/>
                </a:cubicBezTo>
                <a:cubicBezTo>
                  <a:pt x="144254" y="391465"/>
                  <a:pt x="142735" y="382897"/>
                  <a:pt x="140613" y="375770"/>
                </a:cubicBezTo>
                <a:cubicBezTo>
                  <a:pt x="138491" y="368642"/>
                  <a:pt x="134981" y="362692"/>
                  <a:pt x="130083" y="357920"/>
                </a:cubicBezTo>
                <a:cubicBezTo>
                  <a:pt x="125429" y="353339"/>
                  <a:pt x="119440" y="349309"/>
                  <a:pt x="112114" y="345828"/>
                </a:cubicBezTo>
                <a:cubicBezTo>
                  <a:pt x="104789" y="342347"/>
                  <a:pt x="93874" y="339258"/>
                  <a:pt x="79372" y="336563"/>
                </a:cubicBezTo>
                <a:lnTo>
                  <a:pt x="79372" y="331531"/>
                </a:lnTo>
                <a:cubicBezTo>
                  <a:pt x="79687" y="331553"/>
                  <a:pt x="83195" y="331771"/>
                  <a:pt x="89895" y="332187"/>
                </a:cubicBezTo>
                <a:cubicBezTo>
                  <a:pt x="96595" y="332602"/>
                  <a:pt x="104596" y="333082"/>
                  <a:pt x="113895" y="333628"/>
                </a:cubicBezTo>
                <a:cubicBezTo>
                  <a:pt x="123195" y="334174"/>
                  <a:pt x="131902" y="334655"/>
                  <a:pt x="140017" y="335070"/>
                </a:cubicBezTo>
                <a:cubicBezTo>
                  <a:pt x="148132" y="335485"/>
                  <a:pt x="153761" y="335703"/>
                  <a:pt x="156905" y="335725"/>
                </a:cubicBezTo>
                <a:cubicBezTo>
                  <a:pt x="160206" y="335751"/>
                  <a:pt x="162511" y="335175"/>
                  <a:pt x="163821" y="333995"/>
                </a:cubicBezTo>
                <a:cubicBezTo>
                  <a:pt x="165130" y="332816"/>
                  <a:pt x="165759" y="330876"/>
                  <a:pt x="165706" y="328176"/>
                </a:cubicBezTo>
                <a:lnTo>
                  <a:pt x="165706" y="263169"/>
                </a:lnTo>
                <a:lnTo>
                  <a:pt x="8125" y="263169"/>
                </a:lnTo>
                <a:lnTo>
                  <a:pt x="4772" y="251486"/>
                </a:lnTo>
                <a:lnTo>
                  <a:pt x="165706" y="251486"/>
                </a:lnTo>
                <a:lnTo>
                  <a:pt x="165706" y="207893"/>
                </a:lnTo>
                <a:lnTo>
                  <a:pt x="208455" y="211250"/>
                </a:lnTo>
                <a:cubicBezTo>
                  <a:pt x="214209" y="204196"/>
                  <a:pt x="219989" y="196696"/>
                  <a:pt x="225795" y="188751"/>
                </a:cubicBezTo>
                <a:cubicBezTo>
                  <a:pt x="231601" y="180805"/>
                  <a:pt x="236857" y="173201"/>
                  <a:pt x="241564" y="165937"/>
                </a:cubicBezTo>
                <a:lnTo>
                  <a:pt x="79372" y="165937"/>
                </a:lnTo>
                <a:lnTo>
                  <a:pt x="75600" y="154255"/>
                </a:lnTo>
                <a:lnTo>
                  <a:pt x="244078" y="154255"/>
                </a:lnTo>
                <a:lnTo>
                  <a:pt x="277606" y="122786"/>
                </a:lnTo>
                <a:lnTo>
                  <a:pt x="304429" y="148381"/>
                </a:lnTo>
                <a:cubicBezTo>
                  <a:pt x="306550" y="142201"/>
                  <a:pt x="308593" y="135680"/>
                  <a:pt x="310558" y="128818"/>
                </a:cubicBezTo>
                <a:cubicBezTo>
                  <a:pt x="312522" y="121956"/>
                  <a:pt x="314251" y="115330"/>
                  <a:pt x="315744" y="108940"/>
                </a:cubicBezTo>
                <a:lnTo>
                  <a:pt x="68475" y="108940"/>
                </a:lnTo>
                <a:cubicBezTo>
                  <a:pt x="70745" y="125582"/>
                  <a:pt x="69558" y="139472"/>
                  <a:pt x="64913" y="150608"/>
                </a:cubicBezTo>
                <a:cubicBezTo>
                  <a:pt x="60268" y="161744"/>
                  <a:pt x="53632" y="169657"/>
                  <a:pt x="45006" y="174346"/>
                </a:cubicBezTo>
                <a:cubicBezTo>
                  <a:pt x="36248" y="179096"/>
                  <a:pt x="27674" y="180179"/>
                  <a:pt x="19283" y="177594"/>
                </a:cubicBezTo>
                <a:cubicBezTo>
                  <a:pt x="10893" y="175009"/>
                  <a:pt x="4938" y="169177"/>
                  <a:pt x="1419" y="160096"/>
                </a:cubicBezTo>
                <a:cubicBezTo>
                  <a:pt x="-1069" y="151248"/>
                  <a:pt x="-283" y="143578"/>
                  <a:pt x="3777" y="137088"/>
                </a:cubicBezTo>
                <a:cubicBezTo>
                  <a:pt x="7837" y="130597"/>
                  <a:pt x="13757" y="125547"/>
                  <a:pt x="21536" y="121939"/>
                </a:cubicBezTo>
                <a:cubicBezTo>
                  <a:pt x="29447" y="117076"/>
                  <a:pt x="36047" y="109207"/>
                  <a:pt x="41339" y="98333"/>
                </a:cubicBezTo>
                <a:cubicBezTo>
                  <a:pt x="46630" y="87459"/>
                  <a:pt x="48411" y="75086"/>
                  <a:pt x="46682" y="61215"/>
                </a:cubicBezTo>
                <a:lnTo>
                  <a:pt x="51711" y="60796"/>
                </a:lnTo>
                <a:cubicBezTo>
                  <a:pt x="58766" y="73788"/>
                  <a:pt x="63516" y="85942"/>
                  <a:pt x="65961" y="97257"/>
                </a:cubicBezTo>
                <a:lnTo>
                  <a:pt x="241564" y="97257"/>
                </a:lnTo>
                <a:cubicBezTo>
                  <a:pt x="248618" y="82755"/>
                  <a:pt x="255359" y="66916"/>
                  <a:pt x="261785" y="49742"/>
                </a:cubicBezTo>
                <a:cubicBezTo>
                  <a:pt x="268211" y="32567"/>
                  <a:pt x="273485" y="16834"/>
                  <a:pt x="277606" y="2541"/>
                </a:cubicBezTo>
                <a:close/>
                <a:moveTo>
                  <a:pt x="5782484" y="2515"/>
                </a:moveTo>
                <a:lnTo>
                  <a:pt x="5843254" y="50711"/>
                </a:lnTo>
                <a:cubicBezTo>
                  <a:pt x="5840775" y="53060"/>
                  <a:pt x="5837247" y="54440"/>
                  <a:pt x="5832672" y="54851"/>
                </a:cubicBezTo>
                <a:cubicBezTo>
                  <a:pt x="5828097" y="55262"/>
                  <a:pt x="5822265" y="54441"/>
                  <a:pt x="5815174" y="52387"/>
                </a:cubicBezTo>
                <a:cubicBezTo>
                  <a:pt x="5802977" y="56217"/>
                  <a:pt x="5788500" y="59784"/>
                  <a:pt x="5771745" y="63089"/>
                </a:cubicBezTo>
                <a:cubicBezTo>
                  <a:pt x="5754990" y="66393"/>
                  <a:pt x="5737475" y="69117"/>
                  <a:pt x="5719201" y="71260"/>
                </a:cubicBezTo>
                <a:lnTo>
                  <a:pt x="5719201" y="153391"/>
                </a:lnTo>
                <a:lnTo>
                  <a:pt x="5765302" y="153391"/>
                </a:lnTo>
                <a:lnTo>
                  <a:pt x="5795477" y="111047"/>
                </a:lnTo>
                <a:cubicBezTo>
                  <a:pt x="5795780" y="111282"/>
                  <a:pt x="5798992" y="113979"/>
                  <a:pt x="5805116" y="119136"/>
                </a:cubicBezTo>
                <a:cubicBezTo>
                  <a:pt x="5811240" y="124294"/>
                  <a:pt x="5818457" y="130500"/>
                  <a:pt x="5826770" y="137754"/>
                </a:cubicBezTo>
                <a:cubicBezTo>
                  <a:pt x="5835082" y="145007"/>
                  <a:pt x="5842672" y="151896"/>
                  <a:pt x="5849541" y="158420"/>
                </a:cubicBezTo>
                <a:cubicBezTo>
                  <a:pt x="5849051" y="160716"/>
                  <a:pt x="5847725" y="162410"/>
                  <a:pt x="5845559" y="163501"/>
                </a:cubicBezTo>
                <a:cubicBezTo>
                  <a:pt x="5843394" y="164593"/>
                  <a:pt x="5840809" y="165134"/>
                  <a:pt x="5837806" y="165125"/>
                </a:cubicBezTo>
                <a:lnTo>
                  <a:pt x="5806792" y="165125"/>
                </a:lnTo>
                <a:lnTo>
                  <a:pt x="5806792" y="384708"/>
                </a:lnTo>
                <a:cubicBezTo>
                  <a:pt x="5806496" y="386838"/>
                  <a:pt x="5802165" y="389911"/>
                  <a:pt x="5793800" y="393928"/>
                </a:cubicBezTo>
                <a:cubicBezTo>
                  <a:pt x="5785436" y="397944"/>
                  <a:pt x="5773561" y="400179"/>
                  <a:pt x="5758177" y="400633"/>
                </a:cubicBezTo>
                <a:lnTo>
                  <a:pt x="5747280" y="400633"/>
                </a:lnTo>
                <a:lnTo>
                  <a:pt x="5747280" y="165125"/>
                </a:lnTo>
                <a:lnTo>
                  <a:pt x="5719201" y="165125"/>
                </a:lnTo>
                <a:lnTo>
                  <a:pt x="5719201" y="181478"/>
                </a:lnTo>
                <a:cubicBezTo>
                  <a:pt x="5719736" y="206637"/>
                  <a:pt x="5717966" y="232530"/>
                  <a:pt x="5713892" y="259157"/>
                </a:cubicBezTo>
                <a:cubicBezTo>
                  <a:pt x="5709817" y="285784"/>
                  <a:pt x="5700225" y="311339"/>
                  <a:pt x="5685114" y="335822"/>
                </a:cubicBezTo>
                <a:cubicBezTo>
                  <a:pt x="5670003" y="360305"/>
                  <a:pt x="5646161" y="381908"/>
                  <a:pt x="5613587" y="400633"/>
                </a:cubicBezTo>
                <a:lnTo>
                  <a:pt x="5609815" y="396442"/>
                </a:lnTo>
                <a:cubicBezTo>
                  <a:pt x="5625224" y="375656"/>
                  <a:pt x="5636596" y="353367"/>
                  <a:pt x="5643933" y="329574"/>
                </a:cubicBezTo>
                <a:cubicBezTo>
                  <a:pt x="5651270" y="305782"/>
                  <a:pt x="5655999" y="281220"/>
                  <a:pt x="5658121" y="255887"/>
                </a:cubicBezTo>
                <a:cubicBezTo>
                  <a:pt x="5660242" y="230554"/>
                  <a:pt x="5661184" y="205184"/>
                  <a:pt x="5660945" y="179778"/>
                </a:cubicBezTo>
                <a:lnTo>
                  <a:pt x="5660945" y="170130"/>
                </a:lnTo>
                <a:cubicBezTo>
                  <a:pt x="5659758" y="170478"/>
                  <a:pt x="5658361" y="170617"/>
                  <a:pt x="5656755" y="170547"/>
                </a:cubicBezTo>
                <a:lnTo>
                  <a:pt x="5582574" y="170547"/>
                </a:lnTo>
                <a:lnTo>
                  <a:pt x="5582574" y="219635"/>
                </a:lnTo>
                <a:lnTo>
                  <a:pt x="5592632" y="219635"/>
                </a:lnTo>
                <a:lnTo>
                  <a:pt x="5616102" y="186490"/>
                </a:lnTo>
                <a:cubicBezTo>
                  <a:pt x="5616332" y="186674"/>
                  <a:pt x="5618806" y="188823"/>
                  <a:pt x="5623522" y="192938"/>
                </a:cubicBezTo>
                <a:cubicBezTo>
                  <a:pt x="5628238" y="197052"/>
                  <a:pt x="5633816" y="202027"/>
                  <a:pt x="5640255" y="207863"/>
                </a:cubicBezTo>
                <a:cubicBezTo>
                  <a:pt x="5646694" y="213699"/>
                  <a:pt x="5652613" y="219292"/>
                  <a:pt x="5658012" y="224641"/>
                </a:cubicBezTo>
                <a:cubicBezTo>
                  <a:pt x="5657357" y="226927"/>
                  <a:pt x="5656047" y="228614"/>
                  <a:pt x="5654083" y="229700"/>
                </a:cubicBezTo>
                <a:cubicBezTo>
                  <a:pt x="5652119" y="230787"/>
                  <a:pt x="5649656" y="231326"/>
                  <a:pt x="5646696" y="231317"/>
                </a:cubicBezTo>
                <a:lnTo>
                  <a:pt x="5582574" y="231317"/>
                </a:lnTo>
                <a:lnTo>
                  <a:pt x="5582574" y="243894"/>
                </a:lnTo>
                <a:lnTo>
                  <a:pt x="5585927" y="242217"/>
                </a:lnTo>
                <a:cubicBezTo>
                  <a:pt x="5611673" y="251240"/>
                  <a:pt x="5628886" y="261830"/>
                  <a:pt x="5637568" y="273988"/>
                </a:cubicBezTo>
                <a:cubicBezTo>
                  <a:pt x="5646249" y="286145"/>
                  <a:pt x="5649082" y="297298"/>
                  <a:pt x="5646068" y="307445"/>
                </a:cubicBezTo>
                <a:cubicBezTo>
                  <a:pt x="5643053" y="317592"/>
                  <a:pt x="5636876" y="324161"/>
                  <a:pt x="5627536" y="327153"/>
                </a:cubicBezTo>
                <a:cubicBezTo>
                  <a:pt x="5618196" y="330145"/>
                  <a:pt x="5608377" y="326987"/>
                  <a:pt x="5598081" y="317678"/>
                </a:cubicBezTo>
                <a:cubicBezTo>
                  <a:pt x="5598770" y="305284"/>
                  <a:pt x="5597600" y="292760"/>
                  <a:pt x="5594571" y="280104"/>
                </a:cubicBezTo>
                <a:cubicBezTo>
                  <a:pt x="5591541" y="267449"/>
                  <a:pt x="5587542" y="256077"/>
                  <a:pt x="5582574" y="245990"/>
                </a:cubicBezTo>
                <a:lnTo>
                  <a:pt x="5582574" y="341585"/>
                </a:lnTo>
                <a:cubicBezTo>
                  <a:pt x="5582825" y="353168"/>
                  <a:pt x="5581438" y="363071"/>
                  <a:pt x="5578414" y="371294"/>
                </a:cubicBezTo>
                <a:cubicBezTo>
                  <a:pt x="5575390" y="379517"/>
                  <a:pt x="5569222" y="386043"/>
                  <a:pt x="5559911" y="390872"/>
                </a:cubicBezTo>
                <a:cubicBezTo>
                  <a:pt x="5550601" y="395700"/>
                  <a:pt x="5536641" y="398814"/>
                  <a:pt x="5518033" y="400214"/>
                </a:cubicBezTo>
                <a:cubicBezTo>
                  <a:pt x="5517884" y="392461"/>
                  <a:pt x="5517448" y="385755"/>
                  <a:pt x="5516723" y="380097"/>
                </a:cubicBezTo>
                <a:cubicBezTo>
                  <a:pt x="5515998" y="374440"/>
                  <a:pt x="5514619" y="369829"/>
                  <a:pt x="5512584" y="366267"/>
                </a:cubicBezTo>
                <a:cubicBezTo>
                  <a:pt x="5510672" y="362871"/>
                  <a:pt x="5507791" y="359815"/>
                  <a:pt x="5503940" y="357099"/>
                </a:cubicBezTo>
                <a:cubicBezTo>
                  <a:pt x="5500090" y="354384"/>
                  <a:pt x="5494170" y="352271"/>
                  <a:pt x="5486181" y="350760"/>
                </a:cubicBezTo>
                <a:lnTo>
                  <a:pt x="5486181" y="345781"/>
                </a:lnTo>
                <a:cubicBezTo>
                  <a:pt x="5486447" y="345802"/>
                  <a:pt x="5488709" y="345947"/>
                  <a:pt x="5492964" y="346217"/>
                </a:cubicBezTo>
                <a:cubicBezTo>
                  <a:pt x="5497220" y="346486"/>
                  <a:pt x="5501871" y="346755"/>
                  <a:pt x="5506919" y="347025"/>
                </a:cubicBezTo>
                <a:cubicBezTo>
                  <a:pt x="5511966" y="347294"/>
                  <a:pt x="5515810" y="347439"/>
                  <a:pt x="5518452" y="347460"/>
                </a:cubicBezTo>
                <a:cubicBezTo>
                  <a:pt x="5521115" y="347425"/>
                  <a:pt x="5522913" y="346761"/>
                  <a:pt x="5523847" y="345467"/>
                </a:cubicBezTo>
                <a:cubicBezTo>
                  <a:pt x="5524782" y="344173"/>
                  <a:pt x="5525218" y="342459"/>
                  <a:pt x="5525157" y="340326"/>
                </a:cubicBezTo>
                <a:lnTo>
                  <a:pt x="5525157" y="276174"/>
                </a:lnTo>
                <a:cubicBezTo>
                  <a:pt x="5516801" y="292054"/>
                  <a:pt x="5506481" y="308194"/>
                  <a:pt x="5494196" y="324595"/>
                </a:cubicBezTo>
                <a:cubicBezTo>
                  <a:pt x="5481912" y="340995"/>
                  <a:pt x="5467505" y="355445"/>
                  <a:pt x="5450977" y="367944"/>
                </a:cubicBezTo>
                <a:lnTo>
                  <a:pt x="5447205" y="364172"/>
                </a:lnTo>
                <a:cubicBezTo>
                  <a:pt x="5453212" y="351369"/>
                  <a:pt x="5458381" y="337228"/>
                  <a:pt x="5462712" y="321748"/>
                </a:cubicBezTo>
                <a:cubicBezTo>
                  <a:pt x="5467042" y="306268"/>
                  <a:pt x="5470535" y="290880"/>
                  <a:pt x="5473189" y="275582"/>
                </a:cubicBezTo>
                <a:cubicBezTo>
                  <a:pt x="5475843" y="260284"/>
                  <a:pt x="5477660" y="246508"/>
                  <a:pt x="5478637" y="234251"/>
                </a:cubicBezTo>
                <a:lnTo>
                  <a:pt x="5525157" y="254794"/>
                </a:lnTo>
                <a:lnTo>
                  <a:pt x="5525157" y="231317"/>
                </a:lnTo>
                <a:lnTo>
                  <a:pt x="5456006" y="231317"/>
                </a:lnTo>
                <a:lnTo>
                  <a:pt x="5452653" y="219635"/>
                </a:lnTo>
                <a:lnTo>
                  <a:pt x="5525157" y="219635"/>
                </a:lnTo>
                <a:lnTo>
                  <a:pt x="5525157" y="170547"/>
                </a:lnTo>
                <a:lnTo>
                  <a:pt x="5450558" y="170547"/>
                </a:lnTo>
                <a:lnTo>
                  <a:pt x="5447205" y="158865"/>
                </a:lnTo>
                <a:lnTo>
                  <a:pt x="5510070" y="158865"/>
                </a:lnTo>
                <a:cubicBezTo>
                  <a:pt x="5507547" y="158044"/>
                  <a:pt x="5505049" y="156855"/>
                  <a:pt x="5502578" y="155300"/>
                </a:cubicBezTo>
                <a:cubicBezTo>
                  <a:pt x="5500108" y="153745"/>
                  <a:pt x="5497715" y="151718"/>
                  <a:pt x="5495401" y="149219"/>
                </a:cubicBezTo>
                <a:cubicBezTo>
                  <a:pt x="5495864" y="137267"/>
                  <a:pt x="5494833" y="125210"/>
                  <a:pt x="5492310" y="113048"/>
                </a:cubicBezTo>
                <a:cubicBezTo>
                  <a:pt x="5489787" y="100886"/>
                  <a:pt x="5486766" y="89877"/>
                  <a:pt x="5483248" y="80022"/>
                </a:cubicBezTo>
                <a:lnTo>
                  <a:pt x="5457263" y="80022"/>
                </a:lnTo>
                <a:lnTo>
                  <a:pt x="5453910" y="68339"/>
                </a:lnTo>
                <a:lnTo>
                  <a:pt x="5540245" y="68339"/>
                </a:lnTo>
                <a:cubicBezTo>
                  <a:pt x="5538970" y="67692"/>
                  <a:pt x="5537643" y="66887"/>
                  <a:pt x="5536263" y="65925"/>
                </a:cubicBezTo>
                <a:cubicBezTo>
                  <a:pt x="5534884" y="64963"/>
                  <a:pt x="5533557" y="63948"/>
                  <a:pt x="5532282" y="62880"/>
                </a:cubicBezTo>
                <a:cubicBezTo>
                  <a:pt x="5532116" y="52203"/>
                  <a:pt x="5530248" y="41791"/>
                  <a:pt x="5526676" y="31644"/>
                </a:cubicBezTo>
                <a:cubicBezTo>
                  <a:pt x="5523106" y="21497"/>
                  <a:pt x="5518827" y="12765"/>
                  <a:pt x="5513842" y="5448"/>
                </a:cubicBezTo>
                <a:lnTo>
                  <a:pt x="5516775" y="3353"/>
                </a:lnTo>
                <a:cubicBezTo>
                  <a:pt x="5543507" y="6141"/>
                  <a:pt x="5562175" y="11787"/>
                  <a:pt x="5572779" y="20288"/>
                </a:cubicBezTo>
                <a:cubicBezTo>
                  <a:pt x="5583383" y="28790"/>
                  <a:pt x="5588144" y="37666"/>
                  <a:pt x="5587060" y="46916"/>
                </a:cubicBezTo>
                <a:cubicBezTo>
                  <a:pt x="5585976" y="56166"/>
                  <a:pt x="5581268" y="63307"/>
                  <a:pt x="5572934" y="68339"/>
                </a:cubicBezTo>
                <a:lnTo>
                  <a:pt x="5592214" y="68339"/>
                </a:lnTo>
                <a:lnTo>
                  <a:pt x="5616102" y="35204"/>
                </a:lnTo>
                <a:cubicBezTo>
                  <a:pt x="5616340" y="35388"/>
                  <a:pt x="5618891" y="37536"/>
                  <a:pt x="5623754" y="41647"/>
                </a:cubicBezTo>
                <a:cubicBezTo>
                  <a:pt x="5628618" y="45759"/>
                  <a:pt x="5634366" y="50732"/>
                  <a:pt x="5641000" y="56567"/>
                </a:cubicBezTo>
                <a:cubicBezTo>
                  <a:pt x="5647633" y="62401"/>
                  <a:pt x="5653723" y="67994"/>
                  <a:pt x="5659269" y="73346"/>
                </a:cubicBezTo>
                <a:cubicBezTo>
                  <a:pt x="5658614" y="75632"/>
                  <a:pt x="5657305" y="77319"/>
                  <a:pt x="5655340" y="78405"/>
                </a:cubicBezTo>
                <a:cubicBezTo>
                  <a:pt x="5653376" y="79492"/>
                  <a:pt x="5650913" y="80031"/>
                  <a:pt x="5647954" y="80022"/>
                </a:cubicBezTo>
                <a:lnTo>
                  <a:pt x="5590956" y="80022"/>
                </a:lnTo>
                <a:lnTo>
                  <a:pt x="5645858" y="96797"/>
                </a:lnTo>
                <a:cubicBezTo>
                  <a:pt x="5645055" y="99365"/>
                  <a:pt x="5643413" y="101357"/>
                  <a:pt x="5640934" y="102773"/>
                </a:cubicBezTo>
                <a:cubicBezTo>
                  <a:pt x="5638454" y="104188"/>
                  <a:pt x="5634927" y="104712"/>
                  <a:pt x="5630351" y="104345"/>
                </a:cubicBezTo>
                <a:cubicBezTo>
                  <a:pt x="5623707" y="112488"/>
                  <a:pt x="5615727" y="121365"/>
                  <a:pt x="5606410" y="130976"/>
                </a:cubicBezTo>
                <a:cubicBezTo>
                  <a:pt x="5597094" y="140587"/>
                  <a:pt x="5587332" y="149883"/>
                  <a:pt x="5577126" y="158865"/>
                </a:cubicBezTo>
                <a:lnTo>
                  <a:pt x="5598919" y="158865"/>
                </a:lnTo>
                <a:lnTo>
                  <a:pt x="5623646" y="124056"/>
                </a:lnTo>
                <a:cubicBezTo>
                  <a:pt x="5624178" y="124493"/>
                  <a:pt x="5628352" y="128128"/>
                  <a:pt x="5636166" y="134960"/>
                </a:cubicBezTo>
                <a:cubicBezTo>
                  <a:pt x="5643981" y="141793"/>
                  <a:pt x="5652241" y="149202"/>
                  <a:pt x="5660945" y="157188"/>
                </a:cubicBezTo>
                <a:lnTo>
                  <a:pt x="5660945" y="37300"/>
                </a:lnTo>
                <a:lnTo>
                  <a:pt x="5718781" y="55322"/>
                </a:lnTo>
                <a:cubicBezTo>
                  <a:pt x="5731389" y="46730"/>
                  <a:pt x="5743369" y="37719"/>
                  <a:pt x="5754719" y="28289"/>
                </a:cubicBezTo>
                <a:cubicBezTo>
                  <a:pt x="5766070" y="18859"/>
                  <a:pt x="5775325" y="10268"/>
                  <a:pt x="5782484" y="2515"/>
                </a:cubicBezTo>
                <a:close/>
                <a:moveTo>
                  <a:pt x="2154336" y="2515"/>
                </a:moveTo>
                <a:lnTo>
                  <a:pt x="2215524" y="37719"/>
                </a:lnTo>
                <a:cubicBezTo>
                  <a:pt x="2214337" y="40234"/>
                  <a:pt x="2212102" y="41910"/>
                  <a:pt x="2208819" y="42748"/>
                </a:cubicBezTo>
                <a:lnTo>
                  <a:pt x="2261626" y="50711"/>
                </a:lnTo>
                <a:lnTo>
                  <a:pt x="2261626" y="7544"/>
                </a:lnTo>
                <a:lnTo>
                  <a:pt x="2314432" y="12573"/>
                </a:lnTo>
                <a:cubicBezTo>
                  <a:pt x="2314284" y="14887"/>
                  <a:pt x="2313323" y="16860"/>
                  <a:pt x="2311551" y="18493"/>
                </a:cubicBezTo>
                <a:cubicBezTo>
                  <a:pt x="2309778" y="20125"/>
                  <a:pt x="2306827" y="21365"/>
                  <a:pt x="2302697" y="22212"/>
                </a:cubicBezTo>
                <a:lnTo>
                  <a:pt x="2302697" y="131597"/>
                </a:lnTo>
                <a:lnTo>
                  <a:pt x="2316108" y="131597"/>
                </a:lnTo>
                <a:lnTo>
                  <a:pt x="2316108" y="43816"/>
                </a:lnTo>
                <a:lnTo>
                  <a:pt x="2366400" y="48449"/>
                </a:lnTo>
                <a:cubicBezTo>
                  <a:pt x="2366051" y="50611"/>
                  <a:pt x="2365073" y="52479"/>
                  <a:pt x="2363467" y="54054"/>
                </a:cubicBezTo>
                <a:cubicBezTo>
                  <a:pt x="2361860" y="55629"/>
                  <a:pt x="2359206" y="56749"/>
                  <a:pt x="2355504" y="57417"/>
                </a:cubicBezTo>
                <a:lnTo>
                  <a:pt x="2355504" y="142913"/>
                </a:lnTo>
                <a:cubicBezTo>
                  <a:pt x="2355137" y="144546"/>
                  <a:pt x="2351994" y="146414"/>
                  <a:pt x="2346074" y="148518"/>
                </a:cubicBezTo>
                <a:cubicBezTo>
                  <a:pt x="2340154" y="150623"/>
                  <a:pt x="2333658" y="151967"/>
                  <a:pt x="2326586" y="152552"/>
                </a:cubicBezTo>
                <a:cubicBezTo>
                  <a:pt x="2330541" y="156071"/>
                  <a:pt x="2335099" y="160349"/>
                  <a:pt x="2340259" y="165387"/>
                </a:cubicBezTo>
                <a:lnTo>
                  <a:pt x="2353456" y="178979"/>
                </a:lnTo>
                <a:lnTo>
                  <a:pt x="2353083" y="180510"/>
                </a:lnTo>
                <a:lnTo>
                  <a:pt x="2343350" y="186499"/>
                </a:lnTo>
                <a:lnTo>
                  <a:pt x="2209657" y="186499"/>
                </a:lnTo>
                <a:lnTo>
                  <a:pt x="2206304" y="174765"/>
                </a:lnTo>
                <a:lnTo>
                  <a:pt x="2301440" y="174765"/>
                </a:lnTo>
                <a:lnTo>
                  <a:pt x="2316528" y="152552"/>
                </a:lnTo>
                <a:lnTo>
                  <a:pt x="2316108" y="152552"/>
                </a:lnTo>
                <a:lnTo>
                  <a:pt x="2316108" y="143332"/>
                </a:lnTo>
                <a:lnTo>
                  <a:pt x="2249472" y="143332"/>
                </a:lnTo>
                <a:lnTo>
                  <a:pt x="2239413" y="155905"/>
                </a:lnTo>
                <a:lnTo>
                  <a:pt x="2200856" y="138303"/>
                </a:lnTo>
                <a:cubicBezTo>
                  <a:pt x="2201703" y="137028"/>
                  <a:pt x="2202733" y="135701"/>
                  <a:pt x="2203947" y="134321"/>
                </a:cubicBezTo>
                <a:cubicBezTo>
                  <a:pt x="2205161" y="132942"/>
                  <a:pt x="2206505" y="131615"/>
                  <a:pt x="2207981" y="130340"/>
                </a:cubicBezTo>
                <a:lnTo>
                  <a:pt x="2207981" y="126568"/>
                </a:lnTo>
                <a:lnTo>
                  <a:pt x="2205466" y="126568"/>
                </a:lnTo>
                <a:cubicBezTo>
                  <a:pt x="2200437" y="133317"/>
                  <a:pt x="2194884" y="140460"/>
                  <a:pt x="2188807" y="147995"/>
                </a:cubicBezTo>
                <a:cubicBezTo>
                  <a:pt x="2182730" y="155530"/>
                  <a:pt x="2176129" y="163196"/>
                  <a:pt x="2169005" y="170993"/>
                </a:cubicBezTo>
                <a:lnTo>
                  <a:pt x="2202533" y="183566"/>
                </a:lnTo>
                <a:cubicBezTo>
                  <a:pt x="2201939" y="185443"/>
                  <a:pt x="2200611" y="187032"/>
                  <a:pt x="2198551" y="188333"/>
                </a:cubicBezTo>
                <a:cubicBezTo>
                  <a:pt x="2196490" y="189634"/>
                  <a:pt x="2193487" y="190699"/>
                  <a:pt x="2189540" y="191529"/>
                </a:cubicBezTo>
                <a:lnTo>
                  <a:pt x="2189540" y="383476"/>
                </a:lnTo>
                <a:cubicBezTo>
                  <a:pt x="2188990" y="386244"/>
                  <a:pt x="2184747" y="389824"/>
                  <a:pt x="2176810" y="394216"/>
                </a:cubicBezTo>
                <a:cubicBezTo>
                  <a:pt x="2168874" y="398608"/>
                  <a:pt x="2159287" y="401035"/>
                  <a:pt x="2148049" y="401498"/>
                </a:cubicBezTo>
                <a:lnTo>
                  <a:pt x="2138410" y="401498"/>
                </a:lnTo>
                <a:lnTo>
                  <a:pt x="2138410" y="203263"/>
                </a:lnTo>
                <a:cubicBezTo>
                  <a:pt x="2131058" y="210423"/>
                  <a:pt x="2123445" y="217373"/>
                  <a:pt x="2115569" y="224114"/>
                </a:cubicBezTo>
                <a:cubicBezTo>
                  <a:pt x="2107694" y="230854"/>
                  <a:pt x="2099661" y="237176"/>
                  <a:pt x="2091471" y="243078"/>
                </a:cubicBezTo>
                <a:lnTo>
                  <a:pt x="2087280" y="238887"/>
                </a:lnTo>
                <a:cubicBezTo>
                  <a:pt x="2097152" y="223639"/>
                  <a:pt x="2106652" y="206823"/>
                  <a:pt x="2115779" y="188440"/>
                </a:cubicBezTo>
                <a:cubicBezTo>
                  <a:pt x="2124906" y="170056"/>
                  <a:pt x="2133102" y="151906"/>
                  <a:pt x="2140366" y="133988"/>
                </a:cubicBezTo>
                <a:cubicBezTo>
                  <a:pt x="2147630" y="116070"/>
                  <a:pt x="2153405" y="100186"/>
                  <a:pt x="2157689" y="86335"/>
                </a:cubicBezTo>
                <a:lnTo>
                  <a:pt x="2207981" y="113157"/>
                </a:lnTo>
                <a:lnTo>
                  <a:pt x="2207981" y="43167"/>
                </a:lnTo>
                <a:cubicBezTo>
                  <a:pt x="2205885" y="43586"/>
                  <a:pt x="2202952" y="43586"/>
                  <a:pt x="2199180" y="43167"/>
                </a:cubicBezTo>
                <a:cubicBezTo>
                  <a:pt x="2186799" y="56334"/>
                  <a:pt x="2171746" y="70129"/>
                  <a:pt x="2154022" y="84553"/>
                </a:cubicBezTo>
                <a:cubicBezTo>
                  <a:pt x="2136297" y="98977"/>
                  <a:pt x="2117263" y="111725"/>
                  <a:pt x="2096919" y="122796"/>
                </a:cubicBezTo>
                <a:lnTo>
                  <a:pt x="2093147" y="118605"/>
                </a:lnTo>
                <a:cubicBezTo>
                  <a:pt x="2101617" y="107339"/>
                  <a:pt x="2109823" y="94760"/>
                  <a:pt x="2117766" y="80871"/>
                </a:cubicBezTo>
                <a:cubicBezTo>
                  <a:pt x="2125708" y="66981"/>
                  <a:pt x="2132858" y="53161"/>
                  <a:pt x="2139217" y="39411"/>
                </a:cubicBezTo>
                <a:cubicBezTo>
                  <a:pt x="2145576" y="25661"/>
                  <a:pt x="2150616" y="13362"/>
                  <a:pt x="2154336" y="2515"/>
                </a:cubicBezTo>
                <a:close/>
                <a:moveTo>
                  <a:pt x="1574302" y="2515"/>
                </a:moveTo>
                <a:lnTo>
                  <a:pt x="1650159" y="9639"/>
                </a:lnTo>
                <a:cubicBezTo>
                  <a:pt x="1649801" y="12800"/>
                  <a:pt x="1648421" y="15384"/>
                  <a:pt x="1646020" y="17393"/>
                </a:cubicBezTo>
                <a:cubicBezTo>
                  <a:pt x="1643619" y="19401"/>
                  <a:pt x="1639830" y="20728"/>
                  <a:pt x="1634652" y="21374"/>
                </a:cubicBezTo>
                <a:lnTo>
                  <a:pt x="1634652" y="332765"/>
                </a:lnTo>
                <a:cubicBezTo>
                  <a:pt x="1634944" y="346298"/>
                  <a:pt x="1633335" y="357790"/>
                  <a:pt x="1629825" y="367240"/>
                </a:cubicBezTo>
                <a:cubicBezTo>
                  <a:pt x="1626314" y="376691"/>
                  <a:pt x="1619148" y="384209"/>
                  <a:pt x="1608326" y="389794"/>
                </a:cubicBezTo>
                <a:cubicBezTo>
                  <a:pt x="1597505" y="395379"/>
                  <a:pt x="1581274" y="399141"/>
                  <a:pt x="1559633" y="401079"/>
                </a:cubicBezTo>
                <a:cubicBezTo>
                  <a:pt x="1558900" y="391256"/>
                  <a:pt x="1557747" y="382822"/>
                  <a:pt x="1556176" y="375775"/>
                </a:cubicBezTo>
                <a:cubicBezTo>
                  <a:pt x="1554604" y="368729"/>
                  <a:pt x="1551985" y="362914"/>
                  <a:pt x="1548317" y="358330"/>
                </a:cubicBezTo>
                <a:cubicBezTo>
                  <a:pt x="1544999" y="353720"/>
                  <a:pt x="1540424" y="349739"/>
                  <a:pt x="1534592" y="346386"/>
                </a:cubicBezTo>
                <a:cubicBezTo>
                  <a:pt x="1528759" y="343033"/>
                  <a:pt x="1520203" y="340309"/>
                  <a:pt x="1508922" y="338214"/>
                </a:cubicBezTo>
                <a:lnTo>
                  <a:pt x="1508922" y="332765"/>
                </a:lnTo>
                <a:cubicBezTo>
                  <a:pt x="1509434" y="332802"/>
                  <a:pt x="1513579" y="333055"/>
                  <a:pt x="1521355" y="333526"/>
                </a:cubicBezTo>
                <a:cubicBezTo>
                  <a:pt x="1529132" y="333997"/>
                  <a:pt x="1537467" y="334468"/>
                  <a:pt x="1546362" y="334938"/>
                </a:cubicBezTo>
                <a:cubicBezTo>
                  <a:pt x="1555256" y="335409"/>
                  <a:pt x="1561635" y="335663"/>
                  <a:pt x="1565501" y="335699"/>
                </a:cubicBezTo>
                <a:cubicBezTo>
                  <a:pt x="1568801" y="335690"/>
                  <a:pt x="1571106" y="335079"/>
                  <a:pt x="1572416" y="333865"/>
                </a:cubicBezTo>
                <a:cubicBezTo>
                  <a:pt x="1573725" y="332652"/>
                  <a:pt x="1574354" y="330888"/>
                  <a:pt x="1574302" y="328574"/>
                </a:cubicBezTo>
                <a:close/>
                <a:moveTo>
                  <a:pt x="162773" y="2515"/>
                </a:moveTo>
                <a:cubicBezTo>
                  <a:pt x="193568" y="10168"/>
                  <a:pt x="214147" y="20268"/>
                  <a:pt x="224511" y="32813"/>
                </a:cubicBezTo>
                <a:cubicBezTo>
                  <a:pt x="234875" y="45358"/>
                  <a:pt x="238219" y="57173"/>
                  <a:pt x="234544" y="68258"/>
                </a:cubicBezTo>
                <a:cubicBezTo>
                  <a:pt x="230868" y="79342"/>
                  <a:pt x="223368" y="86521"/>
                  <a:pt x="212043" y="89795"/>
                </a:cubicBezTo>
                <a:cubicBezTo>
                  <a:pt x="200719" y="93068"/>
                  <a:pt x="188766" y="89261"/>
                  <a:pt x="176184" y="78372"/>
                </a:cubicBezTo>
                <a:cubicBezTo>
                  <a:pt x="176245" y="65013"/>
                  <a:pt x="174656" y="51916"/>
                  <a:pt x="171417" y="39081"/>
                </a:cubicBezTo>
                <a:cubicBezTo>
                  <a:pt x="168177" y="26246"/>
                  <a:pt x="164179" y="14616"/>
                  <a:pt x="159420" y="4191"/>
                </a:cubicBezTo>
                <a:close/>
                <a:moveTo>
                  <a:pt x="4059983" y="2122"/>
                </a:moveTo>
                <a:lnTo>
                  <a:pt x="4115724" y="43980"/>
                </a:lnTo>
                <a:cubicBezTo>
                  <a:pt x="4114493" y="45710"/>
                  <a:pt x="4112554" y="47387"/>
                  <a:pt x="4109909" y="49012"/>
                </a:cubicBezTo>
                <a:cubicBezTo>
                  <a:pt x="4107263" y="50637"/>
                  <a:pt x="4103754" y="51895"/>
                  <a:pt x="4099379" y="52787"/>
                </a:cubicBezTo>
                <a:lnTo>
                  <a:pt x="4099379" y="147508"/>
                </a:lnTo>
                <a:cubicBezTo>
                  <a:pt x="4098849" y="148588"/>
                  <a:pt x="4095765" y="150111"/>
                  <a:pt x="4090128" y="152077"/>
                </a:cubicBezTo>
                <a:cubicBezTo>
                  <a:pt x="4084491" y="154043"/>
                  <a:pt x="4077806" y="155845"/>
                  <a:pt x="4070073" y="157485"/>
                </a:cubicBezTo>
                <a:cubicBezTo>
                  <a:pt x="4062340" y="159124"/>
                  <a:pt x="4055066" y="159994"/>
                  <a:pt x="4048249" y="160095"/>
                </a:cubicBezTo>
                <a:lnTo>
                  <a:pt x="4037771" y="160095"/>
                </a:lnTo>
                <a:lnTo>
                  <a:pt x="4037771" y="136600"/>
                </a:lnTo>
                <a:lnTo>
                  <a:pt x="3904916" y="136600"/>
                </a:lnTo>
                <a:lnTo>
                  <a:pt x="3904916" y="152124"/>
                </a:lnTo>
                <a:cubicBezTo>
                  <a:pt x="3904305" y="155296"/>
                  <a:pt x="3898717" y="159125"/>
                  <a:pt x="3888153" y="163609"/>
                </a:cubicBezTo>
                <a:cubicBezTo>
                  <a:pt x="3877588" y="168093"/>
                  <a:pt x="3865713" y="170558"/>
                  <a:pt x="3852529" y="171003"/>
                </a:cubicBezTo>
                <a:lnTo>
                  <a:pt x="3844147" y="171003"/>
                </a:lnTo>
                <a:lnTo>
                  <a:pt x="3844147" y="7151"/>
                </a:lnTo>
                <a:lnTo>
                  <a:pt x="3908269" y="31459"/>
                </a:lnTo>
                <a:lnTo>
                  <a:pt x="4033580" y="31459"/>
                </a:lnTo>
                <a:close/>
                <a:moveTo>
                  <a:pt x="2584332" y="1257"/>
                </a:moveTo>
                <a:lnTo>
                  <a:pt x="2667733" y="24727"/>
                </a:lnTo>
                <a:cubicBezTo>
                  <a:pt x="2666913" y="27495"/>
                  <a:pt x="2665096" y="29712"/>
                  <a:pt x="2662285" y="31380"/>
                </a:cubicBezTo>
                <a:cubicBezTo>
                  <a:pt x="2659474" y="33048"/>
                  <a:pt x="2655562" y="33903"/>
                  <a:pt x="2650550" y="33947"/>
                </a:cubicBezTo>
                <a:cubicBezTo>
                  <a:pt x="2644875" y="50073"/>
                  <a:pt x="2638728" y="65389"/>
                  <a:pt x="2632110" y="79893"/>
                </a:cubicBezTo>
                <a:cubicBezTo>
                  <a:pt x="2625492" y="94397"/>
                  <a:pt x="2618507" y="108144"/>
                  <a:pt x="2611155" y="121134"/>
                </a:cubicBezTo>
                <a:lnTo>
                  <a:pt x="2632948" y="129102"/>
                </a:lnTo>
                <a:cubicBezTo>
                  <a:pt x="2632381" y="131181"/>
                  <a:pt x="2631106" y="132893"/>
                  <a:pt x="2629124" y="134238"/>
                </a:cubicBezTo>
                <a:cubicBezTo>
                  <a:pt x="2627142" y="135584"/>
                  <a:pt x="2624086" y="136667"/>
                  <a:pt x="2619956" y="137488"/>
                </a:cubicBezTo>
                <a:lnTo>
                  <a:pt x="2619956" y="383869"/>
                </a:lnTo>
                <a:cubicBezTo>
                  <a:pt x="2619030" y="386585"/>
                  <a:pt x="2613757" y="389955"/>
                  <a:pt x="2604135" y="393980"/>
                </a:cubicBezTo>
                <a:cubicBezTo>
                  <a:pt x="2594513" y="398005"/>
                  <a:pt x="2583582" y="400223"/>
                  <a:pt x="2571340" y="400633"/>
                </a:cubicBezTo>
                <a:lnTo>
                  <a:pt x="2560025" y="400633"/>
                </a:lnTo>
                <a:lnTo>
                  <a:pt x="2560025" y="191962"/>
                </a:lnTo>
                <a:cubicBezTo>
                  <a:pt x="2545845" y="207453"/>
                  <a:pt x="2530618" y="221277"/>
                  <a:pt x="2514343" y="233435"/>
                </a:cubicBezTo>
                <a:lnTo>
                  <a:pt x="2510152" y="230497"/>
                </a:lnTo>
                <a:cubicBezTo>
                  <a:pt x="2520458" y="211409"/>
                  <a:pt x="2530439" y="189425"/>
                  <a:pt x="2540094" y="164546"/>
                </a:cubicBezTo>
                <a:cubicBezTo>
                  <a:pt x="2549749" y="139668"/>
                  <a:pt x="2558426" y="113276"/>
                  <a:pt x="2566125" y="85371"/>
                </a:cubicBezTo>
                <a:cubicBezTo>
                  <a:pt x="2573824" y="57465"/>
                  <a:pt x="2579893" y="29427"/>
                  <a:pt x="2584332" y="1257"/>
                </a:cubicBezTo>
                <a:close/>
                <a:moveTo>
                  <a:pt x="2721378" y="838"/>
                </a:moveTo>
                <a:cubicBezTo>
                  <a:pt x="2754748" y="2220"/>
                  <a:pt x="2777905" y="8127"/>
                  <a:pt x="2790850" y="18559"/>
                </a:cubicBezTo>
                <a:cubicBezTo>
                  <a:pt x="2803796" y="28992"/>
                  <a:pt x="2809364" y="40059"/>
                  <a:pt x="2807555" y="51762"/>
                </a:cubicBezTo>
                <a:cubicBezTo>
                  <a:pt x="2805747" y="63465"/>
                  <a:pt x="2799397" y="71912"/>
                  <a:pt x="2788506" y="77105"/>
                </a:cubicBezTo>
                <a:cubicBezTo>
                  <a:pt x="2777615" y="82297"/>
                  <a:pt x="2765018" y="80345"/>
                  <a:pt x="2750715" y="71247"/>
                </a:cubicBezTo>
                <a:cubicBezTo>
                  <a:pt x="2749047" y="58447"/>
                  <a:pt x="2745258" y="46014"/>
                  <a:pt x="2739347" y="33947"/>
                </a:cubicBezTo>
                <a:cubicBezTo>
                  <a:pt x="2733436" y="21880"/>
                  <a:pt x="2726608" y="11543"/>
                  <a:pt x="2718864" y="2934"/>
                </a:cubicBezTo>
                <a:close/>
                <a:moveTo>
                  <a:pt x="3509705" y="209"/>
                </a:moveTo>
                <a:lnTo>
                  <a:pt x="3601069" y="24308"/>
                </a:lnTo>
                <a:cubicBezTo>
                  <a:pt x="3600344" y="27390"/>
                  <a:pt x="3598232" y="29712"/>
                  <a:pt x="3594730" y="31275"/>
                </a:cubicBezTo>
                <a:cubicBezTo>
                  <a:pt x="3591229" y="32838"/>
                  <a:pt x="3585659" y="34008"/>
                  <a:pt x="3578019" y="34785"/>
                </a:cubicBezTo>
                <a:cubicBezTo>
                  <a:pt x="3591272" y="51854"/>
                  <a:pt x="3608072" y="66052"/>
                  <a:pt x="3628419" y="77378"/>
                </a:cubicBezTo>
                <a:cubicBezTo>
                  <a:pt x="3648766" y="88704"/>
                  <a:pt x="3670254" y="97842"/>
                  <a:pt x="3692883" y="104790"/>
                </a:cubicBezTo>
                <a:cubicBezTo>
                  <a:pt x="3715512" y="111739"/>
                  <a:pt x="3736876" y="117182"/>
                  <a:pt x="3756974" y="121120"/>
                </a:cubicBezTo>
                <a:lnTo>
                  <a:pt x="3756555" y="127825"/>
                </a:lnTo>
                <a:cubicBezTo>
                  <a:pt x="3742856" y="132348"/>
                  <a:pt x="3731802" y="140591"/>
                  <a:pt x="3723394" y="152552"/>
                </a:cubicBezTo>
                <a:cubicBezTo>
                  <a:pt x="3714986" y="164514"/>
                  <a:pt x="3709695" y="176947"/>
                  <a:pt x="3707520" y="189852"/>
                </a:cubicBezTo>
                <a:cubicBezTo>
                  <a:pt x="3677450" y="173961"/>
                  <a:pt x="3650313" y="153879"/>
                  <a:pt x="3626110" y="129607"/>
                </a:cubicBezTo>
                <a:cubicBezTo>
                  <a:pt x="3601907" y="105334"/>
                  <a:pt x="3583781" y="75403"/>
                  <a:pt x="3571732" y="39814"/>
                </a:cubicBezTo>
                <a:cubicBezTo>
                  <a:pt x="3558653" y="60499"/>
                  <a:pt x="3541644" y="80633"/>
                  <a:pt x="3520707" y="100217"/>
                </a:cubicBezTo>
                <a:cubicBezTo>
                  <a:pt x="3499769" y="119801"/>
                  <a:pt x="3476684" y="137945"/>
                  <a:pt x="3451450" y="154648"/>
                </a:cubicBezTo>
                <a:lnTo>
                  <a:pt x="3520602" y="160515"/>
                </a:lnTo>
                <a:cubicBezTo>
                  <a:pt x="3520227" y="163449"/>
                  <a:pt x="3518882" y="165859"/>
                  <a:pt x="3516568" y="167745"/>
                </a:cubicBezTo>
                <a:cubicBezTo>
                  <a:pt x="3514255" y="169631"/>
                  <a:pt x="3510709" y="170993"/>
                  <a:pt x="3505933" y="171831"/>
                </a:cubicBezTo>
                <a:cubicBezTo>
                  <a:pt x="3505541" y="182527"/>
                  <a:pt x="3505069" y="192987"/>
                  <a:pt x="3504519" y="203211"/>
                </a:cubicBezTo>
                <a:cubicBezTo>
                  <a:pt x="3503969" y="213435"/>
                  <a:pt x="3503183" y="223371"/>
                  <a:pt x="3502161" y="233020"/>
                </a:cubicBezTo>
                <a:cubicBezTo>
                  <a:pt x="3530421" y="240982"/>
                  <a:pt x="3549471" y="251408"/>
                  <a:pt x="3559310" y="264295"/>
                </a:cubicBezTo>
                <a:lnTo>
                  <a:pt x="3568694" y="298796"/>
                </a:lnTo>
                <a:lnTo>
                  <a:pt x="3567626" y="302716"/>
                </a:lnTo>
                <a:lnTo>
                  <a:pt x="3548191" y="324017"/>
                </a:lnTo>
                <a:cubicBezTo>
                  <a:pt x="3537336" y="327893"/>
                  <a:pt x="3525346" y="324802"/>
                  <a:pt x="3512220" y="314744"/>
                </a:cubicBezTo>
                <a:cubicBezTo>
                  <a:pt x="3511748" y="305271"/>
                  <a:pt x="3510281" y="295823"/>
                  <a:pt x="3507819" y="286402"/>
                </a:cubicBezTo>
                <a:cubicBezTo>
                  <a:pt x="3505357" y="276981"/>
                  <a:pt x="3502214" y="267849"/>
                  <a:pt x="3498389" y="259004"/>
                </a:cubicBezTo>
                <a:cubicBezTo>
                  <a:pt x="3494897" y="278857"/>
                  <a:pt x="3488331" y="297406"/>
                  <a:pt x="3478692" y="314651"/>
                </a:cubicBezTo>
                <a:cubicBezTo>
                  <a:pt x="3469053" y="331896"/>
                  <a:pt x="3454664" y="347744"/>
                  <a:pt x="3435524" y="362195"/>
                </a:cubicBezTo>
                <a:cubicBezTo>
                  <a:pt x="3416386" y="376647"/>
                  <a:pt x="3390820" y="389608"/>
                  <a:pt x="3358829" y="401079"/>
                </a:cubicBezTo>
                <a:lnTo>
                  <a:pt x="3355476" y="396049"/>
                </a:lnTo>
                <a:cubicBezTo>
                  <a:pt x="3383825" y="375152"/>
                  <a:pt x="3403963" y="352731"/>
                  <a:pt x="3415889" y="328785"/>
                </a:cubicBezTo>
                <a:cubicBezTo>
                  <a:pt x="3427815" y="304839"/>
                  <a:pt x="3434945" y="279021"/>
                  <a:pt x="3437279" y="251330"/>
                </a:cubicBezTo>
                <a:cubicBezTo>
                  <a:pt x="3439612" y="223639"/>
                  <a:pt x="3440564" y="193728"/>
                  <a:pt x="3440135" y="161596"/>
                </a:cubicBezTo>
                <a:cubicBezTo>
                  <a:pt x="3425422" y="170936"/>
                  <a:pt x="3410527" y="179404"/>
                  <a:pt x="3395448" y="187001"/>
                </a:cubicBezTo>
                <a:cubicBezTo>
                  <a:pt x="3380369" y="194598"/>
                  <a:pt x="3365369" y="201137"/>
                  <a:pt x="3350447" y="206616"/>
                </a:cubicBezTo>
                <a:lnTo>
                  <a:pt x="3347933" y="202425"/>
                </a:lnTo>
                <a:cubicBezTo>
                  <a:pt x="3372344" y="185427"/>
                  <a:pt x="3395886" y="165127"/>
                  <a:pt x="3418559" y="141524"/>
                </a:cubicBezTo>
                <a:cubicBezTo>
                  <a:pt x="3441232" y="117921"/>
                  <a:pt x="3460738" y="93678"/>
                  <a:pt x="3477078" y="68794"/>
                </a:cubicBezTo>
                <a:cubicBezTo>
                  <a:pt x="3493417" y="43911"/>
                  <a:pt x="3504293" y="21049"/>
                  <a:pt x="3509705" y="209"/>
                </a:cubicBezTo>
                <a:close/>
                <a:moveTo>
                  <a:pt x="5116939" y="0"/>
                </a:moveTo>
                <a:lnTo>
                  <a:pt x="5189476" y="30175"/>
                </a:lnTo>
                <a:cubicBezTo>
                  <a:pt x="5188735" y="32541"/>
                  <a:pt x="5187181" y="34410"/>
                  <a:pt x="5184816" y="35781"/>
                </a:cubicBezTo>
                <a:cubicBezTo>
                  <a:pt x="5182451" y="37151"/>
                  <a:pt x="5178696" y="37658"/>
                  <a:pt x="5173552" y="37300"/>
                </a:cubicBezTo>
                <a:cubicBezTo>
                  <a:pt x="5202087" y="42610"/>
                  <a:pt x="5223198" y="50666"/>
                  <a:pt x="5236884" y="61470"/>
                </a:cubicBezTo>
                <a:cubicBezTo>
                  <a:pt x="5250570" y="72274"/>
                  <a:pt x="5258479" y="83513"/>
                  <a:pt x="5260613" y="95188"/>
                </a:cubicBezTo>
                <a:cubicBezTo>
                  <a:pt x="5262746" y="106863"/>
                  <a:pt x="5260753" y="116661"/>
                  <a:pt x="5254632" y="124584"/>
                </a:cubicBezTo>
                <a:cubicBezTo>
                  <a:pt x="5248511" y="132506"/>
                  <a:pt x="5239911" y="136241"/>
                  <a:pt x="5228833" y="135788"/>
                </a:cubicBezTo>
                <a:lnTo>
                  <a:pt x="5250643" y="153810"/>
                </a:lnTo>
                <a:cubicBezTo>
                  <a:pt x="5249209" y="155486"/>
                  <a:pt x="5247250" y="156953"/>
                  <a:pt x="5244767" y="158210"/>
                </a:cubicBezTo>
                <a:cubicBezTo>
                  <a:pt x="5242284" y="159467"/>
                  <a:pt x="5239067" y="160515"/>
                  <a:pt x="5235114" y="161353"/>
                </a:cubicBezTo>
                <a:cubicBezTo>
                  <a:pt x="5235196" y="188833"/>
                  <a:pt x="5234845" y="210476"/>
                  <a:pt x="5234060" y="226283"/>
                </a:cubicBezTo>
                <a:cubicBezTo>
                  <a:pt x="5233274" y="242090"/>
                  <a:pt x="5231558" y="253985"/>
                  <a:pt x="5228911" y="261968"/>
                </a:cubicBezTo>
                <a:cubicBezTo>
                  <a:pt x="5226264" y="269952"/>
                  <a:pt x="5222191" y="275949"/>
                  <a:pt x="5216691" y="279959"/>
                </a:cubicBezTo>
                <a:cubicBezTo>
                  <a:pt x="5210969" y="284298"/>
                  <a:pt x="5204304" y="287354"/>
                  <a:pt x="5196695" y="289127"/>
                </a:cubicBezTo>
                <a:cubicBezTo>
                  <a:pt x="5189086" y="290899"/>
                  <a:pt x="5179694" y="291755"/>
                  <a:pt x="5168517" y="291694"/>
                </a:cubicBezTo>
                <a:cubicBezTo>
                  <a:pt x="5168587" y="284193"/>
                  <a:pt x="5168238" y="277820"/>
                  <a:pt x="5167469" y="272572"/>
                </a:cubicBezTo>
                <a:cubicBezTo>
                  <a:pt x="5166699" y="267325"/>
                  <a:pt x="5165091" y="262942"/>
                  <a:pt x="5162644" y="259423"/>
                </a:cubicBezTo>
                <a:cubicBezTo>
                  <a:pt x="5160206" y="256087"/>
                  <a:pt x="5157112" y="253224"/>
                  <a:pt x="5153362" y="250831"/>
                </a:cubicBezTo>
                <a:cubicBezTo>
                  <a:pt x="5149612" y="248439"/>
                  <a:pt x="5144735" y="246413"/>
                  <a:pt x="5138731" y="244754"/>
                </a:cubicBezTo>
                <a:lnTo>
                  <a:pt x="5138731" y="239725"/>
                </a:lnTo>
                <a:cubicBezTo>
                  <a:pt x="5143022" y="240144"/>
                  <a:pt x="5147969" y="240459"/>
                  <a:pt x="5153572" y="240668"/>
                </a:cubicBezTo>
                <a:cubicBezTo>
                  <a:pt x="5159174" y="240878"/>
                  <a:pt x="5163596" y="240982"/>
                  <a:pt x="5166839" y="240982"/>
                </a:cubicBezTo>
                <a:cubicBezTo>
                  <a:pt x="5169505" y="240991"/>
                  <a:pt x="5171515" y="240764"/>
                  <a:pt x="5172870" y="240301"/>
                </a:cubicBezTo>
                <a:cubicBezTo>
                  <a:pt x="5174225" y="239839"/>
                  <a:pt x="5175291" y="239088"/>
                  <a:pt x="5176069" y="238049"/>
                </a:cubicBezTo>
                <a:cubicBezTo>
                  <a:pt x="5178280" y="236084"/>
                  <a:pt x="5179626" y="228488"/>
                  <a:pt x="5180107" y="215260"/>
                </a:cubicBezTo>
                <a:cubicBezTo>
                  <a:pt x="5180587" y="202032"/>
                  <a:pt x="5180779" y="181130"/>
                  <a:pt x="5180683" y="152552"/>
                </a:cubicBezTo>
                <a:lnTo>
                  <a:pt x="5129081" y="152552"/>
                </a:lnTo>
                <a:lnTo>
                  <a:pt x="5129081" y="319354"/>
                </a:lnTo>
                <a:cubicBezTo>
                  <a:pt x="5128942" y="323056"/>
                  <a:pt x="5129956" y="325606"/>
                  <a:pt x="5132124" y="327003"/>
                </a:cubicBezTo>
                <a:cubicBezTo>
                  <a:pt x="5134291" y="328400"/>
                  <a:pt x="5138451" y="329063"/>
                  <a:pt x="5144604" y="328993"/>
                </a:cubicBezTo>
                <a:lnTo>
                  <a:pt x="5179845" y="328993"/>
                </a:lnTo>
                <a:cubicBezTo>
                  <a:pt x="5185602" y="329002"/>
                  <a:pt x="5190941" y="328985"/>
                  <a:pt x="5195861" y="328941"/>
                </a:cubicBezTo>
                <a:cubicBezTo>
                  <a:pt x="5200781" y="328897"/>
                  <a:pt x="5204654" y="328775"/>
                  <a:pt x="5207480" y="328574"/>
                </a:cubicBezTo>
                <a:cubicBezTo>
                  <a:pt x="5210175" y="328426"/>
                  <a:pt x="5212530" y="327989"/>
                  <a:pt x="5214545" y="327265"/>
                </a:cubicBezTo>
                <a:cubicBezTo>
                  <a:pt x="5216560" y="326540"/>
                  <a:pt x="5218392" y="325160"/>
                  <a:pt x="5220040" y="323126"/>
                </a:cubicBezTo>
                <a:cubicBezTo>
                  <a:pt x="5222596" y="319206"/>
                  <a:pt x="5225755" y="312692"/>
                  <a:pt x="5229518" y="303585"/>
                </a:cubicBezTo>
                <a:cubicBezTo>
                  <a:pt x="5233281" y="294479"/>
                  <a:pt x="5237390" y="283670"/>
                  <a:pt x="5241845" y="271158"/>
                </a:cubicBezTo>
                <a:lnTo>
                  <a:pt x="5246219" y="271158"/>
                </a:lnTo>
                <a:lnTo>
                  <a:pt x="5247499" y="324802"/>
                </a:lnTo>
                <a:cubicBezTo>
                  <a:pt x="5254848" y="328050"/>
                  <a:pt x="5259908" y="331403"/>
                  <a:pt x="5262681" y="334861"/>
                </a:cubicBezTo>
                <a:cubicBezTo>
                  <a:pt x="5265455" y="338318"/>
                  <a:pt x="5266772" y="342509"/>
                  <a:pt x="5266633" y="347434"/>
                </a:cubicBezTo>
                <a:cubicBezTo>
                  <a:pt x="5267215" y="358863"/>
                  <a:pt x="5260620" y="367123"/>
                  <a:pt x="5246851" y="372213"/>
                </a:cubicBezTo>
                <a:cubicBezTo>
                  <a:pt x="5233081" y="377303"/>
                  <a:pt x="5208648" y="379801"/>
                  <a:pt x="5173552" y="379705"/>
                </a:cubicBezTo>
                <a:lnTo>
                  <a:pt x="5132018" y="379705"/>
                </a:lnTo>
                <a:cubicBezTo>
                  <a:pt x="5109039" y="380097"/>
                  <a:pt x="5093336" y="376902"/>
                  <a:pt x="5084908" y="370118"/>
                </a:cubicBezTo>
                <a:cubicBezTo>
                  <a:pt x="5076481" y="363333"/>
                  <a:pt x="5072503" y="350603"/>
                  <a:pt x="5072974" y="331927"/>
                </a:cubicBezTo>
                <a:lnTo>
                  <a:pt x="5072974" y="164287"/>
                </a:lnTo>
                <a:cubicBezTo>
                  <a:pt x="5065640" y="170172"/>
                  <a:pt x="5057992" y="175795"/>
                  <a:pt x="5050029" y="181156"/>
                </a:cubicBezTo>
                <a:cubicBezTo>
                  <a:pt x="5042066" y="186517"/>
                  <a:pt x="5033789" y="191511"/>
                  <a:pt x="5025197" y="196139"/>
                </a:cubicBezTo>
                <a:lnTo>
                  <a:pt x="5021844" y="192367"/>
                </a:lnTo>
                <a:cubicBezTo>
                  <a:pt x="5037943" y="174439"/>
                  <a:pt x="5052309" y="154275"/>
                  <a:pt x="5064942" y="131877"/>
                </a:cubicBezTo>
                <a:cubicBezTo>
                  <a:pt x="5077575" y="109478"/>
                  <a:pt x="5088274" y="86800"/>
                  <a:pt x="5097040" y="63843"/>
                </a:cubicBezTo>
                <a:cubicBezTo>
                  <a:pt x="5105807" y="40885"/>
                  <a:pt x="5112439" y="19604"/>
                  <a:pt x="5116939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D07AE962-DEC0-4CC0-A06F-B9E4368EDB9C}"/>
              </a:ext>
            </a:extLst>
          </p:cNvPr>
          <p:cNvCxnSpPr>
            <a:cxnSpLocks/>
          </p:cNvCxnSpPr>
          <p:nvPr/>
        </p:nvCxnSpPr>
        <p:spPr>
          <a:xfrm>
            <a:off x="1293586" y="4164703"/>
            <a:ext cx="566181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4985CE24-5188-47D5-8531-F232602CE2B5}"/>
              </a:ext>
            </a:extLst>
          </p:cNvPr>
          <p:cNvSpPr/>
          <p:nvPr/>
        </p:nvSpPr>
        <p:spPr>
          <a:xfrm>
            <a:off x="1188293" y="4605145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计算机科学与技术系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5732EA34-65D2-4357-840F-589ED7A62713}"/>
              </a:ext>
            </a:extLst>
          </p:cNvPr>
          <p:cNvSpPr/>
          <p:nvPr/>
        </p:nvSpPr>
        <p:spPr>
          <a:xfrm>
            <a:off x="1175663" y="4975895"/>
            <a:ext cx="18004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公众号：向天歌</a:t>
            </a:r>
          </a:p>
        </p:txBody>
      </p:sp>
      <p:sp>
        <p:nvSpPr>
          <p:cNvPr id="32" name="Author">
            <a:extLst>
              <a:ext uri="{FF2B5EF4-FFF2-40B4-BE49-F238E27FC236}">
                <a16:creationId xmlns:a16="http://schemas.microsoft.com/office/drawing/2014/main" xmlns="" id="{B9BB5A04-B4B6-4B2F-A2C9-B09A9B0051EF}"/>
              </a:ext>
            </a:extLst>
          </p:cNvPr>
          <p:cNvSpPr/>
          <p:nvPr/>
        </p:nvSpPr>
        <p:spPr>
          <a:xfrm>
            <a:off x="9330354" y="6985000"/>
            <a:ext cx="2861647" cy="53485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大龙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421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向天</a:t>
            </a:r>
            <a:r>
              <a:rPr lang="zh-CN" altLang="en-US" dirty="0" smtClean="0"/>
              <a:t>歌演示 作品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25918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F2C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timgsa.baidu.com/timg?image&amp;quality=80&amp;size=b9999_10000&amp;sec=1512992225275&amp;di=87252bc64e3681c12672cd0739285166&amp;imgtype=0&amp;src=http%3A%2F%2Fimg2.ph.126.net%2FDOz4ZHbdbD8yL4tCS3d9wQ%3D%3D%2F6599298476726312591.jpg">
            <a:extLst>
              <a:ext uri="{FF2B5EF4-FFF2-40B4-BE49-F238E27FC236}">
                <a16:creationId xmlns:a16="http://schemas.microsoft.com/office/drawing/2014/main" xmlns="" id="{C6BEB166-815D-4028-BB93-89C3D4EFC1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54" t="11111" r="42579" b="11528"/>
          <a:stretch/>
        </p:blipFill>
        <p:spPr bwMode="auto">
          <a:xfrm>
            <a:off x="0" y="-19051"/>
            <a:ext cx="4048787" cy="6877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1D88130-F967-436C-8AD3-20E0340A7DFA}"/>
              </a:ext>
            </a:extLst>
          </p:cNvPr>
          <p:cNvSpPr/>
          <p:nvPr/>
        </p:nvSpPr>
        <p:spPr>
          <a:xfrm>
            <a:off x="-1720" y="0"/>
            <a:ext cx="4048787" cy="6858000"/>
          </a:xfrm>
          <a:prstGeom prst="rect">
            <a:avLst/>
          </a:prstGeom>
          <a:gradFill>
            <a:gsLst>
              <a:gs pos="89000">
                <a:schemeClr val="bg1">
                  <a:alpha val="22000"/>
                </a:schemeClr>
              </a:gs>
              <a:gs pos="33000">
                <a:schemeClr val="bg1">
                  <a:alpha val="76000"/>
                </a:schemeClr>
              </a:gs>
              <a:gs pos="58000">
                <a:schemeClr val="bg1">
                  <a:alpha val="76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6088DED3-4E8C-4A6F-8AA8-04950BF61A9F}"/>
              </a:ext>
            </a:extLst>
          </p:cNvPr>
          <p:cNvSpPr/>
          <p:nvPr/>
        </p:nvSpPr>
        <p:spPr>
          <a:xfrm>
            <a:off x="2513338" y="1651046"/>
            <a:ext cx="1014781" cy="531908"/>
          </a:xfrm>
          <a:custGeom>
            <a:avLst/>
            <a:gdLst/>
            <a:ahLst/>
            <a:cxnLst/>
            <a:rect l="l" t="t" r="r" b="b"/>
            <a:pathLst>
              <a:path w="761086" h="398931">
                <a:moveTo>
                  <a:pt x="64122" y="252246"/>
                </a:moveTo>
                <a:lnTo>
                  <a:pt x="64122" y="345339"/>
                </a:lnTo>
                <a:lnTo>
                  <a:pt x="217932" y="345339"/>
                </a:lnTo>
                <a:lnTo>
                  <a:pt x="217932" y="252246"/>
                </a:lnTo>
                <a:close/>
                <a:moveTo>
                  <a:pt x="414071" y="176834"/>
                </a:moveTo>
                <a:cubicBezTo>
                  <a:pt x="446724" y="179333"/>
                  <a:pt x="469455" y="185940"/>
                  <a:pt x="482266" y="196656"/>
                </a:cubicBezTo>
                <a:cubicBezTo>
                  <a:pt x="495077" y="207373"/>
                  <a:pt x="500705" y="218525"/>
                  <a:pt x="499148" y="230112"/>
                </a:cubicBezTo>
                <a:cubicBezTo>
                  <a:pt x="497592" y="241700"/>
                  <a:pt x="491589" y="250049"/>
                  <a:pt x="481140" y="255160"/>
                </a:cubicBezTo>
                <a:cubicBezTo>
                  <a:pt x="470691" y="260271"/>
                  <a:pt x="458533" y="258470"/>
                  <a:pt x="444665" y="249758"/>
                </a:cubicBezTo>
                <a:cubicBezTo>
                  <a:pt x="442561" y="236722"/>
                  <a:pt x="438388" y="223922"/>
                  <a:pt x="432145" y="211358"/>
                </a:cubicBezTo>
                <a:cubicBezTo>
                  <a:pt x="425902" y="198793"/>
                  <a:pt x="418899" y="187984"/>
                  <a:pt x="411137" y="178930"/>
                </a:cubicBezTo>
                <a:close/>
                <a:moveTo>
                  <a:pt x="64122" y="149986"/>
                </a:moveTo>
                <a:lnTo>
                  <a:pt x="64122" y="240564"/>
                </a:lnTo>
                <a:lnTo>
                  <a:pt x="217932" y="240564"/>
                </a:lnTo>
                <a:lnTo>
                  <a:pt x="217932" y="149986"/>
                </a:lnTo>
                <a:close/>
                <a:moveTo>
                  <a:pt x="64122" y="49402"/>
                </a:moveTo>
                <a:lnTo>
                  <a:pt x="64122" y="138303"/>
                </a:lnTo>
                <a:lnTo>
                  <a:pt x="217932" y="138303"/>
                </a:lnTo>
                <a:lnTo>
                  <a:pt x="217932" y="49402"/>
                </a:lnTo>
                <a:close/>
                <a:moveTo>
                  <a:pt x="243916" y="3772"/>
                </a:moveTo>
                <a:lnTo>
                  <a:pt x="302171" y="50659"/>
                </a:lnTo>
                <a:cubicBezTo>
                  <a:pt x="300530" y="52782"/>
                  <a:pt x="298260" y="54722"/>
                  <a:pt x="295361" y="56478"/>
                </a:cubicBezTo>
                <a:cubicBezTo>
                  <a:pt x="292462" y="58234"/>
                  <a:pt x="288725" y="59649"/>
                  <a:pt x="284150" y="60724"/>
                </a:cubicBezTo>
                <a:lnTo>
                  <a:pt x="284150" y="374204"/>
                </a:lnTo>
                <a:cubicBezTo>
                  <a:pt x="283651" y="375894"/>
                  <a:pt x="280505" y="378243"/>
                  <a:pt x="274712" y="381251"/>
                </a:cubicBezTo>
                <a:cubicBezTo>
                  <a:pt x="268920" y="384260"/>
                  <a:pt x="261801" y="387013"/>
                  <a:pt x="253354" y="389509"/>
                </a:cubicBezTo>
                <a:cubicBezTo>
                  <a:pt x="244907" y="392006"/>
                  <a:pt x="236453" y="393330"/>
                  <a:pt x="227991" y="393483"/>
                </a:cubicBezTo>
                <a:lnTo>
                  <a:pt x="217932" y="393483"/>
                </a:lnTo>
                <a:lnTo>
                  <a:pt x="217932" y="357021"/>
                </a:lnTo>
                <a:lnTo>
                  <a:pt x="64122" y="357021"/>
                </a:lnTo>
                <a:lnTo>
                  <a:pt x="64122" y="375462"/>
                </a:lnTo>
                <a:cubicBezTo>
                  <a:pt x="63642" y="379923"/>
                  <a:pt x="58211" y="384830"/>
                  <a:pt x="47830" y="390182"/>
                </a:cubicBezTo>
                <a:cubicBezTo>
                  <a:pt x="37448" y="395535"/>
                  <a:pt x="24998" y="398451"/>
                  <a:pt x="10478" y="398931"/>
                </a:cubicBezTo>
                <a:lnTo>
                  <a:pt x="0" y="398931"/>
                </a:lnTo>
                <a:lnTo>
                  <a:pt x="0" y="10897"/>
                </a:lnTo>
                <a:lnTo>
                  <a:pt x="67894" y="37719"/>
                </a:lnTo>
                <a:lnTo>
                  <a:pt x="213322" y="37719"/>
                </a:lnTo>
                <a:close/>
                <a:moveTo>
                  <a:pt x="632422" y="0"/>
                </a:moveTo>
                <a:lnTo>
                  <a:pt x="691096" y="42279"/>
                </a:lnTo>
                <a:cubicBezTo>
                  <a:pt x="689542" y="44333"/>
                  <a:pt x="687621" y="45889"/>
                  <a:pt x="685333" y="46946"/>
                </a:cubicBezTo>
                <a:cubicBezTo>
                  <a:pt x="683046" y="48004"/>
                  <a:pt x="679658" y="48825"/>
                  <a:pt x="675170" y="49411"/>
                </a:cubicBezTo>
                <a:lnTo>
                  <a:pt x="670141" y="147936"/>
                </a:lnTo>
                <a:lnTo>
                  <a:pt x="699478" y="111855"/>
                </a:lnTo>
                <a:cubicBezTo>
                  <a:pt x="699804" y="112078"/>
                  <a:pt x="703390" y="114709"/>
                  <a:pt x="710235" y="119748"/>
                </a:cubicBezTo>
                <a:cubicBezTo>
                  <a:pt x="717080" y="124787"/>
                  <a:pt x="725229" y="130896"/>
                  <a:pt x="734682" y="138077"/>
                </a:cubicBezTo>
                <a:cubicBezTo>
                  <a:pt x="744135" y="145257"/>
                  <a:pt x="752937" y="152170"/>
                  <a:pt x="761086" y="158817"/>
                </a:cubicBezTo>
                <a:cubicBezTo>
                  <a:pt x="760405" y="161103"/>
                  <a:pt x="758938" y="162789"/>
                  <a:pt x="756685" y="163876"/>
                </a:cubicBezTo>
                <a:cubicBezTo>
                  <a:pt x="754433" y="164962"/>
                  <a:pt x="751708" y="165501"/>
                  <a:pt x="748513" y="165492"/>
                </a:cubicBezTo>
                <a:lnTo>
                  <a:pt x="588417" y="165492"/>
                </a:lnTo>
                <a:lnTo>
                  <a:pt x="588417" y="169266"/>
                </a:lnTo>
                <a:cubicBezTo>
                  <a:pt x="593289" y="184524"/>
                  <a:pt x="599366" y="198237"/>
                  <a:pt x="606647" y="210403"/>
                </a:cubicBezTo>
                <a:cubicBezTo>
                  <a:pt x="613929" y="222569"/>
                  <a:pt x="622102" y="233452"/>
                  <a:pt x="631165" y="243050"/>
                </a:cubicBezTo>
                <a:cubicBezTo>
                  <a:pt x="639573" y="230954"/>
                  <a:pt x="647693" y="218464"/>
                  <a:pt x="655525" y="205582"/>
                </a:cubicBezTo>
                <a:cubicBezTo>
                  <a:pt x="663357" y="192699"/>
                  <a:pt x="669486" y="181572"/>
                  <a:pt x="673913" y="172201"/>
                </a:cubicBezTo>
                <a:lnTo>
                  <a:pt x="734263" y="214124"/>
                </a:lnTo>
                <a:cubicBezTo>
                  <a:pt x="733294" y="216080"/>
                  <a:pt x="731565" y="217512"/>
                  <a:pt x="729077" y="218421"/>
                </a:cubicBezTo>
                <a:cubicBezTo>
                  <a:pt x="726589" y="219329"/>
                  <a:pt x="722869" y="219294"/>
                  <a:pt x="717918" y="218316"/>
                </a:cubicBezTo>
                <a:cubicBezTo>
                  <a:pt x="707467" y="223888"/>
                  <a:pt x="695575" y="229722"/>
                  <a:pt x="682243" y="235819"/>
                </a:cubicBezTo>
                <a:cubicBezTo>
                  <a:pt x="668910" y="241915"/>
                  <a:pt x="655237" y="247540"/>
                  <a:pt x="641223" y="252693"/>
                </a:cubicBezTo>
                <a:cubicBezTo>
                  <a:pt x="658232" y="268038"/>
                  <a:pt x="676707" y="280213"/>
                  <a:pt x="696649" y="289218"/>
                </a:cubicBezTo>
                <a:cubicBezTo>
                  <a:pt x="716591" y="298222"/>
                  <a:pt x="736533" y="305052"/>
                  <a:pt x="756476" y="309708"/>
                </a:cubicBezTo>
                <a:lnTo>
                  <a:pt x="755218" y="313900"/>
                </a:lnTo>
                <a:cubicBezTo>
                  <a:pt x="743422" y="317254"/>
                  <a:pt x="733591" y="323959"/>
                  <a:pt x="725724" y="334015"/>
                </a:cubicBezTo>
                <a:cubicBezTo>
                  <a:pt x="717857" y="344071"/>
                  <a:pt x="712322" y="356218"/>
                  <a:pt x="709117" y="370456"/>
                </a:cubicBezTo>
                <a:cubicBezTo>
                  <a:pt x="688892" y="358288"/>
                  <a:pt x="671041" y="344276"/>
                  <a:pt x="655566" y="328421"/>
                </a:cubicBezTo>
                <a:cubicBezTo>
                  <a:pt x="640090" y="312566"/>
                  <a:pt x="626803" y="293332"/>
                  <a:pt x="615705" y="270718"/>
                </a:cubicBezTo>
                <a:cubicBezTo>
                  <a:pt x="604606" y="248104"/>
                  <a:pt x="595510" y="220575"/>
                  <a:pt x="588417" y="188131"/>
                </a:cubicBezTo>
                <a:lnTo>
                  <a:pt x="588417" y="328992"/>
                </a:lnTo>
                <a:cubicBezTo>
                  <a:pt x="588701" y="342033"/>
                  <a:pt x="587061" y="353506"/>
                  <a:pt x="583496" y="363412"/>
                </a:cubicBezTo>
                <a:cubicBezTo>
                  <a:pt x="579931" y="373319"/>
                  <a:pt x="572734" y="381317"/>
                  <a:pt x="561905" y="387407"/>
                </a:cubicBezTo>
                <a:cubicBezTo>
                  <a:pt x="551075" y="393498"/>
                  <a:pt x="534906" y="397339"/>
                  <a:pt x="513398" y="398931"/>
                </a:cubicBezTo>
                <a:cubicBezTo>
                  <a:pt x="513040" y="389291"/>
                  <a:pt x="512079" y="380933"/>
                  <a:pt x="510516" y="373858"/>
                </a:cubicBezTo>
                <a:cubicBezTo>
                  <a:pt x="508953" y="366783"/>
                  <a:pt x="506421" y="361043"/>
                  <a:pt x="502920" y="356637"/>
                </a:cubicBezTo>
                <a:cubicBezTo>
                  <a:pt x="499821" y="352432"/>
                  <a:pt x="495333" y="348698"/>
                  <a:pt x="489457" y="345435"/>
                </a:cubicBezTo>
                <a:cubicBezTo>
                  <a:pt x="483580" y="342172"/>
                  <a:pt x="474797" y="339485"/>
                  <a:pt x="463106" y="337374"/>
                </a:cubicBezTo>
                <a:lnTo>
                  <a:pt x="463106" y="332346"/>
                </a:lnTo>
                <a:cubicBezTo>
                  <a:pt x="463620" y="332377"/>
                  <a:pt x="467760" y="332594"/>
                  <a:pt x="475523" y="332998"/>
                </a:cubicBezTo>
                <a:cubicBezTo>
                  <a:pt x="483287" y="333402"/>
                  <a:pt x="491586" y="333805"/>
                  <a:pt x="500421" y="334209"/>
                </a:cubicBezTo>
                <a:cubicBezTo>
                  <a:pt x="509256" y="334613"/>
                  <a:pt x="515537" y="334830"/>
                  <a:pt x="519265" y="334861"/>
                </a:cubicBezTo>
                <a:cubicBezTo>
                  <a:pt x="522365" y="334826"/>
                  <a:pt x="524547" y="334163"/>
                  <a:pt x="525814" y="332870"/>
                </a:cubicBezTo>
                <a:cubicBezTo>
                  <a:pt x="527080" y="331577"/>
                  <a:pt x="527691" y="329865"/>
                  <a:pt x="527647" y="327734"/>
                </a:cubicBezTo>
                <a:lnTo>
                  <a:pt x="527647" y="267785"/>
                </a:lnTo>
                <a:cubicBezTo>
                  <a:pt x="514498" y="279515"/>
                  <a:pt x="498991" y="292632"/>
                  <a:pt x="481127" y="307137"/>
                </a:cubicBezTo>
                <a:cubicBezTo>
                  <a:pt x="463263" y="321642"/>
                  <a:pt x="442727" y="337583"/>
                  <a:pt x="419519" y="354962"/>
                </a:cubicBezTo>
                <a:cubicBezTo>
                  <a:pt x="419083" y="357928"/>
                  <a:pt x="418070" y="360580"/>
                  <a:pt x="416481" y="362918"/>
                </a:cubicBezTo>
                <a:cubicBezTo>
                  <a:pt x="414892" y="365256"/>
                  <a:pt x="412831" y="367071"/>
                  <a:pt x="410299" y="368362"/>
                </a:cubicBezTo>
                <a:lnTo>
                  <a:pt x="366294" y="310546"/>
                </a:lnTo>
                <a:cubicBezTo>
                  <a:pt x="381372" y="305472"/>
                  <a:pt x="403288" y="297174"/>
                  <a:pt x="432040" y="285654"/>
                </a:cubicBezTo>
                <a:cubicBezTo>
                  <a:pt x="460792" y="274134"/>
                  <a:pt x="492661" y="260911"/>
                  <a:pt x="527647" y="245985"/>
                </a:cubicBezTo>
                <a:lnTo>
                  <a:pt x="527647" y="165492"/>
                </a:lnTo>
                <a:lnTo>
                  <a:pt x="368389" y="165492"/>
                </a:lnTo>
                <a:lnTo>
                  <a:pt x="365036" y="153810"/>
                </a:lnTo>
                <a:lnTo>
                  <a:pt x="606857" y="153810"/>
                </a:lnTo>
                <a:lnTo>
                  <a:pt x="609372" y="104723"/>
                </a:lnTo>
                <a:lnTo>
                  <a:pt x="424968" y="104723"/>
                </a:lnTo>
                <a:lnTo>
                  <a:pt x="421196" y="93041"/>
                </a:lnTo>
                <a:lnTo>
                  <a:pt x="609595" y="93041"/>
                </a:lnTo>
                <a:lnTo>
                  <a:pt x="612520" y="40182"/>
                </a:lnTo>
                <a:lnTo>
                  <a:pt x="411975" y="40182"/>
                </a:lnTo>
                <a:lnTo>
                  <a:pt x="408204" y="28499"/>
                </a:lnTo>
                <a:lnTo>
                  <a:pt x="608952" y="28499"/>
                </a:lnTo>
                <a:close/>
              </a:path>
            </a:pathLst>
          </a:custGeom>
          <a:solidFill>
            <a:srgbClr val="7F2C8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rgbClr val="7F2C8B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74672BE4-ED9D-40AC-82A8-8AB17823649E}"/>
              </a:ext>
            </a:extLst>
          </p:cNvPr>
          <p:cNvSpPr/>
          <p:nvPr/>
        </p:nvSpPr>
        <p:spPr>
          <a:xfrm>
            <a:off x="2134772" y="2220332"/>
            <a:ext cx="15144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7F2C8B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CONTENTS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7F2C8B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C38D65F9-7030-4EC2-8338-497411D8A69D}"/>
              </a:ext>
            </a:extLst>
          </p:cNvPr>
          <p:cNvSpPr txBox="1"/>
          <p:nvPr/>
        </p:nvSpPr>
        <p:spPr>
          <a:xfrm>
            <a:off x="6156462" y="1498559"/>
            <a:ext cx="30850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一、论文摘要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D5DABA3-FA2C-4E36-A1F4-B734CAB96A4D}"/>
              </a:ext>
            </a:extLst>
          </p:cNvPr>
          <p:cNvSpPr txBox="1"/>
          <p:nvPr/>
        </p:nvSpPr>
        <p:spPr>
          <a:xfrm>
            <a:off x="6156461" y="2347949"/>
            <a:ext cx="46008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二、选题背景及意义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E0921EF-24DD-47FD-AED6-D34D7A351BD7}"/>
              </a:ext>
            </a:extLst>
          </p:cNvPr>
          <p:cNvSpPr txBox="1"/>
          <p:nvPr/>
        </p:nvSpPr>
        <p:spPr>
          <a:xfrm>
            <a:off x="6156461" y="3197340"/>
            <a:ext cx="46008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三、关键技术与难点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739FEAE-2909-408C-AC3B-F7013B841F37}"/>
              </a:ext>
            </a:extLst>
          </p:cNvPr>
          <p:cNvSpPr txBox="1"/>
          <p:nvPr/>
        </p:nvSpPr>
        <p:spPr>
          <a:xfrm>
            <a:off x="6156461" y="4046732"/>
            <a:ext cx="46008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四、研究成果与应用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DE7A1E7D-2850-4B63-B8BE-D26002827400}"/>
              </a:ext>
            </a:extLst>
          </p:cNvPr>
          <p:cNvSpPr txBox="1"/>
          <p:nvPr/>
        </p:nvSpPr>
        <p:spPr>
          <a:xfrm>
            <a:off x="6156461" y="4896125"/>
            <a:ext cx="46008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五、论文总结</a:t>
            </a:r>
          </a:p>
        </p:txBody>
      </p:sp>
      <p:sp>
        <p:nvSpPr>
          <p:cNvPr id="14" name="Author">
            <a:extLst>
              <a:ext uri="{FF2B5EF4-FFF2-40B4-BE49-F238E27FC236}">
                <a16:creationId xmlns:a16="http://schemas.microsoft.com/office/drawing/2014/main" xmlns="" id="{62F487D0-D9BF-4839-881B-2F4EEFFF078C}"/>
              </a:ext>
            </a:extLst>
          </p:cNvPr>
          <p:cNvSpPr/>
          <p:nvPr/>
        </p:nvSpPr>
        <p:spPr>
          <a:xfrm>
            <a:off x="9330354" y="6985000"/>
            <a:ext cx="2861647" cy="53485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大龙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6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F2C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1B777F2-3569-4CC5-96D8-7F33EE4CF17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883" b="5399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7C6FED8-9091-4C4D-9FF2-CE2E488101F3}"/>
              </a:ext>
            </a:extLst>
          </p:cNvPr>
          <p:cNvSpPr/>
          <p:nvPr/>
        </p:nvSpPr>
        <p:spPr>
          <a:xfrm>
            <a:off x="0" y="2"/>
            <a:ext cx="12192000" cy="6857999"/>
          </a:xfrm>
          <a:prstGeom prst="rect">
            <a:avLst/>
          </a:prstGeom>
          <a:solidFill>
            <a:srgbClr val="7F2C8B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30F99C54-C085-46FB-9840-CCB019658793}"/>
              </a:ext>
            </a:extLst>
          </p:cNvPr>
          <p:cNvSpPr txBox="1"/>
          <p:nvPr/>
        </p:nvSpPr>
        <p:spPr>
          <a:xfrm>
            <a:off x="3950934" y="3628481"/>
            <a:ext cx="4309263" cy="593713"/>
          </a:xfrm>
          <a:custGeom>
            <a:avLst/>
            <a:gdLst/>
            <a:ahLst/>
            <a:cxnLst/>
            <a:rect l="l" t="t" r="r" b="b"/>
            <a:pathLst>
              <a:path w="3231947" h="445285">
                <a:moveTo>
                  <a:pt x="1664894" y="337843"/>
                </a:moveTo>
                <a:cubicBezTo>
                  <a:pt x="1703070" y="337691"/>
                  <a:pt x="1732331" y="341669"/>
                  <a:pt x="1752676" y="349776"/>
                </a:cubicBezTo>
                <a:cubicBezTo>
                  <a:pt x="1773022" y="357884"/>
                  <a:pt x="1786372" y="367736"/>
                  <a:pt x="1792727" y="379333"/>
                </a:cubicBezTo>
                <a:cubicBezTo>
                  <a:pt x="1799082" y="390930"/>
                  <a:pt x="1800362" y="401887"/>
                  <a:pt x="1796567" y="412204"/>
                </a:cubicBezTo>
                <a:cubicBezTo>
                  <a:pt x="1792773" y="422521"/>
                  <a:pt x="1785823" y="429814"/>
                  <a:pt x="1775719" y="434081"/>
                </a:cubicBezTo>
                <a:cubicBezTo>
                  <a:pt x="1765615" y="438348"/>
                  <a:pt x="1754276" y="437206"/>
                  <a:pt x="1741704" y="430654"/>
                </a:cubicBezTo>
                <a:cubicBezTo>
                  <a:pt x="1737255" y="419138"/>
                  <a:pt x="1728321" y="405251"/>
                  <a:pt x="1714900" y="388992"/>
                </a:cubicBezTo>
                <a:cubicBezTo>
                  <a:pt x="1701479" y="372733"/>
                  <a:pt x="1684201" y="357359"/>
                  <a:pt x="1663065" y="342872"/>
                </a:cubicBezTo>
                <a:close/>
                <a:moveTo>
                  <a:pt x="2438324" y="312697"/>
                </a:moveTo>
                <a:lnTo>
                  <a:pt x="2513305" y="318183"/>
                </a:lnTo>
                <a:cubicBezTo>
                  <a:pt x="2512885" y="321374"/>
                  <a:pt x="2511552" y="323907"/>
                  <a:pt x="2509304" y="325784"/>
                </a:cubicBezTo>
                <a:cubicBezTo>
                  <a:pt x="2507056" y="327660"/>
                  <a:pt x="2503665" y="328937"/>
                  <a:pt x="2499131" y="329613"/>
                </a:cubicBezTo>
                <a:lnTo>
                  <a:pt x="2499131" y="373071"/>
                </a:lnTo>
                <a:cubicBezTo>
                  <a:pt x="2498874" y="375778"/>
                  <a:pt x="2499731" y="377684"/>
                  <a:pt x="2501703" y="378790"/>
                </a:cubicBezTo>
                <a:cubicBezTo>
                  <a:pt x="2503675" y="379895"/>
                  <a:pt x="2508304" y="380429"/>
                  <a:pt x="2515591" y="380391"/>
                </a:cubicBezTo>
                <a:lnTo>
                  <a:pt x="2568168" y="380391"/>
                </a:lnTo>
                <a:cubicBezTo>
                  <a:pt x="2576370" y="380400"/>
                  <a:pt x="2584085" y="380381"/>
                  <a:pt x="2591314" y="380334"/>
                </a:cubicBezTo>
                <a:cubicBezTo>
                  <a:pt x="2598544" y="380286"/>
                  <a:pt x="2604087" y="380152"/>
                  <a:pt x="2607945" y="379933"/>
                </a:cubicBezTo>
                <a:cubicBezTo>
                  <a:pt x="2611507" y="379752"/>
                  <a:pt x="2614327" y="379199"/>
                  <a:pt x="2616403" y="378275"/>
                </a:cubicBezTo>
                <a:cubicBezTo>
                  <a:pt x="2618480" y="377351"/>
                  <a:pt x="2620385" y="375768"/>
                  <a:pt x="2622118" y="373529"/>
                </a:cubicBezTo>
                <a:cubicBezTo>
                  <a:pt x="2625052" y="370117"/>
                  <a:pt x="2628443" y="364589"/>
                  <a:pt x="2632291" y="356946"/>
                </a:cubicBezTo>
                <a:cubicBezTo>
                  <a:pt x="2636139" y="349303"/>
                  <a:pt x="2640673" y="339430"/>
                  <a:pt x="2645892" y="327327"/>
                </a:cubicBezTo>
                <a:lnTo>
                  <a:pt x="2650663" y="327327"/>
                </a:lnTo>
                <a:lnTo>
                  <a:pt x="2652065" y="374901"/>
                </a:lnTo>
                <a:cubicBezTo>
                  <a:pt x="2660361" y="377807"/>
                  <a:pt x="2666057" y="381140"/>
                  <a:pt x="2669153" y="384899"/>
                </a:cubicBezTo>
                <a:cubicBezTo>
                  <a:pt x="2672248" y="388659"/>
                  <a:pt x="2673715" y="393245"/>
                  <a:pt x="2673553" y="398659"/>
                </a:cubicBezTo>
                <a:cubicBezTo>
                  <a:pt x="2673816" y="406989"/>
                  <a:pt x="2670694" y="413671"/>
                  <a:pt x="2664187" y="418703"/>
                </a:cubicBezTo>
                <a:cubicBezTo>
                  <a:pt x="2657679" y="423735"/>
                  <a:pt x="2646209" y="427372"/>
                  <a:pt x="2629775" y="429613"/>
                </a:cubicBezTo>
                <a:cubicBezTo>
                  <a:pt x="2613342" y="431854"/>
                  <a:pt x="2590368" y="432954"/>
                  <a:pt x="2560853" y="432912"/>
                </a:cubicBezTo>
                <a:lnTo>
                  <a:pt x="2504618" y="432912"/>
                </a:lnTo>
                <a:cubicBezTo>
                  <a:pt x="2478253" y="433359"/>
                  <a:pt x="2460460" y="430295"/>
                  <a:pt x="2451239" y="423720"/>
                </a:cubicBezTo>
                <a:cubicBezTo>
                  <a:pt x="2442019" y="417146"/>
                  <a:pt x="2437714" y="404377"/>
                  <a:pt x="2438324" y="385414"/>
                </a:cubicBezTo>
                <a:close/>
                <a:moveTo>
                  <a:pt x="1546479" y="312668"/>
                </a:moveTo>
                <a:lnTo>
                  <a:pt x="1546479" y="315413"/>
                </a:lnTo>
                <a:cubicBezTo>
                  <a:pt x="1546212" y="317644"/>
                  <a:pt x="1542745" y="320390"/>
                  <a:pt x="1536078" y="323650"/>
                </a:cubicBezTo>
                <a:cubicBezTo>
                  <a:pt x="1529410" y="326910"/>
                  <a:pt x="1521143" y="329656"/>
                  <a:pt x="1511275" y="331886"/>
                </a:cubicBezTo>
                <a:lnTo>
                  <a:pt x="1567053" y="356596"/>
                </a:lnTo>
                <a:cubicBezTo>
                  <a:pt x="1566234" y="358932"/>
                  <a:pt x="1564557" y="360781"/>
                  <a:pt x="1562024" y="362144"/>
                </a:cubicBezTo>
                <a:cubicBezTo>
                  <a:pt x="1559490" y="363507"/>
                  <a:pt x="1555528" y="364098"/>
                  <a:pt x="1550137" y="363917"/>
                </a:cubicBezTo>
                <a:cubicBezTo>
                  <a:pt x="1545184" y="368951"/>
                  <a:pt x="1539545" y="373984"/>
                  <a:pt x="1533220" y="379018"/>
                </a:cubicBezTo>
                <a:cubicBezTo>
                  <a:pt x="1539469" y="379294"/>
                  <a:pt x="1546746" y="379656"/>
                  <a:pt x="1555052" y="380104"/>
                </a:cubicBezTo>
                <a:cubicBezTo>
                  <a:pt x="1563357" y="380552"/>
                  <a:pt x="1569491" y="380800"/>
                  <a:pt x="1573454" y="380848"/>
                </a:cubicBezTo>
                <a:cubicBezTo>
                  <a:pt x="1576378" y="380819"/>
                  <a:pt x="1578416" y="380190"/>
                  <a:pt x="1579569" y="378960"/>
                </a:cubicBezTo>
                <a:cubicBezTo>
                  <a:pt x="1580721" y="377731"/>
                  <a:pt x="1581274" y="376072"/>
                  <a:pt x="1581226" y="373984"/>
                </a:cubicBezTo>
                <a:lnTo>
                  <a:pt x="1581226" y="312668"/>
                </a:lnTo>
                <a:close/>
                <a:moveTo>
                  <a:pt x="2665095" y="311782"/>
                </a:moveTo>
                <a:cubicBezTo>
                  <a:pt x="2699694" y="318456"/>
                  <a:pt x="2723794" y="328597"/>
                  <a:pt x="2737397" y="342207"/>
                </a:cubicBezTo>
                <a:cubicBezTo>
                  <a:pt x="2751000" y="355817"/>
                  <a:pt x="2757055" y="369202"/>
                  <a:pt x="2755563" y="382362"/>
                </a:cubicBezTo>
                <a:cubicBezTo>
                  <a:pt x="2754072" y="395522"/>
                  <a:pt x="2747983" y="404764"/>
                  <a:pt x="2737297" y="410087"/>
                </a:cubicBezTo>
                <a:cubicBezTo>
                  <a:pt x="2726611" y="415411"/>
                  <a:pt x="2714278" y="413122"/>
                  <a:pt x="2700299" y="403222"/>
                </a:cubicBezTo>
                <a:cubicBezTo>
                  <a:pt x="2699137" y="387125"/>
                  <a:pt x="2694946" y="371199"/>
                  <a:pt x="2687726" y="355445"/>
                </a:cubicBezTo>
                <a:cubicBezTo>
                  <a:pt x="2680506" y="339690"/>
                  <a:pt x="2671743" y="326051"/>
                  <a:pt x="2661437" y="314525"/>
                </a:cubicBezTo>
                <a:close/>
                <a:moveTo>
                  <a:pt x="2521991" y="299438"/>
                </a:moveTo>
                <a:cubicBezTo>
                  <a:pt x="2551962" y="301261"/>
                  <a:pt x="2572688" y="306930"/>
                  <a:pt x="2584171" y="316447"/>
                </a:cubicBezTo>
                <a:cubicBezTo>
                  <a:pt x="2595653" y="325964"/>
                  <a:pt x="2600492" y="335935"/>
                  <a:pt x="2598687" y="346360"/>
                </a:cubicBezTo>
                <a:cubicBezTo>
                  <a:pt x="2596882" y="356785"/>
                  <a:pt x="2591033" y="364271"/>
                  <a:pt x="2581141" y="368819"/>
                </a:cubicBezTo>
                <a:cubicBezTo>
                  <a:pt x="2571250" y="373366"/>
                  <a:pt x="2559915" y="371581"/>
                  <a:pt x="2547137" y="363465"/>
                </a:cubicBezTo>
                <a:cubicBezTo>
                  <a:pt x="2545566" y="352028"/>
                  <a:pt x="2542080" y="340822"/>
                  <a:pt x="2536679" y="329846"/>
                </a:cubicBezTo>
                <a:cubicBezTo>
                  <a:pt x="2531278" y="318870"/>
                  <a:pt x="2525163" y="309496"/>
                  <a:pt x="2518334" y="301724"/>
                </a:cubicBezTo>
                <a:close/>
                <a:moveTo>
                  <a:pt x="1082040" y="288436"/>
                </a:moveTo>
                <a:lnTo>
                  <a:pt x="1082040" y="332842"/>
                </a:lnTo>
                <a:lnTo>
                  <a:pt x="1216000" y="332842"/>
                </a:lnTo>
                <a:lnTo>
                  <a:pt x="1216000" y="288436"/>
                </a:lnTo>
                <a:close/>
                <a:moveTo>
                  <a:pt x="552221" y="269263"/>
                </a:moveTo>
                <a:cubicBezTo>
                  <a:pt x="550869" y="270425"/>
                  <a:pt x="549231" y="271415"/>
                  <a:pt x="547307" y="272234"/>
                </a:cubicBezTo>
                <a:cubicBezTo>
                  <a:pt x="545382" y="273053"/>
                  <a:pt x="543058" y="273587"/>
                  <a:pt x="540334" y="273835"/>
                </a:cubicBezTo>
                <a:cubicBezTo>
                  <a:pt x="539658" y="283236"/>
                  <a:pt x="538610" y="292780"/>
                  <a:pt x="537191" y="302467"/>
                </a:cubicBezTo>
                <a:cubicBezTo>
                  <a:pt x="535772" y="312154"/>
                  <a:pt x="533924" y="321812"/>
                  <a:pt x="531647" y="331442"/>
                </a:cubicBezTo>
                <a:cubicBezTo>
                  <a:pt x="534848" y="335109"/>
                  <a:pt x="538163" y="338518"/>
                  <a:pt x="541591" y="341668"/>
                </a:cubicBezTo>
                <a:cubicBezTo>
                  <a:pt x="545020" y="344818"/>
                  <a:pt x="548564" y="347648"/>
                  <a:pt x="552221" y="350158"/>
                </a:cubicBezTo>
                <a:close/>
                <a:moveTo>
                  <a:pt x="1546479" y="249117"/>
                </a:moveTo>
                <a:lnTo>
                  <a:pt x="1546479" y="299924"/>
                </a:lnTo>
                <a:lnTo>
                  <a:pt x="1680439" y="299924"/>
                </a:lnTo>
                <a:lnTo>
                  <a:pt x="1680439" y="249117"/>
                </a:lnTo>
                <a:close/>
                <a:moveTo>
                  <a:pt x="2468042" y="240888"/>
                </a:moveTo>
                <a:lnTo>
                  <a:pt x="2468042" y="279350"/>
                </a:lnTo>
                <a:lnTo>
                  <a:pt x="2623947" y="279350"/>
                </a:lnTo>
                <a:lnTo>
                  <a:pt x="2623947" y="240888"/>
                </a:lnTo>
                <a:close/>
                <a:moveTo>
                  <a:pt x="1082040" y="233115"/>
                </a:moveTo>
                <a:lnTo>
                  <a:pt x="1082040" y="275692"/>
                </a:lnTo>
                <a:lnTo>
                  <a:pt x="1216000" y="275692"/>
                </a:lnTo>
                <a:lnTo>
                  <a:pt x="1216000" y="233115"/>
                </a:lnTo>
                <a:close/>
                <a:moveTo>
                  <a:pt x="611657" y="233115"/>
                </a:moveTo>
                <a:lnTo>
                  <a:pt x="611657" y="297180"/>
                </a:lnTo>
                <a:lnTo>
                  <a:pt x="616231" y="297180"/>
                </a:lnTo>
                <a:lnTo>
                  <a:pt x="645961" y="254628"/>
                </a:lnTo>
                <a:cubicBezTo>
                  <a:pt x="646409" y="254980"/>
                  <a:pt x="650430" y="258506"/>
                  <a:pt x="658024" y="265205"/>
                </a:cubicBezTo>
                <a:cubicBezTo>
                  <a:pt x="665619" y="271904"/>
                  <a:pt x="674099" y="279664"/>
                  <a:pt x="683466" y="288483"/>
                </a:cubicBezTo>
                <a:lnTo>
                  <a:pt x="683466" y="233115"/>
                </a:lnTo>
                <a:lnTo>
                  <a:pt x="681179" y="233115"/>
                </a:lnTo>
                <a:close/>
                <a:moveTo>
                  <a:pt x="2468042" y="189681"/>
                </a:moveTo>
                <a:lnTo>
                  <a:pt x="2468042" y="228143"/>
                </a:lnTo>
                <a:lnTo>
                  <a:pt x="2623947" y="228143"/>
                </a:lnTo>
                <a:lnTo>
                  <a:pt x="2623947" y="189681"/>
                </a:lnTo>
                <a:close/>
                <a:moveTo>
                  <a:pt x="1240231" y="188338"/>
                </a:moveTo>
                <a:lnTo>
                  <a:pt x="1300125" y="234031"/>
                </a:lnTo>
                <a:cubicBezTo>
                  <a:pt x="1298781" y="235919"/>
                  <a:pt x="1296667" y="237751"/>
                  <a:pt x="1293781" y="239525"/>
                </a:cubicBezTo>
                <a:cubicBezTo>
                  <a:pt x="1290895" y="241299"/>
                  <a:pt x="1287066" y="242672"/>
                  <a:pt x="1282294" y="243645"/>
                </a:cubicBezTo>
                <a:lnTo>
                  <a:pt x="1282294" y="378074"/>
                </a:lnTo>
                <a:cubicBezTo>
                  <a:pt x="1282598" y="391176"/>
                  <a:pt x="1280922" y="402363"/>
                  <a:pt x="1277264" y="411637"/>
                </a:cubicBezTo>
                <a:cubicBezTo>
                  <a:pt x="1273607" y="420912"/>
                  <a:pt x="1266139" y="428306"/>
                  <a:pt x="1254862" y="433821"/>
                </a:cubicBezTo>
                <a:cubicBezTo>
                  <a:pt x="1243584" y="439335"/>
                  <a:pt x="1226668" y="443004"/>
                  <a:pt x="1204112" y="444827"/>
                </a:cubicBezTo>
                <a:cubicBezTo>
                  <a:pt x="1203731" y="435246"/>
                  <a:pt x="1202893" y="426977"/>
                  <a:pt x="1201598" y="420021"/>
                </a:cubicBezTo>
                <a:cubicBezTo>
                  <a:pt x="1200302" y="413064"/>
                  <a:pt x="1198093" y="407303"/>
                  <a:pt x="1194969" y="402736"/>
                </a:cubicBezTo>
                <a:cubicBezTo>
                  <a:pt x="1192025" y="398564"/>
                  <a:pt x="1187968" y="394793"/>
                  <a:pt x="1182796" y="391421"/>
                </a:cubicBezTo>
                <a:cubicBezTo>
                  <a:pt x="1177624" y="388049"/>
                  <a:pt x="1169794" y="385420"/>
                  <a:pt x="1159307" y="383534"/>
                </a:cubicBezTo>
                <a:lnTo>
                  <a:pt x="1159307" y="378101"/>
                </a:lnTo>
                <a:cubicBezTo>
                  <a:pt x="1159702" y="378129"/>
                  <a:pt x="1163077" y="378327"/>
                  <a:pt x="1169433" y="378695"/>
                </a:cubicBezTo>
                <a:cubicBezTo>
                  <a:pt x="1175789" y="379062"/>
                  <a:pt x="1182754" y="379430"/>
                  <a:pt x="1190329" y="379797"/>
                </a:cubicBezTo>
                <a:cubicBezTo>
                  <a:pt x="1197904" y="380165"/>
                  <a:pt x="1203717" y="380362"/>
                  <a:pt x="1207770" y="380391"/>
                </a:cubicBezTo>
                <a:cubicBezTo>
                  <a:pt x="1210913" y="380362"/>
                  <a:pt x="1213085" y="379618"/>
                  <a:pt x="1214285" y="378158"/>
                </a:cubicBezTo>
                <a:cubicBezTo>
                  <a:pt x="1215485" y="376698"/>
                  <a:pt x="1216057" y="374695"/>
                  <a:pt x="1216000" y="372148"/>
                </a:cubicBezTo>
                <a:lnTo>
                  <a:pt x="1216000" y="345586"/>
                </a:lnTo>
                <a:lnTo>
                  <a:pt x="1082040" y="345586"/>
                </a:lnTo>
                <a:lnTo>
                  <a:pt x="1082040" y="423310"/>
                </a:lnTo>
                <a:cubicBezTo>
                  <a:pt x="1081449" y="426987"/>
                  <a:pt x="1075658" y="431292"/>
                  <a:pt x="1064666" y="436226"/>
                </a:cubicBezTo>
                <a:cubicBezTo>
                  <a:pt x="1053675" y="441160"/>
                  <a:pt x="1041025" y="443865"/>
                  <a:pt x="1026719" y="444342"/>
                </a:cubicBezTo>
                <a:lnTo>
                  <a:pt x="1017118" y="444342"/>
                </a:lnTo>
                <a:lnTo>
                  <a:pt x="1017118" y="193829"/>
                </a:lnTo>
                <a:lnTo>
                  <a:pt x="1085698" y="220371"/>
                </a:lnTo>
                <a:lnTo>
                  <a:pt x="1211428" y="220371"/>
                </a:lnTo>
                <a:close/>
                <a:moveTo>
                  <a:pt x="816054" y="151314"/>
                </a:moveTo>
                <a:cubicBezTo>
                  <a:pt x="814706" y="153183"/>
                  <a:pt x="812813" y="154709"/>
                  <a:pt x="810375" y="155892"/>
                </a:cubicBezTo>
                <a:cubicBezTo>
                  <a:pt x="807937" y="157074"/>
                  <a:pt x="804782" y="157684"/>
                  <a:pt x="800910" y="157722"/>
                </a:cubicBezTo>
                <a:cubicBezTo>
                  <a:pt x="800244" y="182617"/>
                  <a:pt x="799064" y="205377"/>
                  <a:pt x="797370" y="226004"/>
                </a:cubicBezTo>
                <a:cubicBezTo>
                  <a:pt x="795677" y="246632"/>
                  <a:pt x="791985" y="265175"/>
                  <a:pt x="786295" y="281636"/>
                </a:cubicBezTo>
                <a:cubicBezTo>
                  <a:pt x="791785" y="281855"/>
                  <a:pt x="797026" y="282217"/>
                  <a:pt x="802015" y="282721"/>
                </a:cubicBezTo>
                <a:cubicBezTo>
                  <a:pt x="807005" y="283226"/>
                  <a:pt x="811685" y="283930"/>
                  <a:pt x="816054" y="284834"/>
                </a:cubicBezTo>
                <a:close/>
                <a:moveTo>
                  <a:pt x="543506" y="118815"/>
                </a:moveTo>
                <a:lnTo>
                  <a:pt x="543506" y="167793"/>
                </a:lnTo>
                <a:lnTo>
                  <a:pt x="597513" y="167793"/>
                </a:lnTo>
                <a:lnTo>
                  <a:pt x="597513" y="118815"/>
                </a:lnTo>
                <a:close/>
                <a:moveTo>
                  <a:pt x="1534592" y="100984"/>
                </a:moveTo>
                <a:lnTo>
                  <a:pt x="1534592" y="137617"/>
                </a:lnTo>
                <a:lnTo>
                  <a:pt x="1693697" y="137617"/>
                </a:lnTo>
                <a:lnTo>
                  <a:pt x="1693697" y="100984"/>
                </a:lnTo>
                <a:close/>
                <a:moveTo>
                  <a:pt x="2030578" y="58036"/>
                </a:moveTo>
                <a:cubicBezTo>
                  <a:pt x="2030044" y="73657"/>
                  <a:pt x="2029282" y="89507"/>
                  <a:pt x="2028292" y="105585"/>
                </a:cubicBezTo>
                <a:cubicBezTo>
                  <a:pt x="2036416" y="150171"/>
                  <a:pt x="2049085" y="188329"/>
                  <a:pt x="2066296" y="220056"/>
                </a:cubicBezTo>
                <a:cubicBezTo>
                  <a:pt x="2083508" y="251784"/>
                  <a:pt x="2104520" y="278397"/>
                  <a:pt x="2129333" y="299895"/>
                </a:cubicBezTo>
                <a:cubicBezTo>
                  <a:pt x="2156231" y="263776"/>
                  <a:pt x="2176043" y="223543"/>
                  <a:pt x="2188769" y="179194"/>
                </a:cubicBezTo>
                <a:lnTo>
                  <a:pt x="2161337" y="179194"/>
                </a:lnTo>
                <a:lnTo>
                  <a:pt x="2143506" y="199768"/>
                </a:lnTo>
                <a:lnTo>
                  <a:pt x="2086813" y="169136"/>
                </a:lnTo>
                <a:cubicBezTo>
                  <a:pt x="2088661" y="167297"/>
                  <a:pt x="2090794" y="165488"/>
                  <a:pt x="2093214" y="163706"/>
                </a:cubicBezTo>
                <a:cubicBezTo>
                  <a:pt x="2095633" y="161925"/>
                  <a:pt x="2098224" y="160230"/>
                  <a:pt x="2100986" y="158620"/>
                </a:cubicBezTo>
                <a:cubicBezTo>
                  <a:pt x="2106902" y="143971"/>
                  <a:pt x="2112902" y="127207"/>
                  <a:pt x="2118989" y="108328"/>
                </a:cubicBezTo>
                <a:cubicBezTo>
                  <a:pt x="2125075" y="89450"/>
                  <a:pt x="2130047" y="72686"/>
                  <a:pt x="2133905" y="58036"/>
                </a:cubicBezTo>
                <a:close/>
                <a:moveTo>
                  <a:pt x="543506" y="54350"/>
                </a:moveTo>
                <a:lnTo>
                  <a:pt x="543506" y="106071"/>
                </a:lnTo>
                <a:lnTo>
                  <a:pt x="597513" y="106071"/>
                </a:lnTo>
                <a:lnTo>
                  <a:pt x="597513" y="54350"/>
                </a:lnTo>
                <a:close/>
                <a:moveTo>
                  <a:pt x="1534592" y="52064"/>
                </a:moveTo>
                <a:lnTo>
                  <a:pt x="1534592" y="88240"/>
                </a:lnTo>
                <a:lnTo>
                  <a:pt x="1693697" y="88240"/>
                </a:lnTo>
                <a:lnTo>
                  <a:pt x="1693697" y="52064"/>
                </a:lnTo>
                <a:close/>
                <a:moveTo>
                  <a:pt x="243230" y="51207"/>
                </a:moveTo>
                <a:cubicBezTo>
                  <a:pt x="240487" y="54788"/>
                  <a:pt x="235458" y="56769"/>
                  <a:pt x="228143" y="57150"/>
                </a:cubicBezTo>
                <a:cubicBezTo>
                  <a:pt x="222123" y="73152"/>
                  <a:pt x="215417" y="88240"/>
                  <a:pt x="208026" y="102413"/>
                </a:cubicBezTo>
                <a:lnTo>
                  <a:pt x="243230" y="102413"/>
                </a:lnTo>
                <a:close/>
                <a:moveTo>
                  <a:pt x="3098444" y="37005"/>
                </a:moveTo>
                <a:lnTo>
                  <a:pt x="3190341" y="58036"/>
                </a:lnTo>
                <a:cubicBezTo>
                  <a:pt x="3189570" y="61017"/>
                  <a:pt x="3187798" y="63399"/>
                  <a:pt x="3185027" y="65180"/>
                </a:cubicBezTo>
                <a:cubicBezTo>
                  <a:pt x="3182255" y="66961"/>
                  <a:pt x="3177626" y="68085"/>
                  <a:pt x="3171139" y="68552"/>
                </a:cubicBezTo>
                <a:cubicBezTo>
                  <a:pt x="3161023" y="111967"/>
                  <a:pt x="3147079" y="153724"/>
                  <a:pt x="3129305" y="193825"/>
                </a:cubicBezTo>
                <a:cubicBezTo>
                  <a:pt x="3111532" y="233925"/>
                  <a:pt x="3087529" y="271110"/>
                  <a:pt x="3057296" y="305381"/>
                </a:cubicBezTo>
                <a:cubicBezTo>
                  <a:pt x="3083919" y="322926"/>
                  <a:pt x="3111941" y="338128"/>
                  <a:pt x="3141364" y="350987"/>
                </a:cubicBezTo>
                <a:cubicBezTo>
                  <a:pt x="3170787" y="363846"/>
                  <a:pt x="3200981" y="374704"/>
                  <a:pt x="3231947" y="383563"/>
                </a:cubicBezTo>
                <a:lnTo>
                  <a:pt x="3230118" y="389506"/>
                </a:lnTo>
                <a:cubicBezTo>
                  <a:pt x="3212897" y="390763"/>
                  <a:pt x="3197962" y="396021"/>
                  <a:pt x="3185312" y="405280"/>
                </a:cubicBezTo>
                <a:cubicBezTo>
                  <a:pt x="3172663" y="414538"/>
                  <a:pt x="3162757" y="427111"/>
                  <a:pt x="3155594" y="442999"/>
                </a:cubicBezTo>
                <a:cubicBezTo>
                  <a:pt x="3128362" y="431168"/>
                  <a:pt x="3102702" y="417452"/>
                  <a:pt x="3078613" y="401851"/>
                </a:cubicBezTo>
                <a:cubicBezTo>
                  <a:pt x="3054524" y="386249"/>
                  <a:pt x="3032179" y="368418"/>
                  <a:pt x="3011577" y="348358"/>
                </a:cubicBezTo>
                <a:cubicBezTo>
                  <a:pt x="2985411" y="369485"/>
                  <a:pt x="2954645" y="388268"/>
                  <a:pt x="2919279" y="404708"/>
                </a:cubicBezTo>
                <a:cubicBezTo>
                  <a:pt x="2883913" y="421148"/>
                  <a:pt x="2843203" y="434674"/>
                  <a:pt x="2797149" y="445285"/>
                </a:cubicBezTo>
                <a:lnTo>
                  <a:pt x="2793949" y="440255"/>
                </a:lnTo>
                <a:cubicBezTo>
                  <a:pt x="2834507" y="424168"/>
                  <a:pt x="2870092" y="405480"/>
                  <a:pt x="2900705" y="384191"/>
                </a:cubicBezTo>
                <a:cubicBezTo>
                  <a:pt x="2931319" y="362903"/>
                  <a:pt x="2957760" y="339528"/>
                  <a:pt x="2980030" y="314068"/>
                </a:cubicBezTo>
                <a:cubicBezTo>
                  <a:pt x="2953855" y="281997"/>
                  <a:pt x="2931681" y="244412"/>
                  <a:pt x="2913507" y="201311"/>
                </a:cubicBezTo>
                <a:cubicBezTo>
                  <a:pt x="2895333" y="158211"/>
                  <a:pt x="2881846" y="108623"/>
                  <a:pt x="2873045" y="52550"/>
                </a:cubicBezTo>
                <a:lnTo>
                  <a:pt x="2879903" y="49349"/>
                </a:lnTo>
                <a:cubicBezTo>
                  <a:pt x="2891361" y="97441"/>
                  <a:pt x="2908564" y="139789"/>
                  <a:pt x="2931509" y="176394"/>
                </a:cubicBezTo>
                <a:cubicBezTo>
                  <a:pt x="2954455" y="212998"/>
                  <a:pt x="2981601" y="244717"/>
                  <a:pt x="3012948" y="271549"/>
                </a:cubicBezTo>
                <a:cubicBezTo>
                  <a:pt x="3036684" y="235687"/>
                  <a:pt x="3055277" y="197911"/>
                  <a:pt x="3068727" y="158220"/>
                </a:cubicBezTo>
                <a:cubicBezTo>
                  <a:pt x="3082176" y="118529"/>
                  <a:pt x="3092082" y="78124"/>
                  <a:pt x="3098444" y="37005"/>
                </a:cubicBezTo>
                <a:close/>
                <a:moveTo>
                  <a:pt x="18745" y="20574"/>
                </a:moveTo>
                <a:cubicBezTo>
                  <a:pt x="56746" y="28311"/>
                  <a:pt x="83385" y="39640"/>
                  <a:pt x="98662" y="54561"/>
                </a:cubicBezTo>
                <a:cubicBezTo>
                  <a:pt x="113939" y="69483"/>
                  <a:pt x="120962" y="84096"/>
                  <a:pt x="119729" y="98400"/>
                </a:cubicBezTo>
                <a:cubicBezTo>
                  <a:pt x="118497" y="112705"/>
                  <a:pt x="112118" y="122801"/>
                  <a:pt x="100591" y="128688"/>
                </a:cubicBezTo>
                <a:cubicBezTo>
                  <a:pt x="89065" y="134575"/>
                  <a:pt x="75499" y="132353"/>
                  <a:pt x="59893" y="122021"/>
                </a:cubicBezTo>
                <a:cubicBezTo>
                  <a:pt x="56398" y="104196"/>
                  <a:pt x="50473" y="86647"/>
                  <a:pt x="42120" y="69374"/>
                </a:cubicBezTo>
                <a:cubicBezTo>
                  <a:pt x="33766" y="52101"/>
                  <a:pt x="24755" y="36596"/>
                  <a:pt x="15088" y="22860"/>
                </a:cubicBezTo>
                <a:close/>
                <a:moveTo>
                  <a:pt x="2159051" y="17345"/>
                </a:moveTo>
                <a:lnTo>
                  <a:pt x="2213458" y="67637"/>
                </a:lnTo>
                <a:cubicBezTo>
                  <a:pt x="2211619" y="69485"/>
                  <a:pt x="2209124" y="71047"/>
                  <a:pt x="2205971" y="72324"/>
                </a:cubicBezTo>
                <a:cubicBezTo>
                  <a:pt x="2202818" y="73600"/>
                  <a:pt x="2199065" y="74476"/>
                  <a:pt x="2194712" y="74953"/>
                </a:cubicBezTo>
                <a:cubicBezTo>
                  <a:pt x="2190426" y="87907"/>
                  <a:pt x="2185397" y="102918"/>
                  <a:pt x="2179625" y="119987"/>
                </a:cubicBezTo>
                <a:cubicBezTo>
                  <a:pt x="2173853" y="137056"/>
                  <a:pt x="2168366" y="152524"/>
                  <a:pt x="2163166" y="166393"/>
                </a:cubicBezTo>
                <a:lnTo>
                  <a:pt x="2185569" y="166393"/>
                </a:lnTo>
                <a:lnTo>
                  <a:pt x="2222144" y="131188"/>
                </a:lnTo>
                <a:lnTo>
                  <a:pt x="2280209" y="185138"/>
                </a:lnTo>
                <a:cubicBezTo>
                  <a:pt x="2278723" y="187814"/>
                  <a:pt x="2276437" y="189776"/>
                  <a:pt x="2273351" y="191024"/>
                </a:cubicBezTo>
                <a:cubicBezTo>
                  <a:pt x="2270265" y="192272"/>
                  <a:pt x="2265693" y="193205"/>
                  <a:pt x="2259635" y="193825"/>
                </a:cubicBezTo>
                <a:cubicBezTo>
                  <a:pt x="2250100" y="220152"/>
                  <a:pt x="2238308" y="244879"/>
                  <a:pt x="2224259" y="268005"/>
                </a:cubicBezTo>
                <a:cubicBezTo>
                  <a:pt x="2210209" y="291132"/>
                  <a:pt x="2193503" y="312430"/>
                  <a:pt x="2174138" y="331899"/>
                </a:cubicBezTo>
                <a:cubicBezTo>
                  <a:pt x="2193369" y="343491"/>
                  <a:pt x="2213886" y="353568"/>
                  <a:pt x="2235689" y="362131"/>
                </a:cubicBezTo>
                <a:cubicBezTo>
                  <a:pt x="2257492" y="370694"/>
                  <a:pt x="2280409" y="378143"/>
                  <a:pt x="2304440" y="384477"/>
                </a:cubicBezTo>
                <a:lnTo>
                  <a:pt x="2303069" y="389963"/>
                </a:lnTo>
                <a:cubicBezTo>
                  <a:pt x="2287200" y="391868"/>
                  <a:pt x="2273446" y="397431"/>
                  <a:pt x="2261807" y="406651"/>
                </a:cubicBezTo>
                <a:cubicBezTo>
                  <a:pt x="2250167" y="415871"/>
                  <a:pt x="2241213" y="428292"/>
                  <a:pt x="2234946" y="443913"/>
                </a:cubicBezTo>
                <a:cubicBezTo>
                  <a:pt x="2213248" y="434617"/>
                  <a:pt x="2193207" y="424177"/>
                  <a:pt x="2174824" y="412595"/>
                </a:cubicBezTo>
                <a:cubicBezTo>
                  <a:pt x="2156441" y="401012"/>
                  <a:pt x="2139601" y="387830"/>
                  <a:pt x="2124304" y="373047"/>
                </a:cubicBezTo>
                <a:cubicBezTo>
                  <a:pt x="2099453" y="390011"/>
                  <a:pt x="2070859" y="404546"/>
                  <a:pt x="2038522" y="416652"/>
                </a:cubicBezTo>
                <a:cubicBezTo>
                  <a:pt x="2006184" y="428759"/>
                  <a:pt x="1969703" y="438150"/>
                  <a:pt x="1929079" y="444827"/>
                </a:cubicBezTo>
                <a:lnTo>
                  <a:pt x="1926336" y="439798"/>
                </a:lnTo>
                <a:cubicBezTo>
                  <a:pt x="1961055" y="427892"/>
                  <a:pt x="1992430" y="413528"/>
                  <a:pt x="2020462" y="396707"/>
                </a:cubicBezTo>
                <a:cubicBezTo>
                  <a:pt x="2048494" y="379886"/>
                  <a:pt x="2073354" y="360722"/>
                  <a:pt x="2095043" y="339214"/>
                </a:cubicBezTo>
                <a:cubicBezTo>
                  <a:pt x="2077907" y="316307"/>
                  <a:pt x="2063486" y="289084"/>
                  <a:pt x="2051780" y="257547"/>
                </a:cubicBezTo>
                <a:cubicBezTo>
                  <a:pt x="2040074" y="226010"/>
                  <a:pt x="2031025" y="189072"/>
                  <a:pt x="2024634" y="146733"/>
                </a:cubicBezTo>
                <a:cubicBezTo>
                  <a:pt x="2020849" y="186286"/>
                  <a:pt x="2013483" y="224477"/>
                  <a:pt x="2002536" y="261304"/>
                </a:cubicBezTo>
                <a:cubicBezTo>
                  <a:pt x="1991589" y="298131"/>
                  <a:pt x="1975079" y="332190"/>
                  <a:pt x="1953006" y="363480"/>
                </a:cubicBezTo>
                <a:cubicBezTo>
                  <a:pt x="1930933" y="394770"/>
                  <a:pt x="1901317" y="421886"/>
                  <a:pt x="1864157" y="444827"/>
                </a:cubicBezTo>
                <a:lnTo>
                  <a:pt x="1860499" y="441627"/>
                </a:lnTo>
                <a:cubicBezTo>
                  <a:pt x="1889272" y="406267"/>
                  <a:pt x="1911076" y="367462"/>
                  <a:pt x="1925913" y="325210"/>
                </a:cubicBezTo>
                <a:cubicBezTo>
                  <a:pt x="1940749" y="282959"/>
                  <a:pt x="1950632" y="239107"/>
                  <a:pt x="1955563" y="193655"/>
                </a:cubicBezTo>
                <a:cubicBezTo>
                  <a:pt x="1960493" y="148203"/>
                  <a:pt x="1962486" y="102997"/>
                  <a:pt x="1961541" y="58036"/>
                </a:cubicBezTo>
                <a:lnTo>
                  <a:pt x="1885645" y="58036"/>
                </a:lnTo>
                <a:lnTo>
                  <a:pt x="1881531" y="45235"/>
                </a:lnTo>
                <a:lnTo>
                  <a:pt x="2131162" y="45235"/>
                </a:lnTo>
                <a:close/>
                <a:moveTo>
                  <a:pt x="243230" y="16888"/>
                </a:moveTo>
                <a:lnTo>
                  <a:pt x="322326" y="23289"/>
                </a:lnTo>
                <a:cubicBezTo>
                  <a:pt x="322212" y="26508"/>
                  <a:pt x="320954" y="29213"/>
                  <a:pt x="318554" y="31404"/>
                </a:cubicBezTo>
                <a:cubicBezTo>
                  <a:pt x="316154" y="33595"/>
                  <a:pt x="311925" y="35157"/>
                  <a:pt x="305867" y="36091"/>
                </a:cubicBezTo>
                <a:lnTo>
                  <a:pt x="305867" y="102413"/>
                </a:lnTo>
                <a:lnTo>
                  <a:pt x="331470" y="102413"/>
                </a:lnTo>
                <a:lnTo>
                  <a:pt x="362102" y="60351"/>
                </a:lnTo>
                <a:cubicBezTo>
                  <a:pt x="362406" y="60582"/>
                  <a:pt x="365660" y="63269"/>
                  <a:pt x="371864" y="68410"/>
                </a:cubicBezTo>
                <a:cubicBezTo>
                  <a:pt x="378069" y="73551"/>
                  <a:pt x="385404" y="79758"/>
                  <a:pt x="393869" y="87030"/>
                </a:cubicBezTo>
                <a:cubicBezTo>
                  <a:pt x="402335" y="94303"/>
                  <a:pt x="410110" y="101251"/>
                  <a:pt x="417195" y="107875"/>
                </a:cubicBezTo>
                <a:cubicBezTo>
                  <a:pt x="416473" y="110369"/>
                  <a:pt x="414945" y="112209"/>
                  <a:pt x="412610" y="113394"/>
                </a:cubicBezTo>
                <a:cubicBezTo>
                  <a:pt x="410276" y="114579"/>
                  <a:pt x="407351" y="115167"/>
                  <a:pt x="403836" y="115158"/>
                </a:cubicBezTo>
                <a:lnTo>
                  <a:pt x="305867" y="115158"/>
                </a:lnTo>
                <a:lnTo>
                  <a:pt x="305867" y="184709"/>
                </a:lnTo>
                <a:lnTo>
                  <a:pt x="343814" y="184709"/>
                </a:lnTo>
                <a:lnTo>
                  <a:pt x="374904" y="141697"/>
                </a:lnTo>
                <a:cubicBezTo>
                  <a:pt x="375214" y="141931"/>
                  <a:pt x="378531" y="144665"/>
                  <a:pt x="384852" y="149898"/>
                </a:cubicBezTo>
                <a:cubicBezTo>
                  <a:pt x="391174" y="155131"/>
                  <a:pt x="398639" y="161456"/>
                  <a:pt x="407247" y="168872"/>
                </a:cubicBezTo>
                <a:cubicBezTo>
                  <a:pt x="415854" y="176288"/>
                  <a:pt x="423743" y="183387"/>
                  <a:pt x="430911" y="190171"/>
                </a:cubicBezTo>
                <a:cubicBezTo>
                  <a:pt x="430178" y="192665"/>
                  <a:pt x="428673" y="194505"/>
                  <a:pt x="426396" y="195690"/>
                </a:cubicBezTo>
                <a:cubicBezTo>
                  <a:pt x="424120" y="196875"/>
                  <a:pt x="421357" y="197463"/>
                  <a:pt x="418109" y="197454"/>
                </a:cubicBezTo>
                <a:lnTo>
                  <a:pt x="336956" y="197454"/>
                </a:lnTo>
                <a:lnTo>
                  <a:pt x="336956" y="202028"/>
                </a:lnTo>
                <a:lnTo>
                  <a:pt x="336956" y="291690"/>
                </a:lnTo>
                <a:cubicBezTo>
                  <a:pt x="336852" y="294378"/>
                  <a:pt x="337290" y="296207"/>
                  <a:pt x="338271" y="297180"/>
                </a:cubicBezTo>
                <a:cubicBezTo>
                  <a:pt x="339252" y="298152"/>
                  <a:pt x="341405" y="298609"/>
                  <a:pt x="344729" y="298552"/>
                </a:cubicBezTo>
                <a:lnTo>
                  <a:pt x="359359" y="298552"/>
                </a:lnTo>
                <a:lnTo>
                  <a:pt x="371704" y="298552"/>
                </a:lnTo>
                <a:cubicBezTo>
                  <a:pt x="373694" y="298609"/>
                  <a:pt x="375314" y="298266"/>
                  <a:pt x="376561" y="297523"/>
                </a:cubicBezTo>
                <a:cubicBezTo>
                  <a:pt x="377809" y="296779"/>
                  <a:pt x="379085" y="295293"/>
                  <a:pt x="380390" y="293062"/>
                </a:cubicBezTo>
                <a:cubicBezTo>
                  <a:pt x="382486" y="289422"/>
                  <a:pt x="385267" y="282751"/>
                  <a:pt x="388734" y="273049"/>
                </a:cubicBezTo>
                <a:cubicBezTo>
                  <a:pt x="392201" y="263347"/>
                  <a:pt x="396126" y="251872"/>
                  <a:pt x="400507" y="238625"/>
                </a:cubicBezTo>
                <a:lnTo>
                  <a:pt x="405738" y="238625"/>
                </a:lnTo>
                <a:lnTo>
                  <a:pt x="407137" y="295807"/>
                </a:lnTo>
                <a:cubicBezTo>
                  <a:pt x="413585" y="298921"/>
                  <a:pt x="417833" y="302405"/>
                  <a:pt x="419881" y="306259"/>
                </a:cubicBezTo>
                <a:cubicBezTo>
                  <a:pt x="421929" y="310113"/>
                  <a:pt x="422862" y="314852"/>
                  <a:pt x="422681" y="320476"/>
                </a:cubicBezTo>
                <a:cubicBezTo>
                  <a:pt x="423014" y="331733"/>
                  <a:pt x="417756" y="340392"/>
                  <a:pt x="406906" y="346453"/>
                </a:cubicBezTo>
                <a:cubicBezTo>
                  <a:pt x="396056" y="352514"/>
                  <a:pt x="377616" y="355578"/>
                  <a:pt x="351587" y="355645"/>
                </a:cubicBezTo>
                <a:lnTo>
                  <a:pt x="325069" y="355645"/>
                </a:lnTo>
                <a:cubicBezTo>
                  <a:pt x="304905" y="355930"/>
                  <a:pt x="291856" y="352505"/>
                  <a:pt x="285921" y="345368"/>
                </a:cubicBezTo>
                <a:cubicBezTo>
                  <a:pt x="279987" y="338232"/>
                  <a:pt x="277339" y="325671"/>
                  <a:pt x="277978" y="307687"/>
                </a:cubicBezTo>
                <a:lnTo>
                  <a:pt x="277978" y="197454"/>
                </a:lnTo>
                <a:lnTo>
                  <a:pt x="261061" y="197454"/>
                </a:lnTo>
                <a:cubicBezTo>
                  <a:pt x="257670" y="236765"/>
                  <a:pt x="245936" y="269865"/>
                  <a:pt x="225857" y="296754"/>
                </a:cubicBezTo>
                <a:cubicBezTo>
                  <a:pt x="205778" y="323643"/>
                  <a:pt x="174384" y="344503"/>
                  <a:pt x="131674" y="359336"/>
                </a:cubicBezTo>
                <a:cubicBezTo>
                  <a:pt x="148333" y="366326"/>
                  <a:pt x="169650" y="371228"/>
                  <a:pt x="195624" y="374042"/>
                </a:cubicBezTo>
                <a:cubicBezTo>
                  <a:pt x="221599" y="376855"/>
                  <a:pt x="253775" y="378210"/>
                  <a:pt x="292151" y="378105"/>
                </a:cubicBezTo>
                <a:cubicBezTo>
                  <a:pt x="316520" y="378152"/>
                  <a:pt x="340019" y="377943"/>
                  <a:pt x="362645" y="377475"/>
                </a:cubicBezTo>
                <a:cubicBezTo>
                  <a:pt x="385272" y="377008"/>
                  <a:pt x="408942" y="375997"/>
                  <a:pt x="433654" y="374442"/>
                </a:cubicBezTo>
                <a:lnTo>
                  <a:pt x="433654" y="379475"/>
                </a:lnTo>
                <a:cubicBezTo>
                  <a:pt x="421300" y="382577"/>
                  <a:pt x="411661" y="389162"/>
                  <a:pt x="404736" y="399229"/>
                </a:cubicBezTo>
                <a:cubicBezTo>
                  <a:pt x="397812" y="409296"/>
                  <a:pt x="393659" y="420676"/>
                  <a:pt x="392278" y="433369"/>
                </a:cubicBezTo>
                <a:lnTo>
                  <a:pt x="271120" y="433369"/>
                </a:lnTo>
                <a:cubicBezTo>
                  <a:pt x="239307" y="433400"/>
                  <a:pt x="212914" y="430902"/>
                  <a:pt x="191939" y="425874"/>
                </a:cubicBezTo>
                <a:cubicBezTo>
                  <a:pt x="170965" y="420846"/>
                  <a:pt x="153343" y="413101"/>
                  <a:pt x="139073" y="402639"/>
                </a:cubicBezTo>
                <a:cubicBezTo>
                  <a:pt x="124804" y="392177"/>
                  <a:pt x="111822" y="378811"/>
                  <a:pt x="100127" y="362540"/>
                </a:cubicBezTo>
                <a:cubicBezTo>
                  <a:pt x="96717" y="357783"/>
                  <a:pt x="93593" y="355514"/>
                  <a:pt x="90754" y="355733"/>
                </a:cubicBezTo>
                <a:cubicBezTo>
                  <a:pt x="87916" y="355952"/>
                  <a:pt x="85249" y="358374"/>
                  <a:pt x="82753" y="362998"/>
                </a:cubicBezTo>
                <a:cubicBezTo>
                  <a:pt x="78857" y="370617"/>
                  <a:pt x="73619" y="380427"/>
                  <a:pt x="67037" y="392430"/>
                </a:cubicBezTo>
                <a:cubicBezTo>
                  <a:pt x="60455" y="404432"/>
                  <a:pt x="53959" y="416861"/>
                  <a:pt x="47549" y="429715"/>
                </a:cubicBezTo>
                <a:cubicBezTo>
                  <a:pt x="47958" y="431990"/>
                  <a:pt x="47711" y="433951"/>
                  <a:pt x="46806" y="435598"/>
                </a:cubicBezTo>
                <a:cubicBezTo>
                  <a:pt x="45901" y="437246"/>
                  <a:pt x="44625" y="438636"/>
                  <a:pt x="42977" y="439770"/>
                </a:cubicBezTo>
                <a:lnTo>
                  <a:pt x="2286" y="377189"/>
                </a:lnTo>
                <a:cubicBezTo>
                  <a:pt x="10420" y="373660"/>
                  <a:pt x="19069" y="369617"/>
                  <a:pt x="28232" y="365058"/>
                </a:cubicBezTo>
                <a:cubicBezTo>
                  <a:pt x="37395" y="360500"/>
                  <a:pt x="46272" y="356000"/>
                  <a:pt x="54864" y="351559"/>
                </a:cubicBezTo>
                <a:lnTo>
                  <a:pt x="54864" y="192453"/>
                </a:lnTo>
                <a:lnTo>
                  <a:pt x="2286" y="192453"/>
                </a:lnTo>
                <a:lnTo>
                  <a:pt x="0" y="179194"/>
                </a:lnTo>
                <a:lnTo>
                  <a:pt x="47549" y="179194"/>
                </a:lnTo>
                <a:lnTo>
                  <a:pt x="76352" y="141230"/>
                </a:lnTo>
                <a:lnTo>
                  <a:pt x="136703" y="189710"/>
                </a:lnTo>
                <a:cubicBezTo>
                  <a:pt x="134941" y="192006"/>
                  <a:pt x="132178" y="194045"/>
                  <a:pt x="128416" y="195827"/>
                </a:cubicBezTo>
                <a:cubicBezTo>
                  <a:pt x="124654" y="197608"/>
                  <a:pt x="119491" y="199076"/>
                  <a:pt x="112928" y="200228"/>
                </a:cubicBezTo>
                <a:lnTo>
                  <a:pt x="112928" y="349273"/>
                </a:lnTo>
                <a:cubicBezTo>
                  <a:pt x="116205" y="351482"/>
                  <a:pt x="119710" y="353464"/>
                  <a:pt x="123444" y="355216"/>
                </a:cubicBezTo>
                <a:cubicBezTo>
                  <a:pt x="151781" y="335296"/>
                  <a:pt x="171002" y="312147"/>
                  <a:pt x="181108" y="285767"/>
                </a:cubicBezTo>
                <a:cubicBezTo>
                  <a:pt x="191214" y="259388"/>
                  <a:pt x="196377" y="229950"/>
                  <a:pt x="196596" y="197454"/>
                </a:cubicBezTo>
                <a:lnTo>
                  <a:pt x="151790" y="197454"/>
                </a:lnTo>
                <a:lnTo>
                  <a:pt x="148133" y="184709"/>
                </a:lnTo>
                <a:lnTo>
                  <a:pt x="243230" y="184709"/>
                </a:lnTo>
                <a:lnTo>
                  <a:pt x="243230" y="115158"/>
                </a:lnTo>
                <a:lnTo>
                  <a:pt x="200711" y="115158"/>
                </a:lnTo>
                <a:cubicBezTo>
                  <a:pt x="192938" y="128217"/>
                  <a:pt x="184480" y="140191"/>
                  <a:pt x="175336" y="151077"/>
                </a:cubicBezTo>
                <a:cubicBezTo>
                  <a:pt x="166192" y="161964"/>
                  <a:pt x="156362" y="171649"/>
                  <a:pt x="145847" y="180133"/>
                </a:cubicBezTo>
                <a:lnTo>
                  <a:pt x="139903" y="176930"/>
                </a:lnTo>
                <a:cubicBezTo>
                  <a:pt x="147314" y="157038"/>
                  <a:pt x="153638" y="134039"/>
                  <a:pt x="158877" y="107934"/>
                </a:cubicBezTo>
                <a:cubicBezTo>
                  <a:pt x="164116" y="81830"/>
                  <a:pt x="167697" y="55291"/>
                  <a:pt x="169621" y="28318"/>
                </a:cubicBezTo>
                <a:lnTo>
                  <a:pt x="243230" y="45696"/>
                </a:lnTo>
                <a:close/>
                <a:moveTo>
                  <a:pt x="2942996" y="10487"/>
                </a:moveTo>
                <a:cubicBezTo>
                  <a:pt x="2983894" y="23881"/>
                  <a:pt x="3012226" y="40271"/>
                  <a:pt x="3027993" y="59658"/>
                </a:cubicBezTo>
                <a:cubicBezTo>
                  <a:pt x="3043759" y="79045"/>
                  <a:pt x="3050517" y="97192"/>
                  <a:pt x="3048267" y="114100"/>
                </a:cubicBezTo>
                <a:cubicBezTo>
                  <a:pt x="3046016" y="131008"/>
                  <a:pt x="3038316" y="142441"/>
                  <a:pt x="3025164" y="148397"/>
                </a:cubicBezTo>
                <a:cubicBezTo>
                  <a:pt x="3012012" y="154354"/>
                  <a:pt x="2996968" y="150599"/>
                  <a:pt x="2980030" y="137132"/>
                </a:cubicBezTo>
                <a:cubicBezTo>
                  <a:pt x="2977963" y="115177"/>
                  <a:pt x="2973181" y="93479"/>
                  <a:pt x="2965685" y="72038"/>
                </a:cubicBezTo>
                <a:cubicBezTo>
                  <a:pt x="2958189" y="50597"/>
                  <a:pt x="2949407" y="30842"/>
                  <a:pt x="2939339" y="12773"/>
                </a:cubicBezTo>
                <a:close/>
                <a:moveTo>
                  <a:pt x="1164793" y="9573"/>
                </a:moveTo>
                <a:lnTo>
                  <a:pt x="1239774" y="15517"/>
                </a:lnTo>
                <a:cubicBezTo>
                  <a:pt x="1239393" y="21536"/>
                  <a:pt x="1234669" y="25499"/>
                  <a:pt x="1225601" y="27404"/>
                </a:cubicBezTo>
                <a:lnTo>
                  <a:pt x="1225601" y="74038"/>
                </a:lnTo>
                <a:cubicBezTo>
                  <a:pt x="1238888" y="65628"/>
                  <a:pt x="1251518" y="56960"/>
                  <a:pt x="1263491" y="48035"/>
                </a:cubicBezTo>
                <a:cubicBezTo>
                  <a:pt x="1275464" y="39110"/>
                  <a:pt x="1285237" y="31014"/>
                  <a:pt x="1292809" y="23746"/>
                </a:cubicBezTo>
                <a:lnTo>
                  <a:pt x="1349502" y="75867"/>
                </a:lnTo>
                <a:cubicBezTo>
                  <a:pt x="1343558" y="80515"/>
                  <a:pt x="1333500" y="80363"/>
                  <a:pt x="1319327" y="75410"/>
                </a:cubicBezTo>
                <a:cubicBezTo>
                  <a:pt x="1306992" y="78220"/>
                  <a:pt x="1292685" y="81058"/>
                  <a:pt x="1276407" y="83925"/>
                </a:cubicBezTo>
                <a:cubicBezTo>
                  <a:pt x="1260129" y="86792"/>
                  <a:pt x="1243194" y="89288"/>
                  <a:pt x="1225601" y="91412"/>
                </a:cubicBezTo>
                <a:lnTo>
                  <a:pt x="1225601" y="125245"/>
                </a:lnTo>
                <a:cubicBezTo>
                  <a:pt x="1225458" y="128388"/>
                  <a:pt x="1226201" y="130559"/>
                  <a:pt x="1227830" y="131760"/>
                </a:cubicBezTo>
                <a:cubicBezTo>
                  <a:pt x="1229458" y="132960"/>
                  <a:pt x="1232830" y="133531"/>
                  <a:pt x="1237945" y="133474"/>
                </a:cubicBezTo>
                <a:lnTo>
                  <a:pt x="1270407" y="133474"/>
                </a:lnTo>
                <a:cubicBezTo>
                  <a:pt x="1275531" y="133484"/>
                  <a:pt x="1280370" y="133465"/>
                  <a:pt x="1284923" y="133417"/>
                </a:cubicBezTo>
                <a:cubicBezTo>
                  <a:pt x="1289475" y="133369"/>
                  <a:pt x="1293171" y="133236"/>
                  <a:pt x="1296010" y="133017"/>
                </a:cubicBezTo>
                <a:cubicBezTo>
                  <a:pt x="1298543" y="133017"/>
                  <a:pt x="1300906" y="132674"/>
                  <a:pt x="1303096" y="131988"/>
                </a:cubicBezTo>
                <a:cubicBezTo>
                  <a:pt x="1305287" y="131302"/>
                  <a:pt x="1307192" y="130274"/>
                  <a:pt x="1308811" y="128902"/>
                </a:cubicBezTo>
                <a:cubicBezTo>
                  <a:pt x="1311145" y="126302"/>
                  <a:pt x="1314021" y="121901"/>
                  <a:pt x="1317441" y="115700"/>
                </a:cubicBezTo>
                <a:cubicBezTo>
                  <a:pt x="1320860" y="109500"/>
                  <a:pt x="1324537" y="102013"/>
                  <a:pt x="1328471" y="93241"/>
                </a:cubicBezTo>
                <a:lnTo>
                  <a:pt x="1333043" y="93241"/>
                </a:lnTo>
                <a:lnTo>
                  <a:pt x="1334872" y="129359"/>
                </a:lnTo>
                <a:cubicBezTo>
                  <a:pt x="1342492" y="132684"/>
                  <a:pt x="1347711" y="136208"/>
                  <a:pt x="1350531" y="139932"/>
                </a:cubicBezTo>
                <a:cubicBezTo>
                  <a:pt x="1353350" y="143656"/>
                  <a:pt x="1354684" y="148209"/>
                  <a:pt x="1354531" y="153591"/>
                </a:cubicBezTo>
                <a:cubicBezTo>
                  <a:pt x="1355046" y="165640"/>
                  <a:pt x="1348416" y="174460"/>
                  <a:pt x="1334643" y="180051"/>
                </a:cubicBezTo>
                <a:cubicBezTo>
                  <a:pt x="1320870" y="185643"/>
                  <a:pt x="1296867" y="188405"/>
                  <a:pt x="1262634" y="188338"/>
                </a:cubicBezTo>
                <a:lnTo>
                  <a:pt x="1240231" y="188338"/>
                </a:lnTo>
                <a:lnTo>
                  <a:pt x="1222400" y="188338"/>
                </a:lnTo>
                <a:cubicBezTo>
                  <a:pt x="1198998" y="188700"/>
                  <a:pt x="1183396" y="185347"/>
                  <a:pt x="1175595" y="178280"/>
                </a:cubicBezTo>
                <a:cubicBezTo>
                  <a:pt x="1167794" y="171212"/>
                  <a:pt x="1164193" y="158258"/>
                  <a:pt x="1164793" y="139418"/>
                </a:cubicBezTo>
                <a:close/>
                <a:moveTo>
                  <a:pt x="1061466" y="9344"/>
                </a:moveTo>
                <a:lnTo>
                  <a:pt x="1141019" y="16251"/>
                </a:lnTo>
                <a:cubicBezTo>
                  <a:pt x="1140714" y="19515"/>
                  <a:pt x="1139381" y="22259"/>
                  <a:pt x="1137018" y="24480"/>
                </a:cubicBezTo>
                <a:cubicBezTo>
                  <a:pt x="1134656" y="26702"/>
                  <a:pt x="1130351" y="28286"/>
                  <a:pt x="1124103" y="29233"/>
                </a:cubicBezTo>
                <a:lnTo>
                  <a:pt x="1124103" y="185595"/>
                </a:lnTo>
                <a:cubicBezTo>
                  <a:pt x="1123493" y="187987"/>
                  <a:pt x="1117968" y="190865"/>
                  <a:pt x="1107529" y="194230"/>
                </a:cubicBezTo>
                <a:cubicBezTo>
                  <a:pt x="1097090" y="197595"/>
                  <a:pt x="1085393" y="199444"/>
                  <a:pt x="1072439" y="199778"/>
                </a:cubicBezTo>
                <a:lnTo>
                  <a:pt x="1061466" y="199778"/>
                </a:lnTo>
                <a:lnTo>
                  <a:pt x="1061466" y="140789"/>
                </a:lnTo>
                <a:cubicBezTo>
                  <a:pt x="1052112" y="147171"/>
                  <a:pt x="1041216" y="154181"/>
                  <a:pt x="1028776" y="161821"/>
                </a:cubicBezTo>
                <a:cubicBezTo>
                  <a:pt x="1016337" y="169460"/>
                  <a:pt x="1002239" y="177842"/>
                  <a:pt x="986485" y="186967"/>
                </a:cubicBezTo>
                <a:cubicBezTo>
                  <a:pt x="985314" y="190169"/>
                  <a:pt x="983656" y="192686"/>
                  <a:pt x="981513" y="194516"/>
                </a:cubicBezTo>
                <a:cubicBezTo>
                  <a:pt x="979370" y="196346"/>
                  <a:pt x="976913" y="197490"/>
                  <a:pt x="974141" y="197948"/>
                </a:cubicBezTo>
                <a:lnTo>
                  <a:pt x="938022" y="134389"/>
                </a:lnTo>
                <a:cubicBezTo>
                  <a:pt x="950138" y="133636"/>
                  <a:pt x="967169" y="132055"/>
                  <a:pt x="989114" y="129645"/>
                </a:cubicBezTo>
                <a:cubicBezTo>
                  <a:pt x="1011060" y="127235"/>
                  <a:pt x="1035177" y="124397"/>
                  <a:pt x="1061466" y="121130"/>
                </a:cubicBezTo>
                <a:lnTo>
                  <a:pt x="1061466" y="79982"/>
                </a:lnTo>
                <a:lnTo>
                  <a:pt x="955396" y="79982"/>
                </a:lnTo>
                <a:lnTo>
                  <a:pt x="951281" y="67180"/>
                </a:lnTo>
                <a:lnTo>
                  <a:pt x="1061466" y="67180"/>
                </a:lnTo>
                <a:close/>
                <a:moveTo>
                  <a:pt x="1717929" y="7773"/>
                </a:moveTo>
                <a:lnTo>
                  <a:pt x="1777822" y="52522"/>
                </a:lnTo>
                <a:cubicBezTo>
                  <a:pt x="1776479" y="54430"/>
                  <a:pt x="1774365" y="56338"/>
                  <a:pt x="1771479" y="58246"/>
                </a:cubicBezTo>
                <a:cubicBezTo>
                  <a:pt x="1768593" y="60154"/>
                  <a:pt x="1764763" y="61604"/>
                  <a:pt x="1759991" y="62596"/>
                </a:cubicBezTo>
                <a:lnTo>
                  <a:pt x="1759991" y="156771"/>
                </a:lnTo>
                <a:cubicBezTo>
                  <a:pt x="1759560" y="157944"/>
                  <a:pt x="1756308" y="159566"/>
                  <a:pt x="1750238" y="161637"/>
                </a:cubicBezTo>
                <a:cubicBezTo>
                  <a:pt x="1744167" y="163709"/>
                  <a:pt x="1736954" y="165602"/>
                  <a:pt x="1728597" y="167317"/>
                </a:cubicBezTo>
                <a:cubicBezTo>
                  <a:pt x="1720240" y="169033"/>
                  <a:pt x="1712417" y="169943"/>
                  <a:pt x="1705127" y="170047"/>
                </a:cubicBezTo>
                <a:lnTo>
                  <a:pt x="1693697" y="170047"/>
                </a:lnTo>
                <a:lnTo>
                  <a:pt x="1693697" y="150362"/>
                </a:lnTo>
                <a:lnTo>
                  <a:pt x="1614602" y="150362"/>
                </a:lnTo>
                <a:cubicBezTo>
                  <a:pt x="1625899" y="152117"/>
                  <a:pt x="1633531" y="155678"/>
                  <a:pt x="1637496" y="161044"/>
                </a:cubicBezTo>
                <a:cubicBezTo>
                  <a:pt x="1641461" y="166410"/>
                  <a:pt x="1642556" y="172209"/>
                  <a:pt x="1640781" y="178440"/>
                </a:cubicBezTo>
                <a:cubicBezTo>
                  <a:pt x="1639006" y="184671"/>
                  <a:pt x="1635156" y="189961"/>
                  <a:pt x="1629232" y="194310"/>
                </a:cubicBezTo>
                <a:lnTo>
                  <a:pt x="1746275" y="194310"/>
                </a:lnTo>
                <a:lnTo>
                  <a:pt x="1776451" y="154991"/>
                </a:lnTo>
                <a:cubicBezTo>
                  <a:pt x="1776750" y="155206"/>
                  <a:pt x="1779961" y="157723"/>
                  <a:pt x="1786086" y="162542"/>
                </a:cubicBezTo>
                <a:cubicBezTo>
                  <a:pt x="1792210" y="167362"/>
                  <a:pt x="1799452" y="173196"/>
                  <a:pt x="1807811" y="180045"/>
                </a:cubicBezTo>
                <a:cubicBezTo>
                  <a:pt x="1816171" y="186894"/>
                  <a:pt x="1823853" y="193470"/>
                  <a:pt x="1830858" y="199772"/>
                </a:cubicBezTo>
                <a:cubicBezTo>
                  <a:pt x="1830353" y="202266"/>
                  <a:pt x="1828962" y="204106"/>
                  <a:pt x="1826686" y="205291"/>
                </a:cubicBezTo>
                <a:cubicBezTo>
                  <a:pt x="1824409" y="206476"/>
                  <a:pt x="1821533" y="207064"/>
                  <a:pt x="1818056" y="207055"/>
                </a:cubicBezTo>
                <a:lnTo>
                  <a:pt x="1707871" y="207055"/>
                </a:lnTo>
                <a:lnTo>
                  <a:pt x="1765478" y="250058"/>
                </a:lnTo>
                <a:cubicBezTo>
                  <a:pt x="1764135" y="251745"/>
                  <a:pt x="1762020" y="253518"/>
                  <a:pt x="1759134" y="255376"/>
                </a:cubicBezTo>
                <a:cubicBezTo>
                  <a:pt x="1756248" y="257235"/>
                  <a:pt x="1752419" y="258665"/>
                  <a:pt x="1747647" y="259665"/>
                </a:cubicBezTo>
                <a:lnTo>
                  <a:pt x="1747647" y="315871"/>
                </a:lnTo>
                <a:cubicBezTo>
                  <a:pt x="1747201" y="317038"/>
                  <a:pt x="1743876" y="318619"/>
                  <a:pt x="1737673" y="320616"/>
                </a:cubicBezTo>
                <a:cubicBezTo>
                  <a:pt x="1731470" y="322613"/>
                  <a:pt x="1724149" y="324432"/>
                  <a:pt x="1715711" y="326073"/>
                </a:cubicBezTo>
                <a:cubicBezTo>
                  <a:pt x="1707272" y="327715"/>
                  <a:pt x="1699477" y="328585"/>
                  <a:pt x="1692326" y="328683"/>
                </a:cubicBezTo>
                <a:lnTo>
                  <a:pt x="1680439" y="328683"/>
                </a:lnTo>
                <a:lnTo>
                  <a:pt x="1680439" y="312668"/>
                </a:lnTo>
                <a:lnTo>
                  <a:pt x="1647520" y="312668"/>
                </a:lnTo>
                <a:lnTo>
                  <a:pt x="1647520" y="374899"/>
                </a:lnTo>
                <a:cubicBezTo>
                  <a:pt x="1647811" y="388465"/>
                  <a:pt x="1646112" y="400119"/>
                  <a:pt x="1642423" y="409859"/>
                </a:cubicBezTo>
                <a:cubicBezTo>
                  <a:pt x="1638735" y="419600"/>
                  <a:pt x="1631312" y="427361"/>
                  <a:pt x="1620156" y="433141"/>
                </a:cubicBezTo>
                <a:cubicBezTo>
                  <a:pt x="1609000" y="438922"/>
                  <a:pt x="1592366" y="442655"/>
                  <a:pt x="1570254" y="444342"/>
                </a:cubicBezTo>
                <a:cubicBezTo>
                  <a:pt x="1569891" y="434759"/>
                  <a:pt x="1569130" y="426517"/>
                  <a:pt x="1567967" y="419618"/>
                </a:cubicBezTo>
                <a:cubicBezTo>
                  <a:pt x="1566805" y="412718"/>
                  <a:pt x="1564672" y="407104"/>
                  <a:pt x="1561567" y="402774"/>
                </a:cubicBezTo>
                <a:cubicBezTo>
                  <a:pt x="1559071" y="398824"/>
                  <a:pt x="1555261" y="395189"/>
                  <a:pt x="1550137" y="391868"/>
                </a:cubicBezTo>
                <a:cubicBezTo>
                  <a:pt x="1545012" y="388547"/>
                  <a:pt x="1537087" y="385939"/>
                  <a:pt x="1526362" y="384045"/>
                </a:cubicBezTo>
                <a:cubicBezTo>
                  <a:pt x="1510570" y="395389"/>
                  <a:pt x="1492434" y="405476"/>
                  <a:pt x="1471955" y="414308"/>
                </a:cubicBezTo>
                <a:cubicBezTo>
                  <a:pt x="1451477" y="423139"/>
                  <a:pt x="1430141" y="429800"/>
                  <a:pt x="1407947" y="434292"/>
                </a:cubicBezTo>
                <a:lnTo>
                  <a:pt x="1405204" y="429268"/>
                </a:lnTo>
                <a:cubicBezTo>
                  <a:pt x="1422321" y="416735"/>
                  <a:pt x="1437923" y="401940"/>
                  <a:pt x="1452010" y="384883"/>
                </a:cubicBezTo>
                <a:cubicBezTo>
                  <a:pt x="1466098" y="367826"/>
                  <a:pt x="1477470" y="351075"/>
                  <a:pt x="1486129" y="334632"/>
                </a:cubicBezTo>
                <a:lnTo>
                  <a:pt x="1480185" y="334632"/>
                </a:lnTo>
                <a:lnTo>
                  <a:pt x="1480185" y="210258"/>
                </a:lnTo>
                <a:lnTo>
                  <a:pt x="1549679" y="236373"/>
                </a:lnTo>
                <a:lnTo>
                  <a:pt x="1675867" y="236373"/>
                </a:lnTo>
                <a:lnTo>
                  <a:pt x="1702384" y="207055"/>
                </a:lnTo>
                <a:lnTo>
                  <a:pt x="1402461" y="207055"/>
                </a:lnTo>
                <a:lnTo>
                  <a:pt x="1398804" y="194310"/>
                </a:lnTo>
                <a:lnTo>
                  <a:pt x="1592656" y="194310"/>
                </a:lnTo>
                <a:cubicBezTo>
                  <a:pt x="1590618" y="186795"/>
                  <a:pt x="1587265" y="179623"/>
                  <a:pt x="1582598" y="172794"/>
                </a:cubicBezTo>
                <a:cubicBezTo>
                  <a:pt x="1577931" y="165965"/>
                  <a:pt x="1573206" y="160624"/>
                  <a:pt x="1568425" y="156771"/>
                </a:cubicBezTo>
                <a:lnTo>
                  <a:pt x="1571168" y="154025"/>
                </a:lnTo>
                <a:cubicBezTo>
                  <a:pt x="1575064" y="153099"/>
                  <a:pt x="1578817" y="152317"/>
                  <a:pt x="1582426" y="151678"/>
                </a:cubicBezTo>
                <a:cubicBezTo>
                  <a:pt x="1586036" y="151039"/>
                  <a:pt x="1589446" y="150600"/>
                  <a:pt x="1592656" y="150362"/>
                </a:cubicBezTo>
                <a:lnTo>
                  <a:pt x="1534592" y="150362"/>
                </a:lnTo>
                <a:lnTo>
                  <a:pt x="1534592" y="162265"/>
                </a:lnTo>
                <a:cubicBezTo>
                  <a:pt x="1533925" y="165689"/>
                  <a:pt x="1527943" y="169713"/>
                  <a:pt x="1516647" y="174339"/>
                </a:cubicBezTo>
                <a:cubicBezTo>
                  <a:pt x="1505350" y="178965"/>
                  <a:pt x="1492739" y="181502"/>
                  <a:pt x="1478813" y="181950"/>
                </a:cubicBezTo>
                <a:lnTo>
                  <a:pt x="1469669" y="181950"/>
                </a:lnTo>
                <a:lnTo>
                  <a:pt x="1469669" y="13259"/>
                </a:lnTo>
                <a:lnTo>
                  <a:pt x="1538250" y="39320"/>
                </a:lnTo>
                <a:lnTo>
                  <a:pt x="1689125" y="39320"/>
                </a:lnTo>
                <a:close/>
                <a:moveTo>
                  <a:pt x="2530096" y="5939"/>
                </a:moveTo>
                <a:cubicBezTo>
                  <a:pt x="2540750" y="6453"/>
                  <a:pt x="2549450" y="8234"/>
                  <a:pt x="2556197" y="11284"/>
                </a:cubicBezTo>
                <a:cubicBezTo>
                  <a:pt x="2569690" y="17384"/>
                  <a:pt x="2577112" y="25390"/>
                  <a:pt x="2578464" y="35303"/>
                </a:cubicBezTo>
                <a:cubicBezTo>
                  <a:pt x="2579816" y="45216"/>
                  <a:pt x="2576841" y="53870"/>
                  <a:pt x="2569540" y="61265"/>
                </a:cubicBezTo>
                <a:lnTo>
                  <a:pt x="2644521" y="61265"/>
                </a:lnTo>
                <a:lnTo>
                  <a:pt x="2676068" y="22403"/>
                </a:lnTo>
                <a:cubicBezTo>
                  <a:pt x="2676373" y="22612"/>
                  <a:pt x="2679725" y="25090"/>
                  <a:pt x="2686126" y="29836"/>
                </a:cubicBezTo>
                <a:cubicBezTo>
                  <a:pt x="2692527" y="34582"/>
                  <a:pt x="2700147" y="40343"/>
                  <a:pt x="2708986" y="47119"/>
                </a:cubicBezTo>
                <a:cubicBezTo>
                  <a:pt x="2717825" y="53894"/>
                  <a:pt x="2726055" y="60430"/>
                  <a:pt x="2733675" y="66727"/>
                </a:cubicBezTo>
                <a:cubicBezTo>
                  <a:pt x="2732941" y="69221"/>
                  <a:pt x="2731437" y="71061"/>
                  <a:pt x="2729160" y="72246"/>
                </a:cubicBezTo>
                <a:cubicBezTo>
                  <a:pt x="2726884" y="73431"/>
                  <a:pt x="2724121" y="74019"/>
                  <a:pt x="2720873" y="74010"/>
                </a:cubicBezTo>
                <a:lnTo>
                  <a:pt x="2612517" y="74010"/>
                </a:lnTo>
                <a:lnTo>
                  <a:pt x="2669210" y="89111"/>
                </a:lnTo>
                <a:cubicBezTo>
                  <a:pt x="2668534" y="91923"/>
                  <a:pt x="2666800" y="94192"/>
                  <a:pt x="2664009" y="95918"/>
                </a:cubicBezTo>
                <a:cubicBezTo>
                  <a:pt x="2661218" y="97644"/>
                  <a:pt x="2657313" y="98425"/>
                  <a:pt x="2652293" y="98263"/>
                </a:cubicBezTo>
                <a:cubicBezTo>
                  <a:pt x="2644350" y="103688"/>
                  <a:pt x="2635091" y="109771"/>
                  <a:pt x="2624518" y="116511"/>
                </a:cubicBezTo>
                <a:cubicBezTo>
                  <a:pt x="2613946" y="123252"/>
                  <a:pt x="2603087" y="129678"/>
                  <a:pt x="2591943" y="135789"/>
                </a:cubicBezTo>
                <a:lnTo>
                  <a:pt x="2671496" y="135789"/>
                </a:lnTo>
                <a:lnTo>
                  <a:pt x="2703042" y="96927"/>
                </a:lnTo>
                <a:cubicBezTo>
                  <a:pt x="2703347" y="97136"/>
                  <a:pt x="2706700" y="99613"/>
                  <a:pt x="2713101" y="104360"/>
                </a:cubicBezTo>
                <a:cubicBezTo>
                  <a:pt x="2719502" y="109106"/>
                  <a:pt x="2727122" y="114867"/>
                  <a:pt x="2735961" y="121642"/>
                </a:cubicBezTo>
                <a:cubicBezTo>
                  <a:pt x="2744800" y="128418"/>
                  <a:pt x="2753030" y="134954"/>
                  <a:pt x="2760650" y="141251"/>
                </a:cubicBezTo>
                <a:cubicBezTo>
                  <a:pt x="2759926" y="143745"/>
                  <a:pt x="2758402" y="145584"/>
                  <a:pt x="2756078" y="146769"/>
                </a:cubicBezTo>
                <a:cubicBezTo>
                  <a:pt x="2753754" y="147955"/>
                  <a:pt x="2750858" y="148543"/>
                  <a:pt x="2747391" y="148533"/>
                </a:cubicBezTo>
                <a:lnTo>
                  <a:pt x="2651379" y="148533"/>
                </a:lnTo>
                <a:lnTo>
                  <a:pt x="2707157" y="190156"/>
                </a:lnTo>
                <a:cubicBezTo>
                  <a:pt x="2705795" y="192033"/>
                  <a:pt x="2703605" y="193882"/>
                  <a:pt x="2700585" y="195702"/>
                </a:cubicBezTo>
                <a:cubicBezTo>
                  <a:pt x="2697566" y="197522"/>
                  <a:pt x="2693660" y="199028"/>
                  <a:pt x="2688869" y="200219"/>
                </a:cubicBezTo>
                <a:lnTo>
                  <a:pt x="2688869" y="293468"/>
                </a:lnTo>
                <a:cubicBezTo>
                  <a:pt x="2688463" y="294824"/>
                  <a:pt x="2685364" y="296792"/>
                  <a:pt x="2679573" y="299369"/>
                </a:cubicBezTo>
                <a:cubicBezTo>
                  <a:pt x="2673782" y="301947"/>
                  <a:pt x="2666822" y="304322"/>
                  <a:pt x="2658694" y="306492"/>
                </a:cubicBezTo>
                <a:cubicBezTo>
                  <a:pt x="2650566" y="308663"/>
                  <a:pt x="2642794" y="309816"/>
                  <a:pt x="2635377" y="309952"/>
                </a:cubicBezTo>
                <a:lnTo>
                  <a:pt x="2623947" y="309952"/>
                </a:lnTo>
                <a:lnTo>
                  <a:pt x="2623947" y="292094"/>
                </a:lnTo>
                <a:lnTo>
                  <a:pt x="2468042" y="292094"/>
                </a:lnTo>
                <a:lnTo>
                  <a:pt x="2468042" y="296673"/>
                </a:lnTo>
                <a:cubicBezTo>
                  <a:pt x="2467384" y="299878"/>
                  <a:pt x="2461498" y="303769"/>
                  <a:pt x="2450382" y="308345"/>
                </a:cubicBezTo>
                <a:cubicBezTo>
                  <a:pt x="2439267" y="312922"/>
                  <a:pt x="2426865" y="315439"/>
                  <a:pt x="2413178" y="315897"/>
                </a:cubicBezTo>
                <a:lnTo>
                  <a:pt x="2404034" y="315897"/>
                </a:lnTo>
                <a:cubicBezTo>
                  <a:pt x="2413902" y="343110"/>
                  <a:pt x="2415997" y="365722"/>
                  <a:pt x="2410320" y="383734"/>
                </a:cubicBezTo>
                <a:cubicBezTo>
                  <a:pt x="2404643" y="401746"/>
                  <a:pt x="2395080" y="413728"/>
                  <a:pt x="2381631" y="419681"/>
                </a:cubicBezTo>
                <a:cubicBezTo>
                  <a:pt x="2372030" y="423739"/>
                  <a:pt x="2362657" y="424082"/>
                  <a:pt x="2353513" y="420710"/>
                </a:cubicBezTo>
                <a:cubicBezTo>
                  <a:pt x="2344369" y="417338"/>
                  <a:pt x="2338197" y="410594"/>
                  <a:pt x="2334996" y="400479"/>
                </a:cubicBezTo>
                <a:cubicBezTo>
                  <a:pt x="2332958" y="390849"/>
                  <a:pt x="2334292" y="382677"/>
                  <a:pt x="2338997" y="375962"/>
                </a:cubicBezTo>
                <a:cubicBezTo>
                  <a:pt x="2343702" y="369246"/>
                  <a:pt x="2350294" y="364160"/>
                  <a:pt x="2358771" y="360703"/>
                </a:cubicBezTo>
                <a:cubicBezTo>
                  <a:pt x="2368153" y="357112"/>
                  <a:pt x="2376707" y="350920"/>
                  <a:pt x="2384431" y="342129"/>
                </a:cubicBezTo>
                <a:cubicBezTo>
                  <a:pt x="2392156" y="333337"/>
                  <a:pt x="2396252" y="322917"/>
                  <a:pt x="2396718" y="310868"/>
                </a:cubicBezTo>
                <a:lnTo>
                  <a:pt x="2402205" y="310868"/>
                </a:lnTo>
                <a:lnTo>
                  <a:pt x="2404034" y="315440"/>
                </a:lnTo>
                <a:lnTo>
                  <a:pt x="2404034" y="151282"/>
                </a:lnTo>
                <a:lnTo>
                  <a:pt x="2471242" y="176937"/>
                </a:lnTo>
                <a:lnTo>
                  <a:pt x="2619375" y="176937"/>
                </a:lnTo>
                <a:lnTo>
                  <a:pt x="2645435" y="148533"/>
                </a:lnTo>
                <a:lnTo>
                  <a:pt x="2340483" y="148533"/>
                </a:lnTo>
                <a:lnTo>
                  <a:pt x="2336825" y="135789"/>
                </a:lnTo>
                <a:lnTo>
                  <a:pt x="2473071" y="135789"/>
                </a:lnTo>
                <a:cubicBezTo>
                  <a:pt x="2471223" y="135093"/>
                  <a:pt x="2469318" y="134198"/>
                  <a:pt x="2467356" y="133103"/>
                </a:cubicBezTo>
                <a:cubicBezTo>
                  <a:pt x="2465394" y="132007"/>
                  <a:pt x="2463489" y="130769"/>
                  <a:pt x="2461641" y="129388"/>
                </a:cubicBezTo>
                <a:cubicBezTo>
                  <a:pt x="2461212" y="119349"/>
                  <a:pt x="2459098" y="109594"/>
                  <a:pt x="2455297" y="100124"/>
                </a:cubicBezTo>
                <a:cubicBezTo>
                  <a:pt x="2451497" y="90653"/>
                  <a:pt x="2447211" y="82720"/>
                  <a:pt x="2442439" y="76324"/>
                </a:cubicBezTo>
                <a:lnTo>
                  <a:pt x="2445639" y="74038"/>
                </a:lnTo>
                <a:cubicBezTo>
                  <a:pt x="2475064" y="74724"/>
                  <a:pt x="2495209" y="79245"/>
                  <a:pt x="2506074" y="87603"/>
                </a:cubicBezTo>
                <a:cubicBezTo>
                  <a:pt x="2516940" y="95960"/>
                  <a:pt x="2521201" y="104954"/>
                  <a:pt x="2518859" y="114585"/>
                </a:cubicBezTo>
                <a:cubicBezTo>
                  <a:pt x="2516516" y="124216"/>
                  <a:pt x="2510245" y="131284"/>
                  <a:pt x="2500046" y="135789"/>
                </a:cubicBezTo>
                <a:lnTo>
                  <a:pt x="2576398" y="135789"/>
                </a:lnTo>
                <a:cubicBezTo>
                  <a:pt x="2578503" y="126379"/>
                  <a:pt x="2580580" y="116139"/>
                  <a:pt x="2582627" y="105071"/>
                </a:cubicBezTo>
                <a:cubicBezTo>
                  <a:pt x="2584676" y="94002"/>
                  <a:pt x="2586409" y="83648"/>
                  <a:pt x="2587828" y="74010"/>
                </a:cubicBezTo>
                <a:lnTo>
                  <a:pt x="2369286" y="74010"/>
                </a:lnTo>
                <a:lnTo>
                  <a:pt x="2365629" y="61265"/>
                </a:lnTo>
                <a:lnTo>
                  <a:pt x="2525649" y="61265"/>
                </a:lnTo>
                <a:cubicBezTo>
                  <a:pt x="2522230" y="51255"/>
                  <a:pt x="2517181" y="41786"/>
                  <a:pt x="2510504" y="32858"/>
                </a:cubicBezTo>
                <a:cubicBezTo>
                  <a:pt x="2503827" y="23930"/>
                  <a:pt x="2496836" y="16626"/>
                  <a:pt x="2489530" y="10945"/>
                </a:cubicBezTo>
                <a:lnTo>
                  <a:pt x="2492273" y="8201"/>
                </a:lnTo>
                <a:cubicBezTo>
                  <a:pt x="2506835" y="6179"/>
                  <a:pt x="2519442" y="5425"/>
                  <a:pt x="2530096" y="5939"/>
                </a:cubicBezTo>
                <a:close/>
                <a:moveTo>
                  <a:pt x="843000" y="0"/>
                </a:moveTo>
                <a:cubicBezTo>
                  <a:pt x="843304" y="229"/>
                  <a:pt x="846604" y="2870"/>
                  <a:pt x="852898" y="7924"/>
                </a:cubicBezTo>
                <a:cubicBezTo>
                  <a:pt x="859193" y="12978"/>
                  <a:pt x="866656" y="19072"/>
                  <a:pt x="875288" y="26206"/>
                </a:cubicBezTo>
                <a:cubicBezTo>
                  <a:pt x="883919" y="33341"/>
                  <a:pt x="891893" y="40143"/>
                  <a:pt x="899208" y="46612"/>
                </a:cubicBezTo>
                <a:cubicBezTo>
                  <a:pt x="898474" y="49106"/>
                  <a:pt x="896969" y="50946"/>
                  <a:pt x="894693" y="52131"/>
                </a:cubicBezTo>
                <a:cubicBezTo>
                  <a:pt x="892416" y="53316"/>
                  <a:pt x="889654" y="53904"/>
                  <a:pt x="886406" y="53895"/>
                </a:cubicBezTo>
                <a:lnTo>
                  <a:pt x="815139" y="53895"/>
                </a:lnTo>
                <a:cubicBezTo>
                  <a:pt x="807428" y="63895"/>
                  <a:pt x="798945" y="73868"/>
                  <a:pt x="789690" y="83812"/>
                </a:cubicBezTo>
                <a:cubicBezTo>
                  <a:pt x="780435" y="93757"/>
                  <a:pt x="771380" y="102700"/>
                  <a:pt x="762525" y="110643"/>
                </a:cubicBezTo>
                <a:lnTo>
                  <a:pt x="811937" y="110643"/>
                </a:lnTo>
                <a:lnTo>
                  <a:pt x="835236" y="85929"/>
                </a:lnTo>
                <a:lnTo>
                  <a:pt x="883206" y="122022"/>
                </a:lnTo>
                <a:cubicBezTo>
                  <a:pt x="881834" y="123657"/>
                  <a:pt x="879891" y="125179"/>
                  <a:pt x="877376" y="126589"/>
                </a:cubicBezTo>
                <a:cubicBezTo>
                  <a:pt x="874862" y="127998"/>
                  <a:pt x="871776" y="129065"/>
                  <a:pt x="868118" y="129790"/>
                </a:cubicBezTo>
                <a:lnTo>
                  <a:pt x="868118" y="281636"/>
                </a:lnTo>
                <a:cubicBezTo>
                  <a:pt x="867709" y="282892"/>
                  <a:pt x="865216" y="284606"/>
                  <a:pt x="860640" y="286776"/>
                </a:cubicBezTo>
                <a:cubicBezTo>
                  <a:pt x="856063" y="288946"/>
                  <a:pt x="850489" y="290888"/>
                  <a:pt x="843915" y="292602"/>
                </a:cubicBezTo>
                <a:cubicBezTo>
                  <a:pt x="859843" y="299667"/>
                  <a:pt x="870592" y="308153"/>
                  <a:pt x="876162" y="318061"/>
                </a:cubicBezTo>
                <a:cubicBezTo>
                  <a:pt x="881732" y="327968"/>
                  <a:pt x="883251" y="337340"/>
                  <a:pt x="880720" y="346176"/>
                </a:cubicBezTo>
                <a:cubicBezTo>
                  <a:pt x="878188" y="355013"/>
                  <a:pt x="872735" y="361357"/>
                  <a:pt x="864360" y="365208"/>
                </a:cubicBezTo>
                <a:cubicBezTo>
                  <a:pt x="855986" y="369060"/>
                  <a:pt x="845818" y="368463"/>
                  <a:pt x="833857" y="363417"/>
                </a:cubicBezTo>
                <a:cubicBezTo>
                  <a:pt x="828121" y="351319"/>
                  <a:pt x="820497" y="339168"/>
                  <a:pt x="810985" y="326962"/>
                </a:cubicBezTo>
                <a:cubicBezTo>
                  <a:pt x="801473" y="314757"/>
                  <a:pt x="791569" y="303763"/>
                  <a:pt x="781272" y="293979"/>
                </a:cubicBezTo>
                <a:cubicBezTo>
                  <a:pt x="773410" y="311764"/>
                  <a:pt x="760342" y="327102"/>
                  <a:pt x="742069" y="339993"/>
                </a:cubicBezTo>
                <a:cubicBezTo>
                  <a:pt x="723796" y="352884"/>
                  <a:pt x="698163" y="363435"/>
                  <a:pt x="665171" y="371647"/>
                </a:cubicBezTo>
                <a:lnTo>
                  <a:pt x="661055" y="364332"/>
                </a:lnTo>
                <a:cubicBezTo>
                  <a:pt x="690487" y="350388"/>
                  <a:pt x="711384" y="333322"/>
                  <a:pt x="723747" y="313135"/>
                </a:cubicBezTo>
                <a:lnTo>
                  <a:pt x="731674" y="286631"/>
                </a:lnTo>
                <a:lnTo>
                  <a:pt x="732787" y="285746"/>
                </a:lnTo>
                <a:lnTo>
                  <a:pt x="732787" y="282912"/>
                </a:lnTo>
                <a:lnTo>
                  <a:pt x="745898" y="239079"/>
                </a:lnTo>
                <a:cubicBezTo>
                  <a:pt x="748303" y="209895"/>
                  <a:pt x="749286" y="174838"/>
                  <a:pt x="748846" y="133905"/>
                </a:cubicBezTo>
                <a:lnTo>
                  <a:pt x="816054" y="147168"/>
                </a:lnTo>
                <a:lnTo>
                  <a:pt x="816054" y="123387"/>
                </a:lnTo>
                <a:lnTo>
                  <a:pt x="732787" y="123387"/>
                </a:lnTo>
                <a:lnTo>
                  <a:pt x="732787" y="282912"/>
                </a:lnTo>
                <a:lnTo>
                  <a:pt x="731674" y="286631"/>
                </a:lnTo>
                <a:lnTo>
                  <a:pt x="721941" y="294372"/>
                </a:lnTo>
                <a:cubicBezTo>
                  <a:pt x="715015" y="297789"/>
                  <a:pt x="706604" y="300090"/>
                  <a:pt x="696710" y="301277"/>
                </a:cubicBezTo>
                <a:lnTo>
                  <a:pt x="698080" y="302642"/>
                </a:lnTo>
                <a:cubicBezTo>
                  <a:pt x="697347" y="305136"/>
                  <a:pt x="695844" y="306976"/>
                  <a:pt x="693570" y="308161"/>
                </a:cubicBezTo>
                <a:cubicBezTo>
                  <a:pt x="691296" y="309346"/>
                  <a:pt x="688537" y="309934"/>
                  <a:pt x="685293" y="309925"/>
                </a:cubicBezTo>
                <a:lnTo>
                  <a:pt x="611657" y="309925"/>
                </a:lnTo>
                <a:lnTo>
                  <a:pt x="611657" y="372161"/>
                </a:lnTo>
                <a:cubicBezTo>
                  <a:pt x="624183" y="374171"/>
                  <a:pt x="637994" y="375523"/>
                  <a:pt x="653091" y="376219"/>
                </a:cubicBezTo>
                <a:cubicBezTo>
                  <a:pt x="668188" y="376914"/>
                  <a:pt x="684857" y="377238"/>
                  <a:pt x="703097" y="377190"/>
                </a:cubicBezTo>
                <a:cubicBezTo>
                  <a:pt x="714170" y="377194"/>
                  <a:pt x="728286" y="377187"/>
                  <a:pt x="745446" y="377169"/>
                </a:cubicBezTo>
                <a:cubicBezTo>
                  <a:pt x="762605" y="377151"/>
                  <a:pt x="780836" y="377101"/>
                  <a:pt x="800138" y="377019"/>
                </a:cubicBezTo>
                <a:cubicBezTo>
                  <a:pt x="819441" y="376937"/>
                  <a:pt x="837843" y="376801"/>
                  <a:pt x="855345" y="376612"/>
                </a:cubicBezTo>
                <a:cubicBezTo>
                  <a:pt x="872847" y="376422"/>
                  <a:pt x="887478" y="376158"/>
                  <a:pt x="899236" y="375819"/>
                </a:cubicBezTo>
                <a:lnTo>
                  <a:pt x="899208" y="381277"/>
                </a:lnTo>
                <a:cubicBezTo>
                  <a:pt x="887349" y="384601"/>
                  <a:pt x="878492" y="391325"/>
                  <a:pt x="872638" y="401447"/>
                </a:cubicBezTo>
                <a:cubicBezTo>
                  <a:pt x="866784" y="411569"/>
                  <a:pt x="863763" y="422972"/>
                  <a:pt x="863575" y="435655"/>
                </a:cubicBezTo>
                <a:lnTo>
                  <a:pt x="701726" y="435655"/>
                </a:lnTo>
                <a:cubicBezTo>
                  <a:pt x="655501" y="436293"/>
                  <a:pt x="618334" y="430677"/>
                  <a:pt x="590226" y="418808"/>
                </a:cubicBezTo>
                <a:cubicBezTo>
                  <a:pt x="562118" y="406939"/>
                  <a:pt x="540610" y="384987"/>
                  <a:pt x="525704" y="352952"/>
                </a:cubicBezTo>
                <a:cubicBezTo>
                  <a:pt x="520103" y="370466"/>
                  <a:pt x="512331" y="386975"/>
                  <a:pt x="502387" y="402480"/>
                </a:cubicBezTo>
                <a:cubicBezTo>
                  <a:pt x="492443" y="417985"/>
                  <a:pt x="479641" y="431634"/>
                  <a:pt x="463982" y="443427"/>
                </a:cubicBezTo>
                <a:lnTo>
                  <a:pt x="460324" y="438855"/>
                </a:lnTo>
                <a:cubicBezTo>
                  <a:pt x="468328" y="421988"/>
                  <a:pt x="474266" y="403083"/>
                  <a:pt x="478138" y="382142"/>
                </a:cubicBezTo>
                <a:cubicBezTo>
                  <a:pt x="482010" y="361200"/>
                  <a:pt x="484257" y="339849"/>
                  <a:pt x="484878" y="318089"/>
                </a:cubicBezTo>
                <a:cubicBezTo>
                  <a:pt x="485498" y="296329"/>
                  <a:pt x="484934" y="275786"/>
                  <a:pt x="483184" y="256461"/>
                </a:cubicBezTo>
                <a:lnTo>
                  <a:pt x="552221" y="260119"/>
                </a:lnTo>
                <a:lnTo>
                  <a:pt x="552221" y="233115"/>
                </a:lnTo>
                <a:lnTo>
                  <a:pt x="464468" y="233115"/>
                </a:lnTo>
                <a:lnTo>
                  <a:pt x="460810" y="220371"/>
                </a:lnTo>
                <a:lnTo>
                  <a:pt x="611673" y="220371"/>
                </a:lnTo>
                <a:lnTo>
                  <a:pt x="632684" y="191984"/>
                </a:lnTo>
                <a:cubicBezTo>
                  <a:pt x="628516" y="193138"/>
                  <a:pt x="624291" y="194034"/>
                  <a:pt x="620009" y="194674"/>
                </a:cubicBezTo>
                <a:cubicBezTo>
                  <a:pt x="615726" y="195313"/>
                  <a:pt x="611730" y="195637"/>
                  <a:pt x="608018" y="195647"/>
                </a:cubicBezTo>
                <a:lnTo>
                  <a:pt x="597513" y="195647"/>
                </a:lnTo>
                <a:lnTo>
                  <a:pt x="597513" y="180537"/>
                </a:lnTo>
                <a:lnTo>
                  <a:pt x="543506" y="180537"/>
                </a:lnTo>
                <a:lnTo>
                  <a:pt x="543506" y="191526"/>
                </a:lnTo>
                <a:cubicBezTo>
                  <a:pt x="542935" y="194712"/>
                  <a:pt x="537568" y="198527"/>
                  <a:pt x="527405" y="202972"/>
                </a:cubicBezTo>
                <a:cubicBezTo>
                  <a:pt x="517242" y="207417"/>
                  <a:pt x="505709" y="209859"/>
                  <a:pt x="492806" y="210298"/>
                </a:cubicBezTo>
                <a:lnTo>
                  <a:pt x="484127" y="210298"/>
                </a:lnTo>
                <a:lnTo>
                  <a:pt x="484127" y="17831"/>
                </a:lnTo>
                <a:lnTo>
                  <a:pt x="545794" y="41606"/>
                </a:lnTo>
                <a:lnTo>
                  <a:pt x="592478" y="41606"/>
                </a:lnTo>
                <a:lnTo>
                  <a:pt x="619894" y="10973"/>
                </a:lnTo>
                <a:lnTo>
                  <a:pt x="677923" y="54807"/>
                </a:lnTo>
                <a:cubicBezTo>
                  <a:pt x="676561" y="56703"/>
                  <a:pt x="674256" y="58627"/>
                  <a:pt x="671008" y="60579"/>
                </a:cubicBezTo>
                <a:cubicBezTo>
                  <a:pt x="667760" y="62532"/>
                  <a:pt x="663511" y="64113"/>
                  <a:pt x="658263" y="65323"/>
                </a:cubicBezTo>
                <a:lnTo>
                  <a:pt x="658263" y="181929"/>
                </a:lnTo>
                <a:cubicBezTo>
                  <a:pt x="658206" y="182415"/>
                  <a:pt x="657293" y="183159"/>
                  <a:pt x="655522" y="184159"/>
                </a:cubicBezTo>
                <a:cubicBezTo>
                  <a:pt x="653752" y="185160"/>
                  <a:pt x="651468" y="186246"/>
                  <a:pt x="648671" y="187418"/>
                </a:cubicBezTo>
                <a:cubicBezTo>
                  <a:pt x="652944" y="190953"/>
                  <a:pt x="658225" y="195317"/>
                  <a:pt x="664512" y="200510"/>
                </a:cubicBezTo>
                <a:cubicBezTo>
                  <a:pt x="670799" y="205703"/>
                  <a:pt x="677117" y="211096"/>
                  <a:pt x="683466" y="216689"/>
                </a:cubicBezTo>
                <a:lnTo>
                  <a:pt x="683466" y="89590"/>
                </a:lnTo>
                <a:lnTo>
                  <a:pt x="734617" y="110643"/>
                </a:lnTo>
                <a:lnTo>
                  <a:pt x="745597" y="110643"/>
                </a:lnTo>
                <a:cubicBezTo>
                  <a:pt x="745816" y="102386"/>
                  <a:pt x="745950" y="93156"/>
                  <a:pt x="745998" y="82954"/>
                </a:cubicBezTo>
                <a:cubicBezTo>
                  <a:pt x="746045" y="72752"/>
                  <a:pt x="746064" y="63066"/>
                  <a:pt x="746055" y="53895"/>
                </a:cubicBezTo>
                <a:lnTo>
                  <a:pt x="677509" y="53895"/>
                </a:lnTo>
                <a:lnTo>
                  <a:pt x="673843" y="41148"/>
                </a:lnTo>
                <a:lnTo>
                  <a:pt x="811937" y="41148"/>
                </a:ln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dist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DECA725-9383-4FB1-BE81-13B861735EFF}"/>
              </a:ext>
            </a:extLst>
          </p:cNvPr>
          <p:cNvSpPr/>
          <p:nvPr/>
        </p:nvSpPr>
        <p:spPr>
          <a:xfrm>
            <a:off x="3827337" y="4348899"/>
            <a:ext cx="46710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RESEARCH BACKGROUND AND SIGNIFICANCE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65C9AF6A-70B8-4BEC-915C-CD84958CAB20}"/>
              </a:ext>
            </a:extLst>
          </p:cNvPr>
          <p:cNvGrpSpPr/>
          <p:nvPr/>
        </p:nvGrpSpPr>
        <p:grpSpPr>
          <a:xfrm>
            <a:off x="5432997" y="1944877"/>
            <a:ext cx="1228609" cy="1228609"/>
            <a:chOff x="3484493" y="2683728"/>
            <a:chExt cx="1228609" cy="1228609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xmlns="" id="{C4711A01-7442-48EE-83F7-51EB1CE5A964}"/>
                </a:ext>
              </a:extLst>
            </p:cNvPr>
            <p:cNvSpPr/>
            <p:nvPr/>
          </p:nvSpPr>
          <p:spPr>
            <a:xfrm>
              <a:off x="3484493" y="2683728"/>
              <a:ext cx="1228609" cy="122860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xmlns="" id="{C8E05ECB-39A0-41C0-90DF-99F13ECFAF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97684" y="2981325"/>
              <a:ext cx="602226" cy="657226"/>
            </a:xfrm>
            <a:custGeom>
              <a:avLst/>
              <a:gdLst>
                <a:gd name="T0" fmla="*/ 416 w 2758"/>
                <a:gd name="T1" fmla="*/ 3010 h 3010"/>
                <a:gd name="T2" fmla="*/ 211 w 2758"/>
                <a:gd name="T3" fmla="*/ 2441 h 3010"/>
                <a:gd name="T4" fmla="*/ 7 w 2758"/>
                <a:gd name="T5" fmla="*/ 2349 h 3010"/>
                <a:gd name="T6" fmla="*/ 211 w 2758"/>
                <a:gd name="T7" fmla="*/ 2257 h 3010"/>
                <a:gd name="T8" fmla="*/ 107 w 2758"/>
                <a:gd name="T9" fmla="*/ 1880 h 3010"/>
                <a:gd name="T10" fmla="*/ 107 w 2758"/>
                <a:gd name="T11" fmla="*/ 1696 h 3010"/>
                <a:gd name="T12" fmla="*/ 211 w 2758"/>
                <a:gd name="T13" fmla="*/ 1315 h 3010"/>
                <a:gd name="T14" fmla="*/ 9 w 2758"/>
                <a:gd name="T15" fmla="*/ 1223 h 3010"/>
                <a:gd name="T16" fmla="*/ 211 w 2758"/>
                <a:gd name="T17" fmla="*/ 1131 h 3010"/>
                <a:gd name="T18" fmla="*/ 99 w 2758"/>
                <a:gd name="T19" fmla="*/ 752 h 3010"/>
                <a:gd name="T20" fmla="*/ 99 w 2758"/>
                <a:gd name="T21" fmla="*/ 568 h 3010"/>
                <a:gd name="T22" fmla="*/ 211 w 2758"/>
                <a:gd name="T23" fmla="*/ 194 h 3010"/>
                <a:gd name="T24" fmla="*/ 2453 w 2758"/>
                <a:gd name="T25" fmla="*/ 0 h 3010"/>
                <a:gd name="T26" fmla="*/ 2758 w 2758"/>
                <a:gd name="T27" fmla="*/ 2728 h 3010"/>
                <a:gd name="T28" fmla="*/ 415 w 2758"/>
                <a:gd name="T29" fmla="*/ 188 h 3010"/>
                <a:gd name="T30" fmla="*/ 414 w 2758"/>
                <a:gd name="T31" fmla="*/ 568 h 3010"/>
                <a:gd name="T32" fmla="*/ 613 w 2758"/>
                <a:gd name="T33" fmla="*/ 660 h 3010"/>
                <a:gd name="T34" fmla="*/ 414 w 2758"/>
                <a:gd name="T35" fmla="*/ 752 h 3010"/>
                <a:gd name="T36" fmla="*/ 523 w 2758"/>
                <a:gd name="T37" fmla="*/ 1131 h 3010"/>
                <a:gd name="T38" fmla="*/ 523 w 2758"/>
                <a:gd name="T39" fmla="*/ 1315 h 3010"/>
                <a:gd name="T40" fmla="*/ 414 w 2758"/>
                <a:gd name="T41" fmla="*/ 1696 h 3010"/>
                <a:gd name="T42" fmla="*/ 620 w 2758"/>
                <a:gd name="T43" fmla="*/ 1788 h 3010"/>
                <a:gd name="T44" fmla="*/ 414 w 2758"/>
                <a:gd name="T45" fmla="*/ 1880 h 3010"/>
                <a:gd name="T46" fmla="*/ 521 w 2758"/>
                <a:gd name="T47" fmla="*/ 2257 h 3010"/>
                <a:gd name="T48" fmla="*/ 521 w 2758"/>
                <a:gd name="T49" fmla="*/ 2442 h 3010"/>
                <a:gd name="T50" fmla="*/ 414 w 2758"/>
                <a:gd name="T51" fmla="*/ 2822 h 3010"/>
                <a:gd name="T52" fmla="*/ 2045 w 2758"/>
                <a:gd name="T53" fmla="*/ 188 h 3010"/>
                <a:gd name="T54" fmla="*/ 415 w 2758"/>
                <a:gd name="T55" fmla="*/ 188 h 3010"/>
                <a:gd name="T56" fmla="*/ 2453 w 2758"/>
                <a:gd name="T57" fmla="*/ 188 h 3010"/>
                <a:gd name="T58" fmla="*/ 2249 w 2758"/>
                <a:gd name="T59" fmla="*/ 2822 h 3010"/>
                <a:gd name="T60" fmla="*/ 2555 w 2758"/>
                <a:gd name="T61" fmla="*/ 2728 h 3010"/>
                <a:gd name="T62" fmla="*/ 2555 w 2758"/>
                <a:gd name="T63" fmla="*/ 282 h 3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58" h="3010">
                  <a:moveTo>
                    <a:pt x="2453" y="3010"/>
                  </a:moveTo>
                  <a:cubicBezTo>
                    <a:pt x="416" y="3010"/>
                    <a:pt x="416" y="3010"/>
                    <a:pt x="416" y="3010"/>
                  </a:cubicBezTo>
                  <a:cubicBezTo>
                    <a:pt x="343" y="3010"/>
                    <a:pt x="211" y="2977"/>
                    <a:pt x="211" y="2822"/>
                  </a:cubicBezTo>
                  <a:cubicBezTo>
                    <a:pt x="211" y="2441"/>
                    <a:pt x="211" y="2441"/>
                    <a:pt x="211" y="2441"/>
                  </a:cubicBezTo>
                  <a:cubicBezTo>
                    <a:pt x="107" y="2441"/>
                    <a:pt x="107" y="2441"/>
                    <a:pt x="107" y="2441"/>
                  </a:cubicBezTo>
                  <a:cubicBezTo>
                    <a:pt x="52" y="2441"/>
                    <a:pt x="7" y="2400"/>
                    <a:pt x="7" y="2349"/>
                  </a:cubicBezTo>
                  <a:cubicBezTo>
                    <a:pt x="7" y="2298"/>
                    <a:pt x="52" y="2257"/>
                    <a:pt x="107" y="2257"/>
                  </a:cubicBezTo>
                  <a:cubicBezTo>
                    <a:pt x="211" y="2257"/>
                    <a:pt x="211" y="2257"/>
                    <a:pt x="211" y="2257"/>
                  </a:cubicBezTo>
                  <a:cubicBezTo>
                    <a:pt x="211" y="1880"/>
                    <a:pt x="211" y="1880"/>
                    <a:pt x="211" y="1880"/>
                  </a:cubicBezTo>
                  <a:cubicBezTo>
                    <a:pt x="107" y="1880"/>
                    <a:pt x="107" y="1880"/>
                    <a:pt x="107" y="1880"/>
                  </a:cubicBezTo>
                  <a:cubicBezTo>
                    <a:pt x="52" y="1880"/>
                    <a:pt x="7" y="1839"/>
                    <a:pt x="7" y="1787"/>
                  </a:cubicBezTo>
                  <a:cubicBezTo>
                    <a:pt x="7" y="1737"/>
                    <a:pt x="52" y="1696"/>
                    <a:pt x="107" y="1696"/>
                  </a:cubicBezTo>
                  <a:cubicBezTo>
                    <a:pt x="211" y="1696"/>
                    <a:pt x="211" y="1696"/>
                    <a:pt x="211" y="1696"/>
                  </a:cubicBezTo>
                  <a:cubicBezTo>
                    <a:pt x="211" y="1315"/>
                    <a:pt x="211" y="1315"/>
                    <a:pt x="211" y="1315"/>
                  </a:cubicBezTo>
                  <a:cubicBezTo>
                    <a:pt x="109" y="1315"/>
                    <a:pt x="109" y="1315"/>
                    <a:pt x="109" y="1315"/>
                  </a:cubicBezTo>
                  <a:cubicBezTo>
                    <a:pt x="54" y="1315"/>
                    <a:pt x="9" y="1274"/>
                    <a:pt x="9" y="1223"/>
                  </a:cubicBezTo>
                  <a:cubicBezTo>
                    <a:pt x="9" y="1172"/>
                    <a:pt x="54" y="1131"/>
                    <a:pt x="109" y="1131"/>
                  </a:cubicBezTo>
                  <a:cubicBezTo>
                    <a:pt x="211" y="1131"/>
                    <a:pt x="211" y="1131"/>
                    <a:pt x="211" y="1131"/>
                  </a:cubicBezTo>
                  <a:cubicBezTo>
                    <a:pt x="211" y="752"/>
                    <a:pt x="211" y="752"/>
                    <a:pt x="211" y="752"/>
                  </a:cubicBezTo>
                  <a:cubicBezTo>
                    <a:pt x="99" y="752"/>
                    <a:pt x="99" y="752"/>
                    <a:pt x="99" y="752"/>
                  </a:cubicBezTo>
                  <a:cubicBezTo>
                    <a:pt x="44" y="752"/>
                    <a:pt x="0" y="711"/>
                    <a:pt x="0" y="660"/>
                  </a:cubicBezTo>
                  <a:cubicBezTo>
                    <a:pt x="0" y="609"/>
                    <a:pt x="44" y="568"/>
                    <a:pt x="99" y="568"/>
                  </a:cubicBezTo>
                  <a:cubicBezTo>
                    <a:pt x="211" y="568"/>
                    <a:pt x="211" y="568"/>
                    <a:pt x="211" y="568"/>
                  </a:cubicBezTo>
                  <a:cubicBezTo>
                    <a:pt x="211" y="194"/>
                    <a:pt x="211" y="194"/>
                    <a:pt x="211" y="194"/>
                  </a:cubicBezTo>
                  <a:cubicBezTo>
                    <a:pt x="211" y="100"/>
                    <a:pt x="274" y="0"/>
                    <a:pt x="421" y="0"/>
                  </a:cubicBezTo>
                  <a:cubicBezTo>
                    <a:pt x="2453" y="0"/>
                    <a:pt x="2453" y="0"/>
                    <a:pt x="2453" y="0"/>
                  </a:cubicBezTo>
                  <a:cubicBezTo>
                    <a:pt x="2622" y="0"/>
                    <a:pt x="2758" y="126"/>
                    <a:pt x="2758" y="282"/>
                  </a:cubicBezTo>
                  <a:cubicBezTo>
                    <a:pt x="2758" y="2728"/>
                    <a:pt x="2758" y="2728"/>
                    <a:pt x="2758" y="2728"/>
                  </a:cubicBezTo>
                  <a:cubicBezTo>
                    <a:pt x="2758" y="2883"/>
                    <a:pt x="2622" y="3010"/>
                    <a:pt x="2453" y="3010"/>
                  </a:cubicBezTo>
                  <a:close/>
                  <a:moveTo>
                    <a:pt x="415" y="188"/>
                  </a:moveTo>
                  <a:cubicBezTo>
                    <a:pt x="415" y="190"/>
                    <a:pt x="414" y="192"/>
                    <a:pt x="414" y="194"/>
                  </a:cubicBezTo>
                  <a:cubicBezTo>
                    <a:pt x="414" y="568"/>
                    <a:pt x="414" y="568"/>
                    <a:pt x="414" y="568"/>
                  </a:cubicBezTo>
                  <a:cubicBezTo>
                    <a:pt x="513" y="568"/>
                    <a:pt x="513" y="568"/>
                    <a:pt x="513" y="568"/>
                  </a:cubicBezTo>
                  <a:cubicBezTo>
                    <a:pt x="568" y="568"/>
                    <a:pt x="613" y="609"/>
                    <a:pt x="613" y="660"/>
                  </a:cubicBezTo>
                  <a:cubicBezTo>
                    <a:pt x="613" y="711"/>
                    <a:pt x="568" y="752"/>
                    <a:pt x="513" y="752"/>
                  </a:cubicBezTo>
                  <a:cubicBezTo>
                    <a:pt x="414" y="752"/>
                    <a:pt x="414" y="752"/>
                    <a:pt x="414" y="752"/>
                  </a:cubicBezTo>
                  <a:cubicBezTo>
                    <a:pt x="414" y="1131"/>
                    <a:pt x="414" y="1131"/>
                    <a:pt x="414" y="1131"/>
                  </a:cubicBezTo>
                  <a:cubicBezTo>
                    <a:pt x="523" y="1131"/>
                    <a:pt x="523" y="1131"/>
                    <a:pt x="523" y="1131"/>
                  </a:cubicBezTo>
                  <a:cubicBezTo>
                    <a:pt x="578" y="1131"/>
                    <a:pt x="623" y="1172"/>
                    <a:pt x="623" y="1223"/>
                  </a:cubicBezTo>
                  <a:cubicBezTo>
                    <a:pt x="623" y="1274"/>
                    <a:pt x="578" y="1315"/>
                    <a:pt x="523" y="1315"/>
                  </a:cubicBezTo>
                  <a:cubicBezTo>
                    <a:pt x="414" y="1315"/>
                    <a:pt x="414" y="1315"/>
                    <a:pt x="414" y="1315"/>
                  </a:cubicBezTo>
                  <a:cubicBezTo>
                    <a:pt x="414" y="1696"/>
                    <a:pt x="414" y="1696"/>
                    <a:pt x="414" y="1696"/>
                  </a:cubicBezTo>
                  <a:cubicBezTo>
                    <a:pt x="521" y="1696"/>
                    <a:pt x="521" y="1696"/>
                    <a:pt x="521" y="1696"/>
                  </a:cubicBezTo>
                  <a:cubicBezTo>
                    <a:pt x="576" y="1696"/>
                    <a:pt x="620" y="1737"/>
                    <a:pt x="620" y="1788"/>
                  </a:cubicBezTo>
                  <a:cubicBezTo>
                    <a:pt x="620" y="1839"/>
                    <a:pt x="576" y="1880"/>
                    <a:pt x="521" y="1880"/>
                  </a:cubicBezTo>
                  <a:cubicBezTo>
                    <a:pt x="414" y="1880"/>
                    <a:pt x="414" y="1880"/>
                    <a:pt x="414" y="1880"/>
                  </a:cubicBezTo>
                  <a:cubicBezTo>
                    <a:pt x="414" y="2257"/>
                    <a:pt x="414" y="2257"/>
                    <a:pt x="414" y="2257"/>
                  </a:cubicBezTo>
                  <a:cubicBezTo>
                    <a:pt x="521" y="2257"/>
                    <a:pt x="521" y="2257"/>
                    <a:pt x="521" y="2257"/>
                  </a:cubicBezTo>
                  <a:cubicBezTo>
                    <a:pt x="576" y="2257"/>
                    <a:pt x="620" y="2299"/>
                    <a:pt x="620" y="2350"/>
                  </a:cubicBezTo>
                  <a:cubicBezTo>
                    <a:pt x="620" y="2400"/>
                    <a:pt x="576" y="2442"/>
                    <a:pt x="521" y="2442"/>
                  </a:cubicBezTo>
                  <a:cubicBezTo>
                    <a:pt x="414" y="2442"/>
                    <a:pt x="414" y="2442"/>
                    <a:pt x="414" y="2442"/>
                  </a:cubicBezTo>
                  <a:cubicBezTo>
                    <a:pt x="414" y="2822"/>
                    <a:pt x="414" y="2822"/>
                    <a:pt x="414" y="2822"/>
                  </a:cubicBezTo>
                  <a:cubicBezTo>
                    <a:pt x="2045" y="2822"/>
                    <a:pt x="2045" y="2822"/>
                    <a:pt x="2045" y="2822"/>
                  </a:cubicBezTo>
                  <a:cubicBezTo>
                    <a:pt x="2045" y="188"/>
                    <a:pt x="2045" y="188"/>
                    <a:pt x="2045" y="188"/>
                  </a:cubicBezTo>
                  <a:cubicBezTo>
                    <a:pt x="421" y="188"/>
                    <a:pt x="421" y="188"/>
                    <a:pt x="421" y="188"/>
                  </a:cubicBezTo>
                  <a:cubicBezTo>
                    <a:pt x="419" y="188"/>
                    <a:pt x="417" y="188"/>
                    <a:pt x="415" y="188"/>
                  </a:cubicBezTo>
                  <a:close/>
                  <a:moveTo>
                    <a:pt x="2555" y="282"/>
                  </a:moveTo>
                  <a:cubicBezTo>
                    <a:pt x="2555" y="230"/>
                    <a:pt x="2509" y="188"/>
                    <a:pt x="2453" y="188"/>
                  </a:cubicBezTo>
                  <a:cubicBezTo>
                    <a:pt x="2249" y="188"/>
                    <a:pt x="2249" y="188"/>
                    <a:pt x="2249" y="188"/>
                  </a:cubicBezTo>
                  <a:cubicBezTo>
                    <a:pt x="2249" y="2822"/>
                    <a:pt x="2249" y="2822"/>
                    <a:pt x="2249" y="2822"/>
                  </a:cubicBezTo>
                  <a:cubicBezTo>
                    <a:pt x="2453" y="2822"/>
                    <a:pt x="2453" y="2822"/>
                    <a:pt x="2453" y="2822"/>
                  </a:cubicBezTo>
                  <a:cubicBezTo>
                    <a:pt x="2509" y="2822"/>
                    <a:pt x="2555" y="2780"/>
                    <a:pt x="2555" y="2728"/>
                  </a:cubicBezTo>
                  <a:lnTo>
                    <a:pt x="2555" y="282"/>
                  </a:lnTo>
                  <a:close/>
                  <a:moveTo>
                    <a:pt x="2555" y="282"/>
                  </a:moveTo>
                  <a:cubicBezTo>
                    <a:pt x="2555" y="282"/>
                    <a:pt x="2555" y="282"/>
                    <a:pt x="2555" y="282"/>
                  </a:cubicBezTo>
                </a:path>
              </a:pathLst>
            </a:custGeom>
            <a:solidFill>
              <a:srgbClr val="7F2C8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3" name="Author">
            <a:extLst>
              <a:ext uri="{FF2B5EF4-FFF2-40B4-BE49-F238E27FC236}">
                <a16:creationId xmlns:a16="http://schemas.microsoft.com/office/drawing/2014/main" xmlns="" id="{62F59760-FF44-477A-A886-E88CC8594FC1}"/>
              </a:ext>
            </a:extLst>
          </p:cNvPr>
          <p:cNvSpPr/>
          <p:nvPr/>
        </p:nvSpPr>
        <p:spPr>
          <a:xfrm>
            <a:off x="9330354" y="6985000"/>
            <a:ext cx="2861647" cy="53485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大龙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9117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>
            <a:extLst>
              <a:ext uri="{FF2B5EF4-FFF2-40B4-BE49-F238E27FC236}">
                <a16:creationId xmlns:a16="http://schemas.microsoft.com/office/drawing/2014/main" xmlns="" id="{808C19C4-7354-4015-94AB-53942A477DB6}"/>
              </a:ext>
            </a:extLst>
          </p:cNvPr>
          <p:cNvSpPr>
            <a:spLocks noEditPoints="1"/>
          </p:cNvSpPr>
          <p:nvPr/>
        </p:nvSpPr>
        <p:spPr bwMode="auto">
          <a:xfrm>
            <a:off x="7603725" y="1714501"/>
            <a:ext cx="7407675" cy="7429236"/>
          </a:xfrm>
          <a:custGeom>
            <a:avLst/>
            <a:gdLst>
              <a:gd name="T0" fmla="*/ 743 w 795"/>
              <a:gd name="T1" fmla="*/ 555 h 794"/>
              <a:gd name="T2" fmla="*/ 700 w 795"/>
              <a:gd name="T3" fmla="*/ 141 h 794"/>
              <a:gd name="T4" fmla="*/ 677 w 795"/>
              <a:gd name="T5" fmla="*/ 400 h 794"/>
              <a:gd name="T6" fmla="*/ 629 w 795"/>
              <a:gd name="T7" fmla="*/ 566 h 794"/>
              <a:gd name="T8" fmla="*/ 611 w 795"/>
              <a:gd name="T9" fmla="*/ 685 h 794"/>
              <a:gd name="T10" fmla="*/ 603 w 795"/>
              <a:gd name="T11" fmla="*/ 683 h 794"/>
              <a:gd name="T12" fmla="*/ 589 w 795"/>
              <a:gd name="T13" fmla="*/ 745 h 794"/>
              <a:gd name="T14" fmla="*/ 575 w 795"/>
              <a:gd name="T15" fmla="*/ 158 h 794"/>
              <a:gd name="T16" fmla="*/ 568 w 795"/>
              <a:gd name="T17" fmla="*/ 555 h 794"/>
              <a:gd name="T18" fmla="*/ 559 w 795"/>
              <a:gd name="T19" fmla="*/ 535 h 794"/>
              <a:gd name="T20" fmla="*/ 539 w 795"/>
              <a:gd name="T21" fmla="*/ 405 h 794"/>
              <a:gd name="T22" fmla="*/ 534 w 795"/>
              <a:gd name="T23" fmla="*/ 302 h 794"/>
              <a:gd name="T24" fmla="*/ 522 w 795"/>
              <a:gd name="T25" fmla="*/ 774 h 794"/>
              <a:gd name="T26" fmla="*/ 509 w 795"/>
              <a:gd name="T27" fmla="*/ 132 h 794"/>
              <a:gd name="T28" fmla="*/ 499 w 795"/>
              <a:gd name="T29" fmla="*/ 668 h 794"/>
              <a:gd name="T30" fmla="*/ 496 w 795"/>
              <a:gd name="T31" fmla="*/ 319 h 794"/>
              <a:gd name="T32" fmla="*/ 491 w 795"/>
              <a:gd name="T33" fmla="*/ 598 h 794"/>
              <a:gd name="T34" fmla="*/ 486 w 795"/>
              <a:gd name="T35" fmla="*/ 329 h 794"/>
              <a:gd name="T36" fmla="*/ 485 w 795"/>
              <a:gd name="T37" fmla="*/ 738 h 794"/>
              <a:gd name="T38" fmla="*/ 484 w 795"/>
              <a:gd name="T39" fmla="*/ 344 h 794"/>
              <a:gd name="T40" fmla="*/ 475 w 795"/>
              <a:gd name="T41" fmla="*/ 626 h 794"/>
              <a:gd name="T42" fmla="*/ 468 w 795"/>
              <a:gd name="T43" fmla="*/ 218 h 794"/>
              <a:gd name="T44" fmla="*/ 468 w 795"/>
              <a:gd name="T45" fmla="*/ 622 h 794"/>
              <a:gd name="T46" fmla="*/ 456 w 795"/>
              <a:gd name="T47" fmla="*/ 224 h 794"/>
              <a:gd name="T48" fmla="*/ 456 w 795"/>
              <a:gd name="T49" fmla="*/ 561 h 794"/>
              <a:gd name="T50" fmla="*/ 445 w 795"/>
              <a:gd name="T51" fmla="*/ 168 h 794"/>
              <a:gd name="T52" fmla="*/ 439 w 795"/>
              <a:gd name="T53" fmla="*/ 617 h 794"/>
              <a:gd name="T54" fmla="*/ 427 w 795"/>
              <a:gd name="T55" fmla="*/ 500 h 794"/>
              <a:gd name="T56" fmla="*/ 417 w 795"/>
              <a:gd name="T57" fmla="*/ 712 h 794"/>
              <a:gd name="T58" fmla="*/ 403 w 795"/>
              <a:gd name="T59" fmla="*/ 568 h 794"/>
              <a:gd name="T60" fmla="*/ 402 w 795"/>
              <a:gd name="T61" fmla="*/ 192 h 794"/>
              <a:gd name="T62" fmla="*/ 402 w 795"/>
              <a:gd name="T63" fmla="*/ 492 h 794"/>
              <a:gd name="T64" fmla="*/ 400 w 795"/>
              <a:gd name="T65" fmla="*/ 589 h 794"/>
              <a:gd name="T66" fmla="*/ 391 w 795"/>
              <a:gd name="T67" fmla="*/ 193 h 794"/>
              <a:gd name="T68" fmla="*/ 379 w 795"/>
              <a:gd name="T69" fmla="*/ 296 h 794"/>
              <a:gd name="T70" fmla="*/ 373 w 795"/>
              <a:gd name="T71" fmla="*/ 672 h 794"/>
              <a:gd name="T72" fmla="*/ 370 w 795"/>
              <a:gd name="T73" fmla="*/ 610 h 794"/>
              <a:gd name="T74" fmla="*/ 360 w 795"/>
              <a:gd name="T75" fmla="*/ 378 h 794"/>
              <a:gd name="T76" fmla="*/ 349 w 795"/>
              <a:gd name="T77" fmla="*/ 305 h 794"/>
              <a:gd name="T78" fmla="*/ 328 w 795"/>
              <a:gd name="T79" fmla="*/ 14 h 794"/>
              <a:gd name="T80" fmla="*/ 321 w 795"/>
              <a:gd name="T81" fmla="*/ 335 h 794"/>
              <a:gd name="T82" fmla="*/ 311 w 795"/>
              <a:gd name="T83" fmla="*/ 11 h 794"/>
              <a:gd name="T84" fmla="*/ 311 w 795"/>
              <a:gd name="T85" fmla="*/ 498 h 794"/>
              <a:gd name="T86" fmla="*/ 307 w 795"/>
              <a:gd name="T87" fmla="*/ 352 h 794"/>
              <a:gd name="T88" fmla="*/ 302 w 795"/>
              <a:gd name="T89" fmla="*/ 81 h 794"/>
              <a:gd name="T90" fmla="*/ 301 w 795"/>
              <a:gd name="T91" fmla="*/ 481 h 794"/>
              <a:gd name="T92" fmla="*/ 295 w 795"/>
              <a:gd name="T93" fmla="*/ 187 h 794"/>
              <a:gd name="T94" fmla="*/ 293 w 795"/>
              <a:gd name="T95" fmla="*/ 616 h 794"/>
              <a:gd name="T96" fmla="*/ 290 w 795"/>
              <a:gd name="T97" fmla="*/ 469 h 794"/>
              <a:gd name="T98" fmla="*/ 280 w 795"/>
              <a:gd name="T99" fmla="*/ 302 h 794"/>
              <a:gd name="T100" fmla="*/ 280 w 795"/>
              <a:gd name="T101" fmla="*/ 663 h 794"/>
              <a:gd name="T102" fmla="*/ 262 w 795"/>
              <a:gd name="T103" fmla="*/ 355 h 794"/>
              <a:gd name="T104" fmla="*/ 248 w 795"/>
              <a:gd name="T105" fmla="*/ 64 h 794"/>
              <a:gd name="T106" fmla="*/ 239 w 795"/>
              <a:gd name="T107" fmla="*/ 540 h 794"/>
              <a:gd name="T108" fmla="*/ 230 w 795"/>
              <a:gd name="T109" fmla="*/ 706 h 794"/>
              <a:gd name="T110" fmla="*/ 209 w 795"/>
              <a:gd name="T111" fmla="*/ 631 h 794"/>
              <a:gd name="T112" fmla="*/ 205 w 795"/>
              <a:gd name="T113" fmla="*/ 612 h 794"/>
              <a:gd name="T114" fmla="*/ 189 w 795"/>
              <a:gd name="T115" fmla="*/ 61 h 794"/>
              <a:gd name="T116" fmla="*/ 187 w 795"/>
              <a:gd name="T117" fmla="*/ 578 h 794"/>
              <a:gd name="T118" fmla="*/ 173 w 795"/>
              <a:gd name="T119" fmla="*/ 601 h 794"/>
              <a:gd name="T120" fmla="*/ 148 w 795"/>
              <a:gd name="T121" fmla="*/ 177 h 794"/>
              <a:gd name="T122" fmla="*/ 103 w 795"/>
              <a:gd name="T123" fmla="*/ 182 h 794"/>
              <a:gd name="T124" fmla="*/ 68 w 795"/>
              <a:gd name="T125" fmla="*/ 620 h 7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95" h="794">
                <a:moveTo>
                  <a:pt x="770" y="265"/>
                </a:moveTo>
                <a:cubicBezTo>
                  <a:pt x="774" y="277"/>
                  <a:pt x="779" y="289"/>
                  <a:pt x="783" y="302"/>
                </a:cubicBezTo>
                <a:cubicBezTo>
                  <a:pt x="783" y="304"/>
                  <a:pt x="783" y="306"/>
                  <a:pt x="783" y="308"/>
                </a:cubicBezTo>
                <a:cubicBezTo>
                  <a:pt x="789" y="331"/>
                  <a:pt x="795" y="357"/>
                  <a:pt x="792" y="380"/>
                </a:cubicBezTo>
                <a:cubicBezTo>
                  <a:pt x="795" y="400"/>
                  <a:pt x="792" y="420"/>
                  <a:pt x="792" y="439"/>
                </a:cubicBezTo>
                <a:cubicBezTo>
                  <a:pt x="787" y="453"/>
                  <a:pt x="790" y="467"/>
                  <a:pt x="784" y="480"/>
                </a:cubicBezTo>
                <a:cubicBezTo>
                  <a:pt x="781" y="498"/>
                  <a:pt x="775" y="512"/>
                  <a:pt x="772" y="529"/>
                </a:cubicBezTo>
                <a:cubicBezTo>
                  <a:pt x="771" y="530"/>
                  <a:pt x="771" y="532"/>
                  <a:pt x="770" y="534"/>
                </a:cubicBezTo>
                <a:cubicBezTo>
                  <a:pt x="770" y="505"/>
                  <a:pt x="770" y="505"/>
                  <a:pt x="770" y="505"/>
                </a:cubicBezTo>
                <a:cubicBezTo>
                  <a:pt x="773" y="502"/>
                  <a:pt x="774" y="496"/>
                  <a:pt x="774" y="489"/>
                </a:cubicBezTo>
                <a:cubicBezTo>
                  <a:pt x="772" y="490"/>
                  <a:pt x="771" y="490"/>
                  <a:pt x="770" y="491"/>
                </a:cubicBezTo>
                <a:cubicBezTo>
                  <a:pt x="770" y="480"/>
                  <a:pt x="770" y="480"/>
                  <a:pt x="770" y="480"/>
                </a:cubicBezTo>
                <a:cubicBezTo>
                  <a:pt x="777" y="476"/>
                  <a:pt x="780" y="470"/>
                  <a:pt x="780" y="456"/>
                </a:cubicBezTo>
                <a:cubicBezTo>
                  <a:pt x="776" y="457"/>
                  <a:pt x="773" y="459"/>
                  <a:pt x="770" y="460"/>
                </a:cubicBezTo>
                <a:cubicBezTo>
                  <a:pt x="770" y="451"/>
                  <a:pt x="770" y="451"/>
                  <a:pt x="770" y="451"/>
                </a:cubicBezTo>
                <a:cubicBezTo>
                  <a:pt x="780" y="446"/>
                  <a:pt x="785" y="441"/>
                  <a:pt x="785" y="423"/>
                </a:cubicBezTo>
                <a:cubicBezTo>
                  <a:pt x="780" y="423"/>
                  <a:pt x="775" y="426"/>
                  <a:pt x="770" y="429"/>
                </a:cubicBezTo>
                <a:cubicBezTo>
                  <a:pt x="770" y="420"/>
                  <a:pt x="770" y="420"/>
                  <a:pt x="770" y="420"/>
                </a:cubicBezTo>
                <a:cubicBezTo>
                  <a:pt x="783" y="414"/>
                  <a:pt x="786" y="410"/>
                  <a:pt x="785" y="389"/>
                </a:cubicBezTo>
                <a:cubicBezTo>
                  <a:pt x="781" y="390"/>
                  <a:pt x="775" y="393"/>
                  <a:pt x="770" y="397"/>
                </a:cubicBezTo>
                <a:cubicBezTo>
                  <a:pt x="770" y="388"/>
                  <a:pt x="770" y="388"/>
                  <a:pt x="770" y="388"/>
                </a:cubicBezTo>
                <a:cubicBezTo>
                  <a:pt x="781" y="380"/>
                  <a:pt x="787" y="374"/>
                  <a:pt x="783" y="355"/>
                </a:cubicBezTo>
                <a:cubicBezTo>
                  <a:pt x="779" y="357"/>
                  <a:pt x="774" y="360"/>
                  <a:pt x="770" y="363"/>
                </a:cubicBezTo>
                <a:cubicBezTo>
                  <a:pt x="770" y="354"/>
                  <a:pt x="770" y="354"/>
                  <a:pt x="770" y="354"/>
                </a:cubicBezTo>
                <a:cubicBezTo>
                  <a:pt x="777" y="348"/>
                  <a:pt x="780" y="342"/>
                  <a:pt x="780" y="327"/>
                </a:cubicBezTo>
                <a:cubicBezTo>
                  <a:pt x="779" y="325"/>
                  <a:pt x="778" y="323"/>
                  <a:pt x="777" y="321"/>
                </a:cubicBezTo>
                <a:cubicBezTo>
                  <a:pt x="775" y="323"/>
                  <a:pt x="772" y="325"/>
                  <a:pt x="770" y="327"/>
                </a:cubicBezTo>
                <a:cubicBezTo>
                  <a:pt x="770" y="314"/>
                  <a:pt x="770" y="314"/>
                  <a:pt x="770" y="314"/>
                </a:cubicBezTo>
                <a:cubicBezTo>
                  <a:pt x="774" y="308"/>
                  <a:pt x="774" y="300"/>
                  <a:pt x="770" y="288"/>
                </a:cubicBezTo>
                <a:lnTo>
                  <a:pt x="770" y="265"/>
                </a:lnTo>
                <a:close/>
                <a:moveTo>
                  <a:pt x="755" y="228"/>
                </a:moveTo>
                <a:cubicBezTo>
                  <a:pt x="760" y="240"/>
                  <a:pt x="765" y="252"/>
                  <a:pt x="770" y="265"/>
                </a:cubicBezTo>
                <a:cubicBezTo>
                  <a:pt x="770" y="288"/>
                  <a:pt x="770" y="288"/>
                  <a:pt x="770" y="288"/>
                </a:cubicBezTo>
                <a:cubicBezTo>
                  <a:pt x="770" y="287"/>
                  <a:pt x="770" y="287"/>
                  <a:pt x="770" y="287"/>
                </a:cubicBezTo>
                <a:cubicBezTo>
                  <a:pt x="768" y="290"/>
                  <a:pt x="768" y="290"/>
                  <a:pt x="755" y="303"/>
                </a:cubicBezTo>
                <a:cubicBezTo>
                  <a:pt x="755" y="290"/>
                  <a:pt x="755" y="290"/>
                  <a:pt x="755" y="290"/>
                </a:cubicBezTo>
                <a:cubicBezTo>
                  <a:pt x="764" y="281"/>
                  <a:pt x="767" y="274"/>
                  <a:pt x="759" y="256"/>
                </a:cubicBezTo>
                <a:cubicBezTo>
                  <a:pt x="757" y="258"/>
                  <a:pt x="756" y="260"/>
                  <a:pt x="755" y="261"/>
                </a:cubicBezTo>
                <a:cubicBezTo>
                  <a:pt x="755" y="228"/>
                  <a:pt x="755" y="228"/>
                  <a:pt x="755" y="228"/>
                </a:cubicBezTo>
                <a:close/>
                <a:moveTo>
                  <a:pt x="770" y="534"/>
                </a:moveTo>
                <a:cubicBezTo>
                  <a:pt x="765" y="545"/>
                  <a:pt x="760" y="556"/>
                  <a:pt x="755" y="567"/>
                </a:cubicBezTo>
                <a:cubicBezTo>
                  <a:pt x="755" y="540"/>
                  <a:pt x="755" y="540"/>
                  <a:pt x="755" y="540"/>
                </a:cubicBezTo>
                <a:cubicBezTo>
                  <a:pt x="759" y="537"/>
                  <a:pt x="762" y="531"/>
                  <a:pt x="766" y="522"/>
                </a:cubicBezTo>
                <a:cubicBezTo>
                  <a:pt x="762" y="522"/>
                  <a:pt x="759" y="523"/>
                  <a:pt x="755" y="524"/>
                </a:cubicBezTo>
                <a:cubicBezTo>
                  <a:pt x="755" y="514"/>
                  <a:pt x="755" y="514"/>
                  <a:pt x="755" y="514"/>
                </a:cubicBezTo>
                <a:cubicBezTo>
                  <a:pt x="761" y="513"/>
                  <a:pt x="766" y="510"/>
                  <a:pt x="770" y="505"/>
                </a:cubicBezTo>
                <a:cubicBezTo>
                  <a:pt x="770" y="534"/>
                  <a:pt x="770" y="534"/>
                  <a:pt x="770" y="534"/>
                </a:cubicBezTo>
                <a:close/>
                <a:moveTo>
                  <a:pt x="770" y="314"/>
                </a:moveTo>
                <a:cubicBezTo>
                  <a:pt x="770" y="327"/>
                  <a:pt x="770" y="327"/>
                  <a:pt x="770" y="327"/>
                </a:cubicBezTo>
                <a:cubicBezTo>
                  <a:pt x="763" y="333"/>
                  <a:pt x="757" y="338"/>
                  <a:pt x="755" y="344"/>
                </a:cubicBezTo>
                <a:cubicBezTo>
                  <a:pt x="755" y="329"/>
                  <a:pt x="755" y="329"/>
                  <a:pt x="755" y="329"/>
                </a:cubicBezTo>
                <a:cubicBezTo>
                  <a:pt x="762" y="324"/>
                  <a:pt x="767" y="319"/>
                  <a:pt x="770" y="314"/>
                </a:cubicBezTo>
                <a:close/>
                <a:moveTo>
                  <a:pt x="770" y="354"/>
                </a:moveTo>
                <a:cubicBezTo>
                  <a:pt x="770" y="363"/>
                  <a:pt x="770" y="363"/>
                  <a:pt x="770" y="363"/>
                </a:cubicBezTo>
                <a:cubicBezTo>
                  <a:pt x="764" y="368"/>
                  <a:pt x="758" y="374"/>
                  <a:pt x="755" y="380"/>
                </a:cubicBezTo>
                <a:cubicBezTo>
                  <a:pt x="755" y="386"/>
                  <a:pt x="756" y="391"/>
                  <a:pt x="756" y="396"/>
                </a:cubicBezTo>
                <a:cubicBezTo>
                  <a:pt x="761" y="393"/>
                  <a:pt x="766" y="390"/>
                  <a:pt x="770" y="388"/>
                </a:cubicBezTo>
                <a:cubicBezTo>
                  <a:pt x="770" y="397"/>
                  <a:pt x="770" y="397"/>
                  <a:pt x="770" y="397"/>
                </a:cubicBezTo>
                <a:cubicBezTo>
                  <a:pt x="764" y="401"/>
                  <a:pt x="758" y="406"/>
                  <a:pt x="755" y="412"/>
                </a:cubicBezTo>
                <a:cubicBezTo>
                  <a:pt x="755" y="416"/>
                  <a:pt x="755" y="420"/>
                  <a:pt x="755" y="424"/>
                </a:cubicBezTo>
                <a:cubicBezTo>
                  <a:pt x="755" y="364"/>
                  <a:pt x="755" y="364"/>
                  <a:pt x="755" y="364"/>
                </a:cubicBezTo>
                <a:cubicBezTo>
                  <a:pt x="761" y="360"/>
                  <a:pt x="766" y="357"/>
                  <a:pt x="770" y="354"/>
                </a:cubicBezTo>
                <a:close/>
                <a:moveTo>
                  <a:pt x="770" y="420"/>
                </a:moveTo>
                <a:cubicBezTo>
                  <a:pt x="766" y="422"/>
                  <a:pt x="761" y="424"/>
                  <a:pt x="755" y="427"/>
                </a:cubicBezTo>
                <a:cubicBezTo>
                  <a:pt x="755" y="440"/>
                  <a:pt x="755" y="440"/>
                  <a:pt x="755" y="440"/>
                </a:cubicBezTo>
                <a:cubicBezTo>
                  <a:pt x="755" y="439"/>
                  <a:pt x="755" y="438"/>
                  <a:pt x="756" y="438"/>
                </a:cubicBezTo>
                <a:cubicBezTo>
                  <a:pt x="760" y="435"/>
                  <a:pt x="765" y="432"/>
                  <a:pt x="770" y="429"/>
                </a:cubicBezTo>
                <a:cubicBezTo>
                  <a:pt x="770" y="420"/>
                  <a:pt x="770" y="420"/>
                  <a:pt x="770" y="420"/>
                </a:cubicBezTo>
                <a:close/>
                <a:moveTo>
                  <a:pt x="770" y="451"/>
                </a:moveTo>
                <a:cubicBezTo>
                  <a:pt x="770" y="460"/>
                  <a:pt x="770" y="460"/>
                  <a:pt x="770" y="460"/>
                </a:cubicBezTo>
                <a:cubicBezTo>
                  <a:pt x="764" y="463"/>
                  <a:pt x="759" y="464"/>
                  <a:pt x="755" y="467"/>
                </a:cubicBezTo>
                <a:cubicBezTo>
                  <a:pt x="755" y="457"/>
                  <a:pt x="755" y="457"/>
                  <a:pt x="755" y="457"/>
                </a:cubicBezTo>
                <a:cubicBezTo>
                  <a:pt x="761" y="454"/>
                  <a:pt x="766" y="453"/>
                  <a:pt x="770" y="451"/>
                </a:cubicBezTo>
                <a:close/>
                <a:moveTo>
                  <a:pt x="770" y="480"/>
                </a:moveTo>
                <a:cubicBezTo>
                  <a:pt x="770" y="491"/>
                  <a:pt x="770" y="491"/>
                  <a:pt x="770" y="491"/>
                </a:cubicBezTo>
                <a:cubicBezTo>
                  <a:pt x="764" y="494"/>
                  <a:pt x="759" y="495"/>
                  <a:pt x="755" y="497"/>
                </a:cubicBezTo>
                <a:cubicBezTo>
                  <a:pt x="755" y="486"/>
                  <a:pt x="755" y="486"/>
                  <a:pt x="755" y="486"/>
                </a:cubicBezTo>
                <a:cubicBezTo>
                  <a:pt x="761" y="484"/>
                  <a:pt x="766" y="483"/>
                  <a:pt x="770" y="480"/>
                </a:cubicBezTo>
                <a:close/>
                <a:moveTo>
                  <a:pt x="749" y="214"/>
                </a:moveTo>
                <a:cubicBezTo>
                  <a:pt x="751" y="219"/>
                  <a:pt x="753" y="224"/>
                  <a:pt x="755" y="228"/>
                </a:cubicBezTo>
                <a:cubicBezTo>
                  <a:pt x="755" y="261"/>
                  <a:pt x="755" y="261"/>
                  <a:pt x="755" y="261"/>
                </a:cubicBezTo>
                <a:cubicBezTo>
                  <a:pt x="753" y="264"/>
                  <a:pt x="752" y="266"/>
                  <a:pt x="749" y="269"/>
                </a:cubicBezTo>
                <a:cubicBezTo>
                  <a:pt x="749" y="253"/>
                  <a:pt x="749" y="253"/>
                  <a:pt x="749" y="253"/>
                </a:cubicBezTo>
                <a:cubicBezTo>
                  <a:pt x="753" y="246"/>
                  <a:pt x="755" y="238"/>
                  <a:pt x="749" y="230"/>
                </a:cubicBezTo>
                <a:cubicBezTo>
                  <a:pt x="749" y="214"/>
                  <a:pt x="749" y="214"/>
                  <a:pt x="749" y="214"/>
                </a:cubicBezTo>
                <a:close/>
                <a:moveTo>
                  <a:pt x="755" y="567"/>
                </a:moveTo>
                <a:cubicBezTo>
                  <a:pt x="753" y="571"/>
                  <a:pt x="751" y="575"/>
                  <a:pt x="749" y="580"/>
                </a:cubicBezTo>
                <a:cubicBezTo>
                  <a:pt x="749" y="564"/>
                  <a:pt x="749" y="564"/>
                  <a:pt x="749" y="564"/>
                </a:cubicBezTo>
                <a:cubicBezTo>
                  <a:pt x="750" y="561"/>
                  <a:pt x="751" y="558"/>
                  <a:pt x="753" y="553"/>
                </a:cubicBezTo>
                <a:cubicBezTo>
                  <a:pt x="749" y="554"/>
                  <a:pt x="749" y="554"/>
                  <a:pt x="749" y="554"/>
                </a:cubicBezTo>
                <a:cubicBezTo>
                  <a:pt x="749" y="544"/>
                  <a:pt x="749" y="544"/>
                  <a:pt x="749" y="544"/>
                </a:cubicBezTo>
                <a:cubicBezTo>
                  <a:pt x="751" y="543"/>
                  <a:pt x="753" y="542"/>
                  <a:pt x="755" y="540"/>
                </a:cubicBezTo>
                <a:cubicBezTo>
                  <a:pt x="755" y="567"/>
                  <a:pt x="755" y="567"/>
                  <a:pt x="755" y="567"/>
                </a:cubicBezTo>
                <a:close/>
                <a:moveTo>
                  <a:pt x="755" y="290"/>
                </a:moveTo>
                <a:cubicBezTo>
                  <a:pt x="755" y="303"/>
                  <a:pt x="755" y="303"/>
                  <a:pt x="755" y="303"/>
                </a:cubicBezTo>
                <a:cubicBezTo>
                  <a:pt x="753" y="305"/>
                  <a:pt x="753" y="305"/>
                  <a:pt x="753" y="305"/>
                </a:cubicBezTo>
                <a:cubicBezTo>
                  <a:pt x="751" y="308"/>
                  <a:pt x="749" y="311"/>
                  <a:pt x="749" y="314"/>
                </a:cubicBezTo>
                <a:cubicBezTo>
                  <a:pt x="749" y="297"/>
                  <a:pt x="749" y="297"/>
                  <a:pt x="749" y="297"/>
                </a:cubicBezTo>
                <a:cubicBezTo>
                  <a:pt x="751" y="294"/>
                  <a:pt x="753" y="292"/>
                  <a:pt x="755" y="290"/>
                </a:cubicBezTo>
                <a:close/>
                <a:moveTo>
                  <a:pt x="755" y="329"/>
                </a:moveTo>
                <a:cubicBezTo>
                  <a:pt x="755" y="344"/>
                  <a:pt x="755" y="344"/>
                  <a:pt x="755" y="344"/>
                </a:cubicBezTo>
                <a:cubicBezTo>
                  <a:pt x="753" y="349"/>
                  <a:pt x="753" y="355"/>
                  <a:pt x="755" y="364"/>
                </a:cubicBezTo>
                <a:cubicBezTo>
                  <a:pt x="755" y="364"/>
                  <a:pt x="755" y="364"/>
                  <a:pt x="755" y="364"/>
                </a:cubicBezTo>
                <a:cubicBezTo>
                  <a:pt x="755" y="424"/>
                  <a:pt x="755" y="424"/>
                  <a:pt x="755" y="424"/>
                </a:cubicBezTo>
                <a:cubicBezTo>
                  <a:pt x="755" y="427"/>
                  <a:pt x="755" y="427"/>
                  <a:pt x="755" y="427"/>
                </a:cubicBezTo>
                <a:cubicBezTo>
                  <a:pt x="755" y="427"/>
                  <a:pt x="755" y="427"/>
                  <a:pt x="755" y="427"/>
                </a:cubicBezTo>
                <a:cubicBezTo>
                  <a:pt x="755" y="440"/>
                  <a:pt x="755" y="440"/>
                  <a:pt x="755" y="440"/>
                </a:cubicBezTo>
                <a:cubicBezTo>
                  <a:pt x="753" y="446"/>
                  <a:pt x="752" y="451"/>
                  <a:pt x="751" y="458"/>
                </a:cubicBezTo>
                <a:cubicBezTo>
                  <a:pt x="753" y="458"/>
                  <a:pt x="754" y="457"/>
                  <a:pt x="755" y="457"/>
                </a:cubicBezTo>
                <a:cubicBezTo>
                  <a:pt x="755" y="467"/>
                  <a:pt x="755" y="467"/>
                  <a:pt x="755" y="467"/>
                </a:cubicBezTo>
                <a:cubicBezTo>
                  <a:pt x="752" y="469"/>
                  <a:pt x="750" y="471"/>
                  <a:pt x="749" y="475"/>
                </a:cubicBezTo>
                <a:cubicBezTo>
                  <a:pt x="749" y="408"/>
                  <a:pt x="749" y="408"/>
                  <a:pt x="749" y="408"/>
                </a:cubicBezTo>
                <a:cubicBezTo>
                  <a:pt x="749" y="407"/>
                  <a:pt x="749" y="406"/>
                  <a:pt x="750" y="405"/>
                </a:cubicBezTo>
                <a:cubicBezTo>
                  <a:pt x="749" y="400"/>
                  <a:pt x="749" y="395"/>
                  <a:pt x="749" y="390"/>
                </a:cubicBezTo>
                <a:cubicBezTo>
                  <a:pt x="749" y="328"/>
                  <a:pt x="749" y="328"/>
                  <a:pt x="749" y="328"/>
                </a:cubicBezTo>
                <a:cubicBezTo>
                  <a:pt x="749" y="330"/>
                  <a:pt x="749" y="331"/>
                  <a:pt x="750" y="333"/>
                </a:cubicBezTo>
                <a:cubicBezTo>
                  <a:pt x="752" y="332"/>
                  <a:pt x="753" y="331"/>
                  <a:pt x="755" y="329"/>
                </a:cubicBezTo>
                <a:close/>
                <a:moveTo>
                  <a:pt x="755" y="486"/>
                </a:moveTo>
                <a:cubicBezTo>
                  <a:pt x="755" y="497"/>
                  <a:pt x="755" y="497"/>
                  <a:pt x="755" y="497"/>
                </a:cubicBezTo>
                <a:cubicBezTo>
                  <a:pt x="753" y="497"/>
                  <a:pt x="751" y="498"/>
                  <a:pt x="749" y="498"/>
                </a:cubicBezTo>
                <a:cubicBezTo>
                  <a:pt x="749" y="488"/>
                  <a:pt x="749" y="488"/>
                  <a:pt x="749" y="488"/>
                </a:cubicBezTo>
                <a:cubicBezTo>
                  <a:pt x="751" y="487"/>
                  <a:pt x="753" y="486"/>
                  <a:pt x="755" y="486"/>
                </a:cubicBezTo>
                <a:close/>
                <a:moveTo>
                  <a:pt x="755" y="514"/>
                </a:moveTo>
                <a:cubicBezTo>
                  <a:pt x="755" y="524"/>
                  <a:pt x="755" y="524"/>
                  <a:pt x="755" y="524"/>
                </a:cubicBezTo>
                <a:cubicBezTo>
                  <a:pt x="753" y="524"/>
                  <a:pt x="751" y="524"/>
                  <a:pt x="749" y="525"/>
                </a:cubicBezTo>
                <a:cubicBezTo>
                  <a:pt x="749" y="516"/>
                  <a:pt x="749" y="516"/>
                  <a:pt x="749" y="516"/>
                </a:cubicBezTo>
                <a:cubicBezTo>
                  <a:pt x="751" y="516"/>
                  <a:pt x="753" y="515"/>
                  <a:pt x="755" y="514"/>
                </a:cubicBezTo>
                <a:close/>
                <a:moveTo>
                  <a:pt x="747" y="211"/>
                </a:moveTo>
                <a:cubicBezTo>
                  <a:pt x="747" y="212"/>
                  <a:pt x="748" y="213"/>
                  <a:pt x="749" y="214"/>
                </a:cubicBezTo>
                <a:cubicBezTo>
                  <a:pt x="749" y="230"/>
                  <a:pt x="749" y="230"/>
                  <a:pt x="749" y="230"/>
                </a:cubicBezTo>
                <a:cubicBezTo>
                  <a:pt x="748" y="229"/>
                  <a:pt x="747" y="228"/>
                  <a:pt x="747" y="227"/>
                </a:cubicBezTo>
                <a:cubicBezTo>
                  <a:pt x="747" y="211"/>
                  <a:pt x="747" y="211"/>
                  <a:pt x="747" y="211"/>
                </a:cubicBezTo>
                <a:close/>
                <a:moveTo>
                  <a:pt x="749" y="580"/>
                </a:moveTo>
                <a:cubicBezTo>
                  <a:pt x="747" y="584"/>
                  <a:pt x="747" y="584"/>
                  <a:pt x="747" y="584"/>
                </a:cubicBezTo>
                <a:cubicBezTo>
                  <a:pt x="747" y="567"/>
                  <a:pt x="747" y="567"/>
                  <a:pt x="747" y="567"/>
                </a:cubicBezTo>
                <a:cubicBezTo>
                  <a:pt x="747" y="566"/>
                  <a:pt x="748" y="565"/>
                  <a:pt x="749" y="564"/>
                </a:cubicBezTo>
                <a:cubicBezTo>
                  <a:pt x="749" y="580"/>
                  <a:pt x="749" y="580"/>
                  <a:pt x="749" y="580"/>
                </a:cubicBezTo>
                <a:close/>
                <a:moveTo>
                  <a:pt x="749" y="253"/>
                </a:moveTo>
                <a:cubicBezTo>
                  <a:pt x="749" y="269"/>
                  <a:pt x="749" y="269"/>
                  <a:pt x="749" y="269"/>
                </a:cubicBezTo>
                <a:cubicBezTo>
                  <a:pt x="747" y="271"/>
                  <a:pt x="747" y="271"/>
                  <a:pt x="747" y="271"/>
                </a:cubicBezTo>
                <a:cubicBezTo>
                  <a:pt x="747" y="255"/>
                  <a:pt x="747" y="255"/>
                  <a:pt x="747" y="255"/>
                </a:cubicBezTo>
                <a:cubicBezTo>
                  <a:pt x="747" y="255"/>
                  <a:pt x="748" y="254"/>
                  <a:pt x="749" y="253"/>
                </a:cubicBezTo>
                <a:close/>
                <a:moveTo>
                  <a:pt x="749" y="297"/>
                </a:moveTo>
                <a:cubicBezTo>
                  <a:pt x="749" y="314"/>
                  <a:pt x="749" y="314"/>
                  <a:pt x="749" y="314"/>
                </a:cubicBezTo>
                <a:cubicBezTo>
                  <a:pt x="747" y="318"/>
                  <a:pt x="747" y="322"/>
                  <a:pt x="749" y="328"/>
                </a:cubicBezTo>
                <a:cubicBezTo>
                  <a:pt x="749" y="390"/>
                  <a:pt x="749" y="390"/>
                  <a:pt x="749" y="390"/>
                </a:cubicBezTo>
                <a:cubicBezTo>
                  <a:pt x="748" y="382"/>
                  <a:pt x="748" y="374"/>
                  <a:pt x="747" y="366"/>
                </a:cubicBezTo>
                <a:cubicBezTo>
                  <a:pt x="747" y="298"/>
                  <a:pt x="747" y="298"/>
                  <a:pt x="747" y="298"/>
                </a:cubicBezTo>
                <a:cubicBezTo>
                  <a:pt x="747" y="298"/>
                  <a:pt x="748" y="297"/>
                  <a:pt x="749" y="297"/>
                </a:cubicBezTo>
                <a:close/>
                <a:moveTo>
                  <a:pt x="749" y="408"/>
                </a:moveTo>
                <a:cubicBezTo>
                  <a:pt x="749" y="475"/>
                  <a:pt x="749" y="475"/>
                  <a:pt x="749" y="475"/>
                </a:cubicBezTo>
                <a:cubicBezTo>
                  <a:pt x="748" y="476"/>
                  <a:pt x="747" y="477"/>
                  <a:pt x="747" y="478"/>
                </a:cubicBezTo>
                <a:cubicBezTo>
                  <a:pt x="747" y="437"/>
                  <a:pt x="747" y="437"/>
                  <a:pt x="747" y="437"/>
                </a:cubicBezTo>
                <a:cubicBezTo>
                  <a:pt x="747" y="436"/>
                  <a:pt x="748" y="435"/>
                  <a:pt x="748" y="435"/>
                </a:cubicBezTo>
                <a:cubicBezTo>
                  <a:pt x="747" y="425"/>
                  <a:pt x="747" y="417"/>
                  <a:pt x="749" y="408"/>
                </a:cubicBezTo>
                <a:close/>
                <a:moveTo>
                  <a:pt x="749" y="488"/>
                </a:moveTo>
                <a:cubicBezTo>
                  <a:pt x="749" y="498"/>
                  <a:pt x="749" y="498"/>
                  <a:pt x="749" y="498"/>
                </a:cubicBezTo>
                <a:cubicBezTo>
                  <a:pt x="748" y="499"/>
                  <a:pt x="747" y="499"/>
                  <a:pt x="747" y="499"/>
                </a:cubicBezTo>
                <a:cubicBezTo>
                  <a:pt x="747" y="488"/>
                  <a:pt x="747" y="488"/>
                  <a:pt x="747" y="488"/>
                </a:cubicBezTo>
                <a:cubicBezTo>
                  <a:pt x="749" y="488"/>
                  <a:pt x="749" y="488"/>
                  <a:pt x="749" y="488"/>
                </a:cubicBezTo>
                <a:close/>
                <a:moveTo>
                  <a:pt x="749" y="516"/>
                </a:moveTo>
                <a:cubicBezTo>
                  <a:pt x="749" y="525"/>
                  <a:pt x="749" y="525"/>
                  <a:pt x="749" y="525"/>
                </a:cubicBezTo>
                <a:cubicBezTo>
                  <a:pt x="748" y="525"/>
                  <a:pt x="747" y="525"/>
                  <a:pt x="747" y="525"/>
                </a:cubicBezTo>
                <a:cubicBezTo>
                  <a:pt x="747" y="516"/>
                  <a:pt x="747" y="516"/>
                  <a:pt x="747" y="516"/>
                </a:cubicBezTo>
                <a:cubicBezTo>
                  <a:pt x="747" y="516"/>
                  <a:pt x="748" y="516"/>
                  <a:pt x="749" y="516"/>
                </a:cubicBezTo>
                <a:close/>
                <a:moveTo>
                  <a:pt x="749" y="544"/>
                </a:moveTo>
                <a:cubicBezTo>
                  <a:pt x="749" y="554"/>
                  <a:pt x="749" y="554"/>
                  <a:pt x="749" y="554"/>
                </a:cubicBezTo>
                <a:cubicBezTo>
                  <a:pt x="747" y="554"/>
                  <a:pt x="747" y="554"/>
                  <a:pt x="747" y="554"/>
                </a:cubicBezTo>
                <a:cubicBezTo>
                  <a:pt x="747" y="545"/>
                  <a:pt x="747" y="545"/>
                  <a:pt x="747" y="545"/>
                </a:cubicBezTo>
                <a:cubicBezTo>
                  <a:pt x="747" y="544"/>
                  <a:pt x="748" y="544"/>
                  <a:pt x="749" y="544"/>
                </a:cubicBezTo>
                <a:close/>
                <a:moveTo>
                  <a:pt x="743" y="202"/>
                </a:moveTo>
                <a:cubicBezTo>
                  <a:pt x="744" y="205"/>
                  <a:pt x="746" y="208"/>
                  <a:pt x="747" y="211"/>
                </a:cubicBezTo>
                <a:cubicBezTo>
                  <a:pt x="747" y="227"/>
                  <a:pt x="747" y="227"/>
                  <a:pt x="747" y="227"/>
                </a:cubicBezTo>
                <a:cubicBezTo>
                  <a:pt x="746" y="227"/>
                  <a:pt x="746" y="226"/>
                  <a:pt x="745" y="225"/>
                </a:cubicBezTo>
                <a:cubicBezTo>
                  <a:pt x="744" y="226"/>
                  <a:pt x="744" y="227"/>
                  <a:pt x="743" y="228"/>
                </a:cubicBezTo>
                <a:cubicBezTo>
                  <a:pt x="743" y="202"/>
                  <a:pt x="743" y="202"/>
                  <a:pt x="743" y="202"/>
                </a:cubicBezTo>
                <a:close/>
                <a:moveTo>
                  <a:pt x="747" y="584"/>
                </a:moveTo>
                <a:cubicBezTo>
                  <a:pt x="746" y="586"/>
                  <a:pt x="744" y="589"/>
                  <a:pt x="743" y="592"/>
                </a:cubicBezTo>
                <a:cubicBezTo>
                  <a:pt x="743" y="571"/>
                  <a:pt x="743" y="571"/>
                  <a:pt x="743" y="571"/>
                </a:cubicBezTo>
                <a:cubicBezTo>
                  <a:pt x="744" y="569"/>
                  <a:pt x="746" y="568"/>
                  <a:pt x="747" y="567"/>
                </a:cubicBezTo>
                <a:cubicBezTo>
                  <a:pt x="747" y="584"/>
                  <a:pt x="747" y="584"/>
                  <a:pt x="747" y="584"/>
                </a:cubicBezTo>
                <a:close/>
                <a:moveTo>
                  <a:pt x="747" y="255"/>
                </a:moveTo>
                <a:cubicBezTo>
                  <a:pt x="747" y="271"/>
                  <a:pt x="747" y="271"/>
                  <a:pt x="747" y="271"/>
                </a:cubicBezTo>
                <a:cubicBezTo>
                  <a:pt x="744" y="274"/>
                  <a:pt x="744" y="274"/>
                  <a:pt x="744" y="274"/>
                </a:cubicBezTo>
                <a:cubicBezTo>
                  <a:pt x="743" y="275"/>
                  <a:pt x="743" y="276"/>
                  <a:pt x="743" y="276"/>
                </a:cubicBezTo>
                <a:cubicBezTo>
                  <a:pt x="743" y="261"/>
                  <a:pt x="743" y="261"/>
                  <a:pt x="743" y="261"/>
                </a:cubicBezTo>
                <a:cubicBezTo>
                  <a:pt x="744" y="259"/>
                  <a:pt x="746" y="258"/>
                  <a:pt x="747" y="255"/>
                </a:cubicBezTo>
                <a:close/>
                <a:moveTo>
                  <a:pt x="747" y="298"/>
                </a:moveTo>
                <a:cubicBezTo>
                  <a:pt x="747" y="366"/>
                  <a:pt x="747" y="366"/>
                  <a:pt x="747" y="366"/>
                </a:cubicBezTo>
                <a:cubicBezTo>
                  <a:pt x="747" y="362"/>
                  <a:pt x="746" y="359"/>
                  <a:pt x="745" y="356"/>
                </a:cubicBezTo>
                <a:cubicBezTo>
                  <a:pt x="745" y="350"/>
                  <a:pt x="745" y="345"/>
                  <a:pt x="745" y="339"/>
                </a:cubicBezTo>
                <a:cubicBezTo>
                  <a:pt x="744" y="337"/>
                  <a:pt x="743" y="336"/>
                  <a:pt x="743" y="334"/>
                </a:cubicBezTo>
                <a:cubicBezTo>
                  <a:pt x="743" y="302"/>
                  <a:pt x="743" y="302"/>
                  <a:pt x="743" y="302"/>
                </a:cubicBezTo>
                <a:cubicBezTo>
                  <a:pt x="743" y="303"/>
                  <a:pt x="743" y="303"/>
                  <a:pt x="743" y="303"/>
                </a:cubicBezTo>
                <a:cubicBezTo>
                  <a:pt x="745" y="301"/>
                  <a:pt x="746" y="300"/>
                  <a:pt x="747" y="298"/>
                </a:cubicBezTo>
                <a:close/>
                <a:moveTo>
                  <a:pt x="747" y="437"/>
                </a:moveTo>
                <a:cubicBezTo>
                  <a:pt x="747" y="478"/>
                  <a:pt x="747" y="478"/>
                  <a:pt x="747" y="478"/>
                </a:cubicBezTo>
                <a:cubicBezTo>
                  <a:pt x="746" y="481"/>
                  <a:pt x="745" y="484"/>
                  <a:pt x="744" y="489"/>
                </a:cubicBezTo>
                <a:cubicBezTo>
                  <a:pt x="745" y="488"/>
                  <a:pt x="746" y="488"/>
                  <a:pt x="747" y="488"/>
                </a:cubicBezTo>
                <a:cubicBezTo>
                  <a:pt x="747" y="499"/>
                  <a:pt x="747" y="499"/>
                  <a:pt x="747" y="499"/>
                </a:cubicBezTo>
                <a:cubicBezTo>
                  <a:pt x="745" y="500"/>
                  <a:pt x="744" y="500"/>
                  <a:pt x="743" y="502"/>
                </a:cubicBezTo>
                <a:cubicBezTo>
                  <a:pt x="743" y="467"/>
                  <a:pt x="743" y="467"/>
                  <a:pt x="743" y="467"/>
                </a:cubicBezTo>
                <a:cubicBezTo>
                  <a:pt x="743" y="466"/>
                  <a:pt x="743" y="466"/>
                  <a:pt x="744" y="465"/>
                </a:cubicBezTo>
                <a:cubicBezTo>
                  <a:pt x="744" y="456"/>
                  <a:pt x="743" y="446"/>
                  <a:pt x="747" y="437"/>
                </a:cubicBezTo>
                <a:close/>
                <a:moveTo>
                  <a:pt x="747" y="516"/>
                </a:moveTo>
                <a:cubicBezTo>
                  <a:pt x="747" y="525"/>
                  <a:pt x="747" y="525"/>
                  <a:pt x="747" y="525"/>
                </a:cubicBezTo>
                <a:cubicBezTo>
                  <a:pt x="745" y="526"/>
                  <a:pt x="744" y="526"/>
                  <a:pt x="743" y="526"/>
                </a:cubicBezTo>
                <a:cubicBezTo>
                  <a:pt x="743" y="517"/>
                  <a:pt x="743" y="517"/>
                  <a:pt x="743" y="517"/>
                </a:cubicBezTo>
                <a:cubicBezTo>
                  <a:pt x="744" y="517"/>
                  <a:pt x="746" y="517"/>
                  <a:pt x="747" y="516"/>
                </a:cubicBezTo>
                <a:close/>
                <a:moveTo>
                  <a:pt x="747" y="545"/>
                </a:moveTo>
                <a:cubicBezTo>
                  <a:pt x="747" y="554"/>
                  <a:pt x="747" y="554"/>
                  <a:pt x="747" y="554"/>
                </a:cubicBezTo>
                <a:cubicBezTo>
                  <a:pt x="743" y="555"/>
                  <a:pt x="743" y="555"/>
                  <a:pt x="743" y="555"/>
                </a:cubicBezTo>
                <a:cubicBezTo>
                  <a:pt x="743" y="546"/>
                  <a:pt x="743" y="546"/>
                  <a:pt x="743" y="546"/>
                </a:cubicBezTo>
                <a:cubicBezTo>
                  <a:pt x="744" y="545"/>
                  <a:pt x="746" y="545"/>
                  <a:pt x="747" y="545"/>
                </a:cubicBezTo>
                <a:close/>
                <a:moveTo>
                  <a:pt x="731" y="184"/>
                </a:moveTo>
                <a:cubicBezTo>
                  <a:pt x="734" y="188"/>
                  <a:pt x="737" y="192"/>
                  <a:pt x="740" y="197"/>
                </a:cubicBezTo>
                <a:cubicBezTo>
                  <a:pt x="741" y="199"/>
                  <a:pt x="742" y="200"/>
                  <a:pt x="743" y="202"/>
                </a:cubicBezTo>
                <a:cubicBezTo>
                  <a:pt x="743" y="228"/>
                  <a:pt x="743" y="228"/>
                  <a:pt x="743" y="228"/>
                </a:cubicBezTo>
                <a:cubicBezTo>
                  <a:pt x="739" y="234"/>
                  <a:pt x="734" y="241"/>
                  <a:pt x="731" y="248"/>
                </a:cubicBezTo>
                <a:cubicBezTo>
                  <a:pt x="731" y="231"/>
                  <a:pt x="731" y="231"/>
                  <a:pt x="731" y="231"/>
                </a:cubicBezTo>
                <a:cubicBezTo>
                  <a:pt x="737" y="220"/>
                  <a:pt x="739" y="211"/>
                  <a:pt x="731" y="198"/>
                </a:cubicBezTo>
                <a:cubicBezTo>
                  <a:pt x="731" y="184"/>
                  <a:pt x="731" y="184"/>
                  <a:pt x="731" y="184"/>
                </a:cubicBezTo>
                <a:close/>
                <a:moveTo>
                  <a:pt x="743" y="592"/>
                </a:moveTo>
                <a:cubicBezTo>
                  <a:pt x="742" y="594"/>
                  <a:pt x="741" y="596"/>
                  <a:pt x="740" y="598"/>
                </a:cubicBezTo>
                <a:cubicBezTo>
                  <a:pt x="736" y="602"/>
                  <a:pt x="734" y="606"/>
                  <a:pt x="731" y="611"/>
                </a:cubicBezTo>
                <a:cubicBezTo>
                  <a:pt x="731" y="596"/>
                  <a:pt x="731" y="596"/>
                  <a:pt x="731" y="596"/>
                </a:cubicBezTo>
                <a:cubicBezTo>
                  <a:pt x="733" y="594"/>
                  <a:pt x="735" y="590"/>
                  <a:pt x="738" y="585"/>
                </a:cubicBezTo>
                <a:cubicBezTo>
                  <a:pt x="736" y="585"/>
                  <a:pt x="733" y="585"/>
                  <a:pt x="731" y="585"/>
                </a:cubicBezTo>
                <a:cubicBezTo>
                  <a:pt x="731" y="575"/>
                  <a:pt x="731" y="575"/>
                  <a:pt x="731" y="575"/>
                </a:cubicBezTo>
                <a:cubicBezTo>
                  <a:pt x="735" y="574"/>
                  <a:pt x="739" y="573"/>
                  <a:pt x="743" y="571"/>
                </a:cubicBezTo>
                <a:cubicBezTo>
                  <a:pt x="743" y="592"/>
                  <a:pt x="743" y="592"/>
                  <a:pt x="743" y="592"/>
                </a:cubicBezTo>
                <a:close/>
                <a:moveTo>
                  <a:pt x="743" y="261"/>
                </a:moveTo>
                <a:cubicBezTo>
                  <a:pt x="743" y="276"/>
                  <a:pt x="743" y="276"/>
                  <a:pt x="743" y="276"/>
                </a:cubicBezTo>
                <a:cubicBezTo>
                  <a:pt x="738" y="287"/>
                  <a:pt x="739" y="290"/>
                  <a:pt x="743" y="302"/>
                </a:cubicBezTo>
                <a:cubicBezTo>
                  <a:pt x="743" y="334"/>
                  <a:pt x="743" y="334"/>
                  <a:pt x="743" y="334"/>
                </a:cubicBezTo>
                <a:cubicBezTo>
                  <a:pt x="740" y="326"/>
                  <a:pt x="739" y="319"/>
                  <a:pt x="739" y="310"/>
                </a:cubicBezTo>
                <a:cubicBezTo>
                  <a:pt x="734" y="302"/>
                  <a:pt x="731" y="293"/>
                  <a:pt x="731" y="284"/>
                </a:cubicBezTo>
                <a:cubicBezTo>
                  <a:pt x="731" y="266"/>
                  <a:pt x="731" y="266"/>
                  <a:pt x="731" y="266"/>
                </a:cubicBezTo>
                <a:cubicBezTo>
                  <a:pt x="732" y="268"/>
                  <a:pt x="732" y="270"/>
                  <a:pt x="734" y="273"/>
                </a:cubicBezTo>
                <a:cubicBezTo>
                  <a:pt x="736" y="269"/>
                  <a:pt x="740" y="265"/>
                  <a:pt x="743" y="261"/>
                </a:cubicBezTo>
                <a:close/>
                <a:moveTo>
                  <a:pt x="743" y="467"/>
                </a:moveTo>
                <a:cubicBezTo>
                  <a:pt x="743" y="502"/>
                  <a:pt x="743" y="502"/>
                  <a:pt x="743" y="502"/>
                </a:cubicBezTo>
                <a:cubicBezTo>
                  <a:pt x="740" y="504"/>
                  <a:pt x="738" y="509"/>
                  <a:pt x="736" y="518"/>
                </a:cubicBezTo>
                <a:cubicBezTo>
                  <a:pt x="738" y="518"/>
                  <a:pt x="740" y="517"/>
                  <a:pt x="743" y="517"/>
                </a:cubicBezTo>
                <a:cubicBezTo>
                  <a:pt x="743" y="526"/>
                  <a:pt x="743" y="526"/>
                  <a:pt x="743" y="526"/>
                </a:cubicBezTo>
                <a:cubicBezTo>
                  <a:pt x="738" y="528"/>
                  <a:pt x="734" y="529"/>
                  <a:pt x="731" y="531"/>
                </a:cubicBezTo>
                <a:cubicBezTo>
                  <a:pt x="731" y="506"/>
                  <a:pt x="731" y="506"/>
                  <a:pt x="731" y="506"/>
                </a:cubicBezTo>
                <a:cubicBezTo>
                  <a:pt x="732" y="503"/>
                  <a:pt x="734" y="499"/>
                  <a:pt x="737" y="495"/>
                </a:cubicBezTo>
                <a:cubicBezTo>
                  <a:pt x="738" y="483"/>
                  <a:pt x="738" y="477"/>
                  <a:pt x="743" y="467"/>
                </a:cubicBezTo>
                <a:close/>
                <a:moveTo>
                  <a:pt x="743" y="546"/>
                </a:moveTo>
                <a:cubicBezTo>
                  <a:pt x="743" y="555"/>
                  <a:pt x="743" y="555"/>
                  <a:pt x="743" y="555"/>
                </a:cubicBezTo>
                <a:cubicBezTo>
                  <a:pt x="737" y="555"/>
                  <a:pt x="734" y="556"/>
                  <a:pt x="731" y="556"/>
                </a:cubicBezTo>
                <a:cubicBezTo>
                  <a:pt x="731" y="547"/>
                  <a:pt x="731" y="547"/>
                  <a:pt x="731" y="547"/>
                </a:cubicBezTo>
                <a:cubicBezTo>
                  <a:pt x="735" y="547"/>
                  <a:pt x="739" y="546"/>
                  <a:pt x="743" y="546"/>
                </a:cubicBezTo>
                <a:close/>
                <a:moveTo>
                  <a:pt x="718" y="165"/>
                </a:moveTo>
                <a:cubicBezTo>
                  <a:pt x="723" y="171"/>
                  <a:pt x="726" y="177"/>
                  <a:pt x="731" y="184"/>
                </a:cubicBezTo>
                <a:cubicBezTo>
                  <a:pt x="731" y="198"/>
                  <a:pt x="731" y="198"/>
                  <a:pt x="731" y="198"/>
                </a:cubicBezTo>
                <a:cubicBezTo>
                  <a:pt x="730" y="197"/>
                  <a:pt x="729" y="196"/>
                  <a:pt x="728" y="194"/>
                </a:cubicBezTo>
                <a:cubicBezTo>
                  <a:pt x="724" y="203"/>
                  <a:pt x="720" y="209"/>
                  <a:pt x="718" y="215"/>
                </a:cubicBezTo>
                <a:cubicBezTo>
                  <a:pt x="718" y="195"/>
                  <a:pt x="718" y="195"/>
                  <a:pt x="718" y="195"/>
                </a:cubicBezTo>
                <a:cubicBezTo>
                  <a:pt x="721" y="188"/>
                  <a:pt x="721" y="181"/>
                  <a:pt x="718" y="175"/>
                </a:cubicBezTo>
                <a:cubicBezTo>
                  <a:pt x="718" y="165"/>
                  <a:pt x="718" y="165"/>
                  <a:pt x="718" y="165"/>
                </a:cubicBezTo>
                <a:close/>
                <a:moveTo>
                  <a:pt x="731" y="611"/>
                </a:moveTo>
                <a:cubicBezTo>
                  <a:pt x="726" y="617"/>
                  <a:pt x="723" y="624"/>
                  <a:pt x="718" y="630"/>
                </a:cubicBezTo>
                <a:cubicBezTo>
                  <a:pt x="718" y="617"/>
                  <a:pt x="718" y="617"/>
                  <a:pt x="718" y="617"/>
                </a:cubicBezTo>
                <a:cubicBezTo>
                  <a:pt x="719" y="616"/>
                  <a:pt x="719" y="615"/>
                  <a:pt x="720" y="613"/>
                </a:cubicBezTo>
                <a:cubicBezTo>
                  <a:pt x="719" y="613"/>
                  <a:pt x="719" y="613"/>
                  <a:pt x="718" y="613"/>
                </a:cubicBezTo>
                <a:cubicBezTo>
                  <a:pt x="718" y="603"/>
                  <a:pt x="718" y="603"/>
                  <a:pt x="718" y="603"/>
                </a:cubicBezTo>
                <a:cubicBezTo>
                  <a:pt x="724" y="602"/>
                  <a:pt x="728" y="600"/>
                  <a:pt x="731" y="596"/>
                </a:cubicBezTo>
                <a:cubicBezTo>
                  <a:pt x="731" y="611"/>
                  <a:pt x="731" y="611"/>
                  <a:pt x="731" y="611"/>
                </a:cubicBezTo>
                <a:close/>
                <a:moveTo>
                  <a:pt x="731" y="231"/>
                </a:moveTo>
                <a:cubicBezTo>
                  <a:pt x="731" y="248"/>
                  <a:pt x="731" y="248"/>
                  <a:pt x="731" y="248"/>
                </a:cubicBezTo>
                <a:cubicBezTo>
                  <a:pt x="730" y="249"/>
                  <a:pt x="729" y="251"/>
                  <a:pt x="728" y="252"/>
                </a:cubicBezTo>
                <a:cubicBezTo>
                  <a:pt x="728" y="258"/>
                  <a:pt x="729" y="262"/>
                  <a:pt x="731" y="266"/>
                </a:cubicBezTo>
                <a:cubicBezTo>
                  <a:pt x="731" y="284"/>
                  <a:pt x="731" y="284"/>
                  <a:pt x="731" y="284"/>
                </a:cubicBezTo>
                <a:cubicBezTo>
                  <a:pt x="731" y="283"/>
                  <a:pt x="731" y="283"/>
                  <a:pt x="731" y="282"/>
                </a:cubicBezTo>
                <a:cubicBezTo>
                  <a:pt x="725" y="271"/>
                  <a:pt x="721" y="264"/>
                  <a:pt x="719" y="252"/>
                </a:cubicBezTo>
                <a:cubicBezTo>
                  <a:pt x="719" y="252"/>
                  <a:pt x="718" y="251"/>
                  <a:pt x="718" y="251"/>
                </a:cubicBezTo>
                <a:cubicBezTo>
                  <a:pt x="718" y="237"/>
                  <a:pt x="718" y="237"/>
                  <a:pt x="718" y="237"/>
                </a:cubicBezTo>
                <a:cubicBezTo>
                  <a:pt x="719" y="239"/>
                  <a:pt x="719" y="241"/>
                  <a:pt x="721" y="243"/>
                </a:cubicBezTo>
                <a:cubicBezTo>
                  <a:pt x="721" y="243"/>
                  <a:pt x="722" y="243"/>
                  <a:pt x="723" y="243"/>
                </a:cubicBezTo>
                <a:cubicBezTo>
                  <a:pt x="726" y="238"/>
                  <a:pt x="729" y="235"/>
                  <a:pt x="731" y="231"/>
                </a:cubicBezTo>
                <a:close/>
                <a:moveTo>
                  <a:pt x="731" y="506"/>
                </a:moveTo>
                <a:cubicBezTo>
                  <a:pt x="731" y="531"/>
                  <a:pt x="731" y="531"/>
                  <a:pt x="731" y="531"/>
                </a:cubicBezTo>
                <a:cubicBezTo>
                  <a:pt x="730" y="532"/>
                  <a:pt x="730" y="532"/>
                  <a:pt x="730" y="532"/>
                </a:cubicBezTo>
                <a:cubicBezTo>
                  <a:pt x="727" y="537"/>
                  <a:pt x="725" y="542"/>
                  <a:pt x="723" y="548"/>
                </a:cubicBezTo>
                <a:cubicBezTo>
                  <a:pt x="726" y="547"/>
                  <a:pt x="728" y="547"/>
                  <a:pt x="731" y="547"/>
                </a:cubicBezTo>
                <a:cubicBezTo>
                  <a:pt x="731" y="556"/>
                  <a:pt x="731" y="556"/>
                  <a:pt x="731" y="556"/>
                </a:cubicBezTo>
                <a:cubicBezTo>
                  <a:pt x="727" y="557"/>
                  <a:pt x="724" y="558"/>
                  <a:pt x="719" y="559"/>
                </a:cubicBezTo>
                <a:cubicBezTo>
                  <a:pt x="719" y="560"/>
                  <a:pt x="718" y="560"/>
                  <a:pt x="718" y="561"/>
                </a:cubicBezTo>
                <a:cubicBezTo>
                  <a:pt x="718" y="541"/>
                  <a:pt x="718" y="541"/>
                  <a:pt x="718" y="541"/>
                </a:cubicBezTo>
                <a:cubicBezTo>
                  <a:pt x="720" y="535"/>
                  <a:pt x="722" y="529"/>
                  <a:pt x="727" y="524"/>
                </a:cubicBezTo>
                <a:cubicBezTo>
                  <a:pt x="728" y="517"/>
                  <a:pt x="729" y="512"/>
                  <a:pt x="731" y="506"/>
                </a:cubicBezTo>
                <a:close/>
                <a:moveTo>
                  <a:pt x="731" y="575"/>
                </a:moveTo>
                <a:cubicBezTo>
                  <a:pt x="731" y="585"/>
                  <a:pt x="731" y="585"/>
                  <a:pt x="731" y="585"/>
                </a:cubicBezTo>
                <a:cubicBezTo>
                  <a:pt x="726" y="584"/>
                  <a:pt x="722" y="584"/>
                  <a:pt x="718" y="585"/>
                </a:cubicBezTo>
                <a:cubicBezTo>
                  <a:pt x="718" y="576"/>
                  <a:pt x="718" y="576"/>
                  <a:pt x="718" y="576"/>
                </a:cubicBezTo>
                <a:cubicBezTo>
                  <a:pt x="722" y="575"/>
                  <a:pt x="727" y="575"/>
                  <a:pt x="731" y="575"/>
                </a:cubicBezTo>
                <a:close/>
                <a:moveTo>
                  <a:pt x="710" y="156"/>
                </a:moveTo>
                <a:cubicBezTo>
                  <a:pt x="713" y="159"/>
                  <a:pt x="715" y="162"/>
                  <a:pt x="718" y="165"/>
                </a:cubicBezTo>
                <a:cubicBezTo>
                  <a:pt x="718" y="175"/>
                  <a:pt x="718" y="175"/>
                  <a:pt x="718" y="175"/>
                </a:cubicBezTo>
                <a:cubicBezTo>
                  <a:pt x="716" y="172"/>
                  <a:pt x="713" y="170"/>
                  <a:pt x="710" y="168"/>
                </a:cubicBezTo>
                <a:cubicBezTo>
                  <a:pt x="710" y="156"/>
                  <a:pt x="710" y="156"/>
                  <a:pt x="710" y="156"/>
                </a:cubicBezTo>
                <a:close/>
                <a:moveTo>
                  <a:pt x="718" y="630"/>
                </a:moveTo>
                <a:cubicBezTo>
                  <a:pt x="716" y="632"/>
                  <a:pt x="714" y="635"/>
                  <a:pt x="712" y="637"/>
                </a:cubicBezTo>
                <a:cubicBezTo>
                  <a:pt x="710" y="640"/>
                  <a:pt x="710" y="640"/>
                  <a:pt x="710" y="640"/>
                </a:cubicBezTo>
                <a:cubicBezTo>
                  <a:pt x="710" y="627"/>
                  <a:pt x="710" y="627"/>
                  <a:pt x="710" y="627"/>
                </a:cubicBezTo>
                <a:cubicBezTo>
                  <a:pt x="713" y="625"/>
                  <a:pt x="715" y="622"/>
                  <a:pt x="718" y="617"/>
                </a:cubicBezTo>
                <a:cubicBezTo>
                  <a:pt x="718" y="630"/>
                  <a:pt x="718" y="630"/>
                  <a:pt x="718" y="630"/>
                </a:cubicBezTo>
                <a:close/>
                <a:moveTo>
                  <a:pt x="718" y="195"/>
                </a:moveTo>
                <a:cubicBezTo>
                  <a:pt x="718" y="215"/>
                  <a:pt x="718" y="215"/>
                  <a:pt x="718" y="215"/>
                </a:cubicBezTo>
                <a:cubicBezTo>
                  <a:pt x="715" y="222"/>
                  <a:pt x="714" y="228"/>
                  <a:pt x="718" y="237"/>
                </a:cubicBezTo>
                <a:cubicBezTo>
                  <a:pt x="718" y="251"/>
                  <a:pt x="718" y="251"/>
                  <a:pt x="718" y="251"/>
                </a:cubicBezTo>
                <a:cubicBezTo>
                  <a:pt x="715" y="246"/>
                  <a:pt x="712" y="241"/>
                  <a:pt x="710" y="236"/>
                </a:cubicBezTo>
                <a:cubicBezTo>
                  <a:pt x="710" y="211"/>
                  <a:pt x="710" y="211"/>
                  <a:pt x="710" y="211"/>
                </a:cubicBezTo>
                <a:cubicBezTo>
                  <a:pt x="713" y="206"/>
                  <a:pt x="716" y="200"/>
                  <a:pt x="718" y="195"/>
                </a:cubicBezTo>
                <a:close/>
                <a:moveTo>
                  <a:pt x="718" y="541"/>
                </a:moveTo>
                <a:cubicBezTo>
                  <a:pt x="718" y="561"/>
                  <a:pt x="718" y="561"/>
                  <a:pt x="718" y="561"/>
                </a:cubicBezTo>
                <a:cubicBezTo>
                  <a:pt x="714" y="565"/>
                  <a:pt x="712" y="569"/>
                  <a:pt x="710" y="574"/>
                </a:cubicBezTo>
                <a:cubicBezTo>
                  <a:pt x="710" y="558"/>
                  <a:pt x="710" y="558"/>
                  <a:pt x="710" y="558"/>
                </a:cubicBezTo>
                <a:cubicBezTo>
                  <a:pt x="711" y="557"/>
                  <a:pt x="712" y="555"/>
                  <a:pt x="713" y="553"/>
                </a:cubicBezTo>
                <a:cubicBezTo>
                  <a:pt x="715" y="549"/>
                  <a:pt x="716" y="545"/>
                  <a:pt x="718" y="541"/>
                </a:cubicBezTo>
                <a:close/>
                <a:moveTo>
                  <a:pt x="718" y="576"/>
                </a:moveTo>
                <a:cubicBezTo>
                  <a:pt x="718" y="585"/>
                  <a:pt x="718" y="585"/>
                  <a:pt x="718" y="585"/>
                </a:cubicBezTo>
                <a:cubicBezTo>
                  <a:pt x="715" y="585"/>
                  <a:pt x="712" y="585"/>
                  <a:pt x="710" y="586"/>
                </a:cubicBezTo>
                <a:cubicBezTo>
                  <a:pt x="710" y="576"/>
                  <a:pt x="710" y="576"/>
                  <a:pt x="710" y="576"/>
                </a:cubicBezTo>
                <a:cubicBezTo>
                  <a:pt x="712" y="576"/>
                  <a:pt x="715" y="576"/>
                  <a:pt x="718" y="576"/>
                </a:cubicBezTo>
                <a:close/>
                <a:moveTo>
                  <a:pt x="718" y="603"/>
                </a:moveTo>
                <a:cubicBezTo>
                  <a:pt x="718" y="613"/>
                  <a:pt x="718" y="613"/>
                  <a:pt x="718" y="613"/>
                </a:cubicBezTo>
                <a:cubicBezTo>
                  <a:pt x="715" y="613"/>
                  <a:pt x="713" y="612"/>
                  <a:pt x="710" y="612"/>
                </a:cubicBezTo>
                <a:cubicBezTo>
                  <a:pt x="710" y="604"/>
                  <a:pt x="710" y="604"/>
                  <a:pt x="710" y="604"/>
                </a:cubicBezTo>
                <a:cubicBezTo>
                  <a:pt x="713" y="604"/>
                  <a:pt x="715" y="603"/>
                  <a:pt x="718" y="603"/>
                </a:cubicBezTo>
                <a:close/>
                <a:moveTo>
                  <a:pt x="710" y="450"/>
                </a:moveTo>
                <a:cubicBezTo>
                  <a:pt x="710" y="448"/>
                  <a:pt x="710" y="448"/>
                  <a:pt x="710" y="448"/>
                </a:cubicBezTo>
                <a:cubicBezTo>
                  <a:pt x="710" y="448"/>
                  <a:pt x="710" y="448"/>
                  <a:pt x="710" y="448"/>
                </a:cubicBezTo>
                <a:cubicBezTo>
                  <a:pt x="710" y="450"/>
                  <a:pt x="710" y="450"/>
                  <a:pt x="710" y="450"/>
                </a:cubicBezTo>
                <a:close/>
                <a:moveTo>
                  <a:pt x="710" y="436"/>
                </a:moveTo>
                <a:cubicBezTo>
                  <a:pt x="710" y="411"/>
                  <a:pt x="710" y="411"/>
                  <a:pt x="710" y="411"/>
                </a:cubicBezTo>
                <a:cubicBezTo>
                  <a:pt x="715" y="416"/>
                  <a:pt x="715" y="425"/>
                  <a:pt x="711" y="437"/>
                </a:cubicBezTo>
                <a:cubicBezTo>
                  <a:pt x="711" y="436"/>
                  <a:pt x="710" y="436"/>
                  <a:pt x="710" y="436"/>
                </a:cubicBezTo>
                <a:close/>
                <a:moveTo>
                  <a:pt x="710" y="400"/>
                </a:moveTo>
                <a:cubicBezTo>
                  <a:pt x="710" y="389"/>
                  <a:pt x="710" y="389"/>
                  <a:pt x="710" y="389"/>
                </a:cubicBezTo>
                <a:cubicBezTo>
                  <a:pt x="713" y="389"/>
                  <a:pt x="713" y="389"/>
                  <a:pt x="713" y="389"/>
                </a:cubicBezTo>
                <a:cubicBezTo>
                  <a:pt x="713" y="393"/>
                  <a:pt x="713" y="396"/>
                  <a:pt x="713" y="400"/>
                </a:cubicBezTo>
                <a:cubicBezTo>
                  <a:pt x="710" y="400"/>
                  <a:pt x="710" y="400"/>
                  <a:pt x="710" y="400"/>
                </a:cubicBezTo>
                <a:close/>
                <a:moveTo>
                  <a:pt x="710" y="369"/>
                </a:moveTo>
                <a:cubicBezTo>
                  <a:pt x="710" y="358"/>
                  <a:pt x="710" y="358"/>
                  <a:pt x="710" y="358"/>
                </a:cubicBezTo>
                <a:cubicBezTo>
                  <a:pt x="710" y="358"/>
                  <a:pt x="710" y="358"/>
                  <a:pt x="710" y="358"/>
                </a:cubicBezTo>
                <a:cubicBezTo>
                  <a:pt x="711" y="361"/>
                  <a:pt x="711" y="365"/>
                  <a:pt x="711" y="369"/>
                </a:cubicBezTo>
                <a:lnTo>
                  <a:pt x="710" y="369"/>
                </a:lnTo>
                <a:close/>
                <a:moveTo>
                  <a:pt x="700" y="141"/>
                </a:moveTo>
                <a:cubicBezTo>
                  <a:pt x="703" y="145"/>
                  <a:pt x="706" y="150"/>
                  <a:pt x="709" y="156"/>
                </a:cubicBezTo>
                <a:cubicBezTo>
                  <a:pt x="710" y="156"/>
                  <a:pt x="710" y="156"/>
                  <a:pt x="710" y="156"/>
                </a:cubicBezTo>
                <a:cubicBezTo>
                  <a:pt x="710" y="168"/>
                  <a:pt x="710" y="168"/>
                  <a:pt x="710" y="168"/>
                </a:cubicBezTo>
                <a:cubicBezTo>
                  <a:pt x="709" y="168"/>
                  <a:pt x="709" y="168"/>
                  <a:pt x="709" y="167"/>
                </a:cubicBezTo>
                <a:cubicBezTo>
                  <a:pt x="709" y="171"/>
                  <a:pt x="709" y="171"/>
                  <a:pt x="700" y="192"/>
                </a:cubicBezTo>
                <a:cubicBezTo>
                  <a:pt x="700" y="169"/>
                  <a:pt x="700" y="169"/>
                  <a:pt x="700" y="169"/>
                </a:cubicBezTo>
                <a:cubicBezTo>
                  <a:pt x="700" y="167"/>
                  <a:pt x="700" y="167"/>
                  <a:pt x="700" y="167"/>
                </a:cubicBezTo>
                <a:cubicBezTo>
                  <a:pt x="700" y="162"/>
                  <a:pt x="700" y="159"/>
                  <a:pt x="700" y="156"/>
                </a:cubicBezTo>
                <a:cubicBezTo>
                  <a:pt x="700" y="141"/>
                  <a:pt x="700" y="141"/>
                  <a:pt x="700" y="141"/>
                </a:cubicBezTo>
                <a:close/>
                <a:moveTo>
                  <a:pt x="710" y="640"/>
                </a:moveTo>
                <a:cubicBezTo>
                  <a:pt x="706" y="645"/>
                  <a:pt x="703" y="649"/>
                  <a:pt x="700" y="654"/>
                </a:cubicBezTo>
                <a:cubicBezTo>
                  <a:pt x="700" y="643"/>
                  <a:pt x="700" y="643"/>
                  <a:pt x="700" y="643"/>
                </a:cubicBezTo>
                <a:cubicBezTo>
                  <a:pt x="701" y="641"/>
                  <a:pt x="701" y="641"/>
                  <a:pt x="701" y="641"/>
                </a:cubicBezTo>
                <a:cubicBezTo>
                  <a:pt x="700" y="641"/>
                  <a:pt x="700" y="641"/>
                  <a:pt x="700" y="641"/>
                </a:cubicBezTo>
                <a:cubicBezTo>
                  <a:pt x="700" y="630"/>
                  <a:pt x="700" y="630"/>
                  <a:pt x="700" y="630"/>
                </a:cubicBezTo>
                <a:cubicBezTo>
                  <a:pt x="704" y="630"/>
                  <a:pt x="707" y="629"/>
                  <a:pt x="710" y="627"/>
                </a:cubicBezTo>
                <a:cubicBezTo>
                  <a:pt x="710" y="640"/>
                  <a:pt x="710" y="640"/>
                  <a:pt x="710" y="640"/>
                </a:cubicBezTo>
                <a:close/>
                <a:moveTo>
                  <a:pt x="710" y="211"/>
                </a:moveTo>
                <a:cubicBezTo>
                  <a:pt x="710" y="236"/>
                  <a:pt x="710" y="236"/>
                  <a:pt x="710" y="236"/>
                </a:cubicBezTo>
                <a:cubicBezTo>
                  <a:pt x="707" y="230"/>
                  <a:pt x="704" y="225"/>
                  <a:pt x="700" y="219"/>
                </a:cubicBezTo>
                <a:cubicBezTo>
                  <a:pt x="700" y="201"/>
                  <a:pt x="700" y="201"/>
                  <a:pt x="700" y="201"/>
                </a:cubicBezTo>
                <a:cubicBezTo>
                  <a:pt x="700" y="206"/>
                  <a:pt x="702" y="209"/>
                  <a:pt x="707" y="216"/>
                </a:cubicBezTo>
                <a:cubicBezTo>
                  <a:pt x="707" y="214"/>
                  <a:pt x="709" y="213"/>
                  <a:pt x="710" y="211"/>
                </a:cubicBezTo>
                <a:close/>
                <a:moveTo>
                  <a:pt x="710" y="358"/>
                </a:moveTo>
                <a:cubicBezTo>
                  <a:pt x="710" y="369"/>
                  <a:pt x="710" y="369"/>
                  <a:pt x="710" y="369"/>
                </a:cubicBezTo>
                <a:cubicBezTo>
                  <a:pt x="706" y="369"/>
                  <a:pt x="703" y="370"/>
                  <a:pt x="700" y="370"/>
                </a:cubicBezTo>
                <a:cubicBezTo>
                  <a:pt x="700" y="358"/>
                  <a:pt x="700" y="358"/>
                  <a:pt x="700" y="358"/>
                </a:cubicBezTo>
                <a:cubicBezTo>
                  <a:pt x="704" y="357"/>
                  <a:pt x="706" y="358"/>
                  <a:pt x="710" y="358"/>
                </a:cubicBezTo>
                <a:close/>
                <a:moveTo>
                  <a:pt x="710" y="389"/>
                </a:moveTo>
                <a:cubicBezTo>
                  <a:pt x="710" y="400"/>
                  <a:pt x="710" y="400"/>
                  <a:pt x="710" y="400"/>
                </a:cubicBezTo>
                <a:cubicBezTo>
                  <a:pt x="700" y="400"/>
                  <a:pt x="700" y="400"/>
                  <a:pt x="700" y="400"/>
                </a:cubicBezTo>
                <a:cubicBezTo>
                  <a:pt x="700" y="389"/>
                  <a:pt x="700" y="389"/>
                  <a:pt x="700" y="389"/>
                </a:cubicBezTo>
                <a:cubicBezTo>
                  <a:pt x="710" y="389"/>
                  <a:pt x="710" y="389"/>
                  <a:pt x="710" y="389"/>
                </a:cubicBezTo>
                <a:close/>
                <a:moveTo>
                  <a:pt x="710" y="411"/>
                </a:moveTo>
                <a:cubicBezTo>
                  <a:pt x="710" y="436"/>
                  <a:pt x="710" y="436"/>
                  <a:pt x="710" y="436"/>
                </a:cubicBezTo>
                <a:cubicBezTo>
                  <a:pt x="707" y="436"/>
                  <a:pt x="704" y="436"/>
                  <a:pt x="702" y="436"/>
                </a:cubicBezTo>
                <a:cubicBezTo>
                  <a:pt x="704" y="429"/>
                  <a:pt x="703" y="425"/>
                  <a:pt x="703" y="418"/>
                </a:cubicBezTo>
                <a:cubicBezTo>
                  <a:pt x="700" y="418"/>
                  <a:pt x="700" y="418"/>
                  <a:pt x="700" y="418"/>
                </a:cubicBezTo>
                <a:cubicBezTo>
                  <a:pt x="700" y="407"/>
                  <a:pt x="700" y="407"/>
                  <a:pt x="700" y="407"/>
                </a:cubicBezTo>
                <a:cubicBezTo>
                  <a:pt x="704" y="407"/>
                  <a:pt x="707" y="408"/>
                  <a:pt x="710" y="411"/>
                </a:cubicBezTo>
                <a:close/>
                <a:moveTo>
                  <a:pt x="710" y="448"/>
                </a:moveTo>
                <a:cubicBezTo>
                  <a:pt x="710" y="450"/>
                  <a:pt x="710" y="450"/>
                  <a:pt x="710" y="450"/>
                </a:cubicBezTo>
                <a:cubicBezTo>
                  <a:pt x="709" y="453"/>
                  <a:pt x="708" y="456"/>
                  <a:pt x="708" y="459"/>
                </a:cubicBezTo>
                <a:cubicBezTo>
                  <a:pt x="700" y="460"/>
                  <a:pt x="700" y="460"/>
                  <a:pt x="700" y="460"/>
                </a:cubicBezTo>
                <a:cubicBezTo>
                  <a:pt x="700" y="448"/>
                  <a:pt x="700" y="448"/>
                  <a:pt x="700" y="448"/>
                </a:cubicBezTo>
                <a:cubicBezTo>
                  <a:pt x="702" y="448"/>
                  <a:pt x="705" y="448"/>
                  <a:pt x="710" y="448"/>
                </a:cubicBezTo>
                <a:close/>
                <a:moveTo>
                  <a:pt x="710" y="558"/>
                </a:moveTo>
                <a:cubicBezTo>
                  <a:pt x="710" y="574"/>
                  <a:pt x="710" y="574"/>
                  <a:pt x="710" y="574"/>
                </a:cubicBezTo>
                <a:cubicBezTo>
                  <a:pt x="709" y="576"/>
                  <a:pt x="709" y="576"/>
                  <a:pt x="709" y="576"/>
                </a:cubicBezTo>
                <a:cubicBezTo>
                  <a:pt x="710" y="576"/>
                  <a:pt x="710" y="576"/>
                  <a:pt x="710" y="576"/>
                </a:cubicBezTo>
                <a:cubicBezTo>
                  <a:pt x="710" y="586"/>
                  <a:pt x="710" y="586"/>
                  <a:pt x="710" y="586"/>
                </a:cubicBezTo>
                <a:cubicBezTo>
                  <a:pt x="706" y="586"/>
                  <a:pt x="703" y="587"/>
                  <a:pt x="700" y="589"/>
                </a:cubicBezTo>
                <a:cubicBezTo>
                  <a:pt x="700" y="580"/>
                  <a:pt x="700" y="580"/>
                  <a:pt x="700" y="580"/>
                </a:cubicBezTo>
                <a:cubicBezTo>
                  <a:pt x="700" y="579"/>
                  <a:pt x="700" y="579"/>
                  <a:pt x="700" y="579"/>
                </a:cubicBezTo>
                <a:cubicBezTo>
                  <a:pt x="702" y="571"/>
                  <a:pt x="705" y="565"/>
                  <a:pt x="710" y="558"/>
                </a:cubicBezTo>
                <a:close/>
                <a:moveTo>
                  <a:pt x="710" y="604"/>
                </a:moveTo>
                <a:cubicBezTo>
                  <a:pt x="710" y="612"/>
                  <a:pt x="710" y="612"/>
                  <a:pt x="710" y="612"/>
                </a:cubicBezTo>
                <a:cubicBezTo>
                  <a:pt x="706" y="612"/>
                  <a:pt x="703" y="611"/>
                  <a:pt x="700" y="611"/>
                </a:cubicBezTo>
                <a:cubicBezTo>
                  <a:pt x="700" y="603"/>
                  <a:pt x="700" y="603"/>
                  <a:pt x="700" y="603"/>
                </a:cubicBezTo>
                <a:cubicBezTo>
                  <a:pt x="702" y="603"/>
                  <a:pt x="704" y="603"/>
                  <a:pt x="709" y="604"/>
                </a:cubicBezTo>
                <a:cubicBezTo>
                  <a:pt x="710" y="604"/>
                  <a:pt x="710" y="604"/>
                  <a:pt x="710" y="604"/>
                </a:cubicBezTo>
                <a:close/>
                <a:moveTo>
                  <a:pt x="700" y="482"/>
                </a:moveTo>
                <a:cubicBezTo>
                  <a:pt x="700" y="469"/>
                  <a:pt x="700" y="469"/>
                  <a:pt x="700" y="469"/>
                </a:cubicBezTo>
                <a:cubicBezTo>
                  <a:pt x="701" y="469"/>
                  <a:pt x="702" y="469"/>
                  <a:pt x="704" y="470"/>
                </a:cubicBezTo>
                <a:cubicBezTo>
                  <a:pt x="703" y="474"/>
                  <a:pt x="703" y="478"/>
                  <a:pt x="702" y="482"/>
                </a:cubicBezTo>
                <a:cubicBezTo>
                  <a:pt x="701" y="482"/>
                  <a:pt x="700" y="482"/>
                  <a:pt x="700" y="482"/>
                </a:cubicBezTo>
                <a:close/>
                <a:moveTo>
                  <a:pt x="700" y="325"/>
                </a:moveTo>
                <a:cubicBezTo>
                  <a:pt x="700" y="313"/>
                  <a:pt x="700" y="313"/>
                  <a:pt x="700" y="313"/>
                </a:cubicBezTo>
                <a:cubicBezTo>
                  <a:pt x="700" y="313"/>
                  <a:pt x="701" y="312"/>
                  <a:pt x="702" y="312"/>
                </a:cubicBezTo>
                <a:cubicBezTo>
                  <a:pt x="703" y="316"/>
                  <a:pt x="703" y="320"/>
                  <a:pt x="704" y="324"/>
                </a:cubicBezTo>
                <a:lnTo>
                  <a:pt x="700" y="325"/>
                </a:lnTo>
                <a:close/>
                <a:moveTo>
                  <a:pt x="697" y="138"/>
                </a:moveTo>
                <a:cubicBezTo>
                  <a:pt x="698" y="139"/>
                  <a:pt x="699" y="140"/>
                  <a:pt x="700" y="141"/>
                </a:cubicBezTo>
                <a:cubicBezTo>
                  <a:pt x="700" y="156"/>
                  <a:pt x="700" y="156"/>
                  <a:pt x="700" y="156"/>
                </a:cubicBezTo>
                <a:cubicBezTo>
                  <a:pt x="699" y="153"/>
                  <a:pt x="698" y="151"/>
                  <a:pt x="697" y="149"/>
                </a:cubicBezTo>
                <a:cubicBezTo>
                  <a:pt x="697" y="138"/>
                  <a:pt x="697" y="138"/>
                  <a:pt x="697" y="138"/>
                </a:cubicBezTo>
                <a:close/>
                <a:moveTo>
                  <a:pt x="700" y="654"/>
                </a:moveTo>
                <a:cubicBezTo>
                  <a:pt x="697" y="657"/>
                  <a:pt x="697" y="657"/>
                  <a:pt x="697" y="657"/>
                </a:cubicBezTo>
                <a:cubicBezTo>
                  <a:pt x="697" y="646"/>
                  <a:pt x="697" y="646"/>
                  <a:pt x="697" y="646"/>
                </a:cubicBezTo>
                <a:cubicBezTo>
                  <a:pt x="698" y="645"/>
                  <a:pt x="699" y="644"/>
                  <a:pt x="700" y="643"/>
                </a:cubicBezTo>
                <a:cubicBezTo>
                  <a:pt x="700" y="654"/>
                  <a:pt x="700" y="654"/>
                  <a:pt x="700" y="654"/>
                </a:cubicBezTo>
                <a:close/>
                <a:moveTo>
                  <a:pt x="700" y="169"/>
                </a:moveTo>
                <a:cubicBezTo>
                  <a:pt x="700" y="192"/>
                  <a:pt x="700" y="192"/>
                  <a:pt x="700" y="192"/>
                </a:cubicBezTo>
                <a:cubicBezTo>
                  <a:pt x="699" y="193"/>
                  <a:pt x="699" y="193"/>
                  <a:pt x="699" y="193"/>
                </a:cubicBezTo>
                <a:cubicBezTo>
                  <a:pt x="699" y="197"/>
                  <a:pt x="699" y="199"/>
                  <a:pt x="700" y="201"/>
                </a:cubicBezTo>
                <a:cubicBezTo>
                  <a:pt x="700" y="219"/>
                  <a:pt x="700" y="219"/>
                  <a:pt x="700" y="219"/>
                </a:cubicBezTo>
                <a:cubicBezTo>
                  <a:pt x="699" y="218"/>
                  <a:pt x="698" y="217"/>
                  <a:pt x="697" y="215"/>
                </a:cubicBezTo>
                <a:cubicBezTo>
                  <a:pt x="697" y="174"/>
                  <a:pt x="697" y="174"/>
                  <a:pt x="697" y="174"/>
                </a:cubicBezTo>
                <a:cubicBezTo>
                  <a:pt x="700" y="169"/>
                  <a:pt x="700" y="169"/>
                  <a:pt x="700" y="169"/>
                </a:cubicBezTo>
                <a:close/>
                <a:moveTo>
                  <a:pt x="700" y="313"/>
                </a:moveTo>
                <a:cubicBezTo>
                  <a:pt x="700" y="325"/>
                  <a:pt x="700" y="325"/>
                  <a:pt x="700" y="325"/>
                </a:cubicBezTo>
                <a:cubicBezTo>
                  <a:pt x="697" y="326"/>
                  <a:pt x="697" y="326"/>
                  <a:pt x="697" y="326"/>
                </a:cubicBezTo>
                <a:cubicBezTo>
                  <a:pt x="697" y="313"/>
                  <a:pt x="697" y="313"/>
                  <a:pt x="697" y="313"/>
                </a:cubicBezTo>
                <a:cubicBezTo>
                  <a:pt x="698" y="313"/>
                  <a:pt x="699" y="313"/>
                  <a:pt x="700" y="313"/>
                </a:cubicBezTo>
                <a:close/>
                <a:moveTo>
                  <a:pt x="700" y="358"/>
                </a:moveTo>
                <a:cubicBezTo>
                  <a:pt x="700" y="370"/>
                  <a:pt x="700" y="370"/>
                  <a:pt x="700" y="370"/>
                </a:cubicBezTo>
                <a:cubicBezTo>
                  <a:pt x="697" y="370"/>
                  <a:pt x="697" y="370"/>
                  <a:pt x="697" y="370"/>
                </a:cubicBezTo>
                <a:cubicBezTo>
                  <a:pt x="697" y="358"/>
                  <a:pt x="697" y="358"/>
                  <a:pt x="697" y="358"/>
                </a:cubicBezTo>
                <a:cubicBezTo>
                  <a:pt x="698" y="358"/>
                  <a:pt x="699" y="358"/>
                  <a:pt x="700" y="358"/>
                </a:cubicBezTo>
                <a:close/>
                <a:moveTo>
                  <a:pt x="700" y="389"/>
                </a:moveTo>
                <a:cubicBezTo>
                  <a:pt x="700" y="400"/>
                  <a:pt x="700" y="400"/>
                  <a:pt x="700" y="400"/>
                </a:cubicBezTo>
                <a:cubicBezTo>
                  <a:pt x="697" y="400"/>
                  <a:pt x="697" y="400"/>
                  <a:pt x="697" y="400"/>
                </a:cubicBezTo>
                <a:cubicBezTo>
                  <a:pt x="697" y="389"/>
                  <a:pt x="697" y="389"/>
                  <a:pt x="697" y="389"/>
                </a:cubicBezTo>
                <a:cubicBezTo>
                  <a:pt x="700" y="389"/>
                  <a:pt x="700" y="389"/>
                  <a:pt x="700" y="389"/>
                </a:cubicBezTo>
                <a:close/>
                <a:moveTo>
                  <a:pt x="700" y="407"/>
                </a:moveTo>
                <a:cubicBezTo>
                  <a:pt x="700" y="418"/>
                  <a:pt x="700" y="418"/>
                  <a:pt x="700" y="418"/>
                </a:cubicBezTo>
                <a:cubicBezTo>
                  <a:pt x="698" y="418"/>
                  <a:pt x="698" y="418"/>
                  <a:pt x="698" y="418"/>
                </a:cubicBezTo>
                <a:cubicBezTo>
                  <a:pt x="698" y="420"/>
                  <a:pt x="697" y="421"/>
                  <a:pt x="697" y="422"/>
                </a:cubicBezTo>
                <a:cubicBezTo>
                  <a:pt x="697" y="407"/>
                  <a:pt x="697" y="407"/>
                  <a:pt x="697" y="407"/>
                </a:cubicBezTo>
                <a:cubicBezTo>
                  <a:pt x="698" y="407"/>
                  <a:pt x="699" y="407"/>
                  <a:pt x="700" y="407"/>
                </a:cubicBezTo>
                <a:close/>
                <a:moveTo>
                  <a:pt x="700" y="448"/>
                </a:moveTo>
                <a:cubicBezTo>
                  <a:pt x="700" y="460"/>
                  <a:pt x="700" y="460"/>
                  <a:pt x="700" y="460"/>
                </a:cubicBezTo>
                <a:cubicBezTo>
                  <a:pt x="697" y="461"/>
                  <a:pt x="697" y="461"/>
                  <a:pt x="697" y="461"/>
                </a:cubicBezTo>
                <a:cubicBezTo>
                  <a:pt x="697" y="449"/>
                  <a:pt x="697" y="449"/>
                  <a:pt x="697" y="449"/>
                </a:cubicBezTo>
                <a:cubicBezTo>
                  <a:pt x="698" y="449"/>
                  <a:pt x="699" y="448"/>
                  <a:pt x="700" y="448"/>
                </a:cubicBezTo>
                <a:close/>
                <a:moveTo>
                  <a:pt x="700" y="469"/>
                </a:moveTo>
                <a:cubicBezTo>
                  <a:pt x="700" y="482"/>
                  <a:pt x="700" y="482"/>
                  <a:pt x="700" y="482"/>
                </a:cubicBezTo>
                <a:cubicBezTo>
                  <a:pt x="697" y="481"/>
                  <a:pt x="697" y="481"/>
                  <a:pt x="697" y="481"/>
                </a:cubicBezTo>
                <a:cubicBezTo>
                  <a:pt x="697" y="468"/>
                  <a:pt x="697" y="468"/>
                  <a:pt x="697" y="468"/>
                </a:cubicBezTo>
                <a:cubicBezTo>
                  <a:pt x="698" y="468"/>
                  <a:pt x="698" y="469"/>
                  <a:pt x="700" y="469"/>
                </a:cubicBezTo>
                <a:close/>
                <a:moveTo>
                  <a:pt x="700" y="580"/>
                </a:moveTo>
                <a:cubicBezTo>
                  <a:pt x="700" y="589"/>
                  <a:pt x="700" y="589"/>
                  <a:pt x="700" y="589"/>
                </a:cubicBezTo>
                <a:cubicBezTo>
                  <a:pt x="699" y="590"/>
                  <a:pt x="698" y="591"/>
                  <a:pt x="697" y="594"/>
                </a:cubicBezTo>
                <a:cubicBezTo>
                  <a:pt x="697" y="582"/>
                  <a:pt x="697" y="582"/>
                  <a:pt x="697" y="582"/>
                </a:cubicBezTo>
                <a:cubicBezTo>
                  <a:pt x="698" y="581"/>
                  <a:pt x="699" y="580"/>
                  <a:pt x="700" y="580"/>
                </a:cubicBezTo>
                <a:close/>
                <a:moveTo>
                  <a:pt x="700" y="603"/>
                </a:moveTo>
                <a:cubicBezTo>
                  <a:pt x="700" y="611"/>
                  <a:pt x="700" y="611"/>
                  <a:pt x="700" y="611"/>
                </a:cubicBezTo>
                <a:cubicBezTo>
                  <a:pt x="699" y="611"/>
                  <a:pt x="698" y="611"/>
                  <a:pt x="697" y="611"/>
                </a:cubicBezTo>
                <a:cubicBezTo>
                  <a:pt x="697" y="603"/>
                  <a:pt x="697" y="603"/>
                  <a:pt x="697" y="603"/>
                </a:cubicBezTo>
                <a:cubicBezTo>
                  <a:pt x="698" y="603"/>
                  <a:pt x="698" y="603"/>
                  <a:pt x="700" y="603"/>
                </a:cubicBezTo>
                <a:close/>
                <a:moveTo>
                  <a:pt x="700" y="630"/>
                </a:moveTo>
                <a:cubicBezTo>
                  <a:pt x="700" y="641"/>
                  <a:pt x="700" y="641"/>
                  <a:pt x="700" y="641"/>
                </a:cubicBezTo>
                <a:cubicBezTo>
                  <a:pt x="699" y="641"/>
                  <a:pt x="698" y="641"/>
                  <a:pt x="697" y="640"/>
                </a:cubicBezTo>
                <a:cubicBezTo>
                  <a:pt x="697" y="631"/>
                  <a:pt x="697" y="631"/>
                  <a:pt x="697" y="631"/>
                </a:cubicBezTo>
                <a:cubicBezTo>
                  <a:pt x="698" y="630"/>
                  <a:pt x="699" y="630"/>
                  <a:pt x="700" y="630"/>
                </a:cubicBezTo>
                <a:close/>
                <a:moveTo>
                  <a:pt x="697" y="496"/>
                </a:moveTo>
                <a:cubicBezTo>
                  <a:pt x="697" y="492"/>
                  <a:pt x="697" y="492"/>
                  <a:pt x="697" y="492"/>
                </a:cubicBezTo>
                <a:cubicBezTo>
                  <a:pt x="698" y="492"/>
                  <a:pt x="698" y="492"/>
                  <a:pt x="698" y="492"/>
                </a:cubicBezTo>
                <a:lnTo>
                  <a:pt x="697" y="496"/>
                </a:lnTo>
                <a:close/>
                <a:moveTo>
                  <a:pt x="677" y="118"/>
                </a:moveTo>
                <a:cubicBezTo>
                  <a:pt x="681" y="122"/>
                  <a:pt x="685" y="125"/>
                  <a:pt x="688" y="130"/>
                </a:cubicBezTo>
                <a:cubicBezTo>
                  <a:pt x="691" y="133"/>
                  <a:pt x="694" y="136"/>
                  <a:pt x="697" y="138"/>
                </a:cubicBezTo>
                <a:cubicBezTo>
                  <a:pt x="697" y="149"/>
                  <a:pt x="697" y="149"/>
                  <a:pt x="697" y="149"/>
                </a:cubicBezTo>
                <a:cubicBezTo>
                  <a:pt x="695" y="146"/>
                  <a:pt x="692" y="143"/>
                  <a:pt x="688" y="140"/>
                </a:cubicBezTo>
                <a:cubicBezTo>
                  <a:pt x="681" y="163"/>
                  <a:pt x="675" y="172"/>
                  <a:pt x="689" y="190"/>
                </a:cubicBezTo>
                <a:cubicBezTo>
                  <a:pt x="690" y="189"/>
                  <a:pt x="691" y="189"/>
                  <a:pt x="697" y="174"/>
                </a:cubicBezTo>
                <a:cubicBezTo>
                  <a:pt x="697" y="215"/>
                  <a:pt x="697" y="215"/>
                  <a:pt x="697" y="215"/>
                </a:cubicBezTo>
                <a:cubicBezTo>
                  <a:pt x="696" y="214"/>
                  <a:pt x="695" y="213"/>
                  <a:pt x="694" y="212"/>
                </a:cubicBezTo>
                <a:cubicBezTo>
                  <a:pt x="692" y="208"/>
                  <a:pt x="691" y="203"/>
                  <a:pt x="689" y="199"/>
                </a:cubicBezTo>
                <a:cubicBezTo>
                  <a:pt x="684" y="194"/>
                  <a:pt x="681" y="190"/>
                  <a:pt x="677" y="186"/>
                </a:cubicBezTo>
                <a:cubicBezTo>
                  <a:pt x="677" y="146"/>
                  <a:pt x="677" y="146"/>
                  <a:pt x="677" y="146"/>
                </a:cubicBezTo>
                <a:cubicBezTo>
                  <a:pt x="679" y="140"/>
                  <a:pt x="679" y="135"/>
                  <a:pt x="677" y="130"/>
                </a:cubicBezTo>
                <a:cubicBezTo>
                  <a:pt x="677" y="118"/>
                  <a:pt x="677" y="118"/>
                  <a:pt x="677" y="118"/>
                </a:cubicBezTo>
                <a:close/>
                <a:moveTo>
                  <a:pt x="697" y="657"/>
                </a:moveTo>
                <a:cubicBezTo>
                  <a:pt x="696" y="659"/>
                  <a:pt x="696" y="659"/>
                  <a:pt x="696" y="659"/>
                </a:cubicBezTo>
                <a:cubicBezTo>
                  <a:pt x="688" y="664"/>
                  <a:pt x="683" y="671"/>
                  <a:pt x="677" y="678"/>
                </a:cubicBezTo>
                <a:cubicBezTo>
                  <a:pt x="677" y="667"/>
                  <a:pt x="677" y="667"/>
                  <a:pt x="677" y="667"/>
                </a:cubicBezTo>
                <a:cubicBezTo>
                  <a:pt x="677" y="667"/>
                  <a:pt x="678" y="666"/>
                  <a:pt x="678" y="666"/>
                </a:cubicBezTo>
                <a:cubicBezTo>
                  <a:pt x="677" y="666"/>
                  <a:pt x="677" y="666"/>
                  <a:pt x="677" y="666"/>
                </a:cubicBezTo>
                <a:cubicBezTo>
                  <a:pt x="677" y="657"/>
                  <a:pt x="677" y="657"/>
                  <a:pt x="677" y="657"/>
                </a:cubicBezTo>
                <a:cubicBezTo>
                  <a:pt x="688" y="654"/>
                  <a:pt x="691" y="653"/>
                  <a:pt x="697" y="646"/>
                </a:cubicBezTo>
                <a:cubicBezTo>
                  <a:pt x="697" y="657"/>
                  <a:pt x="697" y="657"/>
                  <a:pt x="697" y="657"/>
                </a:cubicBezTo>
                <a:close/>
                <a:moveTo>
                  <a:pt x="697" y="313"/>
                </a:moveTo>
                <a:cubicBezTo>
                  <a:pt x="697" y="326"/>
                  <a:pt x="697" y="326"/>
                  <a:pt x="697" y="326"/>
                </a:cubicBezTo>
                <a:cubicBezTo>
                  <a:pt x="689" y="328"/>
                  <a:pt x="689" y="328"/>
                  <a:pt x="689" y="328"/>
                </a:cubicBezTo>
                <a:cubicBezTo>
                  <a:pt x="685" y="332"/>
                  <a:pt x="681" y="335"/>
                  <a:pt x="677" y="339"/>
                </a:cubicBezTo>
                <a:cubicBezTo>
                  <a:pt x="677" y="325"/>
                  <a:pt x="677" y="325"/>
                  <a:pt x="677" y="325"/>
                </a:cubicBezTo>
                <a:cubicBezTo>
                  <a:pt x="677" y="325"/>
                  <a:pt x="677" y="325"/>
                  <a:pt x="677" y="325"/>
                </a:cubicBezTo>
                <a:cubicBezTo>
                  <a:pt x="677" y="325"/>
                  <a:pt x="677" y="325"/>
                  <a:pt x="677" y="325"/>
                </a:cubicBezTo>
                <a:cubicBezTo>
                  <a:pt x="677" y="313"/>
                  <a:pt x="677" y="313"/>
                  <a:pt x="677" y="313"/>
                </a:cubicBezTo>
                <a:cubicBezTo>
                  <a:pt x="683" y="315"/>
                  <a:pt x="690" y="315"/>
                  <a:pt x="697" y="313"/>
                </a:cubicBezTo>
                <a:close/>
                <a:moveTo>
                  <a:pt x="697" y="358"/>
                </a:moveTo>
                <a:cubicBezTo>
                  <a:pt x="697" y="370"/>
                  <a:pt x="697" y="370"/>
                  <a:pt x="697" y="370"/>
                </a:cubicBezTo>
                <a:cubicBezTo>
                  <a:pt x="691" y="371"/>
                  <a:pt x="685" y="372"/>
                  <a:pt x="679" y="372"/>
                </a:cubicBezTo>
                <a:cubicBezTo>
                  <a:pt x="679" y="375"/>
                  <a:pt x="680" y="378"/>
                  <a:pt x="680" y="382"/>
                </a:cubicBezTo>
                <a:cubicBezTo>
                  <a:pt x="679" y="382"/>
                  <a:pt x="678" y="382"/>
                  <a:pt x="677" y="382"/>
                </a:cubicBezTo>
                <a:cubicBezTo>
                  <a:pt x="677" y="350"/>
                  <a:pt x="677" y="350"/>
                  <a:pt x="677" y="350"/>
                </a:cubicBezTo>
                <a:cubicBezTo>
                  <a:pt x="677" y="350"/>
                  <a:pt x="677" y="350"/>
                  <a:pt x="677" y="350"/>
                </a:cubicBezTo>
                <a:cubicBezTo>
                  <a:pt x="678" y="358"/>
                  <a:pt x="678" y="358"/>
                  <a:pt x="679" y="360"/>
                </a:cubicBezTo>
                <a:cubicBezTo>
                  <a:pt x="688" y="359"/>
                  <a:pt x="693" y="359"/>
                  <a:pt x="697" y="358"/>
                </a:cubicBezTo>
                <a:close/>
                <a:moveTo>
                  <a:pt x="697" y="389"/>
                </a:moveTo>
                <a:cubicBezTo>
                  <a:pt x="697" y="400"/>
                  <a:pt x="697" y="400"/>
                  <a:pt x="697" y="400"/>
                </a:cubicBezTo>
                <a:cubicBezTo>
                  <a:pt x="677" y="400"/>
                  <a:pt x="677" y="400"/>
                  <a:pt x="677" y="400"/>
                </a:cubicBezTo>
                <a:cubicBezTo>
                  <a:pt x="677" y="389"/>
                  <a:pt x="677" y="389"/>
                  <a:pt x="677" y="389"/>
                </a:cubicBezTo>
                <a:cubicBezTo>
                  <a:pt x="697" y="389"/>
                  <a:pt x="697" y="389"/>
                  <a:pt x="697" y="389"/>
                </a:cubicBezTo>
                <a:close/>
                <a:moveTo>
                  <a:pt x="697" y="407"/>
                </a:moveTo>
                <a:cubicBezTo>
                  <a:pt x="697" y="422"/>
                  <a:pt x="697" y="422"/>
                  <a:pt x="697" y="422"/>
                </a:cubicBezTo>
                <a:cubicBezTo>
                  <a:pt x="694" y="431"/>
                  <a:pt x="692" y="435"/>
                  <a:pt x="682" y="438"/>
                </a:cubicBezTo>
                <a:cubicBezTo>
                  <a:pt x="680" y="437"/>
                  <a:pt x="679" y="436"/>
                  <a:pt x="677" y="435"/>
                </a:cubicBezTo>
                <a:cubicBezTo>
                  <a:pt x="677" y="409"/>
                  <a:pt x="677" y="409"/>
                  <a:pt x="677" y="409"/>
                </a:cubicBezTo>
                <a:cubicBezTo>
                  <a:pt x="678" y="409"/>
                  <a:pt x="679" y="409"/>
                  <a:pt x="680" y="410"/>
                </a:cubicBezTo>
                <a:cubicBezTo>
                  <a:pt x="679" y="415"/>
                  <a:pt x="679" y="419"/>
                  <a:pt x="679" y="425"/>
                </a:cubicBezTo>
                <a:cubicBezTo>
                  <a:pt x="681" y="425"/>
                  <a:pt x="683" y="425"/>
                  <a:pt x="684" y="425"/>
                </a:cubicBezTo>
                <a:cubicBezTo>
                  <a:pt x="686" y="420"/>
                  <a:pt x="688" y="414"/>
                  <a:pt x="690" y="409"/>
                </a:cubicBezTo>
                <a:cubicBezTo>
                  <a:pt x="693" y="408"/>
                  <a:pt x="695" y="407"/>
                  <a:pt x="697" y="407"/>
                </a:cubicBezTo>
                <a:close/>
                <a:moveTo>
                  <a:pt x="697" y="449"/>
                </a:moveTo>
                <a:cubicBezTo>
                  <a:pt x="697" y="461"/>
                  <a:pt x="697" y="461"/>
                  <a:pt x="697" y="461"/>
                </a:cubicBezTo>
                <a:cubicBezTo>
                  <a:pt x="691" y="461"/>
                  <a:pt x="691" y="461"/>
                  <a:pt x="691" y="461"/>
                </a:cubicBezTo>
                <a:cubicBezTo>
                  <a:pt x="690" y="463"/>
                  <a:pt x="690" y="464"/>
                  <a:pt x="689" y="465"/>
                </a:cubicBezTo>
                <a:cubicBezTo>
                  <a:pt x="693" y="467"/>
                  <a:pt x="695" y="467"/>
                  <a:pt x="697" y="468"/>
                </a:cubicBezTo>
                <a:cubicBezTo>
                  <a:pt x="697" y="481"/>
                  <a:pt x="697" y="481"/>
                  <a:pt x="697" y="481"/>
                </a:cubicBezTo>
                <a:cubicBezTo>
                  <a:pt x="688" y="479"/>
                  <a:pt x="682" y="477"/>
                  <a:pt x="677" y="476"/>
                </a:cubicBezTo>
                <a:cubicBezTo>
                  <a:pt x="677" y="464"/>
                  <a:pt x="677" y="464"/>
                  <a:pt x="677" y="464"/>
                </a:cubicBezTo>
                <a:cubicBezTo>
                  <a:pt x="677" y="464"/>
                  <a:pt x="677" y="464"/>
                  <a:pt x="677" y="464"/>
                </a:cubicBezTo>
                <a:cubicBezTo>
                  <a:pt x="679" y="464"/>
                  <a:pt x="680" y="464"/>
                  <a:pt x="682" y="464"/>
                </a:cubicBezTo>
                <a:cubicBezTo>
                  <a:pt x="682" y="461"/>
                  <a:pt x="682" y="458"/>
                  <a:pt x="682" y="454"/>
                </a:cubicBezTo>
                <a:cubicBezTo>
                  <a:pt x="680" y="454"/>
                  <a:pt x="679" y="454"/>
                  <a:pt x="677" y="454"/>
                </a:cubicBezTo>
                <a:cubicBezTo>
                  <a:pt x="677" y="442"/>
                  <a:pt x="677" y="442"/>
                  <a:pt x="677" y="442"/>
                </a:cubicBezTo>
                <a:cubicBezTo>
                  <a:pt x="679" y="443"/>
                  <a:pt x="681" y="443"/>
                  <a:pt x="684" y="444"/>
                </a:cubicBezTo>
                <a:cubicBezTo>
                  <a:pt x="686" y="446"/>
                  <a:pt x="687" y="448"/>
                  <a:pt x="689" y="451"/>
                </a:cubicBezTo>
                <a:cubicBezTo>
                  <a:pt x="692" y="450"/>
                  <a:pt x="695" y="449"/>
                  <a:pt x="697" y="449"/>
                </a:cubicBezTo>
                <a:close/>
                <a:moveTo>
                  <a:pt x="697" y="492"/>
                </a:moveTo>
                <a:cubicBezTo>
                  <a:pt x="697" y="496"/>
                  <a:pt x="697" y="496"/>
                  <a:pt x="697" y="496"/>
                </a:cubicBezTo>
                <a:cubicBezTo>
                  <a:pt x="694" y="504"/>
                  <a:pt x="692" y="512"/>
                  <a:pt x="689" y="520"/>
                </a:cubicBezTo>
                <a:cubicBezTo>
                  <a:pt x="688" y="520"/>
                  <a:pt x="687" y="520"/>
                  <a:pt x="685" y="520"/>
                </a:cubicBezTo>
                <a:cubicBezTo>
                  <a:pt x="683" y="520"/>
                  <a:pt x="681" y="518"/>
                  <a:pt x="677" y="517"/>
                </a:cubicBezTo>
                <a:cubicBezTo>
                  <a:pt x="677" y="503"/>
                  <a:pt x="677" y="503"/>
                  <a:pt x="677" y="503"/>
                </a:cubicBezTo>
                <a:cubicBezTo>
                  <a:pt x="679" y="504"/>
                  <a:pt x="681" y="505"/>
                  <a:pt x="684" y="506"/>
                </a:cubicBezTo>
                <a:cubicBezTo>
                  <a:pt x="686" y="500"/>
                  <a:pt x="688" y="495"/>
                  <a:pt x="690" y="490"/>
                </a:cubicBezTo>
                <a:cubicBezTo>
                  <a:pt x="692" y="490"/>
                  <a:pt x="695" y="491"/>
                  <a:pt x="697" y="492"/>
                </a:cubicBezTo>
                <a:close/>
                <a:moveTo>
                  <a:pt x="697" y="582"/>
                </a:moveTo>
                <a:cubicBezTo>
                  <a:pt x="697" y="594"/>
                  <a:pt x="697" y="594"/>
                  <a:pt x="697" y="594"/>
                </a:cubicBezTo>
                <a:cubicBezTo>
                  <a:pt x="696" y="596"/>
                  <a:pt x="694" y="598"/>
                  <a:pt x="692" y="603"/>
                </a:cubicBezTo>
                <a:cubicBezTo>
                  <a:pt x="694" y="603"/>
                  <a:pt x="696" y="603"/>
                  <a:pt x="697" y="603"/>
                </a:cubicBezTo>
                <a:cubicBezTo>
                  <a:pt x="697" y="611"/>
                  <a:pt x="697" y="611"/>
                  <a:pt x="697" y="611"/>
                </a:cubicBezTo>
                <a:cubicBezTo>
                  <a:pt x="692" y="611"/>
                  <a:pt x="687" y="612"/>
                  <a:pt x="683" y="614"/>
                </a:cubicBezTo>
                <a:cubicBezTo>
                  <a:pt x="680" y="618"/>
                  <a:pt x="679" y="620"/>
                  <a:pt x="677" y="622"/>
                </a:cubicBezTo>
                <a:cubicBezTo>
                  <a:pt x="677" y="610"/>
                  <a:pt x="677" y="610"/>
                  <a:pt x="677" y="610"/>
                </a:cubicBezTo>
                <a:cubicBezTo>
                  <a:pt x="679" y="608"/>
                  <a:pt x="681" y="606"/>
                  <a:pt x="684" y="604"/>
                </a:cubicBezTo>
                <a:cubicBezTo>
                  <a:pt x="688" y="594"/>
                  <a:pt x="690" y="588"/>
                  <a:pt x="697" y="582"/>
                </a:cubicBezTo>
                <a:close/>
                <a:moveTo>
                  <a:pt x="697" y="631"/>
                </a:moveTo>
                <a:cubicBezTo>
                  <a:pt x="697" y="640"/>
                  <a:pt x="697" y="640"/>
                  <a:pt x="697" y="640"/>
                </a:cubicBezTo>
                <a:cubicBezTo>
                  <a:pt x="690" y="639"/>
                  <a:pt x="683" y="637"/>
                  <a:pt x="677" y="637"/>
                </a:cubicBezTo>
                <a:cubicBezTo>
                  <a:pt x="677" y="628"/>
                  <a:pt x="677" y="628"/>
                  <a:pt x="677" y="628"/>
                </a:cubicBezTo>
                <a:cubicBezTo>
                  <a:pt x="687" y="629"/>
                  <a:pt x="687" y="630"/>
                  <a:pt x="692" y="631"/>
                </a:cubicBezTo>
                <a:cubicBezTo>
                  <a:pt x="694" y="631"/>
                  <a:pt x="696" y="631"/>
                  <a:pt x="697" y="631"/>
                </a:cubicBezTo>
                <a:close/>
                <a:moveTo>
                  <a:pt x="677" y="542"/>
                </a:moveTo>
                <a:cubicBezTo>
                  <a:pt x="677" y="540"/>
                  <a:pt x="677" y="540"/>
                  <a:pt x="677" y="540"/>
                </a:cubicBezTo>
                <a:cubicBezTo>
                  <a:pt x="678" y="541"/>
                  <a:pt x="678" y="541"/>
                  <a:pt x="678" y="541"/>
                </a:cubicBezTo>
                <a:cubicBezTo>
                  <a:pt x="677" y="542"/>
                  <a:pt x="677" y="542"/>
                  <a:pt x="677" y="542"/>
                </a:cubicBezTo>
                <a:close/>
                <a:moveTo>
                  <a:pt x="677" y="501"/>
                </a:moveTo>
                <a:cubicBezTo>
                  <a:pt x="679" y="496"/>
                  <a:pt x="680" y="492"/>
                  <a:pt x="682" y="487"/>
                </a:cubicBezTo>
                <a:cubicBezTo>
                  <a:pt x="680" y="487"/>
                  <a:pt x="679" y="486"/>
                  <a:pt x="677" y="486"/>
                </a:cubicBezTo>
                <a:lnTo>
                  <a:pt x="677" y="501"/>
                </a:lnTo>
                <a:close/>
                <a:moveTo>
                  <a:pt x="654" y="95"/>
                </a:moveTo>
                <a:cubicBezTo>
                  <a:pt x="656" y="97"/>
                  <a:pt x="658" y="99"/>
                  <a:pt x="660" y="100"/>
                </a:cubicBezTo>
                <a:cubicBezTo>
                  <a:pt x="664" y="107"/>
                  <a:pt x="671" y="112"/>
                  <a:pt x="677" y="118"/>
                </a:cubicBezTo>
                <a:cubicBezTo>
                  <a:pt x="677" y="130"/>
                  <a:pt x="677" y="130"/>
                  <a:pt x="677" y="130"/>
                </a:cubicBezTo>
                <a:cubicBezTo>
                  <a:pt x="675" y="126"/>
                  <a:pt x="672" y="121"/>
                  <a:pt x="665" y="116"/>
                </a:cubicBezTo>
                <a:cubicBezTo>
                  <a:pt x="663" y="123"/>
                  <a:pt x="662" y="130"/>
                  <a:pt x="660" y="137"/>
                </a:cubicBezTo>
                <a:cubicBezTo>
                  <a:pt x="658" y="153"/>
                  <a:pt x="660" y="154"/>
                  <a:pt x="670" y="165"/>
                </a:cubicBezTo>
                <a:cubicBezTo>
                  <a:pt x="673" y="158"/>
                  <a:pt x="676" y="151"/>
                  <a:pt x="677" y="146"/>
                </a:cubicBezTo>
                <a:cubicBezTo>
                  <a:pt x="677" y="186"/>
                  <a:pt x="677" y="186"/>
                  <a:pt x="677" y="186"/>
                </a:cubicBezTo>
                <a:cubicBezTo>
                  <a:pt x="674" y="182"/>
                  <a:pt x="672" y="178"/>
                  <a:pt x="669" y="173"/>
                </a:cubicBezTo>
                <a:cubicBezTo>
                  <a:pt x="662" y="168"/>
                  <a:pt x="657" y="163"/>
                  <a:pt x="654" y="156"/>
                </a:cubicBezTo>
                <a:cubicBezTo>
                  <a:pt x="654" y="124"/>
                  <a:pt x="654" y="124"/>
                  <a:pt x="654" y="124"/>
                </a:cubicBezTo>
                <a:cubicBezTo>
                  <a:pt x="655" y="118"/>
                  <a:pt x="656" y="111"/>
                  <a:pt x="654" y="106"/>
                </a:cubicBezTo>
                <a:cubicBezTo>
                  <a:pt x="654" y="95"/>
                  <a:pt x="654" y="95"/>
                  <a:pt x="654" y="95"/>
                </a:cubicBezTo>
                <a:close/>
                <a:moveTo>
                  <a:pt x="677" y="678"/>
                </a:moveTo>
                <a:cubicBezTo>
                  <a:pt x="674" y="681"/>
                  <a:pt x="670" y="685"/>
                  <a:pt x="664" y="687"/>
                </a:cubicBezTo>
                <a:cubicBezTo>
                  <a:pt x="662" y="691"/>
                  <a:pt x="662" y="691"/>
                  <a:pt x="654" y="701"/>
                </a:cubicBezTo>
                <a:cubicBezTo>
                  <a:pt x="654" y="690"/>
                  <a:pt x="654" y="690"/>
                  <a:pt x="654" y="690"/>
                </a:cubicBezTo>
                <a:cubicBezTo>
                  <a:pt x="654" y="689"/>
                  <a:pt x="654" y="689"/>
                  <a:pt x="654" y="689"/>
                </a:cubicBezTo>
                <a:cubicBezTo>
                  <a:pt x="654" y="689"/>
                  <a:pt x="654" y="689"/>
                  <a:pt x="654" y="689"/>
                </a:cubicBezTo>
                <a:cubicBezTo>
                  <a:pt x="654" y="680"/>
                  <a:pt x="654" y="680"/>
                  <a:pt x="654" y="680"/>
                </a:cubicBezTo>
                <a:cubicBezTo>
                  <a:pt x="655" y="681"/>
                  <a:pt x="655" y="681"/>
                  <a:pt x="655" y="681"/>
                </a:cubicBezTo>
                <a:cubicBezTo>
                  <a:pt x="666" y="678"/>
                  <a:pt x="670" y="676"/>
                  <a:pt x="677" y="667"/>
                </a:cubicBezTo>
                <a:cubicBezTo>
                  <a:pt x="677" y="678"/>
                  <a:pt x="677" y="678"/>
                  <a:pt x="677" y="678"/>
                </a:cubicBezTo>
                <a:close/>
                <a:moveTo>
                  <a:pt x="677" y="313"/>
                </a:moveTo>
                <a:cubicBezTo>
                  <a:pt x="677" y="325"/>
                  <a:pt x="677" y="325"/>
                  <a:pt x="677" y="325"/>
                </a:cubicBezTo>
                <a:cubicBezTo>
                  <a:pt x="671" y="323"/>
                  <a:pt x="665" y="322"/>
                  <a:pt x="660" y="320"/>
                </a:cubicBezTo>
                <a:cubicBezTo>
                  <a:pt x="659" y="316"/>
                  <a:pt x="658" y="313"/>
                  <a:pt x="657" y="308"/>
                </a:cubicBezTo>
                <a:cubicBezTo>
                  <a:pt x="665" y="311"/>
                  <a:pt x="671" y="313"/>
                  <a:pt x="677" y="313"/>
                </a:cubicBezTo>
                <a:close/>
                <a:moveTo>
                  <a:pt x="677" y="325"/>
                </a:moveTo>
                <a:cubicBezTo>
                  <a:pt x="677" y="339"/>
                  <a:pt x="677" y="339"/>
                  <a:pt x="677" y="339"/>
                </a:cubicBezTo>
                <a:cubicBezTo>
                  <a:pt x="674" y="342"/>
                  <a:pt x="670" y="345"/>
                  <a:pt x="666" y="349"/>
                </a:cubicBezTo>
                <a:cubicBezTo>
                  <a:pt x="666" y="344"/>
                  <a:pt x="665" y="340"/>
                  <a:pt x="665" y="336"/>
                </a:cubicBezTo>
                <a:cubicBezTo>
                  <a:pt x="669" y="332"/>
                  <a:pt x="673" y="328"/>
                  <a:pt x="677" y="325"/>
                </a:cubicBezTo>
                <a:close/>
                <a:moveTo>
                  <a:pt x="677" y="350"/>
                </a:moveTo>
                <a:cubicBezTo>
                  <a:pt x="677" y="382"/>
                  <a:pt x="677" y="382"/>
                  <a:pt x="677" y="382"/>
                </a:cubicBezTo>
                <a:cubicBezTo>
                  <a:pt x="675" y="382"/>
                  <a:pt x="673" y="382"/>
                  <a:pt x="671" y="383"/>
                </a:cubicBezTo>
                <a:cubicBezTo>
                  <a:pt x="670" y="372"/>
                  <a:pt x="669" y="361"/>
                  <a:pt x="668" y="351"/>
                </a:cubicBezTo>
                <a:cubicBezTo>
                  <a:pt x="671" y="351"/>
                  <a:pt x="674" y="350"/>
                  <a:pt x="677" y="350"/>
                </a:cubicBezTo>
                <a:close/>
                <a:moveTo>
                  <a:pt x="677" y="389"/>
                </a:moveTo>
                <a:cubicBezTo>
                  <a:pt x="677" y="400"/>
                  <a:pt x="677" y="400"/>
                  <a:pt x="677" y="400"/>
                </a:cubicBezTo>
                <a:cubicBezTo>
                  <a:pt x="671" y="400"/>
                  <a:pt x="671" y="400"/>
                  <a:pt x="671" y="400"/>
                </a:cubicBezTo>
                <a:cubicBezTo>
                  <a:pt x="671" y="397"/>
                  <a:pt x="671" y="393"/>
                  <a:pt x="671" y="389"/>
                </a:cubicBezTo>
                <a:cubicBezTo>
                  <a:pt x="677" y="389"/>
                  <a:pt x="677" y="389"/>
                  <a:pt x="677" y="389"/>
                </a:cubicBezTo>
                <a:close/>
                <a:moveTo>
                  <a:pt x="677" y="409"/>
                </a:moveTo>
                <a:cubicBezTo>
                  <a:pt x="677" y="435"/>
                  <a:pt x="677" y="435"/>
                  <a:pt x="677" y="435"/>
                </a:cubicBezTo>
                <a:cubicBezTo>
                  <a:pt x="668" y="430"/>
                  <a:pt x="671" y="422"/>
                  <a:pt x="670" y="409"/>
                </a:cubicBezTo>
                <a:cubicBezTo>
                  <a:pt x="673" y="409"/>
                  <a:pt x="675" y="409"/>
                  <a:pt x="677" y="409"/>
                </a:cubicBezTo>
                <a:close/>
                <a:moveTo>
                  <a:pt x="677" y="442"/>
                </a:moveTo>
                <a:cubicBezTo>
                  <a:pt x="677" y="454"/>
                  <a:pt x="677" y="454"/>
                  <a:pt x="677" y="454"/>
                </a:cubicBezTo>
                <a:cubicBezTo>
                  <a:pt x="676" y="454"/>
                  <a:pt x="676" y="454"/>
                  <a:pt x="676" y="454"/>
                </a:cubicBezTo>
                <a:cubicBezTo>
                  <a:pt x="674" y="456"/>
                  <a:pt x="674" y="456"/>
                  <a:pt x="673" y="463"/>
                </a:cubicBezTo>
                <a:cubicBezTo>
                  <a:pt x="674" y="463"/>
                  <a:pt x="676" y="463"/>
                  <a:pt x="677" y="464"/>
                </a:cubicBezTo>
                <a:cubicBezTo>
                  <a:pt x="677" y="476"/>
                  <a:pt x="677" y="476"/>
                  <a:pt x="677" y="476"/>
                </a:cubicBezTo>
                <a:cubicBezTo>
                  <a:pt x="664" y="473"/>
                  <a:pt x="663" y="472"/>
                  <a:pt x="661" y="471"/>
                </a:cubicBezTo>
                <a:cubicBezTo>
                  <a:pt x="664" y="460"/>
                  <a:pt x="665" y="442"/>
                  <a:pt x="677" y="442"/>
                </a:cubicBezTo>
                <a:close/>
                <a:moveTo>
                  <a:pt x="677" y="486"/>
                </a:moveTo>
                <a:cubicBezTo>
                  <a:pt x="677" y="501"/>
                  <a:pt x="677" y="501"/>
                  <a:pt x="677" y="501"/>
                </a:cubicBezTo>
                <a:cubicBezTo>
                  <a:pt x="676" y="503"/>
                  <a:pt x="676" y="503"/>
                  <a:pt x="676" y="503"/>
                </a:cubicBezTo>
                <a:cubicBezTo>
                  <a:pt x="677" y="503"/>
                  <a:pt x="677" y="503"/>
                  <a:pt x="677" y="503"/>
                </a:cubicBezTo>
                <a:cubicBezTo>
                  <a:pt x="677" y="517"/>
                  <a:pt x="677" y="517"/>
                  <a:pt x="677" y="517"/>
                </a:cubicBezTo>
                <a:cubicBezTo>
                  <a:pt x="669" y="514"/>
                  <a:pt x="659" y="510"/>
                  <a:pt x="654" y="507"/>
                </a:cubicBezTo>
                <a:cubicBezTo>
                  <a:pt x="654" y="494"/>
                  <a:pt x="654" y="494"/>
                  <a:pt x="654" y="494"/>
                </a:cubicBezTo>
                <a:cubicBezTo>
                  <a:pt x="659" y="479"/>
                  <a:pt x="659" y="479"/>
                  <a:pt x="660" y="478"/>
                </a:cubicBezTo>
                <a:cubicBezTo>
                  <a:pt x="666" y="481"/>
                  <a:pt x="666" y="481"/>
                  <a:pt x="667" y="482"/>
                </a:cubicBezTo>
                <a:cubicBezTo>
                  <a:pt x="666" y="488"/>
                  <a:pt x="664" y="493"/>
                  <a:pt x="662" y="498"/>
                </a:cubicBezTo>
                <a:cubicBezTo>
                  <a:pt x="664" y="499"/>
                  <a:pt x="666" y="500"/>
                  <a:pt x="669" y="500"/>
                </a:cubicBezTo>
                <a:cubicBezTo>
                  <a:pt x="671" y="495"/>
                  <a:pt x="672" y="490"/>
                  <a:pt x="674" y="485"/>
                </a:cubicBezTo>
                <a:cubicBezTo>
                  <a:pt x="677" y="486"/>
                  <a:pt x="677" y="486"/>
                  <a:pt x="677" y="486"/>
                </a:cubicBezTo>
                <a:close/>
                <a:moveTo>
                  <a:pt x="677" y="540"/>
                </a:moveTo>
                <a:cubicBezTo>
                  <a:pt x="669" y="532"/>
                  <a:pt x="661" y="523"/>
                  <a:pt x="654" y="514"/>
                </a:cubicBezTo>
                <a:cubicBezTo>
                  <a:pt x="654" y="531"/>
                  <a:pt x="654" y="531"/>
                  <a:pt x="654" y="531"/>
                </a:cubicBezTo>
                <a:cubicBezTo>
                  <a:pt x="657" y="534"/>
                  <a:pt x="661" y="537"/>
                  <a:pt x="664" y="541"/>
                </a:cubicBezTo>
                <a:cubicBezTo>
                  <a:pt x="661" y="540"/>
                  <a:pt x="657" y="539"/>
                  <a:pt x="654" y="539"/>
                </a:cubicBezTo>
                <a:cubicBezTo>
                  <a:pt x="654" y="551"/>
                  <a:pt x="654" y="551"/>
                  <a:pt x="654" y="551"/>
                </a:cubicBezTo>
                <a:cubicBezTo>
                  <a:pt x="658" y="552"/>
                  <a:pt x="661" y="552"/>
                  <a:pt x="665" y="553"/>
                </a:cubicBezTo>
                <a:cubicBezTo>
                  <a:pt x="668" y="553"/>
                  <a:pt x="670" y="553"/>
                  <a:pt x="673" y="553"/>
                </a:cubicBezTo>
                <a:cubicBezTo>
                  <a:pt x="674" y="550"/>
                  <a:pt x="676" y="546"/>
                  <a:pt x="677" y="542"/>
                </a:cubicBezTo>
                <a:cubicBezTo>
                  <a:pt x="677" y="540"/>
                  <a:pt x="677" y="540"/>
                  <a:pt x="677" y="540"/>
                </a:cubicBezTo>
                <a:close/>
                <a:moveTo>
                  <a:pt x="677" y="610"/>
                </a:moveTo>
                <a:cubicBezTo>
                  <a:pt x="677" y="622"/>
                  <a:pt x="677" y="622"/>
                  <a:pt x="677" y="622"/>
                </a:cubicBezTo>
                <a:cubicBezTo>
                  <a:pt x="676" y="623"/>
                  <a:pt x="675" y="625"/>
                  <a:pt x="674" y="628"/>
                </a:cubicBezTo>
                <a:cubicBezTo>
                  <a:pt x="677" y="628"/>
                  <a:pt x="677" y="628"/>
                  <a:pt x="677" y="628"/>
                </a:cubicBezTo>
                <a:cubicBezTo>
                  <a:pt x="677" y="637"/>
                  <a:pt x="677" y="637"/>
                  <a:pt x="677" y="637"/>
                </a:cubicBezTo>
                <a:cubicBezTo>
                  <a:pt x="668" y="637"/>
                  <a:pt x="660" y="639"/>
                  <a:pt x="654" y="649"/>
                </a:cubicBezTo>
                <a:cubicBezTo>
                  <a:pt x="654" y="637"/>
                  <a:pt x="654" y="637"/>
                  <a:pt x="654" y="637"/>
                </a:cubicBezTo>
                <a:cubicBezTo>
                  <a:pt x="657" y="633"/>
                  <a:pt x="661" y="630"/>
                  <a:pt x="665" y="628"/>
                </a:cubicBezTo>
                <a:cubicBezTo>
                  <a:pt x="669" y="620"/>
                  <a:pt x="672" y="615"/>
                  <a:pt x="677" y="610"/>
                </a:cubicBezTo>
                <a:close/>
                <a:moveTo>
                  <a:pt x="677" y="657"/>
                </a:moveTo>
                <a:cubicBezTo>
                  <a:pt x="677" y="666"/>
                  <a:pt x="677" y="666"/>
                  <a:pt x="677" y="666"/>
                </a:cubicBezTo>
                <a:cubicBezTo>
                  <a:pt x="667" y="663"/>
                  <a:pt x="660" y="661"/>
                  <a:pt x="654" y="660"/>
                </a:cubicBezTo>
                <a:cubicBezTo>
                  <a:pt x="654" y="651"/>
                  <a:pt x="654" y="651"/>
                  <a:pt x="654" y="651"/>
                </a:cubicBezTo>
                <a:cubicBezTo>
                  <a:pt x="663" y="653"/>
                  <a:pt x="663" y="653"/>
                  <a:pt x="676" y="657"/>
                </a:cubicBezTo>
                <a:cubicBezTo>
                  <a:pt x="677" y="657"/>
                  <a:pt x="677" y="657"/>
                  <a:pt x="677" y="657"/>
                </a:cubicBezTo>
                <a:close/>
                <a:moveTo>
                  <a:pt x="654" y="581"/>
                </a:moveTo>
                <a:cubicBezTo>
                  <a:pt x="654" y="568"/>
                  <a:pt x="654" y="568"/>
                  <a:pt x="654" y="568"/>
                </a:cubicBezTo>
                <a:cubicBezTo>
                  <a:pt x="656" y="569"/>
                  <a:pt x="658" y="571"/>
                  <a:pt x="661" y="573"/>
                </a:cubicBezTo>
                <a:cubicBezTo>
                  <a:pt x="658" y="575"/>
                  <a:pt x="656" y="578"/>
                  <a:pt x="654" y="581"/>
                </a:cubicBezTo>
                <a:close/>
                <a:moveTo>
                  <a:pt x="654" y="270"/>
                </a:moveTo>
                <a:cubicBezTo>
                  <a:pt x="654" y="263"/>
                  <a:pt x="654" y="263"/>
                  <a:pt x="654" y="263"/>
                </a:cubicBezTo>
                <a:cubicBezTo>
                  <a:pt x="655" y="259"/>
                  <a:pt x="660" y="255"/>
                  <a:pt x="668" y="261"/>
                </a:cubicBezTo>
                <a:cubicBezTo>
                  <a:pt x="668" y="264"/>
                  <a:pt x="668" y="267"/>
                  <a:pt x="668" y="270"/>
                </a:cubicBezTo>
                <a:cubicBezTo>
                  <a:pt x="665" y="273"/>
                  <a:pt x="662" y="273"/>
                  <a:pt x="657" y="273"/>
                </a:cubicBezTo>
                <a:cubicBezTo>
                  <a:pt x="655" y="272"/>
                  <a:pt x="654" y="271"/>
                  <a:pt x="654" y="270"/>
                </a:cubicBezTo>
                <a:close/>
                <a:moveTo>
                  <a:pt x="629" y="76"/>
                </a:moveTo>
                <a:cubicBezTo>
                  <a:pt x="637" y="82"/>
                  <a:pt x="645" y="88"/>
                  <a:pt x="654" y="95"/>
                </a:cubicBezTo>
                <a:cubicBezTo>
                  <a:pt x="654" y="106"/>
                  <a:pt x="654" y="106"/>
                  <a:pt x="654" y="106"/>
                </a:cubicBezTo>
                <a:cubicBezTo>
                  <a:pt x="652" y="101"/>
                  <a:pt x="647" y="97"/>
                  <a:pt x="639" y="94"/>
                </a:cubicBezTo>
                <a:cubicBezTo>
                  <a:pt x="637" y="107"/>
                  <a:pt x="633" y="122"/>
                  <a:pt x="639" y="134"/>
                </a:cubicBezTo>
                <a:cubicBezTo>
                  <a:pt x="646" y="139"/>
                  <a:pt x="646" y="139"/>
                  <a:pt x="648" y="141"/>
                </a:cubicBezTo>
                <a:cubicBezTo>
                  <a:pt x="648" y="141"/>
                  <a:pt x="649" y="141"/>
                  <a:pt x="650" y="141"/>
                </a:cubicBezTo>
                <a:cubicBezTo>
                  <a:pt x="651" y="136"/>
                  <a:pt x="652" y="130"/>
                  <a:pt x="654" y="124"/>
                </a:cubicBezTo>
                <a:cubicBezTo>
                  <a:pt x="654" y="156"/>
                  <a:pt x="654" y="156"/>
                  <a:pt x="654" y="156"/>
                </a:cubicBezTo>
                <a:cubicBezTo>
                  <a:pt x="653" y="155"/>
                  <a:pt x="652" y="153"/>
                  <a:pt x="651" y="151"/>
                </a:cubicBezTo>
                <a:cubicBezTo>
                  <a:pt x="643" y="148"/>
                  <a:pt x="630" y="139"/>
                  <a:pt x="629" y="130"/>
                </a:cubicBezTo>
                <a:cubicBezTo>
                  <a:pt x="629" y="106"/>
                  <a:pt x="629" y="106"/>
                  <a:pt x="629" y="106"/>
                </a:cubicBezTo>
                <a:cubicBezTo>
                  <a:pt x="629" y="103"/>
                  <a:pt x="629" y="103"/>
                  <a:pt x="629" y="103"/>
                </a:cubicBezTo>
                <a:cubicBezTo>
                  <a:pt x="629" y="99"/>
                  <a:pt x="629" y="95"/>
                  <a:pt x="629" y="92"/>
                </a:cubicBezTo>
                <a:cubicBezTo>
                  <a:pt x="629" y="76"/>
                  <a:pt x="629" y="76"/>
                  <a:pt x="629" y="76"/>
                </a:cubicBezTo>
                <a:close/>
                <a:moveTo>
                  <a:pt x="654" y="701"/>
                </a:moveTo>
                <a:cubicBezTo>
                  <a:pt x="652" y="702"/>
                  <a:pt x="652" y="702"/>
                  <a:pt x="652" y="702"/>
                </a:cubicBezTo>
                <a:cubicBezTo>
                  <a:pt x="644" y="707"/>
                  <a:pt x="637" y="713"/>
                  <a:pt x="629" y="719"/>
                </a:cubicBezTo>
                <a:cubicBezTo>
                  <a:pt x="629" y="702"/>
                  <a:pt x="629" y="702"/>
                  <a:pt x="629" y="702"/>
                </a:cubicBezTo>
                <a:cubicBezTo>
                  <a:pt x="640" y="701"/>
                  <a:pt x="646" y="700"/>
                  <a:pt x="654" y="690"/>
                </a:cubicBezTo>
                <a:cubicBezTo>
                  <a:pt x="654" y="701"/>
                  <a:pt x="654" y="701"/>
                  <a:pt x="654" y="701"/>
                </a:cubicBezTo>
                <a:close/>
                <a:moveTo>
                  <a:pt x="654" y="263"/>
                </a:moveTo>
                <a:cubicBezTo>
                  <a:pt x="654" y="270"/>
                  <a:pt x="654" y="270"/>
                  <a:pt x="654" y="270"/>
                </a:cubicBezTo>
                <a:cubicBezTo>
                  <a:pt x="653" y="268"/>
                  <a:pt x="653" y="265"/>
                  <a:pt x="654" y="263"/>
                </a:cubicBezTo>
                <a:close/>
                <a:moveTo>
                  <a:pt x="654" y="494"/>
                </a:moveTo>
                <a:cubicBezTo>
                  <a:pt x="654" y="507"/>
                  <a:pt x="654" y="507"/>
                  <a:pt x="654" y="507"/>
                </a:cubicBezTo>
                <a:cubicBezTo>
                  <a:pt x="651" y="506"/>
                  <a:pt x="649" y="506"/>
                  <a:pt x="649" y="505"/>
                </a:cubicBezTo>
                <a:cubicBezTo>
                  <a:pt x="651" y="501"/>
                  <a:pt x="652" y="497"/>
                  <a:pt x="654" y="494"/>
                </a:cubicBezTo>
                <a:close/>
                <a:moveTo>
                  <a:pt x="654" y="514"/>
                </a:moveTo>
                <a:cubicBezTo>
                  <a:pt x="654" y="531"/>
                  <a:pt x="654" y="531"/>
                  <a:pt x="654" y="531"/>
                </a:cubicBezTo>
                <a:cubicBezTo>
                  <a:pt x="650" y="527"/>
                  <a:pt x="646" y="523"/>
                  <a:pt x="642" y="520"/>
                </a:cubicBezTo>
                <a:cubicBezTo>
                  <a:pt x="644" y="516"/>
                  <a:pt x="646" y="512"/>
                  <a:pt x="648" y="509"/>
                </a:cubicBezTo>
                <a:cubicBezTo>
                  <a:pt x="654" y="514"/>
                  <a:pt x="654" y="514"/>
                  <a:pt x="654" y="514"/>
                </a:cubicBezTo>
                <a:close/>
                <a:moveTo>
                  <a:pt x="654" y="539"/>
                </a:moveTo>
                <a:cubicBezTo>
                  <a:pt x="654" y="551"/>
                  <a:pt x="654" y="551"/>
                  <a:pt x="654" y="551"/>
                </a:cubicBezTo>
                <a:cubicBezTo>
                  <a:pt x="645" y="549"/>
                  <a:pt x="637" y="547"/>
                  <a:pt x="629" y="546"/>
                </a:cubicBezTo>
                <a:cubicBezTo>
                  <a:pt x="629" y="544"/>
                  <a:pt x="629" y="544"/>
                  <a:pt x="629" y="544"/>
                </a:cubicBezTo>
                <a:cubicBezTo>
                  <a:pt x="631" y="541"/>
                  <a:pt x="632" y="538"/>
                  <a:pt x="635" y="535"/>
                </a:cubicBezTo>
                <a:cubicBezTo>
                  <a:pt x="641" y="536"/>
                  <a:pt x="647" y="537"/>
                  <a:pt x="654" y="539"/>
                </a:cubicBezTo>
                <a:close/>
                <a:moveTo>
                  <a:pt x="654" y="568"/>
                </a:moveTo>
                <a:cubicBezTo>
                  <a:pt x="645" y="562"/>
                  <a:pt x="637" y="556"/>
                  <a:pt x="629" y="550"/>
                </a:cubicBezTo>
                <a:cubicBezTo>
                  <a:pt x="629" y="566"/>
                  <a:pt x="629" y="566"/>
                  <a:pt x="629" y="566"/>
                </a:cubicBezTo>
                <a:cubicBezTo>
                  <a:pt x="637" y="571"/>
                  <a:pt x="645" y="576"/>
                  <a:pt x="652" y="582"/>
                </a:cubicBezTo>
                <a:cubicBezTo>
                  <a:pt x="654" y="581"/>
                  <a:pt x="654" y="581"/>
                  <a:pt x="654" y="581"/>
                </a:cubicBezTo>
                <a:cubicBezTo>
                  <a:pt x="654" y="568"/>
                  <a:pt x="654" y="568"/>
                  <a:pt x="654" y="568"/>
                </a:cubicBezTo>
                <a:close/>
                <a:moveTo>
                  <a:pt x="654" y="637"/>
                </a:moveTo>
                <a:cubicBezTo>
                  <a:pt x="654" y="649"/>
                  <a:pt x="654" y="649"/>
                  <a:pt x="654" y="649"/>
                </a:cubicBezTo>
                <a:cubicBezTo>
                  <a:pt x="653" y="650"/>
                  <a:pt x="653" y="651"/>
                  <a:pt x="652" y="651"/>
                </a:cubicBezTo>
                <a:cubicBezTo>
                  <a:pt x="654" y="651"/>
                  <a:pt x="654" y="651"/>
                  <a:pt x="654" y="651"/>
                </a:cubicBezTo>
                <a:cubicBezTo>
                  <a:pt x="654" y="660"/>
                  <a:pt x="654" y="660"/>
                  <a:pt x="654" y="660"/>
                </a:cubicBezTo>
                <a:cubicBezTo>
                  <a:pt x="645" y="659"/>
                  <a:pt x="639" y="662"/>
                  <a:pt x="629" y="672"/>
                </a:cubicBezTo>
                <a:cubicBezTo>
                  <a:pt x="629" y="661"/>
                  <a:pt x="629" y="661"/>
                  <a:pt x="629" y="661"/>
                </a:cubicBezTo>
                <a:cubicBezTo>
                  <a:pt x="633" y="656"/>
                  <a:pt x="639" y="653"/>
                  <a:pt x="645" y="649"/>
                </a:cubicBezTo>
                <a:cubicBezTo>
                  <a:pt x="647" y="644"/>
                  <a:pt x="650" y="640"/>
                  <a:pt x="654" y="637"/>
                </a:cubicBezTo>
                <a:close/>
                <a:moveTo>
                  <a:pt x="654" y="680"/>
                </a:moveTo>
                <a:cubicBezTo>
                  <a:pt x="645" y="677"/>
                  <a:pt x="637" y="674"/>
                  <a:pt x="629" y="672"/>
                </a:cubicBezTo>
                <a:cubicBezTo>
                  <a:pt x="629" y="681"/>
                  <a:pt x="629" y="681"/>
                  <a:pt x="629" y="681"/>
                </a:cubicBezTo>
                <a:cubicBezTo>
                  <a:pt x="637" y="684"/>
                  <a:pt x="645" y="687"/>
                  <a:pt x="654" y="689"/>
                </a:cubicBezTo>
                <a:cubicBezTo>
                  <a:pt x="654" y="680"/>
                  <a:pt x="654" y="680"/>
                  <a:pt x="654" y="680"/>
                </a:cubicBezTo>
                <a:close/>
                <a:moveTo>
                  <a:pt x="629" y="600"/>
                </a:moveTo>
                <a:cubicBezTo>
                  <a:pt x="629" y="575"/>
                  <a:pt x="629" y="575"/>
                  <a:pt x="629" y="575"/>
                </a:cubicBezTo>
                <a:cubicBezTo>
                  <a:pt x="635" y="581"/>
                  <a:pt x="641" y="586"/>
                  <a:pt x="646" y="592"/>
                </a:cubicBezTo>
                <a:cubicBezTo>
                  <a:pt x="643" y="596"/>
                  <a:pt x="640" y="599"/>
                  <a:pt x="637" y="603"/>
                </a:cubicBezTo>
                <a:cubicBezTo>
                  <a:pt x="629" y="600"/>
                  <a:pt x="629" y="600"/>
                  <a:pt x="629" y="600"/>
                </a:cubicBezTo>
                <a:close/>
                <a:moveTo>
                  <a:pt x="629" y="457"/>
                </a:moveTo>
                <a:cubicBezTo>
                  <a:pt x="629" y="362"/>
                  <a:pt x="629" y="362"/>
                  <a:pt x="629" y="362"/>
                </a:cubicBezTo>
                <a:cubicBezTo>
                  <a:pt x="635" y="393"/>
                  <a:pt x="638" y="427"/>
                  <a:pt x="629" y="457"/>
                </a:cubicBezTo>
                <a:close/>
                <a:moveTo>
                  <a:pt x="629" y="215"/>
                </a:moveTo>
                <a:cubicBezTo>
                  <a:pt x="629" y="162"/>
                  <a:pt x="629" y="162"/>
                  <a:pt x="629" y="162"/>
                </a:cubicBezTo>
                <a:cubicBezTo>
                  <a:pt x="631" y="162"/>
                  <a:pt x="633" y="162"/>
                  <a:pt x="636" y="162"/>
                </a:cubicBezTo>
                <a:cubicBezTo>
                  <a:pt x="638" y="174"/>
                  <a:pt x="642" y="177"/>
                  <a:pt x="650" y="185"/>
                </a:cubicBezTo>
                <a:cubicBezTo>
                  <a:pt x="650" y="187"/>
                  <a:pt x="650" y="188"/>
                  <a:pt x="650" y="190"/>
                </a:cubicBezTo>
                <a:cubicBezTo>
                  <a:pt x="648" y="192"/>
                  <a:pt x="648" y="192"/>
                  <a:pt x="642" y="192"/>
                </a:cubicBezTo>
                <a:cubicBezTo>
                  <a:pt x="641" y="191"/>
                  <a:pt x="641" y="190"/>
                  <a:pt x="640" y="190"/>
                </a:cubicBezTo>
                <a:cubicBezTo>
                  <a:pt x="640" y="192"/>
                  <a:pt x="639" y="195"/>
                  <a:pt x="639" y="197"/>
                </a:cubicBezTo>
                <a:cubicBezTo>
                  <a:pt x="636" y="198"/>
                  <a:pt x="634" y="198"/>
                  <a:pt x="632" y="199"/>
                </a:cubicBezTo>
                <a:cubicBezTo>
                  <a:pt x="637" y="205"/>
                  <a:pt x="640" y="210"/>
                  <a:pt x="648" y="213"/>
                </a:cubicBezTo>
                <a:cubicBezTo>
                  <a:pt x="648" y="218"/>
                  <a:pt x="648" y="220"/>
                  <a:pt x="646" y="224"/>
                </a:cubicBezTo>
                <a:cubicBezTo>
                  <a:pt x="641" y="224"/>
                  <a:pt x="639" y="224"/>
                  <a:pt x="635" y="222"/>
                </a:cubicBezTo>
                <a:cubicBezTo>
                  <a:pt x="632" y="219"/>
                  <a:pt x="630" y="217"/>
                  <a:pt x="629" y="215"/>
                </a:cubicBezTo>
                <a:close/>
                <a:moveTo>
                  <a:pt x="616" y="67"/>
                </a:moveTo>
                <a:cubicBezTo>
                  <a:pt x="620" y="70"/>
                  <a:pt x="625" y="73"/>
                  <a:pt x="629" y="76"/>
                </a:cubicBezTo>
                <a:cubicBezTo>
                  <a:pt x="629" y="92"/>
                  <a:pt x="629" y="92"/>
                  <a:pt x="629" y="92"/>
                </a:cubicBezTo>
                <a:cubicBezTo>
                  <a:pt x="628" y="85"/>
                  <a:pt x="624" y="81"/>
                  <a:pt x="616" y="76"/>
                </a:cubicBezTo>
                <a:cubicBezTo>
                  <a:pt x="616" y="67"/>
                  <a:pt x="616" y="67"/>
                  <a:pt x="616" y="67"/>
                </a:cubicBezTo>
                <a:close/>
                <a:moveTo>
                  <a:pt x="629" y="719"/>
                </a:moveTo>
                <a:cubicBezTo>
                  <a:pt x="625" y="722"/>
                  <a:pt x="620" y="725"/>
                  <a:pt x="616" y="728"/>
                </a:cubicBezTo>
                <a:cubicBezTo>
                  <a:pt x="616" y="719"/>
                  <a:pt x="616" y="719"/>
                  <a:pt x="616" y="719"/>
                </a:cubicBezTo>
                <a:cubicBezTo>
                  <a:pt x="620" y="717"/>
                  <a:pt x="623" y="715"/>
                  <a:pt x="628" y="711"/>
                </a:cubicBezTo>
                <a:cubicBezTo>
                  <a:pt x="624" y="709"/>
                  <a:pt x="620" y="707"/>
                  <a:pt x="616" y="705"/>
                </a:cubicBezTo>
                <a:cubicBezTo>
                  <a:pt x="616" y="696"/>
                  <a:pt x="616" y="696"/>
                  <a:pt x="616" y="696"/>
                </a:cubicBezTo>
                <a:cubicBezTo>
                  <a:pt x="620" y="698"/>
                  <a:pt x="624" y="700"/>
                  <a:pt x="628" y="702"/>
                </a:cubicBezTo>
                <a:cubicBezTo>
                  <a:pt x="629" y="702"/>
                  <a:pt x="629" y="702"/>
                  <a:pt x="629" y="702"/>
                </a:cubicBezTo>
                <a:cubicBezTo>
                  <a:pt x="629" y="719"/>
                  <a:pt x="629" y="719"/>
                  <a:pt x="629" y="719"/>
                </a:cubicBezTo>
                <a:close/>
                <a:moveTo>
                  <a:pt x="629" y="106"/>
                </a:moveTo>
                <a:cubicBezTo>
                  <a:pt x="629" y="130"/>
                  <a:pt x="629" y="130"/>
                  <a:pt x="629" y="130"/>
                </a:cubicBezTo>
                <a:cubicBezTo>
                  <a:pt x="624" y="127"/>
                  <a:pt x="620" y="125"/>
                  <a:pt x="616" y="122"/>
                </a:cubicBezTo>
                <a:cubicBezTo>
                  <a:pt x="616" y="114"/>
                  <a:pt x="616" y="114"/>
                  <a:pt x="616" y="114"/>
                </a:cubicBezTo>
                <a:cubicBezTo>
                  <a:pt x="618" y="115"/>
                  <a:pt x="620" y="117"/>
                  <a:pt x="624" y="120"/>
                </a:cubicBezTo>
                <a:cubicBezTo>
                  <a:pt x="625" y="120"/>
                  <a:pt x="626" y="120"/>
                  <a:pt x="626" y="120"/>
                </a:cubicBezTo>
                <a:cubicBezTo>
                  <a:pt x="627" y="116"/>
                  <a:pt x="628" y="111"/>
                  <a:pt x="629" y="106"/>
                </a:cubicBezTo>
                <a:close/>
                <a:moveTo>
                  <a:pt x="629" y="162"/>
                </a:moveTo>
                <a:cubicBezTo>
                  <a:pt x="629" y="215"/>
                  <a:pt x="629" y="215"/>
                  <a:pt x="629" y="215"/>
                </a:cubicBezTo>
                <a:cubicBezTo>
                  <a:pt x="623" y="208"/>
                  <a:pt x="619" y="210"/>
                  <a:pt x="616" y="214"/>
                </a:cubicBezTo>
                <a:cubicBezTo>
                  <a:pt x="616" y="198"/>
                  <a:pt x="616" y="198"/>
                  <a:pt x="616" y="198"/>
                </a:cubicBezTo>
                <a:cubicBezTo>
                  <a:pt x="616" y="198"/>
                  <a:pt x="616" y="198"/>
                  <a:pt x="616" y="198"/>
                </a:cubicBezTo>
                <a:cubicBezTo>
                  <a:pt x="616" y="198"/>
                  <a:pt x="616" y="197"/>
                  <a:pt x="616" y="196"/>
                </a:cubicBezTo>
                <a:cubicBezTo>
                  <a:pt x="616" y="171"/>
                  <a:pt x="616" y="171"/>
                  <a:pt x="616" y="171"/>
                </a:cubicBezTo>
                <a:cubicBezTo>
                  <a:pt x="617" y="172"/>
                  <a:pt x="617" y="173"/>
                  <a:pt x="618" y="173"/>
                </a:cubicBezTo>
                <a:cubicBezTo>
                  <a:pt x="620" y="173"/>
                  <a:pt x="621" y="173"/>
                  <a:pt x="622" y="173"/>
                </a:cubicBezTo>
                <a:cubicBezTo>
                  <a:pt x="622" y="172"/>
                  <a:pt x="621" y="171"/>
                  <a:pt x="621" y="171"/>
                </a:cubicBezTo>
                <a:cubicBezTo>
                  <a:pt x="619" y="170"/>
                  <a:pt x="618" y="169"/>
                  <a:pt x="616" y="168"/>
                </a:cubicBezTo>
                <a:cubicBezTo>
                  <a:pt x="616" y="154"/>
                  <a:pt x="616" y="154"/>
                  <a:pt x="616" y="154"/>
                </a:cubicBezTo>
                <a:cubicBezTo>
                  <a:pt x="617" y="154"/>
                  <a:pt x="618" y="154"/>
                  <a:pt x="620" y="154"/>
                </a:cubicBezTo>
                <a:cubicBezTo>
                  <a:pt x="623" y="160"/>
                  <a:pt x="625" y="162"/>
                  <a:pt x="629" y="162"/>
                </a:cubicBezTo>
                <a:close/>
                <a:moveTo>
                  <a:pt x="629" y="362"/>
                </a:moveTo>
                <a:cubicBezTo>
                  <a:pt x="629" y="457"/>
                  <a:pt x="629" y="457"/>
                  <a:pt x="629" y="457"/>
                </a:cubicBezTo>
                <a:cubicBezTo>
                  <a:pt x="627" y="461"/>
                  <a:pt x="626" y="466"/>
                  <a:pt x="624" y="470"/>
                </a:cubicBezTo>
                <a:cubicBezTo>
                  <a:pt x="622" y="477"/>
                  <a:pt x="619" y="484"/>
                  <a:pt x="616" y="493"/>
                </a:cubicBezTo>
                <a:cubicBezTo>
                  <a:pt x="616" y="469"/>
                  <a:pt x="616" y="469"/>
                  <a:pt x="616" y="469"/>
                </a:cubicBezTo>
                <a:cubicBezTo>
                  <a:pt x="619" y="467"/>
                  <a:pt x="621" y="463"/>
                  <a:pt x="621" y="457"/>
                </a:cubicBezTo>
                <a:cubicBezTo>
                  <a:pt x="619" y="458"/>
                  <a:pt x="618" y="458"/>
                  <a:pt x="616" y="459"/>
                </a:cubicBezTo>
                <a:cubicBezTo>
                  <a:pt x="616" y="453"/>
                  <a:pt x="616" y="453"/>
                  <a:pt x="616" y="453"/>
                </a:cubicBezTo>
                <a:cubicBezTo>
                  <a:pt x="622" y="451"/>
                  <a:pt x="626" y="447"/>
                  <a:pt x="626" y="437"/>
                </a:cubicBezTo>
                <a:cubicBezTo>
                  <a:pt x="622" y="439"/>
                  <a:pt x="619" y="440"/>
                  <a:pt x="616" y="441"/>
                </a:cubicBezTo>
                <a:cubicBezTo>
                  <a:pt x="616" y="435"/>
                  <a:pt x="616" y="435"/>
                  <a:pt x="616" y="435"/>
                </a:cubicBezTo>
                <a:cubicBezTo>
                  <a:pt x="624" y="432"/>
                  <a:pt x="628" y="429"/>
                  <a:pt x="628" y="417"/>
                </a:cubicBezTo>
                <a:cubicBezTo>
                  <a:pt x="623" y="420"/>
                  <a:pt x="619" y="421"/>
                  <a:pt x="616" y="423"/>
                </a:cubicBezTo>
                <a:cubicBezTo>
                  <a:pt x="616" y="417"/>
                  <a:pt x="616" y="417"/>
                  <a:pt x="616" y="417"/>
                </a:cubicBezTo>
                <a:cubicBezTo>
                  <a:pt x="626" y="411"/>
                  <a:pt x="628" y="411"/>
                  <a:pt x="628" y="397"/>
                </a:cubicBezTo>
                <a:cubicBezTo>
                  <a:pt x="624" y="400"/>
                  <a:pt x="620" y="403"/>
                  <a:pt x="616" y="406"/>
                </a:cubicBezTo>
                <a:cubicBezTo>
                  <a:pt x="616" y="398"/>
                  <a:pt x="616" y="398"/>
                  <a:pt x="616" y="398"/>
                </a:cubicBezTo>
                <a:cubicBezTo>
                  <a:pt x="624" y="393"/>
                  <a:pt x="632" y="387"/>
                  <a:pt x="627" y="377"/>
                </a:cubicBezTo>
                <a:cubicBezTo>
                  <a:pt x="622" y="381"/>
                  <a:pt x="618" y="383"/>
                  <a:pt x="616" y="385"/>
                </a:cubicBezTo>
                <a:cubicBezTo>
                  <a:pt x="616" y="378"/>
                  <a:pt x="616" y="378"/>
                  <a:pt x="616" y="378"/>
                </a:cubicBezTo>
                <a:cubicBezTo>
                  <a:pt x="623" y="373"/>
                  <a:pt x="628" y="368"/>
                  <a:pt x="624" y="358"/>
                </a:cubicBezTo>
                <a:cubicBezTo>
                  <a:pt x="621" y="359"/>
                  <a:pt x="618" y="361"/>
                  <a:pt x="616" y="363"/>
                </a:cubicBezTo>
                <a:cubicBezTo>
                  <a:pt x="616" y="357"/>
                  <a:pt x="616" y="357"/>
                  <a:pt x="616" y="357"/>
                </a:cubicBezTo>
                <a:cubicBezTo>
                  <a:pt x="622" y="352"/>
                  <a:pt x="624" y="347"/>
                  <a:pt x="619" y="337"/>
                </a:cubicBezTo>
                <a:cubicBezTo>
                  <a:pt x="618" y="338"/>
                  <a:pt x="617" y="339"/>
                  <a:pt x="616" y="340"/>
                </a:cubicBezTo>
                <a:cubicBezTo>
                  <a:pt x="616" y="312"/>
                  <a:pt x="616" y="312"/>
                  <a:pt x="616" y="312"/>
                </a:cubicBezTo>
                <a:cubicBezTo>
                  <a:pt x="617" y="314"/>
                  <a:pt x="618" y="316"/>
                  <a:pt x="620" y="320"/>
                </a:cubicBezTo>
                <a:cubicBezTo>
                  <a:pt x="623" y="333"/>
                  <a:pt x="626" y="347"/>
                  <a:pt x="629" y="362"/>
                </a:cubicBezTo>
                <a:close/>
                <a:moveTo>
                  <a:pt x="629" y="544"/>
                </a:moveTo>
                <a:cubicBezTo>
                  <a:pt x="629" y="546"/>
                  <a:pt x="629" y="546"/>
                  <a:pt x="629" y="546"/>
                </a:cubicBezTo>
                <a:cubicBezTo>
                  <a:pt x="628" y="546"/>
                  <a:pt x="628" y="546"/>
                  <a:pt x="628" y="546"/>
                </a:cubicBezTo>
                <a:cubicBezTo>
                  <a:pt x="629" y="544"/>
                  <a:pt x="629" y="544"/>
                  <a:pt x="629" y="544"/>
                </a:cubicBezTo>
                <a:close/>
                <a:moveTo>
                  <a:pt x="629" y="550"/>
                </a:moveTo>
                <a:cubicBezTo>
                  <a:pt x="629" y="566"/>
                  <a:pt x="629" y="566"/>
                  <a:pt x="629" y="566"/>
                </a:cubicBezTo>
                <a:cubicBezTo>
                  <a:pt x="626" y="564"/>
                  <a:pt x="623" y="561"/>
                  <a:pt x="620" y="559"/>
                </a:cubicBezTo>
                <a:cubicBezTo>
                  <a:pt x="622" y="554"/>
                  <a:pt x="622" y="551"/>
                  <a:pt x="628" y="549"/>
                </a:cubicBezTo>
                <a:cubicBezTo>
                  <a:pt x="629" y="550"/>
                  <a:pt x="629" y="550"/>
                  <a:pt x="629" y="550"/>
                </a:cubicBezTo>
                <a:close/>
                <a:moveTo>
                  <a:pt x="629" y="575"/>
                </a:moveTo>
                <a:cubicBezTo>
                  <a:pt x="625" y="572"/>
                  <a:pt x="620" y="568"/>
                  <a:pt x="616" y="565"/>
                </a:cubicBezTo>
                <a:cubicBezTo>
                  <a:pt x="616" y="578"/>
                  <a:pt x="616" y="578"/>
                  <a:pt x="616" y="578"/>
                </a:cubicBezTo>
                <a:cubicBezTo>
                  <a:pt x="620" y="582"/>
                  <a:pt x="623" y="585"/>
                  <a:pt x="626" y="588"/>
                </a:cubicBezTo>
                <a:cubicBezTo>
                  <a:pt x="624" y="588"/>
                  <a:pt x="620" y="587"/>
                  <a:pt x="616" y="586"/>
                </a:cubicBezTo>
                <a:cubicBezTo>
                  <a:pt x="616" y="596"/>
                  <a:pt x="616" y="596"/>
                  <a:pt x="616" y="596"/>
                </a:cubicBezTo>
                <a:cubicBezTo>
                  <a:pt x="619" y="597"/>
                  <a:pt x="622" y="598"/>
                  <a:pt x="629" y="600"/>
                </a:cubicBezTo>
                <a:cubicBezTo>
                  <a:pt x="629" y="575"/>
                  <a:pt x="629" y="575"/>
                  <a:pt x="629" y="575"/>
                </a:cubicBezTo>
                <a:close/>
                <a:moveTo>
                  <a:pt x="629" y="661"/>
                </a:moveTo>
                <a:cubicBezTo>
                  <a:pt x="629" y="672"/>
                  <a:pt x="629" y="672"/>
                  <a:pt x="629" y="672"/>
                </a:cubicBezTo>
                <a:cubicBezTo>
                  <a:pt x="629" y="681"/>
                  <a:pt x="629" y="681"/>
                  <a:pt x="629" y="681"/>
                </a:cubicBezTo>
                <a:cubicBezTo>
                  <a:pt x="628" y="681"/>
                  <a:pt x="628" y="681"/>
                  <a:pt x="628" y="681"/>
                </a:cubicBezTo>
                <a:cubicBezTo>
                  <a:pt x="622" y="681"/>
                  <a:pt x="619" y="681"/>
                  <a:pt x="616" y="682"/>
                </a:cubicBezTo>
                <a:cubicBezTo>
                  <a:pt x="616" y="674"/>
                  <a:pt x="616" y="674"/>
                  <a:pt x="616" y="674"/>
                </a:cubicBezTo>
                <a:cubicBezTo>
                  <a:pt x="617" y="673"/>
                  <a:pt x="619" y="673"/>
                  <a:pt x="621" y="672"/>
                </a:cubicBezTo>
                <a:cubicBezTo>
                  <a:pt x="623" y="668"/>
                  <a:pt x="626" y="664"/>
                  <a:pt x="629" y="661"/>
                </a:cubicBezTo>
                <a:close/>
                <a:moveTo>
                  <a:pt x="616" y="616"/>
                </a:moveTo>
                <a:cubicBezTo>
                  <a:pt x="616" y="601"/>
                  <a:pt x="616" y="601"/>
                  <a:pt x="616" y="601"/>
                </a:cubicBezTo>
                <a:cubicBezTo>
                  <a:pt x="620" y="605"/>
                  <a:pt x="624" y="608"/>
                  <a:pt x="629" y="612"/>
                </a:cubicBezTo>
                <a:cubicBezTo>
                  <a:pt x="626" y="615"/>
                  <a:pt x="623" y="618"/>
                  <a:pt x="621" y="620"/>
                </a:cubicBezTo>
                <a:lnTo>
                  <a:pt x="616" y="616"/>
                </a:lnTo>
                <a:close/>
                <a:moveTo>
                  <a:pt x="611" y="64"/>
                </a:moveTo>
                <a:cubicBezTo>
                  <a:pt x="613" y="65"/>
                  <a:pt x="614" y="66"/>
                  <a:pt x="616" y="67"/>
                </a:cubicBezTo>
                <a:cubicBezTo>
                  <a:pt x="616" y="76"/>
                  <a:pt x="616" y="76"/>
                  <a:pt x="616" y="76"/>
                </a:cubicBezTo>
                <a:cubicBezTo>
                  <a:pt x="615" y="75"/>
                  <a:pt x="613" y="74"/>
                  <a:pt x="612" y="73"/>
                </a:cubicBezTo>
                <a:cubicBezTo>
                  <a:pt x="612" y="85"/>
                  <a:pt x="612" y="97"/>
                  <a:pt x="612" y="109"/>
                </a:cubicBezTo>
                <a:cubicBezTo>
                  <a:pt x="614" y="111"/>
                  <a:pt x="615" y="112"/>
                  <a:pt x="616" y="114"/>
                </a:cubicBezTo>
                <a:cubicBezTo>
                  <a:pt x="616" y="122"/>
                  <a:pt x="616" y="122"/>
                  <a:pt x="616" y="122"/>
                </a:cubicBezTo>
                <a:cubicBezTo>
                  <a:pt x="614" y="121"/>
                  <a:pt x="613" y="120"/>
                  <a:pt x="611" y="118"/>
                </a:cubicBezTo>
                <a:cubicBezTo>
                  <a:pt x="611" y="64"/>
                  <a:pt x="611" y="64"/>
                  <a:pt x="611" y="64"/>
                </a:cubicBezTo>
                <a:close/>
                <a:moveTo>
                  <a:pt x="616" y="728"/>
                </a:moveTo>
                <a:cubicBezTo>
                  <a:pt x="614" y="728"/>
                  <a:pt x="613" y="729"/>
                  <a:pt x="611" y="730"/>
                </a:cubicBezTo>
                <a:cubicBezTo>
                  <a:pt x="611" y="720"/>
                  <a:pt x="611" y="720"/>
                  <a:pt x="611" y="720"/>
                </a:cubicBezTo>
                <a:cubicBezTo>
                  <a:pt x="613" y="720"/>
                  <a:pt x="614" y="719"/>
                  <a:pt x="616" y="719"/>
                </a:cubicBezTo>
                <a:cubicBezTo>
                  <a:pt x="616" y="728"/>
                  <a:pt x="616" y="728"/>
                  <a:pt x="616" y="728"/>
                </a:cubicBezTo>
                <a:close/>
                <a:moveTo>
                  <a:pt x="616" y="154"/>
                </a:moveTo>
                <a:cubicBezTo>
                  <a:pt x="616" y="168"/>
                  <a:pt x="616" y="168"/>
                  <a:pt x="616" y="168"/>
                </a:cubicBezTo>
                <a:cubicBezTo>
                  <a:pt x="615" y="167"/>
                  <a:pt x="613" y="167"/>
                  <a:pt x="612" y="166"/>
                </a:cubicBezTo>
                <a:cubicBezTo>
                  <a:pt x="613" y="169"/>
                  <a:pt x="613" y="169"/>
                  <a:pt x="616" y="171"/>
                </a:cubicBezTo>
                <a:cubicBezTo>
                  <a:pt x="616" y="196"/>
                  <a:pt x="616" y="196"/>
                  <a:pt x="616" y="196"/>
                </a:cubicBezTo>
                <a:cubicBezTo>
                  <a:pt x="615" y="194"/>
                  <a:pt x="613" y="192"/>
                  <a:pt x="611" y="190"/>
                </a:cubicBezTo>
                <a:cubicBezTo>
                  <a:pt x="611" y="153"/>
                  <a:pt x="611" y="153"/>
                  <a:pt x="611" y="153"/>
                </a:cubicBezTo>
                <a:cubicBezTo>
                  <a:pt x="613" y="154"/>
                  <a:pt x="614" y="154"/>
                  <a:pt x="616" y="154"/>
                </a:cubicBezTo>
                <a:close/>
                <a:moveTo>
                  <a:pt x="616" y="198"/>
                </a:moveTo>
                <a:cubicBezTo>
                  <a:pt x="616" y="214"/>
                  <a:pt x="616" y="214"/>
                  <a:pt x="616" y="214"/>
                </a:cubicBezTo>
                <a:cubicBezTo>
                  <a:pt x="614" y="217"/>
                  <a:pt x="613" y="219"/>
                  <a:pt x="611" y="222"/>
                </a:cubicBezTo>
                <a:cubicBezTo>
                  <a:pt x="611" y="196"/>
                  <a:pt x="611" y="196"/>
                  <a:pt x="611" y="196"/>
                </a:cubicBezTo>
                <a:cubicBezTo>
                  <a:pt x="611" y="197"/>
                  <a:pt x="612" y="198"/>
                  <a:pt x="612" y="199"/>
                </a:cubicBezTo>
                <a:cubicBezTo>
                  <a:pt x="613" y="199"/>
                  <a:pt x="615" y="198"/>
                  <a:pt x="616" y="198"/>
                </a:cubicBezTo>
                <a:close/>
                <a:moveTo>
                  <a:pt x="616" y="312"/>
                </a:moveTo>
                <a:cubicBezTo>
                  <a:pt x="616" y="340"/>
                  <a:pt x="616" y="340"/>
                  <a:pt x="616" y="340"/>
                </a:cubicBezTo>
                <a:cubicBezTo>
                  <a:pt x="614" y="342"/>
                  <a:pt x="613" y="344"/>
                  <a:pt x="611" y="346"/>
                </a:cubicBezTo>
                <a:cubicBezTo>
                  <a:pt x="611" y="338"/>
                  <a:pt x="611" y="338"/>
                  <a:pt x="611" y="338"/>
                </a:cubicBezTo>
                <a:cubicBezTo>
                  <a:pt x="616" y="333"/>
                  <a:pt x="616" y="325"/>
                  <a:pt x="613" y="317"/>
                </a:cubicBezTo>
                <a:cubicBezTo>
                  <a:pt x="612" y="318"/>
                  <a:pt x="612" y="319"/>
                  <a:pt x="611" y="320"/>
                </a:cubicBezTo>
                <a:cubicBezTo>
                  <a:pt x="611" y="300"/>
                  <a:pt x="611" y="300"/>
                  <a:pt x="611" y="300"/>
                </a:cubicBezTo>
                <a:cubicBezTo>
                  <a:pt x="613" y="303"/>
                  <a:pt x="613" y="303"/>
                  <a:pt x="613" y="303"/>
                </a:cubicBezTo>
                <a:cubicBezTo>
                  <a:pt x="614" y="307"/>
                  <a:pt x="615" y="309"/>
                  <a:pt x="616" y="312"/>
                </a:cubicBezTo>
                <a:close/>
                <a:moveTo>
                  <a:pt x="616" y="357"/>
                </a:moveTo>
                <a:cubicBezTo>
                  <a:pt x="616" y="363"/>
                  <a:pt x="616" y="363"/>
                  <a:pt x="616" y="363"/>
                </a:cubicBezTo>
                <a:cubicBezTo>
                  <a:pt x="613" y="366"/>
                  <a:pt x="612" y="368"/>
                  <a:pt x="611" y="372"/>
                </a:cubicBezTo>
                <a:cubicBezTo>
                  <a:pt x="611" y="360"/>
                  <a:pt x="611" y="360"/>
                  <a:pt x="611" y="360"/>
                </a:cubicBezTo>
                <a:cubicBezTo>
                  <a:pt x="613" y="359"/>
                  <a:pt x="614" y="358"/>
                  <a:pt x="616" y="357"/>
                </a:cubicBezTo>
                <a:close/>
                <a:moveTo>
                  <a:pt x="616" y="378"/>
                </a:moveTo>
                <a:cubicBezTo>
                  <a:pt x="616" y="385"/>
                  <a:pt x="616" y="385"/>
                  <a:pt x="616" y="385"/>
                </a:cubicBezTo>
                <a:cubicBezTo>
                  <a:pt x="613" y="388"/>
                  <a:pt x="612" y="392"/>
                  <a:pt x="611" y="400"/>
                </a:cubicBezTo>
                <a:cubicBezTo>
                  <a:pt x="613" y="399"/>
                  <a:pt x="614" y="399"/>
                  <a:pt x="616" y="398"/>
                </a:cubicBezTo>
                <a:cubicBezTo>
                  <a:pt x="616" y="406"/>
                  <a:pt x="616" y="406"/>
                  <a:pt x="616" y="406"/>
                </a:cubicBezTo>
                <a:cubicBezTo>
                  <a:pt x="615" y="407"/>
                  <a:pt x="613" y="408"/>
                  <a:pt x="612" y="409"/>
                </a:cubicBezTo>
                <a:cubicBezTo>
                  <a:pt x="611" y="412"/>
                  <a:pt x="611" y="416"/>
                  <a:pt x="611" y="419"/>
                </a:cubicBezTo>
                <a:cubicBezTo>
                  <a:pt x="613" y="418"/>
                  <a:pt x="615" y="417"/>
                  <a:pt x="616" y="417"/>
                </a:cubicBezTo>
                <a:cubicBezTo>
                  <a:pt x="616" y="423"/>
                  <a:pt x="616" y="423"/>
                  <a:pt x="616" y="423"/>
                </a:cubicBezTo>
                <a:cubicBezTo>
                  <a:pt x="614" y="425"/>
                  <a:pt x="612" y="426"/>
                  <a:pt x="611" y="429"/>
                </a:cubicBezTo>
                <a:cubicBezTo>
                  <a:pt x="611" y="381"/>
                  <a:pt x="611" y="381"/>
                  <a:pt x="611" y="381"/>
                </a:cubicBezTo>
                <a:cubicBezTo>
                  <a:pt x="613" y="380"/>
                  <a:pt x="614" y="379"/>
                  <a:pt x="616" y="378"/>
                </a:cubicBezTo>
                <a:close/>
                <a:moveTo>
                  <a:pt x="616" y="435"/>
                </a:moveTo>
                <a:cubicBezTo>
                  <a:pt x="616" y="441"/>
                  <a:pt x="616" y="441"/>
                  <a:pt x="616" y="441"/>
                </a:cubicBezTo>
                <a:cubicBezTo>
                  <a:pt x="614" y="442"/>
                  <a:pt x="612" y="443"/>
                  <a:pt x="611" y="444"/>
                </a:cubicBezTo>
                <a:cubicBezTo>
                  <a:pt x="611" y="436"/>
                  <a:pt x="611" y="436"/>
                  <a:pt x="611" y="436"/>
                </a:cubicBezTo>
                <a:cubicBezTo>
                  <a:pt x="613" y="436"/>
                  <a:pt x="614" y="435"/>
                  <a:pt x="616" y="435"/>
                </a:cubicBezTo>
                <a:close/>
                <a:moveTo>
                  <a:pt x="616" y="453"/>
                </a:moveTo>
                <a:cubicBezTo>
                  <a:pt x="616" y="459"/>
                  <a:pt x="616" y="459"/>
                  <a:pt x="616" y="459"/>
                </a:cubicBezTo>
                <a:cubicBezTo>
                  <a:pt x="614" y="459"/>
                  <a:pt x="613" y="460"/>
                  <a:pt x="611" y="460"/>
                </a:cubicBezTo>
                <a:cubicBezTo>
                  <a:pt x="611" y="454"/>
                  <a:pt x="611" y="454"/>
                  <a:pt x="611" y="454"/>
                </a:cubicBezTo>
                <a:cubicBezTo>
                  <a:pt x="613" y="454"/>
                  <a:pt x="614" y="453"/>
                  <a:pt x="616" y="453"/>
                </a:cubicBezTo>
                <a:close/>
                <a:moveTo>
                  <a:pt x="616" y="469"/>
                </a:moveTo>
                <a:cubicBezTo>
                  <a:pt x="616" y="493"/>
                  <a:pt x="616" y="493"/>
                  <a:pt x="616" y="493"/>
                </a:cubicBezTo>
                <a:cubicBezTo>
                  <a:pt x="614" y="497"/>
                  <a:pt x="613" y="500"/>
                  <a:pt x="611" y="504"/>
                </a:cubicBezTo>
                <a:cubicBezTo>
                  <a:pt x="611" y="487"/>
                  <a:pt x="611" y="487"/>
                  <a:pt x="611" y="487"/>
                </a:cubicBezTo>
                <a:cubicBezTo>
                  <a:pt x="613" y="485"/>
                  <a:pt x="614" y="482"/>
                  <a:pt x="616" y="477"/>
                </a:cubicBezTo>
                <a:cubicBezTo>
                  <a:pt x="614" y="477"/>
                  <a:pt x="613" y="478"/>
                  <a:pt x="611" y="478"/>
                </a:cubicBezTo>
                <a:cubicBezTo>
                  <a:pt x="611" y="471"/>
                  <a:pt x="611" y="471"/>
                  <a:pt x="611" y="471"/>
                </a:cubicBezTo>
                <a:cubicBezTo>
                  <a:pt x="613" y="471"/>
                  <a:pt x="615" y="470"/>
                  <a:pt x="616" y="469"/>
                </a:cubicBezTo>
                <a:close/>
                <a:moveTo>
                  <a:pt x="616" y="565"/>
                </a:moveTo>
                <a:cubicBezTo>
                  <a:pt x="616" y="578"/>
                  <a:pt x="616" y="578"/>
                  <a:pt x="616" y="578"/>
                </a:cubicBezTo>
                <a:cubicBezTo>
                  <a:pt x="611" y="574"/>
                  <a:pt x="611" y="574"/>
                  <a:pt x="611" y="574"/>
                </a:cubicBezTo>
                <a:cubicBezTo>
                  <a:pt x="611" y="569"/>
                  <a:pt x="611" y="569"/>
                  <a:pt x="611" y="569"/>
                </a:cubicBezTo>
                <a:cubicBezTo>
                  <a:pt x="613" y="567"/>
                  <a:pt x="614" y="566"/>
                  <a:pt x="616" y="564"/>
                </a:cubicBezTo>
                <a:cubicBezTo>
                  <a:pt x="616" y="565"/>
                  <a:pt x="616" y="565"/>
                  <a:pt x="616" y="565"/>
                </a:cubicBezTo>
                <a:close/>
                <a:moveTo>
                  <a:pt x="616" y="586"/>
                </a:moveTo>
                <a:cubicBezTo>
                  <a:pt x="616" y="596"/>
                  <a:pt x="616" y="596"/>
                  <a:pt x="616" y="596"/>
                </a:cubicBezTo>
                <a:cubicBezTo>
                  <a:pt x="613" y="596"/>
                  <a:pt x="612" y="595"/>
                  <a:pt x="611" y="595"/>
                </a:cubicBezTo>
                <a:cubicBezTo>
                  <a:pt x="611" y="585"/>
                  <a:pt x="611" y="585"/>
                  <a:pt x="611" y="585"/>
                </a:cubicBezTo>
                <a:cubicBezTo>
                  <a:pt x="613" y="585"/>
                  <a:pt x="614" y="586"/>
                  <a:pt x="616" y="586"/>
                </a:cubicBezTo>
                <a:close/>
                <a:moveTo>
                  <a:pt x="616" y="601"/>
                </a:moveTo>
                <a:cubicBezTo>
                  <a:pt x="616" y="616"/>
                  <a:pt x="616" y="616"/>
                  <a:pt x="616" y="616"/>
                </a:cubicBezTo>
                <a:cubicBezTo>
                  <a:pt x="614" y="614"/>
                  <a:pt x="612" y="613"/>
                  <a:pt x="611" y="611"/>
                </a:cubicBezTo>
                <a:cubicBezTo>
                  <a:pt x="611" y="597"/>
                  <a:pt x="611" y="597"/>
                  <a:pt x="611" y="597"/>
                </a:cubicBezTo>
                <a:cubicBezTo>
                  <a:pt x="613" y="598"/>
                  <a:pt x="614" y="600"/>
                  <a:pt x="616" y="601"/>
                </a:cubicBezTo>
                <a:close/>
                <a:moveTo>
                  <a:pt x="616" y="674"/>
                </a:moveTo>
                <a:cubicBezTo>
                  <a:pt x="616" y="682"/>
                  <a:pt x="616" y="682"/>
                  <a:pt x="616" y="682"/>
                </a:cubicBezTo>
                <a:cubicBezTo>
                  <a:pt x="614" y="683"/>
                  <a:pt x="613" y="684"/>
                  <a:pt x="611" y="685"/>
                </a:cubicBezTo>
                <a:cubicBezTo>
                  <a:pt x="611" y="676"/>
                  <a:pt x="611" y="676"/>
                  <a:pt x="611" y="676"/>
                </a:cubicBezTo>
                <a:cubicBezTo>
                  <a:pt x="613" y="675"/>
                  <a:pt x="614" y="675"/>
                  <a:pt x="616" y="674"/>
                </a:cubicBezTo>
                <a:close/>
                <a:moveTo>
                  <a:pt x="616" y="696"/>
                </a:moveTo>
                <a:cubicBezTo>
                  <a:pt x="616" y="705"/>
                  <a:pt x="616" y="705"/>
                  <a:pt x="616" y="705"/>
                </a:cubicBezTo>
                <a:cubicBezTo>
                  <a:pt x="614" y="704"/>
                  <a:pt x="613" y="704"/>
                  <a:pt x="611" y="703"/>
                </a:cubicBezTo>
                <a:cubicBezTo>
                  <a:pt x="611" y="694"/>
                  <a:pt x="611" y="694"/>
                  <a:pt x="611" y="694"/>
                </a:cubicBezTo>
                <a:lnTo>
                  <a:pt x="616" y="696"/>
                </a:lnTo>
                <a:close/>
                <a:moveTo>
                  <a:pt x="605" y="60"/>
                </a:moveTo>
                <a:cubicBezTo>
                  <a:pt x="607" y="61"/>
                  <a:pt x="609" y="62"/>
                  <a:pt x="611" y="64"/>
                </a:cubicBezTo>
                <a:cubicBezTo>
                  <a:pt x="611" y="118"/>
                  <a:pt x="611" y="118"/>
                  <a:pt x="611" y="118"/>
                </a:cubicBezTo>
                <a:cubicBezTo>
                  <a:pt x="609" y="117"/>
                  <a:pt x="607" y="115"/>
                  <a:pt x="605" y="113"/>
                </a:cubicBezTo>
                <a:cubicBezTo>
                  <a:pt x="605" y="60"/>
                  <a:pt x="605" y="60"/>
                  <a:pt x="605" y="60"/>
                </a:cubicBezTo>
                <a:close/>
                <a:moveTo>
                  <a:pt x="611" y="730"/>
                </a:moveTo>
                <a:cubicBezTo>
                  <a:pt x="610" y="730"/>
                  <a:pt x="610" y="730"/>
                  <a:pt x="610" y="730"/>
                </a:cubicBezTo>
                <a:cubicBezTo>
                  <a:pt x="609" y="732"/>
                  <a:pt x="607" y="733"/>
                  <a:pt x="605" y="734"/>
                </a:cubicBezTo>
                <a:cubicBezTo>
                  <a:pt x="605" y="721"/>
                  <a:pt x="605" y="721"/>
                  <a:pt x="605" y="721"/>
                </a:cubicBezTo>
                <a:cubicBezTo>
                  <a:pt x="607" y="721"/>
                  <a:pt x="609" y="721"/>
                  <a:pt x="611" y="720"/>
                </a:cubicBezTo>
                <a:cubicBezTo>
                  <a:pt x="611" y="730"/>
                  <a:pt x="611" y="730"/>
                  <a:pt x="611" y="730"/>
                </a:cubicBezTo>
                <a:close/>
                <a:moveTo>
                  <a:pt x="611" y="153"/>
                </a:moveTo>
                <a:cubicBezTo>
                  <a:pt x="611" y="190"/>
                  <a:pt x="611" y="190"/>
                  <a:pt x="611" y="190"/>
                </a:cubicBezTo>
                <a:cubicBezTo>
                  <a:pt x="609" y="189"/>
                  <a:pt x="607" y="187"/>
                  <a:pt x="605" y="186"/>
                </a:cubicBezTo>
                <a:cubicBezTo>
                  <a:pt x="605" y="164"/>
                  <a:pt x="605" y="164"/>
                  <a:pt x="605" y="164"/>
                </a:cubicBezTo>
                <a:cubicBezTo>
                  <a:pt x="607" y="163"/>
                  <a:pt x="608" y="162"/>
                  <a:pt x="610" y="162"/>
                </a:cubicBezTo>
                <a:cubicBezTo>
                  <a:pt x="610" y="159"/>
                  <a:pt x="610" y="156"/>
                  <a:pt x="610" y="153"/>
                </a:cubicBezTo>
                <a:cubicBezTo>
                  <a:pt x="611" y="153"/>
                  <a:pt x="611" y="153"/>
                  <a:pt x="611" y="153"/>
                </a:cubicBezTo>
                <a:close/>
                <a:moveTo>
                  <a:pt x="611" y="196"/>
                </a:moveTo>
                <a:cubicBezTo>
                  <a:pt x="611" y="222"/>
                  <a:pt x="611" y="222"/>
                  <a:pt x="611" y="222"/>
                </a:cubicBezTo>
                <a:cubicBezTo>
                  <a:pt x="609" y="225"/>
                  <a:pt x="607" y="228"/>
                  <a:pt x="605" y="230"/>
                </a:cubicBezTo>
                <a:cubicBezTo>
                  <a:pt x="605" y="213"/>
                  <a:pt x="605" y="213"/>
                  <a:pt x="605" y="213"/>
                </a:cubicBezTo>
                <a:cubicBezTo>
                  <a:pt x="606" y="212"/>
                  <a:pt x="607" y="211"/>
                  <a:pt x="608" y="211"/>
                </a:cubicBezTo>
                <a:cubicBezTo>
                  <a:pt x="608" y="206"/>
                  <a:pt x="608" y="206"/>
                  <a:pt x="607" y="205"/>
                </a:cubicBezTo>
                <a:cubicBezTo>
                  <a:pt x="605" y="205"/>
                  <a:pt x="605" y="205"/>
                  <a:pt x="605" y="205"/>
                </a:cubicBezTo>
                <a:cubicBezTo>
                  <a:pt x="605" y="192"/>
                  <a:pt x="605" y="192"/>
                  <a:pt x="605" y="192"/>
                </a:cubicBezTo>
                <a:cubicBezTo>
                  <a:pt x="608" y="193"/>
                  <a:pt x="610" y="194"/>
                  <a:pt x="611" y="196"/>
                </a:cubicBezTo>
                <a:close/>
                <a:moveTo>
                  <a:pt x="611" y="300"/>
                </a:moveTo>
                <a:cubicBezTo>
                  <a:pt x="611" y="320"/>
                  <a:pt x="611" y="320"/>
                  <a:pt x="611" y="320"/>
                </a:cubicBezTo>
                <a:cubicBezTo>
                  <a:pt x="609" y="323"/>
                  <a:pt x="607" y="325"/>
                  <a:pt x="605" y="327"/>
                </a:cubicBezTo>
                <a:cubicBezTo>
                  <a:pt x="605" y="317"/>
                  <a:pt x="605" y="317"/>
                  <a:pt x="605" y="317"/>
                </a:cubicBezTo>
                <a:cubicBezTo>
                  <a:pt x="608" y="312"/>
                  <a:pt x="610" y="308"/>
                  <a:pt x="605" y="300"/>
                </a:cubicBezTo>
                <a:cubicBezTo>
                  <a:pt x="605" y="289"/>
                  <a:pt x="605" y="289"/>
                  <a:pt x="605" y="289"/>
                </a:cubicBezTo>
                <a:cubicBezTo>
                  <a:pt x="606" y="292"/>
                  <a:pt x="608" y="294"/>
                  <a:pt x="611" y="300"/>
                </a:cubicBezTo>
                <a:close/>
                <a:moveTo>
                  <a:pt x="611" y="338"/>
                </a:moveTo>
                <a:cubicBezTo>
                  <a:pt x="611" y="346"/>
                  <a:pt x="611" y="346"/>
                  <a:pt x="611" y="346"/>
                </a:cubicBezTo>
                <a:cubicBezTo>
                  <a:pt x="610" y="348"/>
                  <a:pt x="608" y="349"/>
                  <a:pt x="607" y="351"/>
                </a:cubicBezTo>
                <a:cubicBezTo>
                  <a:pt x="607" y="355"/>
                  <a:pt x="607" y="359"/>
                  <a:pt x="608" y="363"/>
                </a:cubicBezTo>
                <a:cubicBezTo>
                  <a:pt x="609" y="362"/>
                  <a:pt x="610" y="361"/>
                  <a:pt x="611" y="360"/>
                </a:cubicBezTo>
                <a:cubicBezTo>
                  <a:pt x="611" y="372"/>
                  <a:pt x="611" y="372"/>
                  <a:pt x="611" y="372"/>
                </a:cubicBezTo>
                <a:cubicBezTo>
                  <a:pt x="610" y="375"/>
                  <a:pt x="610" y="378"/>
                  <a:pt x="610" y="382"/>
                </a:cubicBezTo>
                <a:cubicBezTo>
                  <a:pt x="611" y="381"/>
                  <a:pt x="611" y="381"/>
                  <a:pt x="611" y="381"/>
                </a:cubicBezTo>
                <a:cubicBezTo>
                  <a:pt x="611" y="429"/>
                  <a:pt x="611" y="429"/>
                  <a:pt x="611" y="429"/>
                </a:cubicBezTo>
                <a:cubicBezTo>
                  <a:pt x="610" y="431"/>
                  <a:pt x="609" y="433"/>
                  <a:pt x="609" y="437"/>
                </a:cubicBezTo>
                <a:cubicBezTo>
                  <a:pt x="610" y="437"/>
                  <a:pt x="610" y="436"/>
                  <a:pt x="611" y="436"/>
                </a:cubicBezTo>
                <a:cubicBezTo>
                  <a:pt x="611" y="444"/>
                  <a:pt x="611" y="444"/>
                  <a:pt x="611" y="444"/>
                </a:cubicBezTo>
                <a:cubicBezTo>
                  <a:pt x="608" y="446"/>
                  <a:pt x="606" y="449"/>
                  <a:pt x="605" y="455"/>
                </a:cubicBezTo>
                <a:cubicBezTo>
                  <a:pt x="605" y="421"/>
                  <a:pt x="605" y="421"/>
                  <a:pt x="605" y="421"/>
                </a:cubicBezTo>
                <a:cubicBezTo>
                  <a:pt x="605" y="419"/>
                  <a:pt x="605" y="417"/>
                  <a:pt x="605" y="415"/>
                </a:cubicBezTo>
                <a:cubicBezTo>
                  <a:pt x="605" y="410"/>
                  <a:pt x="605" y="410"/>
                  <a:pt x="605" y="410"/>
                </a:cubicBezTo>
                <a:cubicBezTo>
                  <a:pt x="607" y="410"/>
                  <a:pt x="607" y="410"/>
                  <a:pt x="607" y="410"/>
                </a:cubicBezTo>
                <a:cubicBezTo>
                  <a:pt x="607" y="404"/>
                  <a:pt x="606" y="399"/>
                  <a:pt x="605" y="393"/>
                </a:cubicBezTo>
                <a:cubicBezTo>
                  <a:pt x="605" y="389"/>
                  <a:pt x="605" y="389"/>
                  <a:pt x="605" y="389"/>
                </a:cubicBezTo>
                <a:cubicBezTo>
                  <a:pt x="605" y="389"/>
                  <a:pt x="605" y="389"/>
                  <a:pt x="605" y="389"/>
                </a:cubicBezTo>
                <a:cubicBezTo>
                  <a:pt x="606" y="389"/>
                  <a:pt x="607" y="388"/>
                  <a:pt x="607" y="387"/>
                </a:cubicBezTo>
                <a:cubicBezTo>
                  <a:pt x="606" y="385"/>
                  <a:pt x="606" y="382"/>
                  <a:pt x="605" y="380"/>
                </a:cubicBezTo>
                <a:cubicBezTo>
                  <a:pt x="605" y="343"/>
                  <a:pt x="605" y="343"/>
                  <a:pt x="605" y="343"/>
                </a:cubicBezTo>
                <a:cubicBezTo>
                  <a:pt x="608" y="342"/>
                  <a:pt x="609" y="340"/>
                  <a:pt x="611" y="338"/>
                </a:cubicBezTo>
                <a:close/>
                <a:moveTo>
                  <a:pt x="611" y="454"/>
                </a:moveTo>
                <a:cubicBezTo>
                  <a:pt x="609" y="455"/>
                  <a:pt x="607" y="455"/>
                  <a:pt x="605" y="456"/>
                </a:cubicBezTo>
                <a:cubicBezTo>
                  <a:pt x="605" y="462"/>
                  <a:pt x="605" y="462"/>
                  <a:pt x="605" y="462"/>
                </a:cubicBezTo>
                <a:cubicBezTo>
                  <a:pt x="607" y="461"/>
                  <a:pt x="609" y="461"/>
                  <a:pt x="611" y="460"/>
                </a:cubicBezTo>
                <a:cubicBezTo>
                  <a:pt x="611" y="454"/>
                  <a:pt x="611" y="454"/>
                  <a:pt x="611" y="454"/>
                </a:cubicBezTo>
                <a:close/>
                <a:moveTo>
                  <a:pt x="611" y="471"/>
                </a:moveTo>
                <a:cubicBezTo>
                  <a:pt x="611" y="478"/>
                  <a:pt x="611" y="478"/>
                  <a:pt x="611" y="478"/>
                </a:cubicBezTo>
                <a:cubicBezTo>
                  <a:pt x="609" y="478"/>
                  <a:pt x="607" y="478"/>
                  <a:pt x="605" y="479"/>
                </a:cubicBezTo>
                <a:cubicBezTo>
                  <a:pt x="605" y="473"/>
                  <a:pt x="605" y="473"/>
                  <a:pt x="605" y="473"/>
                </a:cubicBezTo>
                <a:cubicBezTo>
                  <a:pt x="607" y="472"/>
                  <a:pt x="609" y="472"/>
                  <a:pt x="611" y="471"/>
                </a:cubicBezTo>
                <a:close/>
                <a:moveTo>
                  <a:pt x="611" y="487"/>
                </a:moveTo>
                <a:cubicBezTo>
                  <a:pt x="611" y="504"/>
                  <a:pt x="611" y="504"/>
                  <a:pt x="611" y="504"/>
                </a:cubicBezTo>
                <a:cubicBezTo>
                  <a:pt x="609" y="508"/>
                  <a:pt x="607" y="512"/>
                  <a:pt x="605" y="516"/>
                </a:cubicBezTo>
                <a:cubicBezTo>
                  <a:pt x="605" y="503"/>
                  <a:pt x="605" y="503"/>
                  <a:pt x="605" y="503"/>
                </a:cubicBezTo>
                <a:cubicBezTo>
                  <a:pt x="607" y="501"/>
                  <a:pt x="608" y="499"/>
                  <a:pt x="609" y="496"/>
                </a:cubicBezTo>
                <a:cubicBezTo>
                  <a:pt x="608" y="496"/>
                  <a:pt x="607" y="496"/>
                  <a:pt x="605" y="496"/>
                </a:cubicBezTo>
                <a:cubicBezTo>
                  <a:pt x="605" y="490"/>
                  <a:pt x="605" y="490"/>
                  <a:pt x="605" y="490"/>
                </a:cubicBezTo>
                <a:cubicBezTo>
                  <a:pt x="608" y="489"/>
                  <a:pt x="609" y="488"/>
                  <a:pt x="611" y="487"/>
                </a:cubicBezTo>
                <a:close/>
                <a:moveTo>
                  <a:pt x="611" y="569"/>
                </a:moveTo>
                <a:cubicBezTo>
                  <a:pt x="611" y="574"/>
                  <a:pt x="611" y="574"/>
                  <a:pt x="611" y="574"/>
                </a:cubicBezTo>
                <a:cubicBezTo>
                  <a:pt x="609" y="572"/>
                  <a:pt x="609" y="572"/>
                  <a:pt x="609" y="572"/>
                </a:cubicBezTo>
                <a:cubicBezTo>
                  <a:pt x="611" y="569"/>
                  <a:pt x="611" y="569"/>
                  <a:pt x="611" y="569"/>
                </a:cubicBezTo>
                <a:close/>
                <a:moveTo>
                  <a:pt x="611" y="585"/>
                </a:moveTo>
                <a:cubicBezTo>
                  <a:pt x="611" y="595"/>
                  <a:pt x="611" y="595"/>
                  <a:pt x="611" y="595"/>
                </a:cubicBezTo>
                <a:cubicBezTo>
                  <a:pt x="610" y="595"/>
                  <a:pt x="610" y="595"/>
                  <a:pt x="609" y="595"/>
                </a:cubicBezTo>
                <a:cubicBezTo>
                  <a:pt x="611" y="597"/>
                  <a:pt x="611" y="597"/>
                  <a:pt x="611" y="597"/>
                </a:cubicBezTo>
                <a:cubicBezTo>
                  <a:pt x="611" y="611"/>
                  <a:pt x="611" y="611"/>
                  <a:pt x="611" y="611"/>
                </a:cubicBezTo>
                <a:cubicBezTo>
                  <a:pt x="609" y="609"/>
                  <a:pt x="607" y="608"/>
                  <a:pt x="605" y="606"/>
                </a:cubicBezTo>
                <a:cubicBezTo>
                  <a:pt x="605" y="584"/>
                  <a:pt x="605" y="584"/>
                  <a:pt x="605" y="584"/>
                </a:cubicBezTo>
                <a:cubicBezTo>
                  <a:pt x="607" y="584"/>
                  <a:pt x="609" y="584"/>
                  <a:pt x="611" y="585"/>
                </a:cubicBezTo>
                <a:close/>
                <a:moveTo>
                  <a:pt x="611" y="676"/>
                </a:moveTo>
                <a:cubicBezTo>
                  <a:pt x="611" y="685"/>
                  <a:pt x="611" y="685"/>
                  <a:pt x="611" y="685"/>
                </a:cubicBezTo>
                <a:cubicBezTo>
                  <a:pt x="609" y="686"/>
                  <a:pt x="607" y="687"/>
                  <a:pt x="605" y="690"/>
                </a:cubicBezTo>
                <a:cubicBezTo>
                  <a:pt x="605" y="681"/>
                  <a:pt x="605" y="681"/>
                  <a:pt x="605" y="681"/>
                </a:cubicBezTo>
                <a:cubicBezTo>
                  <a:pt x="607" y="679"/>
                  <a:pt x="609" y="677"/>
                  <a:pt x="611" y="676"/>
                </a:cubicBezTo>
                <a:close/>
                <a:moveTo>
                  <a:pt x="611" y="694"/>
                </a:moveTo>
                <a:cubicBezTo>
                  <a:pt x="611" y="703"/>
                  <a:pt x="611" y="703"/>
                  <a:pt x="611" y="703"/>
                </a:cubicBezTo>
                <a:cubicBezTo>
                  <a:pt x="609" y="702"/>
                  <a:pt x="607" y="702"/>
                  <a:pt x="605" y="701"/>
                </a:cubicBezTo>
                <a:cubicBezTo>
                  <a:pt x="605" y="691"/>
                  <a:pt x="605" y="691"/>
                  <a:pt x="605" y="691"/>
                </a:cubicBezTo>
                <a:cubicBezTo>
                  <a:pt x="611" y="694"/>
                  <a:pt x="611" y="694"/>
                  <a:pt x="611" y="694"/>
                </a:cubicBezTo>
                <a:close/>
                <a:moveTo>
                  <a:pt x="605" y="632"/>
                </a:moveTo>
                <a:cubicBezTo>
                  <a:pt x="605" y="623"/>
                  <a:pt x="605" y="623"/>
                  <a:pt x="605" y="623"/>
                </a:cubicBezTo>
                <a:cubicBezTo>
                  <a:pt x="606" y="626"/>
                  <a:pt x="606" y="629"/>
                  <a:pt x="605" y="632"/>
                </a:cubicBezTo>
                <a:close/>
                <a:moveTo>
                  <a:pt x="603" y="58"/>
                </a:moveTo>
                <a:cubicBezTo>
                  <a:pt x="605" y="60"/>
                  <a:pt x="605" y="60"/>
                  <a:pt x="605" y="60"/>
                </a:cubicBezTo>
                <a:cubicBezTo>
                  <a:pt x="605" y="113"/>
                  <a:pt x="605" y="113"/>
                  <a:pt x="605" y="113"/>
                </a:cubicBezTo>
                <a:cubicBezTo>
                  <a:pt x="605" y="112"/>
                  <a:pt x="604" y="111"/>
                  <a:pt x="603" y="110"/>
                </a:cubicBezTo>
                <a:cubicBezTo>
                  <a:pt x="603" y="110"/>
                  <a:pt x="603" y="110"/>
                  <a:pt x="603" y="110"/>
                </a:cubicBezTo>
                <a:cubicBezTo>
                  <a:pt x="603" y="58"/>
                  <a:pt x="603" y="58"/>
                  <a:pt x="603" y="58"/>
                </a:cubicBezTo>
                <a:close/>
                <a:moveTo>
                  <a:pt x="605" y="734"/>
                </a:moveTo>
                <a:cubicBezTo>
                  <a:pt x="605" y="735"/>
                  <a:pt x="604" y="735"/>
                  <a:pt x="603" y="736"/>
                </a:cubicBezTo>
                <a:cubicBezTo>
                  <a:pt x="603" y="721"/>
                  <a:pt x="603" y="721"/>
                  <a:pt x="603" y="721"/>
                </a:cubicBezTo>
                <a:cubicBezTo>
                  <a:pt x="604" y="722"/>
                  <a:pt x="604" y="722"/>
                  <a:pt x="604" y="722"/>
                </a:cubicBezTo>
                <a:cubicBezTo>
                  <a:pt x="605" y="721"/>
                  <a:pt x="605" y="721"/>
                  <a:pt x="605" y="721"/>
                </a:cubicBezTo>
                <a:cubicBezTo>
                  <a:pt x="605" y="734"/>
                  <a:pt x="605" y="734"/>
                  <a:pt x="605" y="734"/>
                </a:cubicBezTo>
                <a:close/>
                <a:moveTo>
                  <a:pt x="605" y="164"/>
                </a:moveTo>
                <a:cubicBezTo>
                  <a:pt x="605" y="186"/>
                  <a:pt x="605" y="186"/>
                  <a:pt x="605" y="186"/>
                </a:cubicBezTo>
                <a:cubicBezTo>
                  <a:pt x="605" y="186"/>
                  <a:pt x="604" y="186"/>
                  <a:pt x="603" y="185"/>
                </a:cubicBezTo>
                <a:cubicBezTo>
                  <a:pt x="603" y="174"/>
                  <a:pt x="603" y="174"/>
                  <a:pt x="603" y="174"/>
                </a:cubicBezTo>
                <a:cubicBezTo>
                  <a:pt x="603" y="174"/>
                  <a:pt x="603" y="174"/>
                  <a:pt x="603" y="174"/>
                </a:cubicBezTo>
                <a:cubicBezTo>
                  <a:pt x="603" y="173"/>
                  <a:pt x="603" y="171"/>
                  <a:pt x="603" y="170"/>
                </a:cubicBezTo>
                <a:cubicBezTo>
                  <a:pt x="603" y="164"/>
                  <a:pt x="603" y="164"/>
                  <a:pt x="603" y="164"/>
                </a:cubicBezTo>
                <a:cubicBezTo>
                  <a:pt x="604" y="164"/>
                  <a:pt x="605" y="164"/>
                  <a:pt x="605" y="164"/>
                </a:cubicBezTo>
                <a:close/>
                <a:moveTo>
                  <a:pt x="605" y="192"/>
                </a:moveTo>
                <a:cubicBezTo>
                  <a:pt x="605" y="205"/>
                  <a:pt x="605" y="205"/>
                  <a:pt x="605" y="205"/>
                </a:cubicBezTo>
                <a:cubicBezTo>
                  <a:pt x="603" y="205"/>
                  <a:pt x="603" y="205"/>
                  <a:pt x="603" y="205"/>
                </a:cubicBezTo>
                <a:cubicBezTo>
                  <a:pt x="603" y="190"/>
                  <a:pt x="603" y="190"/>
                  <a:pt x="603" y="190"/>
                </a:cubicBezTo>
                <a:cubicBezTo>
                  <a:pt x="604" y="191"/>
                  <a:pt x="605" y="191"/>
                  <a:pt x="605" y="192"/>
                </a:cubicBezTo>
                <a:close/>
                <a:moveTo>
                  <a:pt x="605" y="213"/>
                </a:moveTo>
                <a:cubicBezTo>
                  <a:pt x="605" y="230"/>
                  <a:pt x="605" y="230"/>
                  <a:pt x="605" y="230"/>
                </a:cubicBezTo>
                <a:cubicBezTo>
                  <a:pt x="605" y="231"/>
                  <a:pt x="604" y="232"/>
                  <a:pt x="603" y="233"/>
                </a:cubicBezTo>
                <a:cubicBezTo>
                  <a:pt x="603" y="212"/>
                  <a:pt x="603" y="212"/>
                  <a:pt x="603" y="212"/>
                </a:cubicBezTo>
                <a:cubicBezTo>
                  <a:pt x="603" y="212"/>
                  <a:pt x="604" y="213"/>
                  <a:pt x="604" y="213"/>
                </a:cubicBezTo>
                <a:cubicBezTo>
                  <a:pt x="605" y="213"/>
                  <a:pt x="605" y="213"/>
                  <a:pt x="605" y="213"/>
                </a:cubicBezTo>
                <a:close/>
                <a:moveTo>
                  <a:pt x="605" y="289"/>
                </a:moveTo>
                <a:cubicBezTo>
                  <a:pt x="605" y="300"/>
                  <a:pt x="605" y="300"/>
                  <a:pt x="605" y="300"/>
                </a:cubicBezTo>
                <a:cubicBezTo>
                  <a:pt x="605" y="300"/>
                  <a:pt x="605" y="300"/>
                  <a:pt x="605" y="299"/>
                </a:cubicBezTo>
                <a:cubicBezTo>
                  <a:pt x="604" y="300"/>
                  <a:pt x="603" y="301"/>
                  <a:pt x="603" y="302"/>
                </a:cubicBezTo>
                <a:cubicBezTo>
                  <a:pt x="603" y="283"/>
                  <a:pt x="603" y="283"/>
                  <a:pt x="603" y="283"/>
                </a:cubicBezTo>
                <a:cubicBezTo>
                  <a:pt x="603" y="284"/>
                  <a:pt x="603" y="284"/>
                  <a:pt x="603" y="284"/>
                </a:cubicBezTo>
                <a:cubicBezTo>
                  <a:pt x="604" y="286"/>
                  <a:pt x="605" y="288"/>
                  <a:pt x="605" y="289"/>
                </a:cubicBezTo>
                <a:close/>
                <a:moveTo>
                  <a:pt x="605" y="317"/>
                </a:moveTo>
                <a:cubicBezTo>
                  <a:pt x="605" y="327"/>
                  <a:pt x="605" y="327"/>
                  <a:pt x="605" y="327"/>
                </a:cubicBezTo>
                <a:cubicBezTo>
                  <a:pt x="605" y="329"/>
                  <a:pt x="604" y="330"/>
                  <a:pt x="603" y="331"/>
                </a:cubicBezTo>
                <a:cubicBezTo>
                  <a:pt x="603" y="320"/>
                  <a:pt x="603" y="320"/>
                  <a:pt x="603" y="320"/>
                </a:cubicBezTo>
                <a:cubicBezTo>
                  <a:pt x="604" y="319"/>
                  <a:pt x="605" y="318"/>
                  <a:pt x="605" y="317"/>
                </a:cubicBezTo>
                <a:close/>
                <a:moveTo>
                  <a:pt x="605" y="343"/>
                </a:moveTo>
                <a:cubicBezTo>
                  <a:pt x="605" y="380"/>
                  <a:pt x="605" y="380"/>
                  <a:pt x="605" y="380"/>
                </a:cubicBezTo>
                <a:cubicBezTo>
                  <a:pt x="604" y="375"/>
                  <a:pt x="604" y="370"/>
                  <a:pt x="603" y="365"/>
                </a:cubicBezTo>
                <a:cubicBezTo>
                  <a:pt x="603" y="343"/>
                  <a:pt x="603" y="343"/>
                  <a:pt x="603" y="343"/>
                </a:cubicBezTo>
                <a:cubicBezTo>
                  <a:pt x="603" y="344"/>
                  <a:pt x="603" y="344"/>
                  <a:pt x="603" y="344"/>
                </a:cubicBezTo>
                <a:cubicBezTo>
                  <a:pt x="604" y="344"/>
                  <a:pt x="605" y="343"/>
                  <a:pt x="605" y="343"/>
                </a:cubicBezTo>
                <a:close/>
                <a:moveTo>
                  <a:pt x="605" y="389"/>
                </a:moveTo>
                <a:cubicBezTo>
                  <a:pt x="605" y="393"/>
                  <a:pt x="605" y="393"/>
                  <a:pt x="605" y="393"/>
                </a:cubicBezTo>
                <a:cubicBezTo>
                  <a:pt x="605" y="393"/>
                  <a:pt x="605" y="393"/>
                  <a:pt x="605" y="393"/>
                </a:cubicBezTo>
                <a:cubicBezTo>
                  <a:pt x="603" y="393"/>
                  <a:pt x="603" y="393"/>
                  <a:pt x="603" y="393"/>
                </a:cubicBezTo>
                <a:cubicBezTo>
                  <a:pt x="603" y="389"/>
                  <a:pt x="603" y="389"/>
                  <a:pt x="603" y="389"/>
                </a:cubicBezTo>
                <a:cubicBezTo>
                  <a:pt x="605" y="389"/>
                  <a:pt x="605" y="389"/>
                  <a:pt x="605" y="389"/>
                </a:cubicBezTo>
                <a:close/>
                <a:moveTo>
                  <a:pt x="605" y="410"/>
                </a:moveTo>
                <a:cubicBezTo>
                  <a:pt x="605" y="415"/>
                  <a:pt x="605" y="415"/>
                  <a:pt x="605" y="415"/>
                </a:cubicBezTo>
                <a:cubicBezTo>
                  <a:pt x="605" y="414"/>
                  <a:pt x="605" y="414"/>
                  <a:pt x="605" y="414"/>
                </a:cubicBezTo>
                <a:cubicBezTo>
                  <a:pt x="603" y="414"/>
                  <a:pt x="603" y="414"/>
                  <a:pt x="603" y="414"/>
                </a:cubicBezTo>
                <a:cubicBezTo>
                  <a:pt x="603" y="410"/>
                  <a:pt x="603" y="410"/>
                  <a:pt x="603" y="410"/>
                </a:cubicBezTo>
                <a:cubicBezTo>
                  <a:pt x="603" y="410"/>
                  <a:pt x="603" y="410"/>
                  <a:pt x="603" y="410"/>
                </a:cubicBezTo>
                <a:cubicBezTo>
                  <a:pt x="605" y="410"/>
                  <a:pt x="605" y="410"/>
                  <a:pt x="605" y="410"/>
                </a:cubicBezTo>
                <a:close/>
                <a:moveTo>
                  <a:pt x="605" y="421"/>
                </a:moveTo>
                <a:cubicBezTo>
                  <a:pt x="605" y="455"/>
                  <a:pt x="605" y="455"/>
                  <a:pt x="605" y="455"/>
                </a:cubicBezTo>
                <a:cubicBezTo>
                  <a:pt x="605" y="456"/>
                  <a:pt x="605" y="456"/>
                  <a:pt x="605" y="456"/>
                </a:cubicBezTo>
                <a:cubicBezTo>
                  <a:pt x="605" y="456"/>
                  <a:pt x="605" y="456"/>
                  <a:pt x="605" y="456"/>
                </a:cubicBezTo>
                <a:cubicBezTo>
                  <a:pt x="605" y="462"/>
                  <a:pt x="605" y="462"/>
                  <a:pt x="605" y="462"/>
                </a:cubicBezTo>
                <a:cubicBezTo>
                  <a:pt x="603" y="463"/>
                  <a:pt x="603" y="463"/>
                  <a:pt x="603" y="463"/>
                </a:cubicBezTo>
                <a:cubicBezTo>
                  <a:pt x="603" y="463"/>
                  <a:pt x="603" y="463"/>
                  <a:pt x="603" y="463"/>
                </a:cubicBezTo>
                <a:cubicBezTo>
                  <a:pt x="603" y="440"/>
                  <a:pt x="603" y="440"/>
                  <a:pt x="603" y="440"/>
                </a:cubicBezTo>
                <a:cubicBezTo>
                  <a:pt x="604" y="434"/>
                  <a:pt x="605" y="428"/>
                  <a:pt x="605" y="421"/>
                </a:cubicBezTo>
                <a:close/>
                <a:moveTo>
                  <a:pt x="605" y="473"/>
                </a:moveTo>
                <a:cubicBezTo>
                  <a:pt x="605" y="479"/>
                  <a:pt x="605" y="479"/>
                  <a:pt x="605" y="479"/>
                </a:cubicBezTo>
                <a:cubicBezTo>
                  <a:pt x="605" y="479"/>
                  <a:pt x="604" y="479"/>
                  <a:pt x="603" y="479"/>
                </a:cubicBezTo>
                <a:cubicBezTo>
                  <a:pt x="603" y="473"/>
                  <a:pt x="603" y="473"/>
                  <a:pt x="603" y="473"/>
                </a:cubicBezTo>
                <a:cubicBezTo>
                  <a:pt x="604" y="473"/>
                  <a:pt x="605" y="473"/>
                  <a:pt x="605" y="473"/>
                </a:cubicBezTo>
                <a:close/>
                <a:moveTo>
                  <a:pt x="605" y="490"/>
                </a:moveTo>
                <a:cubicBezTo>
                  <a:pt x="605" y="496"/>
                  <a:pt x="605" y="496"/>
                  <a:pt x="605" y="496"/>
                </a:cubicBezTo>
                <a:cubicBezTo>
                  <a:pt x="605" y="496"/>
                  <a:pt x="604" y="496"/>
                  <a:pt x="603" y="496"/>
                </a:cubicBezTo>
                <a:cubicBezTo>
                  <a:pt x="603" y="490"/>
                  <a:pt x="603" y="490"/>
                  <a:pt x="603" y="490"/>
                </a:cubicBezTo>
                <a:cubicBezTo>
                  <a:pt x="604" y="490"/>
                  <a:pt x="605" y="490"/>
                  <a:pt x="605" y="490"/>
                </a:cubicBezTo>
                <a:close/>
                <a:moveTo>
                  <a:pt x="605" y="503"/>
                </a:moveTo>
                <a:cubicBezTo>
                  <a:pt x="605" y="516"/>
                  <a:pt x="605" y="516"/>
                  <a:pt x="605" y="516"/>
                </a:cubicBezTo>
                <a:cubicBezTo>
                  <a:pt x="605" y="517"/>
                  <a:pt x="604" y="519"/>
                  <a:pt x="603" y="520"/>
                </a:cubicBezTo>
                <a:cubicBezTo>
                  <a:pt x="603" y="505"/>
                  <a:pt x="603" y="505"/>
                  <a:pt x="603" y="505"/>
                </a:cubicBezTo>
                <a:cubicBezTo>
                  <a:pt x="604" y="505"/>
                  <a:pt x="605" y="504"/>
                  <a:pt x="605" y="503"/>
                </a:cubicBezTo>
                <a:close/>
                <a:moveTo>
                  <a:pt x="605" y="584"/>
                </a:moveTo>
                <a:cubicBezTo>
                  <a:pt x="605" y="606"/>
                  <a:pt x="605" y="606"/>
                  <a:pt x="605" y="606"/>
                </a:cubicBezTo>
                <a:cubicBezTo>
                  <a:pt x="605" y="605"/>
                  <a:pt x="604" y="605"/>
                  <a:pt x="603" y="604"/>
                </a:cubicBezTo>
                <a:cubicBezTo>
                  <a:pt x="603" y="583"/>
                  <a:pt x="603" y="583"/>
                  <a:pt x="603" y="583"/>
                </a:cubicBezTo>
                <a:cubicBezTo>
                  <a:pt x="604" y="583"/>
                  <a:pt x="605" y="583"/>
                  <a:pt x="605" y="584"/>
                </a:cubicBezTo>
                <a:close/>
                <a:moveTo>
                  <a:pt x="605" y="623"/>
                </a:moveTo>
                <a:cubicBezTo>
                  <a:pt x="605" y="632"/>
                  <a:pt x="605" y="632"/>
                  <a:pt x="605" y="632"/>
                </a:cubicBezTo>
                <a:cubicBezTo>
                  <a:pt x="605" y="634"/>
                  <a:pt x="604" y="635"/>
                  <a:pt x="603" y="637"/>
                </a:cubicBezTo>
                <a:cubicBezTo>
                  <a:pt x="603" y="637"/>
                  <a:pt x="603" y="637"/>
                  <a:pt x="603" y="637"/>
                </a:cubicBezTo>
                <a:cubicBezTo>
                  <a:pt x="603" y="618"/>
                  <a:pt x="603" y="618"/>
                  <a:pt x="603" y="618"/>
                </a:cubicBezTo>
                <a:cubicBezTo>
                  <a:pt x="604" y="620"/>
                  <a:pt x="605" y="621"/>
                  <a:pt x="605" y="623"/>
                </a:cubicBezTo>
                <a:close/>
                <a:moveTo>
                  <a:pt x="605" y="681"/>
                </a:moveTo>
                <a:cubicBezTo>
                  <a:pt x="605" y="690"/>
                  <a:pt x="605" y="690"/>
                  <a:pt x="605" y="690"/>
                </a:cubicBezTo>
                <a:cubicBezTo>
                  <a:pt x="604" y="690"/>
                  <a:pt x="604" y="690"/>
                  <a:pt x="604" y="690"/>
                </a:cubicBezTo>
                <a:cubicBezTo>
                  <a:pt x="605" y="691"/>
                  <a:pt x="605" y="691"/>
                  <a:pt x="605" y="691"/>
                </a:cubicBezTo>
                <a:cubicBezTo>
                  <a:pt x="605" y="701"/>
                  <a:pt x="605" y="701"/>
                  <a:pt x="605" y="701"/>
                </a:cubicBezTo>
                <a:cubicBezTo>
                  <a:pt x="605" y="701"/>
                  <a:pt x="604" y="701"/>
                  <a:pt x="603" y="700"/>
                </a:cubicBezTo>
                <a:cubicBezTo>
                  <a:pt x="603" y="683"/>
                  <a:pt x="603" y="683"/>
                  <a:pt x="603" y="683"/>
                </a:cubicBezTo>
                <a:cubicBezTo>
                  <a:pt x="604" y="682"/>
                  <a:pt x="605" y="681"/>
                  <a:pt x="605" y="681"/>
                </a:cubicBezTo>
                <a:close/>
                <a:moveTo>
                  <a:pt x="598" y="54"/>
                </a:moveTo>
                <a:cubicBezTo>
                  <a:pt x="603" y="58"/>
                  <a:pt x="603" y="58"/>
                  <a:pt x="603" y="58"/>
                </a:cubicBezTo>
                <a:cubicBezTo>
                  <a:pt x="603" y="110"/>
                  <a:pt x="603" y="110"/>
                  <a:pt x="603" y="110"/>
                </a:cubicBezTo>
                <a:cubicBezTo>
                  <a:pt x="601" y="109"/>
                  <a:pt x="599" y="109"/>
                  <a:pt x="598" y="108"/>
                </a:cubicBezTo>
                <a:cubicBezTo>
                  <a:pt x="598" y="101"/>
                  <a:pt x="598" y="101"/>
                  <a:pt x="598" y="101"/>
                </a:cubicBezTo>
                <a:cubicBezTo>
                  <a:pt x="598" y="101"/>
                  <a:pt x="599" y="101"/>
                  <a:pt x="599" y="101"/>
                </a:cubicBezTo>
                <a:cubicBezTo>
                  <a:pt x="600" y="101"/>
                  <a:pt x="601" y="101"/>
                  <a:pt x="602" y="101"/>
                </a:cubicBezTo>
                <a:cubicBezTo>
                  <a:pt x="602" y="92"/>
                  <a:pt x="602" y="83"/>
                  <a:pt x="603" y="73"/>
                </a:cubicBezTo>
                <a:cubicBezTo>
                  <a:pt x="601" y="70"/>
                  <a:pt x="599" y="67"/>
                  <a:pt x="598" y="65"/>
                </a:cubicBezTo>
                <a:cubicBezTo>
                  <a:pt x="598" y="54"/>
                  <a:pt x="598" y="54"/>
                  <a:pt x="598" y="54"/>
                </a:cubicBezTo>
                <a:close/>
                <a:moveTo>
                  <a:pt x="603" y="736"/>
                </a:moveTo>
                <a:cubicBezTo>
                  <a:pt x="601" y="737"/>
                  <a:pt x="599" y="738"/>
                  <a:pt x="598" y="740"/>
                </a:cubicBezTo>
                <a:cubicBezTo>
                  <a:pt x="598" y="731"/>
                  <a:pt x="598" y="731"/>
                  <a:pt x="598" y="731"/>
                </a:cubicBezTo>
                <a:cubicBezTo>
                  <a:pt x="598" y="730"/>
                  <a:pt x="599" y="730"/>
                  <a:pt x="599" y="729"/>
                </a:cubicBezTo>
                <a:cubicBezTo>
                  <a:pt x="598" y="728"/>
                  <a:pt x="598" y="728"/>
                  <a:pt x="598" y="728"/>
                </a:cubicBezTo>
                <a:cubicBezTo>
                  <a:pt x="598" y="719"/>
                  <a:pt x="598" y="719"/>
                  <a:pt x="598" y="719"/>
                </a:cubicBezTo>
                <a:cubicBezTo>
                  <a:pt x="599" y="719"/>
                  <a:pt x="601" y="720"/>
                  <a:pt x="603" y="721"/>
                </a:cubicBezTo>
                <a:cubicBezTo>
                  <a:pt x="603" y="736"/>
                  <a:pt x="603" y="736"/>
                  <a:pt x="603" y="736"/>
                </a:cubicBezTo>
                <a:close/>
                <a:moveTo>
                  <a:pt x="603" y="164"/>
                </a:moveTo>
                <a:cubicBezTo>
                  <a:pt x="603" y="170"/>
                  <a:pt x="603" y="170"/>
                  <a:pt x="603" y="170"/>
                </a:cubicBezTo>
                <a:cubicBezTo>
                  <a:pt x="603" y="168"/>
                  <a:pt x="603" y="167"/>
                  <a:pt x="603" y="165"/>
                </a:cubicBezTo>
                <a:cubicBezTo>
                  <a:pt x="603" y="164"/>
                  <a:pt x="603" y="164"/>
                  <a:pt x="603" y="164"/>
                </a:cubicBezTo>
                <a:close/>
                <a:moveTo>
                  <a:pt x="603" y="174"/>
                </a:moveTo>
                <a:cubicBezTo>
                  <a:pt x="603" y="185"/>
                  <a:pt x="603" y="185"/>
                  <a:pt x="603" y="185"/>
                </a:cubicBezTo>
                <a:cubicBezTo>
                  <a:pt x="603" y="185"/>
                  <a:pt x="602" y="185"/>
                  <a:pt x="602" y="185"/>
                </a:cubicBezTo>
                <a:cubicBezTo>
                  <a:pt x="602" y="187"/>
                  <a:pt x="602" y="188"/>
                  <a:pt x="603" y="190"/>
                </a:cubicBezTo>
                <a:cubicBezTo>
                  <a:pt x="603" y="190"/>
                  <a:pt x="603" y="190"/>
                  <a:pt x="603" y="190"/>
                </a:cubicBezTo>
                <a:cubicBezTo>
                  <a:pt x="603" y="205"/>
                  <a:pt x="603" y="205"/>
                  <a:pt x="603" y="205"/>
                </a:cubicBezTo>
                <a:cubicBezTo>
                  <a:pt x="601" y="205"/>
                  <a:pt x="601" y="205"/>
                  <a:pt x="601" y="205"/>
                </a:cubicBezTo>
                <a:cubicBezTo>
                  <a:pt x="601" y="209"/>
                  <a:pt x="601" y="210"/>
                  <a:pt x="603" y="212"/>
                </a:cubicBezTo>
                <a:cubicBezTo>
                  <a:pt x="603" y="233"/>
                  <a:pt x="603" y="233"/>
                  <a:pt x="603" y="233"/>
                </a:cubicBezTo>
                <a:cubicBezTo>
                  <a:pt x="601" y="234"/>
                  <a:pt x="600" y="235"/>
                  <a:pt x="598" y="236"/>
                </a:cubicBezTo>
                <a:cubicBezTo>
                  <a:pt x="598" y="170"/>
                  <a:pt x="598" y="170"/>
                  <a:pt x="598" y="170"/>
                </a:cubicBezTo>
                <a:cubicBezTo>
                  <a:pt x="600" y="171"/>
                  <a:pt x="601" y="173"/>
                  <a:pt x="603" y="174"/>
                </a:cubicBezTo>
                <a:close/>
                <a:moveTo>
                  <a:pt x="603" y="283"/>
                </a:moveTo>
                <a:cubicBezTo>
                  <a:pt x="603" y="302"/>
                  <a:pt x="603" y="302"/>
                  <a:pt x="603" y="302"/>
                </a:cubicBezTo>
                <a:cubicBezTo>
                  <a:pt x="601" y="305"/>
                  <a:pt x="599" y="308"/>
                  <a:pt x="598" y="311"/>
                </a:cubicBezTo>
                <a:cubicBezTo>
                  <a:pt x="598" y="300"/>
                  <a:pt x="598" y="300"/>
                  <a:pt x="598" y="300"/>
                </a:cubicBezTo>
                <a:cubicBezTo>
                  <a:pt x="600" y="296"/>
                  <a:pt x="600" y="292"/>
                  <a:pt x="598" y="286"/>
                </a:cubicBezTo>
                <a:cubicBezTo>
                  <a:pt x="598" y="277"/>
                  <a:pt x="598" y="277"/>
                  <a:pt x="598" y="277"/>
                </a:cubicBezTo>
                <a:cubicBezTo>
                  <a:pt x="599" y="279"/>
                  <a:pt x="601" y="281"/>
                  <a:pt x="603" y="283"/>
                </a:cubicBezTo>
                <a:close/>
                <a:moveTo>
                  <a:pt x="603" y="320"/>
                </a:moveTo>
                <a:cubicBezTo>
                  <a:pt x="603" y="331"/>
                  <a:pt x="603" y="331"/>
                  <a:pt x="603" y="331"/>
                </a:cubicBezTo>
                <a:cubicBezTo>
                  <a:pt x="603" y="332"/>
                  <a:pt x="603" y="332"/>
                  <a:pt x="603" y="332"/>
                </a:cubicBezTo>
                <a:cubicBezTo>
                  <a:pt x="603" y="336"/>
                  <a:pt x="603" y="340"/>
                  <a:pt x="603" y="343"/>
                </a:cubicBezTo>
                <a:cubicBezTo>
                  <a:pt x="603" y="365"/>
                  <a:pt x="603" y="365"/>
                  <a:pt x="603" y="365"/>
                </a:cubicBezTo>
                <a:cubicBezTo>
                  <a:pt x="602" y="357"/>
                  <a:pt x="601" y="350"/>
                  <a:pt x="598" y="343"/>
                </a:cubicBezTo>
                <a:cubicBezTo>
                  <a:pt x="598" y="342"/>
                  <a:pt x="598" y="342"/>
                  <a:pt x="598" y="342"/>
                </a:cubicBezTo>
                <a:cubicBezTo>
                  <a:pt x="598" y="326"/>
                  <a:pt x="598" y="326"/>
                  <a:pt x="598" y="326"/>
                </a:cubicBezTo>
                <a:cubicBezTo>
                  <a:pt x="599" y="326"/>
                  <a:pt x="599" y="326"/>
                  <a:pt x="599" y="326"/>
                </a:cubicBezTo>
                <a:cubicBezTo>
                  <a:pt x="601" y="324"/>
                  <a:pt x="602" y="322"/>
                  <a:pt x="603" y="320"/>
                </a:cubicBezTo>
                <a:close/>
                <a:moveTo>
                  <a:pt x="603" y="389"/>
                </a:moveTo>
                <a:cubicBezTo>
                  <a:pt x="603" y="393"/>
                  <a:pt x="603" y="393"/>
                  <a:pt x="603" y="393"/>
                </a:cubicBezTo>
                <a:cubicBezTo>
                  <a:pt x="599" y="393"/>
                  <a:pt x="599" y="393"/>
                  <a:pt x="599" y="393"/>
                </a:cubicBezTo>
                <a:cubicBezTo>
                  <a:pt x="603" y="410"/>
                  <a:pt x="603" y="410"/>
                  <a:pt x="603" y="410"/>
                </a:cubicBezTo>
                <a:cubicBezTo>
                  <a:pt x="603" y="414"/>
                  <a:pt x="603" y="414"/>
                  <a:pt x="603" y="414"/>
                </a:cubicBezTo>
                <a:cubicBezTo>
                  <a:pt x="598" y="414"/>
                  <a:pt x="598" y="414"/>
                  <a:pt x="598" y="414"/>
                </a:cubicBezTo>
                <a:cubicBezTo>
                  <a:pt x="598" y="410"/>
                  <a:pt x="598" y="410"/>
                  <a:pt x="598" y="410"/>
                </a:cubicBezTo>
                <a:cubicBezTo>
                  <a:pt x="598" y="410"/>
                  <a:pt x="599" y="410"/>
                  <a:pt x="599" y="410"/>
                </a:cubicBezTo>
                <a:cubicBezTo>
                  <a:pt x="599" y="408"/>
                  <a:pt x="598" y="405"/>
                  <a:pt x="598" y="403"/>
                </a:cubicBezTo>
                <a:cubicBezTo>
                  <a:pt x="598" y="389"/>
                  <a:pt x="598" y="389"/>
                  <a:pt x="598" y="389"/>
                </a:cubicBezTo>
                <a:cubicBezTo>
                  <a:pt x="603" y="389"/>
                  <a:pt x="603" y="389"/>
                  <a:pt x="603" y="389"/>
                </a:cubicBezTo>
                <a:close/>
                <a:moveTo>
                  <a:pt x="603" y="440"/>
                </a:moveTo>
                <a:cubicBezTo>
                  <a:pt x="603" y="463"/>
                  <a:pt x="603" y="463"/>
                  <a:pt x="603" y="463"/>
                </a:cubicBezTo>
                <a:cubicBezTo>
                  <a:pt x="602" y="466"/>
                  <a:pt x="601" y="470"/>
                  <a:pt x="599" y="474"/>
                </a:cubicBezTo>
                <a:cubicBezTo>
                  <a:pt x="603" y="473"/>
                  <a:pt x="603" y="473"/>
                  <a:pt x="603" y="473"/>
                </a:cubicBezTo>
                <a:cubicBezTo>
                  <a:pt x="603" y="479"/>
                  <a:pt x="603" y="479"/>
                  <a:pt x="603" y="479"/>
                </a:cubicBezTo>
                <a:cubicBezTo>
                  <a:pt x="601" y="480"/>
                  <a:pt x="599" y="481"/>
                  <a:pt x="598" y="482"/>
                </a:cubicBezTo>
                <a:cubicBezTo>
                  <a:pt x="598" y="462"/>
                  <a:pt x="598" y="462"/>
                  <a:pt x="598" y="462"/>
                </a:cubicBezTo>
                <a:cubicBezTo>
                  <a:pt x="598" y="462"/>
                  <a:pt x="599" y="461"/>
                  <a:pt x="599" y="461"/>
                </a:cubicBezTo>
                <a:cubicBezTo>
                  <a:pt x="600" y="453"/>
                  <a:pt x="602" y="447"/>
                  <a:pt x="603" y="440"/>
                </a:cubicBezTo>
                <a:close/>
                <a:moveTo>
                  <a:pt x="603" y="490"/>
                </a:moveTo>
                <a:cubicBezTo>
                  <a:pt x="603" y="496"/>
                  <a:pt x="603" y="496"/>
                  <a:pt x="603" y="496"/>
                </a:cubicBezTo>
                <a:cubicBezTo>
                  <a:pt x="601" y="496"/>
                  <a:pt x="599" y="497"/>
                  <a:pt x="598" y="497"/>
                </a:cubicBezTo>
                <a:cubicBezTo>
                  <a:pt x="598" y="490"/>
                  <a:pt x="598" y="490"/>
                  <a:pt x="598" y="490"/>
                </a:cubicBezTo>
                <a:cubicBezTo>
                  <a:pt x="600" y="490"/>
                  <a:pt x="601" y="490"/>
                  <a:pt x="603" y="490"/>
                </a:cubicBezTo>
                <a:close/>
                <a:moveTo>
                  <a:pt x="603" y="505"/>
                </a:moveTo>
                <a:cubicBezTo>
                  <a:pt x="603" y="520"/>
                  <a:pt x="603" y="520"/>
                  <a:pt x="603" y="520"/>
                </a:cubicBezTo>
                <a:cubicBezTo>
                  <a:pt x="601" y="524"/>
                  <a:pt x="599" y="526"/>
                  <a:pt x="598" y="530"/>
                </a:cubicBezTo>
                <a:cubicBezTo>
                  <a:pt x="598" y="518"/>
                  <a:pt x="598" y="518"/>
                  <a:pt x="598" y="518"/>
                </a:cubicBezTo>
                <a:cubicBezTo>
                  <a:pt x="599" y="517"/>
                  <a:pt x="599" y="516"/>
                  <a:pt x="600" y="514"/>
                </a:cubicBezTo>
                <a:cubicBezTo>
                  <a:pt x="599" y="514"/>
                  <a:pt x="599" y="514"/>
                  <a:pt x="598" y="514"/>
                </a:cubicBezTo>
                <a:cubicBezTo>
                  <a:pt x="598" y="507"/>
                  <a:pt x="598" y="507"/>
                  <a:pt x="598" y="507"/>
                </a:cubicBezTo>
                <a:cubicBezTo>
                  <a:pt x="600" y="507"/>
                  <a:pt x="601" y="506"/>
                  <a:pt x="603" y="505"/>
                </a:cubicBezTo>
                <a:close/>
                <a:moveTo>
                  <a:pt x="603" y="583"/>
                </a:moveTo>
                <a:cubicBezTo>
                  <a:pt x="603" y="604"/>
                  <a:pt x="603" y="604"/>
                  <a:pt x="603" y="604"/>
                </a:cubicBezTo>
                <a:cubicBezTo>
                  <a:pt x="601" y="603"/>
                  <a:pt x="600" y="601"/>
                  <a:pt x="598" y="599"/>
                </a:cubicBezTo>
                <a:cubicBezTo>
                  <a:pt x="598" y="584"/>
                  <a:pt x="598" y="584"/>
                  <a:pt x="598" y="584"/>
                </a:cubicBezTo>
                <a:cubicBezTo>
                  <a:pt x="599" y="582"/>
                  <a:pt x="599" y="582"/>
                  <a:pt x="599" y="582"/>
                </a:cubicBezTo>
                <a:cubicBezTo>
                  <a:pt x="600" y="582"/>
                  <a:pt x="601" y="583"/>
                  <a:pt x="603" y="583"/>
                </a:cubicBezTo>
                <a:close/>
                <a:moveTo>
                  <a:pt x="603" y="618"/>
                </a:moveTo>
                <a:cubicBezTo>
                  <a:pt x="603" y="637"/>
                  <a:pt x="603" y="637"/>
                  <a:pt x="603" y="637"/>
                </a:cubicBezTo>
                <a:cubicBezTo>
                  <a:pt x="601" y="639"/>
                  <a:pt x="599" y="640"/>
                  <a:pt x="598" y="641"/>
                </a:cubicBezTo>
                <a:cubicBezTo>
                  <a:pt x="598" y="610"/>
                  <a:pt x="598" y="610"/>
                  <a:pt x="598" y="610"/>
                </a:cubicBezTo>
                <a:cubicBezTo>
                  <a:pt x="600" y="612"/>
                  <a:pt x="601" y="615"/>
                  <a:pt x="603" y="618"/>
                </a:cubicBezTo>
                <a:close/>
                <a:moveTo>
                  <a:pt x="603" y="683"/>
                </a:moveTo>
                <a:cubicBezTo>
                  <a:pt x="603" y="700"/>
                  <a:pt x="603" y="700"/>
                  <a:pt x="603" y="700"/>
                </a:cubicBezTo>
                <a:cubicBezTo>
                  <a:pt x="601" y="700"/>
                  <a:pt x="599" y="700"/>
                  <a:pt x="598" y="700"/>
                </a:cubicBezTo>
                <a:cubicBezTo>
                  <a:pt x="598" y="687"/>
                  <a:pt x="598" y="687"/>
                  <a:pt x="598" y="687"/>
                </a:cubicBezTo>
                <a:cubicBezTo>
                  <a:pt x="600" y="686"/>
                  <a:pt x="601" y="684"/>
                  <a:pt x="603" y="683"/>
                </a:cubicBezTo>
                <a:close/>
                <a:moveTo>
                  <a:pt x="592" y="52"/>
                </a:moveTo>
                <a:cubicBezTo>
                  <a:pt x="593" y="52"/>
                  <a:pt x="594" y="52"/>
                  <a:pt x="595" y="53"/>
                </a:cubicBezTo>
                <a:cubicBezTo>
                  <a:pt x="598" y="54"/>
                  <a:pt x="598" y="54"/>
                  <a:pt x="598" y="54"/>
                </a:cubicBezTo>
                <a:cubicBezTo>
                  <a:pt x="598" y="65"/>
                  <a:pt x="598" y="65"/>
                  <a:pt x="598" y="65"/>
                </a:cubicBezTo>
                <a:cubicBezTo>
                  <a:pt x="596" y="63"/>
                  <a:pt x="594" y="62"/>
                  <a:pt x="592" y="61"/>
                </a:cubicBezTo>
                <a:cubicBezTo>
                  <a:pt x="592" y="52"/>
                  <a:pt x="592" y="52"/>
                  <a:pt x="592" y="52"/>
                </a:cubicBezTo>
                <a:close/>
                <a:moveTo>
                  <a:pt x="598" y="740"/>
                </a:moveTo>
                <a:cubicBezTo>
                  <a:pt x="596" y="741"/>
                  <a:pt x="594" y="742"/>
                  <a:pt x="592" y="743"/>
                </a:cubicBezTo>
                <a:cubicBezTo>
                  <a:pt x="592" y="734"/>
                  <a:pt x="592" y="734"/>
                  <a:pt x="592" y="734"/>
                </a:cubicBezTo>
                <a:cubicBezTo>
                  <a:pt x="594" y="734"/>
                  <a:pt x="596" y="732"/>
                  <a:pt x="598" y="731"/>
                </a:cubicBezTo>
                <a:cubicBezTo>
                  <a:pt x="598" y="740"/>
                  <a:pt x="598" y="740"/>
                  <a:pt x="598" y="740"/>
                </a:cubicBezTo>
                <a:close/>
                <a:moveTo>
                  <a:pt x="598" y="101"/>
                </a:moveTo>
                <a:cubicBezTo>
                  <a:pt x="598" y="108"/>
                  <a:pt x="598" y="108"/>
                  <a:pt x="598" y="108"/>
                </a:cubicBezTo>
                <a:cubicBezTo>
                  <a:pt x="596" y="107"/>
                  <a:pt x="594" y="106"/>
                  <a:pt x="592" y="105"/>
                </a:cubicBezTo>
                <a:cubicBezTo>
                  <a:pt x="592" y="97"/>
                  <a:pt x="592" y="97"/>
                  <a:pt x="592" y="97"/>
                </a:cubicBezTo>
                <a:cubicBezTo>
                  <a:pt x="593" y="98"/>
                  <a:pt x="595" y="99"/>
                  <a:pt x="598" y="101"/>
                </a:cubicBezTo>
                <a:close/>
                <a:moveTo>
                  <a:pt x="598" y="170"/>
                </a:moveTo>
                <a:cubicBezTo>
                  <a:pt x="598" y="236"/>
                  <a:pt x="598" y="236"/>
                  <a:pt x="598" y="236"/>
                </a:cubicBezTo>
                <a:cubicBezTo>
                  <a:pt x="597" y="236"/>
                  <a:pt x="596" y="237"/>
                  <a:pt x="596" y="237"/>
                </a:cubicBezTo>
                <a:cubicBezTo>
                  <a:pt x="591" y="228"/>
                  <a:pt x="595" y="228"/>
                  <a:pt x="595" y="219"/>
                </a:cubicBezTo>
                <a:cubicBezTo>
                  <a:pt x="594" y="218"/>
                  <a:pt x="593" y="216"/>
                  <a:pt x="592" y="215"/>
                </a:cubicBezTo>
                <a:cubicBezTo>
                  <a:pt x="592" y="200"/>
                  <a:pt x="592" y="200"/>
                  <a:pt x="592" y="200"/>
                </a:cubicBezTo>
                <a:cubicBezTo>
                  <a:pt x="593" y="200"/>
                  <a:pt x="594" y="199"/>
                  <a:pt x="595" y="198"/>
                </a:cubicBezTo>
                <a:cubicBezTo>
                  <a:pt x="595" y="197"/>
                  <a:pt x="595" y="196"/>
                  <a:pt x="595" y="195"/>
                </a:cubicBezTo>
                <a:cubicBezTo>
                  <a:pt x="594" y="195"/>
                  <a:pt x="593" y="195"/>
                  <a:pt x="592" y="196"/>
                </a:cubicBezTo>
                <a:cubicBezTo>
                  <a:pt x="592" y="183"/>
                  <a:pt x="592" y="183"/>
                  <a:pt x="592" y="183"/>
                </a:cubicBezTo>
                <a:cubicBezTo>
                  <a:pt x="592" y="183"/>
                  <a:pt x="593" y="183"/>
                  <a:pt x="594" y="182"/>
                </a:cubicBezTo>
                <a:cubicBezTo>
                  <a:pt x="593" y="181"/>
                  <a:pt x="592" y="181"/>
                  <a:pt x="592" y="181"/>
                </a:cubicBezTo>
                <a:cubicBezTo>
                  <a:pt x="592" y="166"/>
                  <a:pt x="592" y="166"/>
                  <a:pt x="592" y="166"/>
                </a:cubicBezTo>
                <a:cubicBezTo>
                  <a:pt x="594" y="167"/>
                  <a:pt x="596" y="169"/>
                  <a:pt x="598" y="170"/>
                </a:cubicBezTo>
                <a:close/>
                <a:moveTo>
                  <a:pt x="598" y="277"/>
                </a:moveTo>
                <a:cubicBezTo>
                  <a:pt x="598" y="286"/>
                  <a:pt x="598" y="286"/>
                  <a:pt x="598" y="286"/>
                </a:cubicBezTo>
                <a:cubicBezTo>
                  <a:pt x="597" y="285"/>
                  <a:pt x="596" y="283"/>
                  <a:pt x="595" y="282"/>
                </a:cubicBezTo>
                <a:cubicBezTo>
                  <a:pt x="594" y="284"/>
                  <a:pt x="593" y="286"/>
                  <a:pt x="592" y="287"/>
                </a:cubicBezTo>
                <a:cubicBezTo>
                  <a:pt x="592" y="266"/>
                  <a:pt x="592" y="266"/>
                  <a:pt x="592" y="266"/>
                </a:cubicBezTo>
                <a:cubicBezTo>
                  <a:pt x="593" y="268"/>
                  <a:pt x="593" y="269"/>
                  <a:pt x="594" y="270"/>
                </a:cubicBezTo>
                <a:cubicBezTo>
                  <a:pt x="595" y="272"/>
                  <a:pt x="596" y="274"/>
                  <a:pt x="598" y="277"/>
                </a:cubicBezTo>
                <a:close/>
                <a:moveTo>
                  <a:pt x="598" y="300"/>
                </a:moveTo>
                <a:cubicBezTo>
                  <a:pt x="598" y="311"/>
                  <a:pt x="598" y="311"/>
                  <a:pt x="598" y="311"/>
                </a:cubicBezTo>
                <a:cubicBezTo>
                  <a:pt x="596" y="315"/>
                  <a:pt x="595" y="319"/>
                  <a:pt x="597" y="326"/>
                </a:cubicBezTo>
                <a:cubicBezTo>
                  <a:pt x="598" y="326"/>
                  <a:pt x="598" y="326"/>
                  <a:pt x="598" y="326"/>
                </a:cubicBezTo>
                <a:cubicBezTo>
                  <a:pt x="598" y="342"/>
                  <a:pt x="598" y="342"/>
                  <a:pt x="598" y="342"/>
                </a:cubicBezTo>
                <a:cubicBezTo>
                  <a:pt x="596" y="336"/>
                  <a:pt x="594" y="330"/>
                  <a:pt x="592" y="323"/>
                </a:cubicBezTo>
                <a:cubicBezTo>
                  <a:pt x="592" y="308"/>
                  <a:pt x="592" y="308"/>
                  <a:pt x="592" y="308"/>
                </a:cubicBezTo>
                <a:cubicBezTo>
                  <a:pt x="594" y="304"/>
                  <a:pt x="596" y="302"/>
                  <a:pt x="598" y="300"/>
                </a:cubicBezTo>
                <a:close/>
                <a:moveTo>
                  <a:pt x="598" y="389"/>
                </a:moveTo>
                <a:cubicBezTo>
                  <a:pt x="598" y="403"/>
                  <a:pt x="598" y="403"/>
                  <a:pt x="598" y="403"/>
                </a:cubicBezTo>
                <a:cubicBezTo>
                  <a:pt x="597" y="400"/>
                  <a:pt x="596" y="397"/>
                  <a:pt x="596" y="395"/>
                </a:cubicBezTo>
                <a:cubicBezTo>
                  <a:pt x="594" y="394"/>
                  <a:pt x="593" y="394"/>
                  <a:pt x="592" y="394"/>
                </a:cubicBezTo>
                <a:cubicBezTo>
                  <a:pt x="592" y="390"/>
                  <a:pt x="592" y="390"/>
                  <a:pt x="592" y="390"/>
                </a:cubicBezTo>
                <a:cubicBezTo>
                  <a:pt x="598" y="389"/>
                  <a:pt x="598" y="389"/>
                  <a:pt x="598" y="389"/>
                </a:cubicBezTo>
                <a:close/>
                <a:moveTo>
                  <a:pt x="598" y="410"/>
                </a:moveTo>
                <a:cubicBezTo>
                  <a:pt x="598" y="414"/>
                  <a:pt x="598" y="414"/>
                  <a:pt x="598" y="414"/>
                </a:cubicBezTo>
                <a:cubicBezTo>
                  <a:pt x="592" y="414"/>
                  <a:pt x="592" y="414"/>
                  <a:pt x="592" y="414"/>
                </a:cubicBezTo>
                <a:cubicBezTo>
                  <a:pt x="592" y="410"/>
                  <a:pt x="592" y="410"/>
                  <a:pt x="592" y="410"/>
                </a:cubicBezTo>
                <a:cubicBezTo>
                  <a:pt x="592" y="410"/>
                  <a:pt x="592" y="411"/>
                  <a:pt x="592" y="411"/>
                </a:cubicBezTo>
                <a:cubicBezTo>
                  <a:pt x="594" y="411"/>
                  <a:pt x="596" y="410"/>
                  <a:pt x="598" y="410"/>
                </a:cubicBezTo>
                <a:close/>
                <a:moveTo>
                  <a:pt x="598" y="462"/>
                </a:moveTo>
                <a:cubicBezTo>
                  <a:pt x="598" y="482"/>
                  <a:pt x="598" y="482"/>
                  <a:pt x="598" y="482"/>
                </a:cubicBezTo>
                <a:cubicBezTo>
                  <a:pt x="596" y="484"/>
                  <a:pt x="594" y="487"/>
                  <a:pt x="592" y="491"/>
                </a:cubicBezTo>
                <a:cubicBezTo>
                  <a:pt x="594" y="491"/>
                  <a:pt x="596" y="491"/>
                  <a:pt x="598" y="490"/>
                </a:cubicBezTo>
                <a:cubicBezTo>
                  <a:pt x="598" y="497"/>
                  <a:pt x="598" y="497"/>
                  <a:pt x="598" y="497"/>
                </a:cubicBezTo>
                <a:cubicBezTo>
                  <a:pt x="595" y="497"/>
                  <a:pt x="594" y="497"/>
                  <a:pt x="592" y="498"/>
                </a:cubicBezTo>
                <a:cubicBezTo>
                  <a:pt x="592" y="479"/>
                  <a:pt x="592" y="479"/>
                  <a:pt x="592" y="479"/>
                </a:cubicBezTo>
                <a:cubicBezTo>
                  <a:pt x="594" y="474"/>
                  <a:pt x="595" y="469"/>
                  <a:pt x="596" y="464"/>
                </a:cubicBezTo>
                <a:cubicBezTo>
                  <a:pt x="597" y="463"/>
                  <a:pt x="597" y="463"/>
                  <a:pt x="598" y="462"/>
                </a:cubicBezTo>
                <a:close/>
                <a:moveTo>
                  <a:pt x="598" y="507"/>
                </a:moveTo>
                <a:cubicBezTo>
                  <a:pt x="598" y="514"/>
                  <a:pt x="598" y="514"/>
                  <a:pt x="598" y="514"/>
                </a:cubicBezTo>
                <a:cubicBezTo>
                  <a:pt x="596" y="514"/>
                  <a:pt x="594" y="514"/>
                  <a:pt x="592" y="514"/>
                </a:cubicBezTo>
                <a:cubicBezTo>
                  <a:pt x="592" y="507"/>
                  <a:pt x="592" y="507"/>
                  <a:pt x="592" y="507"/>
                </a:cubicBezTo>
                <a:cubicBezTo>
                  <a:pt x="594" y="507"/>
                  <a:pt x="596" y="507"/>
                  <a:pt x="598" y="507"/>
                </a:cubicBezTo>
                <a:close/>
                <a:moveTo>
                  <a:pt x="598" y="518"/>
                </a:moveTo>
                <a:cubicBezTo>
                  <a:pt x="598" y="530"/>
                  <a:pt x="598" y="530"/>
                  <a:pt x="598" y="530"/>
                </a:cubicBezTo>
                <a:cubicBezTo>
                  <a:pt x="596" y="533"/>
                  <a:pt x="594" y="535"/>
                  <a:pt x="592" y="538"/>
                </a:cubicBezTo>
                <a:cubicBezTo>
                  <a:pt x="592" y="523"/>
                  <a:pt x="592" y="523"/>
                  <a:pt x="592" y="523"/>
                </a:cubicBezTo>
                <a:cubicBezTo>
                  <a:pt x="594" y="522"/>
                  <a:pt x="596" y="521"/>
                  <a:pt x="598" y="518"/>
                </a:cubicBezTo>
                <a:close/>
                <a:moveTo>
                  <a:pt x="598" y="584"/>
                </a:moveTo>
                <a:cubicBezTo>
                  <a:pt x="598" y="599"/>
                  <a:pt x="598" y="599"/>
                  <a:pt x="598" y="599"/>
                </a:cubicBezTo>
                <a:cubicBezTo>
                  <a:pt x="596" y="598"/>
                  <a:pt x="594" y="596"/>
                  <a:pt x="592" y="594"/>
                </a:cubicBezTo>
                <a:cubicBezTo>
                  <a:pt x="592" y="591"/>
                  <a:pt x="592" y="591"/>
                  <a:pt x="592" y="591"/>
                </a:cubicBezTo>
                <a:cubicBezTo>
                  <a:pt x="594" y="588"/>
                  <a:pt x="596" y="586"/>
                  <a:pt x="598" y="584"/>
                </a:cubicBezTo>
                <a:close/>
                <a:moveTo>
                  <a:pt x="598" y="610"/>
                </a:moveTo>
                <a:cubicBezTo>
                  <a:pt x="598" y="641"/>
                  <a:pt x="598" y="641"/>
                  <a:pt x="598" y="641"/>
                </a:cubicBezTo>
                <a:cubicBezTo>
                  <a:pt x="596" y="643"/>
                  <a:pt x="594" y="643"/>
                  <a:pt x="592" y="644"/>
                </a:cubicBezTo>
                <a:cubicBezTo>
                  <a:pt x="592" y="634"/>
                  <a:pt x="592" y="634"/>
                  <a:pt x="592" y="634"/>
                </a:cubicBezTo>
                <a:cubicBezTo>
                  <a:pt x="597" y="631"/>
                  <a:pt x="596" y="626"/>
                  <a:pt x="592" y="621"/>
                </a:cubicBezTo>
                <a:cubicBezTo>
                  <a:pt x="592" y="603"/>
                  <a:pt x="592" y="603"/>
                  <a:pt x="592" y="603"/>
                </a:cubicBezTo>
                <a:cubicBezTo>
                  <a:pt x="594" y="605"/>
                  <a:pt x="596" y="608"/>
                  <a:pt x="598" y="610"/>
                </a:cubicBezTo>
                <a:close/>
                <a:moveTo>
                  <a:pt x="598" y="687"/>
                </a:moveTo>
                <a:cubicBezTo>
                  <a:pt x="598" y="700"/>
                  <a:pt x="598" y="700"/>
                  <a:pt x="598" y="700"/>
                </a:cubicBezTo>
                <a:cubicBezTo>
                  <a:pt x="596" y="700"/>
                  <a:pt x="594" y="700"/>
                  <a:pt x="592" y="700"/>
                </a:cubicBezTo>
                <a:cubicBezTo>
                  <a:pt x="592" y="691"/>
                  <a:pt x="592" y="691"/>
                  <a:pt x="592" y="691"/>
                </a:cubicBezTo>
                <a:cubicBezTo>
                  <a:pt x="592" y="691"/>
                  <a:pt x="593" y="691"/>
                  <a:pt x="594" y="690"/>
                </a:cubicBezTo>
                <a:cubicBezTo>
                  <a:pt x="595" y="690"/>
                  <a:pt x="596" y="688"/>
                  <a:pt x="598" y="687"/>
                </a:cubicBezTo>
                <a:close/>
                <a:moveTo>
                  <a:pt x="598" y="719"/>
                </a:moveTo>
                <a:cubicBezTo>
                  <a:pt x="598" y="728"/>
                  <a:pt x="598" y="728"/>
                  <a:pt x="598" y="728"/>
                </a:cubicBezTo>
                <a:cubicBezTo>
                  <a:pt x="595" y="728"/>
                  <a:pt x="593" y="727"/>
                  <a:pt x="592" y="726"/>
                </a:cubicBezTo>
                <a:cubicBezTo>
                  <a:pt x="592" y="715"/>
                  <a:pt x="592" y="715"/>
                  <a:pt x="592" y="715"/>
                </a:cubicBezTo>
                <a:cubicBezTo>
                  <a:pt x="594" y="717"/>
                  <a:pt x="596" y="717"/>
                  <a:pt x="598" y="719"/>
                </a:cubicBezTo>
                <a:close/>
                <a:moveTo>
                  <a:pt x="592" y="147"/>
                </a:moveTo>
                <a:cubicBezTo>
                  <a:pt x="592" y="134"/>
                  <a:pt x="592" y="134"/>
                  <a:pt x="592" y="134"/>
                </a:cubicBezTo>
                <a:cubicBezTo>
                  <a:pt x="593" y="135"/>
                  <a:pt x="595" y="136"/>
                  <a:pt x="596" y="137"/>
                </a:cubicBezTo>
                <a:cubicBezTo>
                  <a:pt x="596" y="139"/>
                  <a:pt x="596" y="141"/>
                  <a:pt x="596" y="144"/>
                </a:cubicBezTo>
                <a:cubicBezTo>
                  <a:pt x="595" y="145"/>
                  <a:pt x="594" y="146"/>
                  <a:pt x="592" y="147"/>
                </a:cubicBezTo>
                <a:close/>
                <a:moveTo>
                  <a:pt x="589" y="50"/>
                </a:moveTo>
                <a:cubicBezTo>
                  <a:pt x="590" y="51"/>
                  <a:pt x="591" y="51"/>
                  <a:pt x="592" y="52"/>
                </a:cubicBezTo>
                <a:cubicBezTo>
                  <a:pt x="592" y="61"/>
                  <a:pt x="592" y="61"/>
                  <a:pt x="592" y="61"/>
                </a:cubicBezTo>
                <a:cubicBezTo>
                  <a:pt x="591" y="60"/>
                  <a:pt x="590" y="60"/>
                  <a:pt x="589" y="59"/>
                </a:cubicBezTo>
                <a:cubicBezTo>
                  <a:pt x="589" y="50"/>
                  <a:pt x="589" y="50"/>
                  <a:pt x="589" y="50"/>
                </a:cubicBezTo>
                <a:close/>
                <a:moveTo>
                  <a:pt x="592" y="743"/>
                </a:moveTo>
                <a:cubicBezTo>
                  <a:pt x="591" y="744"/>
                  <a:pt x="590" y="744"/>
                  <a:pt x="589" y="745"/>
                </a:cubicBezTo>
                <a:cubicBezTo>
                  <a:pt x="589" y="736"/>
                  <a:pt x="589" y="736"/>
                  <a:pt x="589" y="736"/>
                </a:cubicBezTo>
                <a:cubicBezTo>
                  <a:pt x="590" y="735"/>
                  <a:pt x="591" y="735"/>
                  <a:pt x="592" y="734"/>
                </a:cubicBezTo>
                <a:cubicBezTo>
                  <a:pt x="592" y="743"/>
                  <a:pt x="592" y="743"/>
                  <a:pt x="592" y="743"/>
                </a:cubicBezTo>
                <a:close/>
                <a:moveTo>
                  <a:pt x="592" y="97"/>
                </a:moveTo>
                <a:cubicBezTo>
                  <a:pt x="592" y="105"/>
                  <a:pt x="592" y="105"/>
                  <a:pt x="592" y="105"/>
                </a:cubicBezTo>
                <a:cubicBezTo>
                  <a:pt x="591" y="105"/>
                  <a:pt x="590" y="104"/>
                  <a:pt x="589" y="104"/>
                </a:cubicBezTo>
                <a:cubicBezTo>
                  <a:pt x="589" y="94"/>
                  <a:pt x="589" y="94"/>
                  <a:pt x="589" y="94"/>
                </a:cubicBezTo>
                <a:cubicBezTo>
                  <a:pt x="590" y="95"/>
                  <a:pt x="591" y="96"/>
                  <a:pt x="592" y="97"/>
                </a:cubicBezTo>
                <a:close/>
                <a:moveTo>
                  <a:pt x="592" y="134"/>
                </a:moveTo>
                <a:cubicBezTo>
                  <a:pt x="592" y="147"/>
                  <a:pt x="592" y="147"/>
                  <a:pt x="592" y="147"/>
                </a:cubicBezTo>
                <a:cubicBezTo>
                  <a:pt x="591" y="147"/>
                  <a:pt x="590" y="147"/>
                  <a:pt x="589" y="147"/>
                </a:cubicBezTo>
                <a:cubicBezTo>
                  <a:pt x="589" y="133"/>
                  <a:pt x="589" y="133"/>
                  <a:pt x="589" y="133"/>
                </a:cubicBezTo>
                <a:cubicBezTo>
                  <a:pt x="590" y="133"/>
                  <a:pt x="591" y="134"/>
                  <a:pt x="592" y="134"/>
                </a:cubicBezTo>
                <a:close/>
                <a:moveTo>
                  <a:pt x="592" y="166"/>
                </a:moveTo>
                <a:cubicBezTo>
                  <a:pt x="592" y="181"/>
                  <a:pt x="592" y="181"/>
                  <a:pt x="592" y="181"/>
                </a:cubicBezTo>
                <a:cubicBezTo>
                  <a:pt x="591" y="179"/>
                  <a:pt x="590" y="179"/>
                  <a:pt x="589" y="178"/>
                </a:cubicBezTo>
                <a:cubicBezTo>
                  <a:pt x="589" y="166"/>
                  <a:pt x="589" y="166"/>
                  <a:pt x="589" y="166"/>
                </a:cubicBezTo>
                <a:cubicBezTo>
                  <a:pt x="590" y="166"/>
                  <a:pt x="591" y="166"/>
                  <a:pt x="592" y="166"/>
                </a:cubicBezTo>
                <a:close/>
                <a:moveTo>
                  <a:pt x="592" y="183"/>
                </a:moveTo>
                <a:cubicBezTo>
                  <a:pt x="592" y="196"/>
                  <a:pt x="592" y="196"/>
                  <a:pt x="592" y="196"/>
                </a:cubicBezTo>
                <a:cubicBezTo>
                  <a:pt x="591" y="196"/>
                  <a:pt x="590" y="196"/>
                  <a:pt x="589" y="196"/>
                </a:cubicBezTo>
                <a:cubicBezTo>
                  <a:pt x="589" y="185"/>
                  <a:pt x="589" y="185"/>
                  <a:pt x="589" y="185"/>
                </a:cubicBezTo>
                <a:cubicBezTo>
                  <a:pt x="590" y="184"/>
                  <a:pt x="591" y="184"/>
                  <a:pt x="592" y="183"/>
                </a:cubicBezTo>
                <a:close/>
                <a:moveTo>
                  <a:pt x="592" y="200"/>
                </a:moveTo>
                <a:cubicBezTo>
                  <a:pt x="592" y="215"/>
                  <a:pt x="592" y="215"/>
                  <a:pt x="592" y="215"/>
                </a:cubicBezTo>
                <a:cubicBezTo>
                  <a:pt x="589" y="211"/>
                  <a:pt x="589" y="211"/>
                  <a:pt x="589" y="211"/>
                </a:cubicBezTo>
                <a:cubicBezTo>
                  <a:pt x="589" y="200"/>
                  <a:pt x="589" y="200"/>
                  <a:pt x="589" y="200"/>
                </a:cubicBezTo>
                <a:cubicBezTo>
                  <a:pt x="590" y="200"/>
                  <a:pt x="591" y="200"/>
                  <a:pt x="592" y="200"/>
                </a:cubicBezTo>
                <a:close/>
                <a:moveTo>
                  <a:pt x="592" y="266"/>
                </a:moveTo>
                <a:cubicBezTo>
                  <a:pt x="592" y="287"/>
                  <a:pt x="592" y="287"/>
                  <a:pt x="592" y="287"/>
                </a:cubicBezTo>
                <a:cubicBezTo>
                  <a:pt x="591" y="290"/>
                  <a:pt x="590" y="292"/>
                  <a:pt x="589" y="294"/>
                </a:cubicBezTo>
                <a:cubicBezTo>
                  <a:pt x="589" y="278"/>
                  <a:pt x="589" y="278"/>
                  <a:pt x="589" y="278"/>
                </a:cubicBezTo>
                <a:cubicBezTo>
                  <a:pt x="590" y="275"/>
                  <a:pt x="590" y="272"/>
                  <a:pt x="589" y="270"/>
                </a:cubicBezTo>
                <a:cubicBezTo>
                  <a:pt x="589" y="262"/>
                  <a:pt x="589" y="262"/>
                  <a:pt x="589" y="262"/>
                </a:cubicBezTo>
                <a:cubicBezTo>
                  <a:pt x="590" y="264"/>
                  <a:pt x="591" y="265"/>
                  <a:pt x="592" y="266"/>
                </a:cubicBezTo>
                <a:close/>
                <a:moveTo>
                  <a:pt x="592" y="308"/>
                </a:moveTo>
                <a:cubicBezTo>
                  <a:pt x="592" y="323"/>
                  <a:pt x="592" y="323"/>
                  <a:pt x="592" y="323"/>
                </a:cubicBezTo>
                <a:cubicBezTo>
                  <a:pt x="591" y="321"/>
                  <a:pt x="590" y="318"/>
                  <a:pt x="589" y="316"/>
                </a:cubicBezTo>
                <a:cubicBezTo>
                  <a:pt x="589" y="306"/>
                  <a:pt x="589" y="306"/>
                  <a:pt x="589" y="306"/>
                </a:cubicBezTo>
                <a:cubicBezTo>
                  <a:pt x="589" y="308"/>
                  <a:pt x="590" y="309"/>
                  <a:pt x="590" y="310"/>
                </a:cubicBezTo>
                <a:cubicBezTo>
                  <a:pt x="592" y="308"/>
                  <a:pt x="592" y="308"/>
                  <a:pt x="592" y="308"/>
                </a:cubicBezTo>
                <a:close/>
                <a:moveTo>
                  <a:pt x="592" y="390"/>
                </a:moveTo>
                <a:cubicBezTo>
                  <a:pt x="592" y="394"/>
                  <a:pt x="592" y="394"/>
                  <a:pt x="592" y="394"/>
                </a:cubicBezTo>
                <a:cubicBezTo>
                  <a:pt x="591" y="394"/>
                  <a:pt x="590" y="394"/>
                  <a:pt x="589" y="394"/>
                </a:cubicBezTo>
                <a:cubicBezTo>
                  <a:pt x="589" y="390"/>
                  <a:pt x="589" y="390"/>
                  <a:pt x="589" y="390"/>
                </a:cubicBezTo>
                <a:cubicBezTo>
                  <a:pt x="592" y="390"/>
                  <a:pt x="592" y="390"/>
                  <a:pt x="592" y="390"/>
                </a:cubicBezTo>
                <a:close/>
                <a:moveTo>
                  <a:pt x="592" y="410"/>
                </a:moveTo>
                <a:cubicBezTo>
                  <a:pt x="592" y="414"/>
                  <a:pt x="592" y="414"/>
                  <a:pt x="592" y="414"/>
                </a:cubicBezTo>
                <a:cubicBezTo>
                  <a:pt x="589" y="414"/>
                  <a:pt x="589" y="414"/>
                  <a:pt x="589" y="414"/>
                </a:cubicBezTo>
                <a:cubicBezTo>
                  <a:pt x="589" y="402"/>
                  <a:pt x="589" y="402"/>
                  <a:pt x="589" y="402"/>
                </a:cubicBezTo>
                <a:cubicBezTo>
                  <a:pt x="590" y="408"/>
                  <a:pt x="591" y="409"/>
                  <a:pt x="592" y="410"/>
                </a:cubicBezTo>
                <a:close/>
                <a:moveTo>
                  <a:pt x="592" y="479"/>
                </a:moveTo>
                <a:cubicBezTo>
                  <a:pt x="592" y="498"/>
                  <a:pt x="592" y="498"/>
                  <a:pt x="592" y="498"/>
                </a:cubicBezTo>
                <a:cubicBezTo>
                  <a:pt x="591" y="499"/>
                  <a:pt x="590" y="499"/>
                  <a:pt x="589" y="500"/>
                </a:cubicBezTo>
                <a:cubicBezTo>
                  <a:pt x="589" y="487"/>
                  <a:pt x="589" y="487"/>
                  <a:pt x="589" y="487"/>
                </a:cubicBezTo>
                <a:cubicBezTo>
                  <a:pt x="590" y="484"/>
                  <a:pt x="591" y="482"/>
                  <a:pt x="592" y="479"/>
                </a:cubicBezTo>
                <a:close/>
                <a:moveTo>
                  <a:pt x="592" y="507"/>
                </a:moveTo>
                <a:cubicBezTo>
                  <a:pt x="592" y="514"/>
                  <a:pt x="592" y="514"/>
                  <a:pt x="592" y="514"/>
                </a:cubicBezTo>
                <a:cubicBezTo>
                  <a:pt x="591" y="514"/>
                  <a:pt x="590" y="514"/>
                  <a:pt x="589" y="514"/>
                </a:cubicBezTo>
                <a:cubicBezTo>
                  <a:pt x="589" y="507"/>
                  <a:pt x="589" y="507"/>
                  <a:pt x="589" y="507"/>
                </a:cubicBezTo>
                <a:cubicBezTo>
                  <a:pt x="590" y="507"/>
                  <a:pt x="591" y="507"/>
                  <a:pt x="592" y="507"/>
                </a:cubicBezTo>
                <a:close/>
                <a:moveTo>
                  <a:pt x="592" y="523"/>
                </a:moveTo>
                <a:cubicBezTo>
                  <a:pt x="592" y="538"/>
                  <a:pt x="592" y="538"/>
                  <a:pt x="592" y="538"/>
                </a:cubicBezTo>
                <a:cubicBezTo>
                  <a:pt x="591" y="540"/>
                  <a:pt x="590" y="541"/>
                  <a:pt x="589" y="542"/>
                </a:cubicBezTo>
                <a:cubicBezTo>
                  <a:pt x="589" y="531"/>
                  <a:pt x="589" y="531"/>
                  <a:pt x="589" y="531"/>
                </a:cubicBezTo>
                <a:cubicBezTo>
                  <a:pt x="589" y="524"/>
                  <a:pt x="589" y="524"/>
                  <a:pt x="589" y="524"/>
                </a:cubicBezTo>
                <a:cubicBezTo>
                  <a:pt x="590" y="524"/>
                  <a:pt x="591" y="524"/>
                  <a:pt x="592" y="523"/>
                </a:cubicBezTo>
                <a:close/>
                <a:moveTo>
                  <a:pt x="592" y="591"/>
                </a:moveTo>
                <a:cubicBezTo>
                  <a:pt x="592" y="594"/>
                  <a:pt x="592" y="594"/>
                  <a:pt x="592" y="594"/>
                </a:cubicBezTo>
                <a:cubicBezTo>
                  <a:pt x="590" y="593"/>
                  <a:pt x="590" y="593"/>
                  <a:pt x="590" y="593"/>
                </a:cubicBezTo>
                <a:cubicBezTo>
                  <a:pt x="592" y="591"/>
                  <a:pt x="592" y="591"/>
                  <a:pt x="592" y="591"/>
                </a:cubicBezTo>
                <a:close/>
                <a:moveTo>
                  <a:pt x="592" y="603"/>
                </a:moveTo>
                <a:cubicBezTo>
                  <a:pt x="592" y="621"/>
                  <a:pt x="592" y="621"/>
                  <a:pt x="592" y="621"/>
                </a:cubicBezTo>
                <a:cubicBezTo>
                  <a:pt x="591" y="619"/>
                  <a:pt x="590" y="618"/>
                  <a:pt x="589" y="617"/>
                </a:cubicBezTo>
                <a:cubicBezTo>
                  <a:pt x="589" y="600"/>
                  <a:pt x="589" y="600"/>
                  <a:pt x="589" y="600"/>
                </a:cubicBezTo>
                <a:cubicBezTo>
                  <a:pt x="590" y="601"/>
                  <a:pt x="591" y="602"/>
                  <a:pt x="592" y="603"/>
                </a:cubicBezTo>
                <a:close/>
                <a:moveTo>
                  <a:pt x="592" y="634"/>
                </a:moveTo>
                <a:cubicBezTo>
                  <a:pt x="592" y="644"/>
                  <a:pt x="592" y="644"/>
                  <a:pt x="592" y="644"/>
                </a:cubicBezTo>
                <a:cubicBezTo>
                  <a:pt x="591" y="645"/>
                  <a:pt x="590" y="645"/>
                  <a:pt x="589" y="645"/>
                </a:cubicBezTo>
                <a:cubicBezTo>
                  <a:pt x="589" y="635"/>
                  <a:pt x="589" y="635"/>
                  <a:pt x="589" y="635"/>
                </a:cubicBezTo>
                <a:cubicBezTo>
                  <a:pt x="590" y="635"/>
                  <a:pt x="591" y="634"/>
                  <a:pt x="592" y="634"/>
                </a:cubicBezTo>
                <a:close/>
                <a:moveTo>
                  <a:pt x="592" y="691"/>
                </a:moveTo>
                <a:cubicBezTo>
                  <a:pt x="592" y="700"/>
                  <a:pt x="592" y="700"/>
                  <a:pt x="592" y="700"/>
                </a:cubicBezTo>
                <a:cubicBezTo>
                  <a:pt x="591" y="700"/>
                  <a:pt x="590" y="701"/>
                  <a:pt x="589" y="701"/>
                </a:cubicBezTo>
                <a:cubicBezTo>
                  <a:pt x="589" y="692"/>
                  <a:pt x="589" y="692"/>
                  <a:pt x="589" y="692"/>
                </a:cubicBezTo>
                <a:cubicBezTo>
                  <a:pt x="590" y="692"/>
                  <a:pt x="591" y="692"/>
                  <a:pt x="592" y="691"/>
                </a:cubicBezTo>
                <a:close/>
                <a:moveTo>
                  <a:pt x="592" y="715"/>
                </a:moveTo>
                <a:cubicBezTo>
                  <a:pt x="592" y="726"/>
                  <a:pt x="592" y="726"/>
                  <a:pt x="592" y="726"/>
                </a:cubicBezTo>
                <a:cubicBezTo>
                  <a:pt x="591" y="725"/>
                  <a:pt x="590" y="725"/>
                  <a:pt x="589" y="724"/>
                </a:cubicBezTo>
                <a:cubicBezTo>
                  <a:pt x="589" y="714"/>
                  <a:pt x="589" y="714"/>
                  <a:pt x="589" y="714"/>
                </a:cubicBezTo>
                <a:lnTo>
                  <a:pt x="592" y="715"/>
                </a:lnTo>
                <a:close/>
                <a:moveTo>
                  <a:pt x="584" y="48"/>
                </a:moveTo>
                <a:cubicBezTo>
                  <a:pt x="586" y="49"/>
                  <a:pt x="587" y="50"/>
                  <a:pt x="589" y="50"/>
                </a:cubicBezTo>
                <a:cubicBezTo>
                  <a:pt x="589" y="59"/>
                  <a:pt x="589" y="59"/>
                  <a:pt x="589" y="59"/>
                </a:cubicBezTo>
                <a:cubicBezTo>
                  <a:pt x="588" y="59"/>
                  <a:pt x="586" y="58"/>
                  <a:pt x="584" y="57"/>
                </a:cubicBezTo>
                <a:cubicBezTo>
                  <a:pt x="584" y="48"/>
                  <a:pt x="584" y="48"/>
                  <a:pt x="584" y="48"/>
                </a:cubicBezTo>
                <a:close/>
                <a:moveTo>
                  <a:pt x="589" y="745"/>
                </a:moveTo>
                <a:cubicBezTo>
                  <a:pt x="587" y="746"/>
                  <a:pt x="586" y="747"/>
                  <a:pt x="584" y="747"/>
                </a:cubicBezTo>
                <a:cubicBezTo>
                  <a:pt x="584" y="737"/>
                  <a:pt x="584" y="737"/>
                  <a:pt x="584" y="737"/>
                </a:cubicBezTo>
                <a:cubicBezTo>
                  <a:pt x="586" y="737"/>
                  <a:pt x="587" y="736"/>
                  <a:pt x="589" y="736"/>
                </a:cubicBezTo>
                <a:cubicBezTo>
                  <a:pt x="589" y="745"/>
                  <a:pt x="589" y="745"/>
                  <a:pt x="589" y="745"/>
                </a:cubicBezTo>
                <a:close/>
                <a:moveTo>
                  <a:pt x="589" y="94"/>
                </a:moveTo>
                <a:cubicBezTo>
                  <a:pt x="589" y="104"/>
                  <a:pt x="589" y="104"/>
                  <a:pt x="589" y="104"/>
                </a:cubicBezTo>
                <a:cubicBezTo>
                  <a:pt x="587" y="103"/>
                  <a:pt x="586" y="102"/>
                  <a:pt x="584" y="100"/>
                </a:cubicBezTo>
                <a:cubicBezTo>
                  <a:pt x="584" y="82"/>
                  <a:pt x="584" y="82"/>
                  <a:pt x="584" y="82"/>
                </a:cubicBezTo>
                <a:cubicBezTo>
                  <a:pt x="585" y="87"/>
                  <a:pt x="585" y="87"/>
                  <a:pt x="585" y="87"/>
                </a:cubicBezTo>
                <a:cubicBezTo>
                  <a:pt x="586" y="90"/>
                  <a:pt x="587" y="93"/>
                  <a:pt x="589" y="94"/>
                </a:cubicBezTo>
                <a:close/>
                <a:moveTo>
                  <a:pt x="589" y="133"/>
                </a:moveTo>
                <a:cubicBezTo>
                  <a:pt x="589" y="147"/>
                  <a:pt x="589" y="147"/>
                  <a:pt x="589" y="147"/>
                </a:cubicBezTo>
                <a:cubicBezTo>
                  <a:pt x="588" y="147"/>
                  <a:pt x="587" y="147"/>
                  <a:pt x="586" y="147"/>
                </a:cubicBezTo>
                <a:cubicBezTo>
                  <a:pt x="586" y="147"/>
                  <a:pt x="585" y="146"/>
                  <a:pt x="584" y="146"/>
                </a:cubicBezTo>
                <a:cubicBezTo>
                  <a:pt x="584" y="130"/>
                  <a:pt x="584" y="130"/>
                  <a:pt x="584" y="130"/>
                </a:cubicBezTo>
                <a:cubicBezTo>
                  <a:pt x="586" y="131"/>
                  <a:pt x="587" y="132"/>
                  <a:pt x="589" y="133"/>
                </a:cubicBezTo>
                <a:close/>
                <a:moveTo>
                  <a:pt x="589" y="166"/>
                </a:moveTo>
                <a:cubicBezTo>
                  <a:pt x="589" y="178"/>
                  <a:pt x="589" y="178"/>
                  <a:pt x="589" y="178"/>
                </a:cubicBezTo>
                <a:cubicBezTo>
                  <a:pt x="586" y="176"/>
                  <a:pt x="585" y="175"/>
                  <a:pt x="585" y="167"/>
                </a:cubicBezTo>
                <a:cubicBezTo>
                  <a:pt x="586" y="166"/>
                  <a:pt x="587" y="166"/>
                  <a:pt x="589" y="166"/>
                </a:cubicBezTo>
                <a:close/>
                <a:moveTo>
                  <a:pt x="589" y="185"/>
                </a:moveTo>
                <a:cubicBezTo>
                  <a:pt x="589" y="196"/>
                  <a:pt x="589" y="196"/>
                  <a:pt x="589" y="196"/>
                </a:cubicBezTo>
                <a:cubicBezTo>
                  <a:pt x="589" y="197"/>
                  <a:pt x="589" y="199"/>
                  <a:pt x="589" y="200"/>
                </a:cubicBezTo>
                <a:cubicBezTo>
                  <a:pt x="589" y="211"/>
                  <a:pt x="589" y="211"/>
                  <a:pt x="589" y="211"/>
                </a:cubicBezTo>
                <a:cubicBezTo>
                  <a:pt x="588" y="210"/>
                  <a:pt x="587" y="209"/>
                  <a:pt x="586" y="207"/>
                </a:cubicBezTo>
                <a:cubicBezTo>
                  <a:pt x="585" y="207"/>
                  <a:pt x="585" y="207"/>
                  <a:pt x="584" y="207"/>
                </a:cubicBezTo>
                <a:cubicBezTo>
                  <a:pt x="584" y="186"/>
                  <a:pt x="584" y="186"/>
                  <a:pt x="584" y="186"/>
                </a:cubicBezTo>
                <a:cubicBezTo>
                  <a:pt x="586" y="186"/>
                  <a:pt x="587" y="186"/>
                  <a:pt x="589" y="185"/>
                </a:cubicBezTo>
                <a:close/>
                <a:moveTo>
                  <a:pt x="589" y="262"/>
                </a:moveTo>
                <a:cubicBezTo>
                  <a:pt x="589" y="270"/>
                  <a:pt x="589" y="270"/>
                  <a:pt x="589" y="270"/>
                </a:cubicBezTo>
                <a:cubicBezTo>
                  <a:pt x="588" y="268"/>
                  <a:pt x="587" y="267"/>
                  <a:pt x="584" y="266"/>
                </a:cubicBezTo>
                <a:cubicBezTo>
                  <a:pt x="584" y="256"/>
                  <a:pt x="584" y="256"/>
                  <a:pt x="584" y="256"/>
                </a:cubicBezTo>
                <a:cubicBezTo>
                  <a:pt x="586" y="258"/>
                  <a:pt x="587" y="260"/>
                  <a:pt x="589" y="262"/>
                </a:cubicBezTo>
                <a:close/>
                <a:moveTo>
                  <a:pt x="589" y="278"/>
                </a:moveTo>
                <a:cubicBezTo>
                  <a:pt x="589" y="294"/>
                  <a:pt x="589" y="294"/>
                  <a:pt x="589" y="294"/>
                </a:cubicBezTo>
                <a:cubicBezTo>
                  <a:pt x="587" y="298"/>
                  <a:pt x="587" y="301"/>
                  <a:pt x="589" y="306"/>
                </a:cubicBezTo>
                <a:cubicBezTo>
                  <a:pt x="589" y="316"/>
                  <a:pt x="589" y="316"/>
                  <a:pt x="589" y="316"/>
                </a:cubicBezTo>
                <a:cubicBezTo>
                  <a:pt x="588" y="313"/>
                  <a:pt x="586" y="309"/>
                  <a:pt x="584" y="306"/>
                </a:cubicBezTo>
                <a:cubicBezTo>
                  <a:pt x="584" y="289"/>
                  <a:pt x="584" y="289"/>
                  <a:pt x="584" y="289"/>
                </a:cubicBezTo>
                <a:cubicBezTo>
                  <a:pt x="586" y="286"/>
                  <a:pt x="588" y="282"/>
                  <a:pt x="589" y="278"/>
                </a:cubicBezTo>
                <a:close/>
                <a:moveTo>
                  <a:pt x="589" y="390"/>
                </a:moveTo>
                <a:cubicBezTo>
                  <a:pt x="589" y="394"/>
                  <a:pt x="589" y="394"/>
                  <a:pt x="589" y="394"/>
                </a:cubicBezTo>
                <a:cubicBezTo>
                  <a:pt x="587" y="394"/>
                  <a:pt x="587" y="394"/>
                  <a:pt x="587" y="394"/>
                </a:cubicBezTo>
                <a:cubicBezTo>
                  <a:pt x="588" y="397"/>
                  <a:pt x="588" y="400"/>
                  <a:pt x="589" y="402"/>
                </a:cubicBezTo>
                <a:cubicBezTo>
                  <a:pt x="589" y="414"/>
                  <a:pt x="589" y="414"/>
                  <a:pt x="589" y="414"/>
                </a:cubicBezTo>
                <a:cubicBezTo>
                  <a:pt x="584" y="414"/>
                  <a:pt x="584" y="414"/>
                  <a:pt x="584" y="414"/>
                </a:cubicBezTo>
                <a:cubicBezTo>
                  <a:pt x="584" y="411"/>
                  <a:pt x="584" y="411"/>
                  <a:pt x="584" y="411"/>
                </a:cubicBezTo>
                <a:cubicBezTo>
                  <a:pt x="586" y="411"/>
                  <a:pt x="586" y="411"/>
                  <a:pt x="586" y="411"/>
                </a:cubicBezTo>
                <a:cubicBezTo>
                  <a:pt x="585" y="406"/>
                  <a:pt x="585" y="402"/>
                  <a:pt x="584" y="399"/>
                </a:cubicBezTo>
                <a:cubicBezTo>
                  <a:pt x="584" y="390"/>
                  <a:pt x="584" y="390"/>
                  <a:pt x="584" y="390"/>
                </a:cubicBezTo>
                <a:cubicBezTo>
                  <a:pt x="589" y="390"/>
                  <a:pt x="589" y="390"/>
                  <a:pt x="589" y="390"/>
                </a:cubicBezTo>
                <a:close/>
                <a:moveTo>
                  <a:pt x="589" y="487"/>
                </a:moveTo>
                <a:cubicBezTo>
                  <a:pt x="589" y="500"/>
                  <a:pt x="589" y="500"/>
                  <a:pt x="589" y="500"/>
                </a:cubicBezTo>
                <a:cubicBezTo>
                  <a:pt x="587" y="502"/>
                  <a:pt x="586" y="504"/>
                  <a:pt x="584" y="507"/>
                </a:cubicBezTo>
                <a:cubicBezTo>
                  <a:pt x="584" y="497"/>
                  <a:pt x="584" y="497"/>
                  <a:pt x="584" y="497"/>
                </a:cubicBezTo>
                <a:cubicBezTo>
                  <a:pt x="586" y="493"/>
                  <a:pt x="588" y="490"/>
                  <a:pt x="589" y="487"/>
                </a:cubicBezTo>
                <a:close/>
                <a:moveTo>
                  <a:pt x="589" y="507"/>
                </a:moveTo>
                <a:cubicBezTo>
                  <a:pt x="589" y="514"/>
                  <a:pt x="589" y="514"/>
                  <a:pt x="589" y="514"/>
                </a:cubicBezTo>
                <a:cubicBezTo>
                  <a:pt x="587" y="514"/>
                  <a:pt x="586" y="514"/>
                  <a:pt x="584" y="514"/>
                </a:cubicBezTo>
                <a:cubicBezTo>
                  <a:pt x="584" y="507"/>
                  <a:pt x="584" y="507"/>
                  <a:pt x="584" y="507"/>
                </a:cubicBezTo>
                <a:cubicBezTo>
                  <a:pt x="586" y="507"/>
                  <a:pt x="588" y="507"/>
                  <a:pt x="589" y="507"/>
                </a:cubicBezTo>
                <a:close/>
                <a:moveTo>
                  <a:pt x="589" y="524"/>
                </a:moveTo>
                <a:cubicBezTo>
                  <a:pt x="589" y="531"/>
                  <a:pt x="589" y="531"/>
                  <a:pt x="589" y="531"/>
                </a:cubicBezTo>
                <a:cubicBezTo>
                  <a:pt x="588" y="535"/>
                  <a:pt x="586" y="536"/>
                  <a:pt x="584" y="538"/>
                </a:cubicBezTo>
                <a:cubicBezTo>
                  <a:pt x="584" y="548"/>
                  <a:pt x="584" y="548"/>
                  <a:pt x="584" y="548"/>
                </a:cubicBezTo>
                <a:cubicBezTo>
                  <a:pt x="586" y="546"/>
                  <a:pt x="587" y="544"/>
                  <a:pt x="589" y="542"/>
                </a:cubicBezTo>
                <a:cubicBezTo>
                  <a:pt x="589" y="531"/>
                  <a:pt x="589" y="531"/>
                  <a:pt x="589" y="531"/>
                </a:cubicBezTo>
                <a:cubicBezTo>
                  <a:pt x="587" y="531"/>
                  <a:pt x="586" y="531"/>
                  <a:pt x="584" y="531"/>
                </a:cubicBezTo>
                <a:cubicBezTo>
                  <a:pt x="584" y="525"/>
                  <a:pt x="584" y="525"/>
                  <a:pt x="584" y="525"/>
                </a:cubicBezTo>
                <a:cubicBezTo>
                  <a:pt x="586" y="525"/>
                  <a:pt x="588" y="524"/>
                  <a:pt x="589" y="524"/>
                </a:cubicBezTo>
                <a:close/>
                <a:moveTo>
                  <a:pt x="589" y="600"/>
                </a:moveTo>
                <a:cubicBezTo>
                  <a:pt x="589" y="617"/>
                  <a:pt x="589" y="617"/>
                  <a:pt x="589" y="617"/>
                </a:cubicBezTo>
                <a:cubicBezTo>
                  <a:pt x="588" y="615"/>
                  <a:pt x="586" y="613"/>
                  <a:pt x="584" y="611"/>
                </a:cubicBezTo>
                <a:cubicBezTo>
                  <a:pt x="584" y="598"/>
                  <a:pt x="584" y="598"/>
                  <a:pt x="584" y="598"/>
                </a:cubicBezTo>
                <a:cubicBezTo>
                  <a:pt x="585" y="598"/>
                  <a:pt x="586" y="598"/>
                  <a:pt x="586" y="598"/>
                </a:cubicBezTo>
                <a:cubicBezTo>
                  <a:pt x="587" y="598"/>
                  <a:pt x="588" y="599"/>
                  <a:pt x="589" y="600"/>
                </a:cubicBezTo>
                <a:close/>
                <a:moveTo>
                  <a:pt x="589" y="635"/>
                </a:moveTo>
                <a:cubicBezTo>
                  <a:pt x="589" y="645"/>
                  <a:pt x="589" y="645"/>
                  <a:pt x="589" y="645"/>
                </a:cubicBezTo>
                <a:cubicBezTo>
                  <a:pt x="588" y="646"/>
                  <a:pt x="587" y="646"/>
                  <a:pt x="585" y="646"/>
                </a:cubicBezTo>
                <a:cubicBezTo>
                  <a:pt x="585" y="646"/>
                  <a:pt x="585" y="646"/>
                  <a:pt x="584" y="646"/>
                </a:cubicBezTo>
                <a:cubicBezTo>
                  <a:pt x="584" y="631"/>
                  <a:pt x="584" y="631"/>
                  <a:pt x="584" y="631"/>
                </a:cubicBezTo>
                <a:cubicBezTo>
                  <a:pt x="586" y="633"/>
                  <a:pt x="588" y="634"/>
                  <a:pt x="589" y="635"/>
                </a:cubicBezTo>
                <a:close/>
                <a:moveTo>
                  <a:pt x="589" y="692"/>
                </a:moveTo>
                <a:cubicBezTo>
                  <a:pt x="589" y="701"/>
                  <a:pt x="589" y="701"/>
                  <a:pt x="589" y="701"/>
                </a:cubicBezTo>
                <a:cubicBezTo>
                  <a:pt x="587" y="702"/>
                  <a:pt x="586" y="702"/>
                  <a:pt x="584" y="703"/>
                </a:cubicBezTo>
                <a:cubicBezTo>
                  <a:pt x="584" y="695"/>
                  <a:pt x="584" y="695"/>
                  <a:pt x="584" y="695"/>
                </a:cubicBezTo>
                <a:cubicBezTo>
                  <a:pt x="586" y="694"/>
                  <a:pt x="587" y="693"/>
                  <a:pt x="589" y="692"/>
                </a:cubicBezTo>
                <a:close/>
                <a:moveTo>
                  <a:pt x="589" y="714"/>
                </a:moveTo>
                <a:cubicBezTo>
                  <a:pt x="589" y="724"/>
                  <a:pt x="589" y="724"/>
                  <a:pt x="589" y="724"/>
                </a:cubicBezTo>
                <a:cubicBezTo>
                  <a:pt x="588" y="723"/>
                  <a:pt x="586" y="723"/>
                  <a:pt x="584" y="721"/>
                </a:cubicBezTo>
                <a:cubicBezTo>
                  <a:pt x="584" y="711"/>
                  <a:pt x="584" y="711"/>
                  <a:pt x="584" y="711"/>
                </a:cubicBezTo>
                <a:cubicBezTo>
                  <a:pt x="586" y="712"/>
                  <a:pt x="587" y="713"/>
                  <a:pt x="589" y="714"/>
                </a:cubicBezTo>
                <a:close/>
                <a:moveTo>
                  <a:pt x="584" y="454"/>
                </a:moveTo>
                <a:cubicBezTo>
                  <a:pt x="584" y="442"/>
                  <a:pt x="584" y="442"/>
                  <a:pt x="584" y="442"/>
                </a:cubicBezTo>
                <a:cubicBezTo>
                  <a:pt x="585" y="446"/>
                  <a:pt x="585" y="449"/>
                  <a:pt x="584" y="454"/>
                </a:cubicBezTo>
                <a:close/>
                <a:moveTo>
                  <a:pt x="584" y="358"/>
                </a:moveTo>
                <a:cubicBezTo>
                  <a:pt x="584" y="341"/>
                  <a:pt x="584" y="341"/>
                  <a:pt x="584" y="341"/>
                </a:cubicBezTo>
                <a:cubicBezTo>
                  <a:pt x="586" y="347"/>
                  <a:pt x="587" y="350"/>
                  <a:pt x="589" y="356"/>
                </a:cubicBezTo>
                <a:cubicBezTo>
                  <a:pt x="587" y="357"/>
                  <a:pt x="586" y="357"/>
                  <a:pt x="584" y="358"/>
                </a:cubicBezTo>
                <a:close/>
                <a:moveTo>
                  <a:pt x="575" y="44"/>
                </a:moveTo>
                <a:cubicBezTo>
                  <a:pt x="578" y="45"/>
                  <a:pt x="581" y="47"/>
                  <a:pt x="584" y="48"/>
                </a:cubicBezTo>
                <a:cubicBezTo>
                  <a:pt x="584" y="57"/>
                  <a:pt x="584" y="57"/>
                  <a:pt x="584" y="57"/>
                </a:cubicBezTo>
                <a:cubicBezTo>
                  <a:pt x="583" y="57"/>
                  <a:pt x="583" y="57"/>
                  <a:pt x="583" y="57"/>
                </a:cubicBezTo>
                <a:cubicBezTo>
                  <a:pt x="584" y="82"/>
                  <a:pt x="584" y="82"/>
                  <a:pt x="584" y="82"/>
                </a:cubicBezTo>
                <a:cubicBezTo>
                  <a:pt x="584" y="100"/>
                  <a:pt x="584" y="100"/>
                  <a:pt x="584" y="100"/>
                </a:cubicBezTo>
                <a:cubicBezTo>
                  <a:pt x="582" y="99"/>
                  <a:pt x="580" y="97"/>
                  <a:pt x="579" y="94"/>
                </a:cubicBezTo>
                <a:cubicBezTo>
                  <a:pt x="575" y="93"/>
                  <a:pt x="575" y="93"/>
                  <a:pt x="575" y="93"/>
                </a:cubicBezTo>
                <a:cubicBezTo>
                  <a:pt x="575" y="44"/>
                  <a:pt x="575" y="44"/>
                  <a:pt x="575" y="44"/>
                </a:cubicBezTo>
                <a:close/>
                <a:moveTo>
                  <a:pt x="584" y="747"/>
                </a:moveTo>
                <a:cubicBezTo>
                  <a:pt x="581" y="749"/>
                  <a:pt x="578" y="751"/>
                  <a:pt x="575" y="752"/>
                </a:cubicBezTo>
                <a:cubicBezTo>
                  <a:pt x="575" y="738"/>
                  <a:pt x="575" y="738"/>
                  <a:pt x="575" y="738"/>
                </a:cubicBezTo>
                <a:cubicBezTo>
                  <a:pt x="579" y="738"/>
                  <a:pt x="582" y="738"/>
                  <a:pt x="584" y="737"/>
                </a:cubicBezTo>
                <a:cubicBezTo>
                  <a:pt x="584" y="747"/>
                  <a:pt x="584" y="747"/>
                  <a:pt x="584" y="747"/>
                </a:cubicBezTo>
                <a:close/>
                <a:moveTo>
                  <a:pt x="584" y="130"/>
                </a:moveTo>
                <a:cubicBezTo>
                  <a:pt x="584" y="146"/>
                  <a:pt x="584" y="146"/>
                  <a:pt x="584" y="146"/>
                </a:cubicBezTo>
                <a:cubicBezTo>
                  <a:pt x="582" y="144"/>
                  <a:pt x="579" y="144"/>
                  <a:pt x="575" y="143"/>
                </a:cubicBezTo>
                <a:cubicBezTo>
                  <a:pt x="575" y="131"/>
                  <a:pt x="575" y="131"/>
                  <a:pt x="575" y="131"/>
                </a:cubicBezTo>
                <a:cubicBezTo>
                  <a:pt x="578" y="130"/>
                  <a:pt x="582" y="130"/>
                  <a:pt x="584" y="130"/>
                </a:cubicBezTo>
                <a:close/>
                <a:moveTo>
                  <a:pt x="584" y="186"/>
                </a:moveTo>
                <a:cubicBezTo>
                  <a:pt x="584" y="207"/>
                  <a:pt x="584" y="207"/>
                  <a:pt x="584" y="207"/>
                </a:cubicBezTo>
                <a:cubicBezTo>
                  <a:pt x="582" y="205"/>
                  <a:pt x="578" y="204"/>
                  <a:pt x="575" y="204"/>
                </a:cubicBezTo>
                <a:cubicBezTo>
                  <a:pt x="575" y="188"/>
                  <a:pt x="575" y="188"/>
                  <a:pt x="575" y="188"/>
                </a:cubicBezTo>
                <a:cubicBezTo>
                  <a:pt x="578" y="188"/>
                  <a:pt x="581" y="188"/>
                  <a:pt x="584" y="186"/>
                </a:cubicBezTo>
                <a:close/>
                <a:moveTo>
                  <a:pt x="584" y="256"/>
                </a:moveTo>
                <a:cubicBezTo>
                  <a:pt x="584" y="266"/>
                  <a:pt x="584" y="266"/>
                  <a:pt x="584" y="266"/>
                </a:cubicBezTo>
                <a:cubicBezTo>
                  <a:pt x="584" y="265"/>
                  <a:pt x="584" y="265"/>
                  <a:pt x="583" y="265"/>
                </a:cubicBezTo>
                <a:cubicBezTo>
                  <a:pt x="581" y="278"/>
                  <a:pt x="575" y="280"/>
                  <a:pt x="581" y="292"/>
                </a:cubicBezTo>
                <a:cubicBezTo>
                  <a:pt x="582" y="292"/>
                  <a:pt x="582" y="292"/>
                  <a:pt x="583" y="292"/>
                </a:cubicBezTo>
                <a:cubicBezTo>
                  <a:pt x="583" y="291"/>
                  <a:pt x="584" y="290"/>
                  <a:pt x="584" y="289"/>
                </a:cubicBezTo>
                <a:cubicBezTo>
                  <a:pt x="584" y="306"/>
                  <a:pt x="584" y="306"/>
                  <a:pt x="584" y="306"/>
                </a:cubicBezTo>
                <a:cubicBezTo>
                  <a:pt x="582" y="300"/>
                  <a:pt x="578" y="294"/>
                  <a:pt x="575" y="289"/>
                </a:cubicBezTo>
                <a:cubicBezTo>
                  <a:pt x="575" y="270"/>
                  <a:pt x="575" y="270"/>
                  <a:pt x="575" y="270"/>
                </a:cubicBezTo>
                <a:cubicBezTo>
                  <a:pt x="578" y="264"/>
                  <a:pt x="579" y="260"/>
                  <a:pt x="575" y="253"/>
                </a:cubicBezTo>
                <a:cubicBezTo>
                  <a:pt x="575" y="245"/>
                  <a:pt x="575" y="245"/>
                  <a:pt x="575" y="245"/>
                </a:cubicBezTo>
                <a:cubicBezTo>
                  <a:pt x="578" y="248"/>
                  <a:pt x="581" y="252"/>
                  <a:pt x="584" y="256"/>
                </a:cubicBezTo>
                <a:close/>
                <a:moveTo>
                  <a:pt x="584" y="341"/>
                </a:moveTo>
                <a:cubicBezTo>
                  <a:pt x="584" y="358"/>
                  <a:pt x="584" y="358"/>
                  <a:pt x="584" y="358"/>
                </a:cubicBezTo>
                <a:cubicBezTo>
                  <a:pt x="580" y="359"/>
                  <a:pt x="578" y="359"/>
                  <a:pt x="575" y="357"/>
                </a:cubicBezTo>
                <a:cubicBezTo>
                  <a:pt x="575" y="349"/>
                  <a:pt x="575" y="349"/>
                  <a:pt x="575" y="349"/>
                </a:cubicBezTo>
                <a:cubicBezTo>
                  <a:pt x="580" y="349"/>
                  <a:pt x="580" y="349"/>
                  <a:pt x="580" y="349"/>
                </a:cubicBezTo>
                <a:cubicBezTo>
                  <a:pt x="579" y="343"/>
                  <a:pt x="579" y="337"/>
                  <a:pt x="575" y="335"/>
                </a:cubicBezTo>
                <a:cubicBezTo>
                  <a:pt x="575" y="322"/>
                  <a:pt x="575" y="322"/>
                  <a:pt x="575" y="322"/>
                </a:cubicBezTo>
                <a:cubicBezTo>
                  <a:pt x="577" y="321"/>
                  <a:pt x="577" y="321"/>
                  <a:pt x="577" y="321"/>
                </a:cubicBezTo>
                <a:cubicBezTo>
                  <a:pt x="581" y="332"/>
                  <a:pt x="583" y="337"/>
                  <a:pt x="584" y="341"/>
                </a:cubicBezTo>
                <a:close/>
                <a:moveTo>
                  <a:pt x="584" y="390"/>
                </a:moveTo>
                <a:cubicBezTo>
                  <a:pt x="584" y="399"/>
                  <a:pt x="584" y="399"/>
                  <a:pt x="584" y="399"/>
                </a:cubicBezTo>
                <a:cubicBezTo>
                  <a:pt x="584" y="395"/>
                  <a:pt x="581" y="394"/>
                  <a:pt x="575" y="393"/>
                </a:cubicBezTo>
                <a:cubicBezTo>
                  <a:pt x="575" y="390"/>
                  <a:pt x="575" y="390"/>
                  <a:pt x="575" y="390"/>
                </a:cubicBezTo>
                <a:cubicBezTo>
                  <a:pt x="584" y="390"/>
                  <a:pt x="584" y="390"/>
                  <a:pt x="584" y="390"/>
                </a:cubicBezTo>
                <a:close/>
                <a:moveTo>
                  <a:pt x="584" y="411"/>
                </a:moveTo>
                <a:cubicBezTo>
                  <a:pt x="581" y="411"/>
                  <a:pt x="581" y="411"/>
                  <a:pt x="581" y="411"/>
                </a:cubicBezTo>
                <a:cubicBezTo>
                  <a:pt x="580" y="411"/>
                  <a:pt x="579" y="410"/>
                  <a:pt x="578" y="410"/>
                </a:cubicBezTo>
                <a:cubicBezTo>
                  <a:pt x="575" y="393"/>
                  <a:pt x="575" y="393"/>
                  <a:pt x="575" y="393"/>
                </a:cubicBezTo>
                <a:cubicBezTo>
                  <a:pt x="575" y="414"/>
                  <a:pt x="575" y="414"/>
                  <a:pt x="575" y="414"/>
                </a:cubicBezTo>
                <a:cubicBezTo>
                  <a:pt x="584" y="414"/>
                  <a:pt x="584" y="414"/>
                  <a:pt x="584" y="414"/>
                </a:cubicBezTo>
                <a:cubicBezTo>
                  <a:pt x="584" y="411"/>
                  <a:pt x="584" y="411"/>
                  <a:pt x="584" y="411"/>
                </a:cubicBezTo>
                <a:close/>
                <a:moveTo>
                  <a:pt x="584" y="442"/>
                </a:moveTo>
                <a:cubicBezTo>
                  <a:pt x="584" y="454"/>
                  <a:pt x="584" y="454"/>
                  <a:pt x="584" y="454"/>
                </a:cubicBezTo>
                <a:cubicBezTo>
                  <a:pt x="583" y="462"/>
                  <a:pt x="579" y="472"/>
                  <a:pt x="575" y="481"/>
                </a:cubicBezTo>
                <a:cubicBezTo>
                  <a:pt x="575" y="448"/>
                  <a:pt x="575" y="448"/>
                  <a:pt x="575" y="448"/>
                </a:cubicBezTo>
                <a:cubicBezTo>
                  <a:pt x="575" y="445"/>
                  <a:pt x="576" y="442"/>
                  <a:pt x="576" y="438"/>
                </a:cubicBezTo>
                <a:cubicBezTo>
                  <a:pt x="578" y="438"/>
                  <a:pt x="580" y="438"/>
                  <a:pt x="582" y="438"/>
                </a:cubicBezTo>
                <a:cubicBezTo>
                  <a:pt x="583" y="439"/>
                  <a:pt x="584" y="440"/>
                  <a:pt x="584" y="442"/>
                </a:cubicBezTo>
                <a:close/>
                <a:moveTo>
                  <a:pt x="584" y="497"/>
                </a:moveTo>
                <a:cubicBezTo>
                  <a:pt x="584" y="507"/>
                  <a:pt x="584" y="507"/>
                  <a:pt x="584" y="507"/>
                </a:cubicBezTo>
                <a:cubicBezTo>
                  <a:pt x="584" y="507"/>
                  <a:pt x="584" y="507"/>
                  <a:pt x="584" y="507"/>
                </a:cubicBezTo>
                <a:cubicBezTo>
                  <a:pt x="584" y="507"/>
                  <a:pt x="584" y="507"/>
                  <a:pt x="584" y="507"/>
                </a:cubicBezTo>
                <a:cubicBezTo>
                  <a:pt x="584" y="514"/>
                  <a:pt x="584" y="514"/>
                  <a:pt x="584" y="514"/>
                </a:cubicBezTo>
                <a:cubicBezTo>
                  <a:pt x="581" y="515"/>
                  <a:pt x="577" y="517"/>
                  <a:pt x="575" y="521"/>
                </a:cubicBezTo>
                <a:cubicBezTo>
                  <a:pt x="575" y="513"/>
                  <a:pt x="575" y="513"/>
                  <a:pt x="575" y="513"/>
                </a:cubicBezTo>
                <a:cubicBezTo>
                  <a:pt x="578" y="508"/>
                  <a:pt x="582" y="502"/>
                  <a:pt x="584" y="497"/>
                </a:cubicBezTo>
                <a:close/>
                <a:moveTo>
                  <a:pt x="584" y="525"/>
                </a:moveTo>
                <a:cubicBezTo>
                  <a:pt x="584" y="531"/>
                  <a:pt x="584" y="531"/>
                  <a:pt x="584" y="531"/>
                </a:cubicBezTo>
                <a:cubicBezTo>
                  <a:pt x="581" y="531"/>
                  <a:pt x="578" y="530"/>
                  <a:pt x="575" y="530"/>
                </a:cubicBezTo>
                <a:cubicBezTo>
                  <a:pt x="575" y="523"/>
                  <a:pt x="575" y="523"/>
                  <a:pt x="575" y="523"/>
                </a:cubicBezTo>
                <a:cubicBezTo>
                  <a:pt x="577" y="524"/>
                  <a:pt x="580" y="524"/>
                  <a:pt x="582" y="525"/>
                </a:cubicBezTo>
                <a:cubicBezTo>
                  <a:pt x="583" y="525"/>
                  <a:pt x="584" y="525"/>
                  <a:pt x="584" y="525"/>
                </a:cubicBezTo>
                <a:close/>
                <a:moveTo>
                  <a:pt x="584" y="538"/>
                </a:moveTo>
                <a:cubicBezTo>
                  <a:pt x="584" y="548"/>
                  <a:pt x="584" y="548"/>
                  <a:pt x="584" y="548"/>
                </a:cubicBezTo>
                <a:cubicBezTo>
                  <a:pt x="581" y="552"/>
                  <a:pt x="578" y="555"/>
                  <a:pt x="575" y="558"/>
                </a:cubicBezTo>
                <a:cubicBezTo>
                  <a:pt x="575" y="551"/>
                  <a:pt x="575" y="551"/>
                  <a:pt x="575" y="551"/>
                </a:cubicBezTo>
                <a:cubicBezTo>
                  <a:pt x="575" y="550"/>
                  <a:pt x="576" y="549"/>
                  <a:pt x="577" y="548"/>
                </a:cubicBezTo>
                <a:cubicBezTo>
                  <a:pt x="576" y="548"/>
                  <a:pt x="576" y="547"/>
                  <a:pt x="576" y="547"/>
                </a:cubicBezTo>
                <a:cubicBezTo>
                  <a:pt x="575" y="547"/>
                  <a:pt x="575" y="547"/>
                  <a:pt x="575" y="547"/>
                </a:cubicBezTo>
                <a:cubicBezTo>
                  <a:pt x="575" y="541"/>
                  <a:pt x="575" y="541"/>
                  <a:pt x="575" y="541"/>
                </a:cubicBezTo>
                <a:cubicBezTo>
                  <a:pt x="579" y="540"/>
                  <a:pt x="582" y="539"/>
                  <a:pt x="584" y="538"/>
                </a:cubicBezTo>
                <a:close/>
                <a:moveTo>
                  <a:pt x="584" y="598"/>
                </a:moveTo>
                <a:cubicBezTo>
                  <a:pt x="584" y="611"/>
                  <a:pt x="584" y="611"/>
                  <a:pt x="584" y="611"/>
                </a:cubicBezTo>
                <a:cubicBezTo>
                  <a:pt x="582" y="608"/>
                  <a:pt x="579" y="605"/>
                  <a:pt x="577" y="604"/>
                </a:cubicBezTo>
                <a:cubicBezTo>
                  <a:pt x="580" y="601"/>
                  <a:pt x="582" y="599"/>
                  <a:pt x="584" y="598"/>
                </a:cubicBezTo>
                <a:close/>
                <a:moveTo>
                  <a:pt x="584" y="631"/>
                </a:moveTo>
                <a:cubicBezTo>
                  <a:pt x="584" y="646"/>
                  <a:pt x="584" y="646"/>
                  <a:pt x="584" y="646"/>
                </a:cubicBezTo>
                <a:cubicBezTo>
                  <a:pt x="581" y="643"/>
                  <a:pt x="578" y="641"/>
                  <a:pt x="575" y="638"/>
                </a:cubicBezTo>
                <a:cubicBezTo>
                  <a:pt x="575" y="621"/>
                  <a:pt x="575" y="621"/>
                  <a:pt x="575" y="621"/>
                </a:cubicBezTo>
                <a:cubicBezTo>
                  <a:pt x="578" y="624"/>
                  <a:pt x="581" y="628"/>
                  <a:pt x="584" y="631"/>
                </a:cubicBezTo>
                <a:close/>
                <a:moveTo>
                  <a:pt x="584" y="695"/>
                </a:moveTo>
                <a:cubicBezTo>
                  <a:pt x="584" y="703"/>
                  <a:pt x="584" y="703"/>
                  <a:pt x="584" y="703"/>
                </a:cubicBezTo>
                <a:cubicBezTo>
                  <a:pt x="582" y="704"/>
                  <a:pt x="580" y="706"/>
                  <a:pt x="578" y="708"/>
                </a:cubicBezTo>
                <a:cubicBezTo>
                  <a:pt x="580" y="709"/>
                  <a:pt x="582" y="710"/>
                  <a:pt x="584" y="711"/>
                </a:cubicBezTo>
                <a:cubicBezTo>
                  <a:pt x="584" y="721"/>
                  <a:pt x="584" y="721"/>
                  <a:pt x="584" y="721"/>
                </a:cubicBezTo>
                <a:cubicBezTo>
                  <a:pt x="584" y="721"/>
                  <a:pt x="583" y="721"/>
                  <a:pt x="582" y="720"/>
                </a:cubicBezTo>
                <a:cubicBezTo>
                  <a:pt x="579" y="719"/>
                  <a:pt x="577" y="718"/>
                  <a:pt x="575" y="717"/>
                </a:cubicBezTo>
                <a:cubicBezTo>
                  <a:pt x="575" y="702"/>
                  <a:pt x="575" y="702"/>
                  <a:pt x="575" y="702"/>
                </a:cubicBezTo>
                <a:cubicBezTo>
                  <a:pt x="578" y="699"/>
                  <a:pt x="581" y="697"/>
                  <a:pt x="584" y="695"/>
                </a:cubicBezTo>
                <a:close/>
                <a:moveTo>
                  <a:pt x="575" y="158"/>
                </a:moveTo>
                <a:cubicBezTo>
                  <a:pt x="575" y="147"/>
                  <a:pt x="575" y="147"/>
                  <a:pt x="575" y="147"/>
                </a:cubicBezTo>
                <a:cubicBezTo>
                  <a:pt x="578" y="148"/>
                  <a:pt x="581" y="149"/>
                  <a:pt x="584" y="150"/>
                </a:cubicBezTo>
                <a:cubicBezTo>
                  <a:pt x="584" y="153"/>
                  <a:pt x="585" y="154"/>
                  <a:pt x="583" y="157"/>
                </a:cubicBezTo>
                <a:cubicBezTo>
                  <a:pt x="582" y="157"/>
                  <a:pt x="580" y="158"/>
                  <a:pt x="578" y="158"/>
                </a:cubicBezTo>
                <a:cubicBezTo>
                  <a:pt x="578" y="160"/>
                  <a:pt x="578" y="160"/>
                  <a:pt x="577" y="160"/>
                </a:cubicBezTo>
                <a:cubicBezTo>
                  <a:pt x="577" y="159"/>
                  <a:pt x="576" y="158"/>
                  <a:pt x="576" y="158"/>
                </a:cubicBezTo>
                <a:cubicBezTo>
                  <a:pt x="576" y="158"/>
                  <a:pt x="575" y="158"/>
                  <a:pt x="575" y="158"/>
                </a:cubicBezTo>
                <a:close/>
                <a:moveTo>
                  <a:pt x="568" y="40"/>
                </a:moveTo>
                <a:cubicBezTo>
                  <a:pt x="570" y="41"/>
                  <a:pt x="573" y="42"/>
                  <a:pt x="575" y="44"/>
                </a:cubicBezTo>
                <a:cubicBezTo>
                  <a:pt x="575" y="93"/>
                  <a:pt x="575" y="93"/>
                  <a:pt x="575" y="93"/>
                </a:cubicBezTo>
                <a:cubicBezTo>
                  <a:pt x="573" y="92"/>
                  <a:pt x="570" y="91"/>
                  <a:pt x="568" y="90"/>
                </a:cubicBezTo>
                <a:cubicBezTo>
                  <a:pt x="568" y="82"/>
                  <a:pt x="568" y="82"/>
                  <a:pt x="568" y="82"/>
                </a:cubicBezTo>
                <a:cubicBezTo>
                  <a:pt x="569" y="83"/>
                  <a:pt x="571" y="84"/>
                  <a:pt x="572" y="85"/>
                </a:cubicBezTo>
                <a:cubicBezTo>
                  <a:pt x="573" y="85"/>
                  <a:pt x="574" y="85"/>
                  <a:pt x="575" y="85"/>
                </a:cubicBezTo>
                <a:cubicBezTo>
                  <a:pt x="574" y="70"/>
                  <a:pt x="576" y="57"/>
                  <a:pt x="568" y="49"/>
                </a:cubicBezTo>
                <a:cubicBezTo>
                  <a:pt x="568" y="40"/>
                  <a:pt x="568" y="40"/>
                  <a:pt x="568" y="40"/>
                </a:cubicBezTo>
                <a:close/>
                <a:moveTo>
                  <a:pt x="575" y="752"/>
                </a:moveTo>
                <a:cubicBezTo>
                  <a:pt x="573" y="753"/>
                  <a:pt x="570" y="754"/>
                  <a:pt x="568" y="755"/>
                </a:cubicBezTo>
                <a:cubicBezTo>
                  <a:pt x="568" y="746"/>
                  <a:pt x="568" y="746"/>
                  <a:pt x="568" y="746"/>
                </a:cubicBezTo>
                <a:cubicBezTo>
                  <a:pt x="568" y="746"/>
                  <a:pt x="569" y="746"/>
                  <a:pt x="569" y="745"/>
                </a:cubicBezTo>
                <a:cubicBezTo>
                  <a:pt x="568" y="745"/>
                  <a:pt x="568" y="745"/>
                  <a:pt x="568" y="745"/>
                </a:cubicBezTo>
                <a:cubicBezTo>
                  <a:pt x="568" y="734"/>
                  <a:pt x="568" y="734"/>
                  <a:pt x="568" y="734"/>
                </a:cubicBezTo>
                <a:cubicBezTo>
                  <a:pt x="573" y="738"/>
                  <a:pt x="573" y="738"/>
                  <a:pt x="573" y="738"/>
                </a:cubicBezTo>
                <a:cubicBezTo>
                  <a:pt x="575" y="738"/>
                  <a:pt x="575" y="738"/>
                  <a:pt x="575" y="738"/>
                </a:cubicBezTo>
                <a:cubicBezTo>
                  <a:pt x="575" y="752"/>
                  <a:pt x="575" y="752"/>
                  <a:pt x="575" y="752"/>
                </a:cubicBezTo>
                <a:close/>
                <a:moveTo>
                  <a:pt x="575" y="131"/>
                </a:moveTo>
                <a:cubicBezTo>
                  <a:pt x="575" y="143"/>
                  <a:pt x="575" y="143"/>
                  <a:pt x="575" y="143"/>
                </a:cubicBezTo>
                <a:cubicBezTo>
                  <a:pt x="575" y="143"/>
                  <a:pt x="575" y="143"/>
                  <a:pt x="575" y="143"/>
                </a:cubicBezTo>
                <a:cubicBezTo>
                  <a:pt x="575" y="139"/>
                  <a:pt x="575" y="135"/>
                  <a:pt x="575" y="131"/>
                </a:cubicBezTo>
                <a:cubicBezTo>
                  <a:pt x="575" y="131"/>
                  <a:pt x="575" y="131"/>
                  <a:pt x="575" y="131"/>
                </a:cubicBezTo>
                <a:close/>
                <a:moveTo>
                  <a:pt x="575" y="147"/>
                </a:moveTo>
                <a:cubicBezTo>
                  <a:pt x="575" y="158"/>
                  <a:pt x="575" y="158"/>
                  <a:pt x="575" y="158"/>
                </a:cubicBezTo>
                <a:cubicBezTo>
                  <a:pt x="572" y="158"/>
                  <a:pt x="570" y="158"/>
                  <a:pt x="568" y="158"/>
                </a:cubicBezTo>
                <a:cubicBezTo>
                  <a:pt x="568" y="145"/>
                  <a:pt x="568" y="145"/>
                  <a:pt x="568" y="145"/>
                </a:cubicBezTo>
                <a:cubicBezTo>
                  <a:pt x="571" y="145"/>
                  <a:pt x="573" y="146"/>
                  <a:pt x="575" y="147"/>
                </a:cubicBezTo>
                <a:close/>
                <a:moveTo>
                  <a:pt x="575" y="188"/>
                </a:moveTo>
                <a:cubicBezTo>
                  <a:pt x="575" y="204"/>
                  <a:pt x="575" y="204"/>
                  <a:pt x="575" y="204"/>
                </a:cubicBezTo>
                <a:cubicBezTo>
                  <a:pt x="573" y="204"/>
                  <a:pt x="570" y="203"/>
                  <a:pt x="568" y="203"/>
                </a:cubicBezTo>
                <a:cubicBezTo>
                  <a:pt x="568" y="188"/>
                  <a:pt x="568" y="188"/>
                  <a:pt x="568" y="188"/>
                </a:cubicBezTo>
                <a:cubicBezTo>
                  <a:pt x="570" y="189"/>
                  <a:pt x="570" y="189"/>
                  <a:pt x="570" y="189"/>
                </a:cubicBezTo>
                <a:cubicBezTo>
                  <a:pt x="572" y="189"/>
                  <a:pt x="573" y="189"/>
                  <a:pt x="575" y="188"/>
                </a:cubicBezTo>
                <a:close/>
                <a:moveTo>
                  <a:pt x="575" y="245"/>
                </a:moveTo>
                <a:cubicBezTo>
                  <a:pt x="575" y="253"/>
                  <a:pt x="575" y="253"/>
                  <a:pt x="575" y="253"/>
                </a:cubicBezTo>
                <a:cubicBezTo>
                  <a:pt x="574" y="252"/>
                  <a:pt x="573" y="250"/>
                  <a:pt x="572" y="249"/>
                </a:cubicBezTo>
                <a:cubicBezTo>
                  <a:pt x="570" y="253"/>
                  <a:pt x="569" y="256"/>
                  <a:pt x="568" y="259"/>
                </a:cubicBezTo>
                <a:cubicBezTo>
                  <a:pt x="568" y="238"/>
                  <a:pt x="568" y="238"/>
                  <a:pt x="568" y="238"/>
                </a:cubicBezTo>
                <a:cubicBezTo>
                  <a:pt x="570" y="240"/>
                  <a:pt x="573" y="242"/>
                  <a:pt x="575" y="245"/>
                </a:cubicBezTo>
                <a:close/>
                <a:moveTo>
                  <a:pt x="575" y="270"/>
                </a:moveTo>
                <a:cubicBezTo>
                  <a:pt x="575" y="289"/>
                  <a:pt x="575" y="289"/>
                  <a:pt x="575" y="289"/>
                </a:cubicBezTo>
                <a:cubicBezTo>
                  <a:pt x="573" y="285"/>
                  <a:pt x="571" y="282"/>
                  <a:pt x="568" y="279"/>
                </a:cubicBezTo>
                <a:cubicBezTo>
                  <a:pt x="568" y="272"/>
                  <a:pt x="568" y="272"/>
                  <a:pt x="568" y="272"/>
                </a:cubicBezTo>
                <a:cubicBezTo>
                  <a:pt x="569" y="273"/>
                  <a:pt x="570" y="275"/>
                  <a:pt x="571" y="277"/>
                </a:cubicBezTo>
                <a:cubicBezTo>
                  <a:pt x="573" y="274"/>
                  <a:pt x="574" y="272"/>
                  <a:pt x="575" y="270"/>
                </a:cubicBezTo>
                <a:close/>
                <a:moveTo>
                  <a:pt x="575" y="322"/>
                </a:moveTo>
                <a:cubicBezTo>
                  <a:pt x="575" y="335"/>
                  <a:pt x="575" y="335"/>
                  <a:pt x="575" y="335"/>
                </a:cubicBezTo>
                <a:cubicBezTo>
                  <a:pt x="573" y="334"/>
                  <a:pt x="572" y="334"/>
                  <a:pt x="570" y="334"/>
                </a:cubicBezTo>
                <a:cubicBezTo>
                  <a:pt x="569" y="335"/>
                  <a:pt x="569" y="336"/>
                  <a:pt x="568" y="337"/>
                </a:cubicBezTo>
                <a:cubicBezTo>
                  <a:pt x="568" y="322"/>
                  <a:pt x="568" y="322"/>
                  <a:pt x="568" y="322"/>
                </a:cubicBezTo>
                <a:cubicBezTo>
                  <a:pt x="570" y="322"/>
                  <a:pt x="573" y="322"/>
                  <a:pt x="575" y="322"/>
                </a:cubicBezTo>
                <a:close/>
                <a:moveTo>
                  <a:pt x="575" y="349"/>
                </a:moveTo>
                <a:cubicBezTo>
                  <a:pt x="575" y="357"/>
                  <a:pt x="575" y="357"/>
                  <a:pt x="575" y="357"/>
                </a:cubicBezTo>
                <a:cubicBezTo>
                  <a:pt x="573" y="357"/>
                  <a:pt x="571" y="355"/>
                  <a:pt x="568" y="353"/>
                </a:cubicBezTo>
                <a:cubicBezTo>
                  <a:pt x="568" y="341"/>
                  <a:pt x="568" y="341"/>
                  <a:pt x="568" y="341"/>
                </a:cubicBezTo>
                <a:cubicBezTo>
                  <a:pt x="571" y="343"/>
                  <a:pt x="572" y="346"/>
                  <a:pt x="573" y="349"/>
                </a:cubicBezTo>
                <a:cubicBezTo>
                  <a:pt x="575" y="349"/>
                  <a:pt x="575" y="349"/>
                  <a:pt x="575" y="349"/>
                </a:cubicBezTo>
                <a:close/>
                <a:moveTo>
                  <a:pt x="575" y="390"/>
                </a:moveTo>
                <a:cubicBezTo>
                  <a:pt x="575" y="393"/>
                  <a:pt x="575" y="393"/>
                  <a:pt x="575" y="393"/>
                </a:cubicBezTo>
                <a:cubicBezTo>
                  <a:pt x="575" y="393"/>
                  <a:pt x="575" y="393"/>
                  <a:pt x="575" y="393"/>
                </a:cubicBezTo>
                <a:cubicBezTo>
                  <a:pt x="575" y="393"/>
                  <a:pt x="575" y="393"/>
                  <a:pt x="575" y="393"/>
                </a:cubicBezTo>
                <a:cubicBezTo>
                  <a:pt x="575" y="414"/>
                  <a:pt x="575" y="414"/>
                  <a:pt x="575" y="414"/>
                </a:cubicBezTo>
                <a:cubicBezTo>
                  <a:pt x="568" y="414"/>
                  <a:pt x="568" y="414"/>
                  <a:pt x="568" y="414"/>
                </a:cubicBezTo>
                <a:cubicBezTo>
                  <a:pt x="568" y="411"/>
                  <a:pt x="568" y="411"/>
                  <a:pt x="568" y="411"/>
                </a:cubicBezTo>
                <a:cubicBezTo>
                  <a:pt x="570" y="411"/>
                  <a:pt x="572" y="410"/>
                  <a:pt x="574" y="410"/>
                </a:cubicBezTo>
                <a:cubicBezTo>
                  <a:pt x="572" y="404"/>
                  <a:pt x="572" y="399"/>
                  <a:pt x="569" y="394"/>
                </a:cubicBezTo>
                <a:cubicBezTo>
                  <a:pt x="568" y="394"/>
                  <a:pt x="568" y="394"/>
                  <a:pt x="568" y="394"/>
                </a:cubicBezTo>
                <a:cubicBezTo>
                  <a:pt x="568" y="390"/>
                  <a:pt x="568" y="390"/>
                  <a:pt x="568" y="390"/>
                </a:cubicBezTo>
                <a:cubicBezTo>
                  <a:pt x="575" y="390"/>
                  <a:pt x="575" y="390"/>
                  <a:pt x="575" y="390"/>
                </a:cubicBezTo>
                <a:close/>
                <a:moveTo>
                  <a:pt x="575" y="448"/>
                </a:moveTo>
                <a:cubicBezTo>
                  <a:pt x="575" y="481"/>
                  <a:pt x="575" y="481"/>
                  <a:pt x="575" y="481"/>
                </a:cubicBezTo>
                <a:cubicBezTo>
                  <a:pt x="573" y="486"/>
                  <a:pt x="570" y="490"/>
                  <a:pt x="568" y="494"/>
                </a:cubicBezTo>
                <a:cubicBezTo>
                  <a:pt x="568" y="468"/>
                  <a:pt x="568" y="468"/>
                  <a:pt x="568" y="468"/>
                </a:cubicBezTo>
                <a:cubicBezTo>
                  <a:pt x="571" y="462"/>
                  <a:pt x="573" y="455"/>
                  <a:pt x="575" y="448"/>
                </a:cubicBezTo>
                <a:close/>
                <a:moveTo>
                  <a:pt x="575" y="513"/>
                </a:moveTo>
                <a:cubicBezTo>
                  <a:pt x="575" y="521"/>
                  <a:pt x="575" y="521"/>
                  <a:pt x="575" y="521"/>
                </a:cubicBezTo>
                <a:cubicBezTo>
                  <a:pt x="574" y="522"/>
                  <a:pt x="574" y="522"/>
                  <a:pt x="574" y="523"/>
                </a:cubicBezTo>
                <a:cubicBezTo>
                  <a:pt x="575" y="523"/>
                  <a:pt x="575" y="523"/>
                  <a:pt x="575" y="523"/>
                </a:cubicBezTo>
                <a:cubicBezTo>
                  <a:pt x="575" y="530"/>
                  <a:pt x="575" y="530"/>
                  <a:pt x="575" y="530"/>
                </a:cubicBezTo>
                <a:cubicBezTo>
                  <a:pt x="572" y="531"/>
                  <a:pt x="570" y="531"/>
                  <a:pt x="568" y="532"/>
                </a:cubicBezTo>
                <a:cubicBezTo>
                  <a:pt x="568" y="524"/>
                  <a:pt x="568" y="524"/>
                  <a:pt x="568" y="524"/>
                </a:cubicBezTo>
                <a:cubicBezTo>
                  <a:pt x="569" y="522"/>
                  <a:pt x="571" y="519"/>
                  <a:pt x="572" y="517"/>
                </a:cubicBezTo>
                <a:cubicBezTo>
                  <a:pt x="573" y="516"/>
                  <a:pt x="574" y="514"/>
                  <a:pt x="575" y="513"/>
                </a:cubicBezTo>
                <a:close/>
                <a:moveTo>
                  <a:pt x="575" y="541"/>
                </a:moveTo>
                <a:cubicBezTo>
                  <a:pt x="575" y="547"/>
                  <a:pt x="575" y="547"/>
                  <a:pt x="575" y="547"/>
                </a:cubicBezTo>
                <a:cubicBezTo>
                  <a:pt x="573" y="546"/>
                  <a:pt x="570" y="546"/>
                  <a:pt x="568" y="546"/>
                </a:cubicBezTo>
                <a:cubicBezTo>
                  <a:pt x="568" y="540"/>
                  <a:pt x="568" y="540"/>
                  <a:pt x="568" y="540"/>
                </a:cubicBezTo>
                <a:cubicBezTo>
                  <a:pt x="570" y="540"/>
                  <a:pt x="571" y="541"/>
                  <a:pt x="575" y="541"/>
                </a:cubicBezTo>
                <a:cubicBezTo>
                  <a:pt x="575" y="541"/>
                  <a:pt x="575" y="541"/>
                  <a:pt x="575" y="541"/>
                </a:cubicBezTo>
                <a:close/>
                <a:moveTo>
                  <a:pt x="575" y="551"/>
                </a:moveTo>
                <a:cubicBezTo>
                  <a:pt x="575" y="558"/>
                  <a:pt x="575" y="558"/>
                  <a:pt x="575" y="558"/>
                </a:cubicBezTo>
                <a:cubicBezTo>
                  <a:pt x="573" y="559"/>
                  <a:pt x="572" y="560"/>
                  <a:pt x="571" y="560"/>
                </a:cubicBezTo>
                <a:cubicBezTo>
                  <a:pt x="570" y="562"/>
                  <a:pt x="569" y="564"/>
                  <a:pt x="568" y="566"/>
                </a:cubicBezTo>
                <a:cubicBezTo>
                  <a:pt x="568" y="555"/>
                  <a:pt x="568" y="555"/>
                  <a:pt x="568" y="555"/>
                </a:cubicBezTo>
                <a:cubicBezTo>
                  <a:pt x="571" y="554"/>
                  <a:pt x="573" y="553"/>
                  <a:pt x="575" y="551"/>
                </a:cubicBezTo>
                <a:close/>
                <a:moveTo>
                  <a:pt x="575" y="621"/>
                </a:moveTo>
                <a:cubicBezTo>
                  <a:pt x="575" y="638"/>
                  <a:pt x="575" y="638"/>
                  <a:pt x="575" y="638"/>
                </a:cubicBezTo>
                <a:cubicBezTo>
                  <a:pt x="573" y="636"/>
                  <a:pt x="570" y="633"/>
                  <a:pt x="568" y="631"/>
                </a:cubicBezTo>
                <a:cubicBezTo>
                  <a:pt x="568" y="614"/>
                  <a:pt x="568" y="614"/>
                  <a:pt x="568" y="614"/>
                </a:cubicBezTo>
                <a:cubicBezTo>
                  <a:pt x="570" y="616"/>
                  <a:pt x="572" y="618"/>
                  <a:pt x="575" y="621"/>
                </a:cubicBezTo>
                <a:close/>
                <a:moveTo>
                  <a:pt x="575" y="702"/>
                </a:moveTo>
                <a:cubicBezTo>
                  <a:pt x="575" y="717"/>
                  <a:pt x="575" y="717"/>
                  <a:pt x="575" y="717"/>
                </a:cubicBezTo>
                <a:cubicBezTo>
                  <a:pt x="572" y="716"/>
                  <a:pt x="570" y="716"/>
                  <a:pt x="568" y="716"/>
                </a:cubicBezTo>
                <a:cubicBezTo>
                  <a:pt x="568" y="706"/>
                  <a:pt x="568" y="706"/>
                  <a:pt x="568" y="706"/>
                </a:cubicBezTo>
                <a:cubicBezTo>
                  <a:pt x="569" y="706"/>
                  <a:pt x="569" y="706"/>
                  <a:pt x="570" y="706"/>
                </a:cubicBezTo>
                <a:cubicBezTo>
                  <a:pt x="572" y="704"/>
                  <a:pt x="573" y="703"/>
                  <a:pt x="575" y="702"/>
                </a:cubicBezTo>
                <a:close/>
                <a:moveTo>
                  <a:pt x="568" y="449"/>
                </a:moveTo>
                <a:cubicBezTo>
                  <a:pt x="569" y="449"/>
                  <a:pt x="569" y="449"/>
                  <a:pt x="570" y="449"/>
                </a:cubicBezTo>
                <a:cubicBezTo>
                  <a:pt x="571" y="444"/>
                  <a:pt x="570" y="443"/>
                  <a:pt x="568" y="440"/>
                </a:cubicBezTo>
                <a:cubicBezTo>
                  <a:pt x="568" y="449"/>
                  <a:pt x="568" y="449"/>
                  <a:pt x="568" y="449"/>
                </a:cubicBezTo>
                <a:close/>
                <a:moveTo>
                  <a:pt x="568" y="171"/>
                </a:moveTo>
                <a:cubicBezTo>
                  <a:pt x="568" y="163"/>
                  <a:pt x="568" y="163"/>
                  <a:pt x="568" y="163"/>
                </a:cubicBezTo>
                <a:cubicBezTo>
                  <a:pt x="570" y="164"/>
                  <a:pt x="572" y="164"/>
                  <a:pt x="574" y="165"/>
                </a:cubicBezTo>
                <a:cubicBezTo>
                  <a:pt x="574" y="167"/>
                  <a:pt x="574" y="167"/>
                  <a:pt x="572" y="171"/>
                </a:cubicBezTo>
                <a:cubicBezTo>
                  <a:pt x="571" y="171"/>
                  <a:pt x="569" y="171"/>
                  <a:pt x="568" y="171"/>
                </a:cubicBezTo>
                <a:close/>
                <a:moveTo>
                  <a:pt x="559" y="36"/>
                </a:moveTo>
                <a:cubicBezTo>
                  <a:pt x="563" y="37"/>
                  <a:pt x="565" y="39"/>
                  <a:pt x="568" y="40"/>
                </a:cubicBezTo>
                <a:cubicBezTo>
                  <a:pt x="568" y="49"/>
                  <a:pt x="568" y="49"/>
                  <a:pt x="568" y="49"/>
                </a:cubicBezTo>
                <a:cubicBezTo>
                  <a:pt x="566" y="47"/>
                  <a:pt x="563" y="45"/>
                  <a:pt x="559" y="44"/>
                </a:cubicBezTo>
                <a:cubicBezTo>
                  <a:pt x="559" y="36"/>
                  <a:pt x="559" y="36"/>
                  <a:pt x="559" y="36"/>
                </a:cubicBezTo>
                <a:close/>
                <a:moveTo>
                  <a:pt x="568" y="755"/>
                </a:moveTo>
                <a:cubicBezTo>
                  <a:pt x="565" y="757"/>
                  <a:pt x="563" y="758"/>
                  <a:pt x="559" y="759"/>
                </a:cubicBezTo>
                <a:cubicBezTo>
                  <a:pt x="559" y="751"/>
                  <a:pt x="559" y="751"/>
                  <a:pt x="559" y="751"/>
                </a:cubicBezTo>
                <a:cubicBezTo>
                  <a:pt x="563" y="750"/>
                  <a:pt x="566" y="748"/>
                  <a:pt x="568" y="746"/>
                </a:cubicBezTo>
                <a:cubicBezTo>
                  <a:pt x="568" y="755"/>
                  <a:pt x="568" y="755"/>
                  <a:pt x="568" y="755"/>
                </a:cubicBezTo>
                <a:close/>
                <a:moveTo>
                  <a:pt x="568" y="82"/>
                </a:moveTo>
                <a:cubicBezTo>
                  <a:pt x="568" y="90"/>
                  <a:pt x="568" y="90"/>
                  <a:pt x="568" y="90"/>
                </a:cubicBezTo>
                <a:cubicBezTo>
                  <a:pt x="565" y="89"/>
                  <a:pt x="562" y="88"/>
                  <a:pt x="559" y="86"/>
                </a:cubicBezTo>
                <a:cubicBezTo>
                  <a:pt x="559" y="74"/>
                  <a:pt x="559" y="74"/>
                  <a:pt x="559" y="74"/>
                </a:cubicBezTo>
                <a:cubicBezTo>
                  <a:pt x="561" y="77"/>
                  <a:pt x="564" y="80"/>
                  <a:pt x="568" y="82"/>
                </a:cubicBezTo>
                <a:close/>
                <a:moveTo>
                  <a:pt x="568" y="145"/>
                </a:moveTo>
                <a:cubicBezTo>
                  <a:pt x="568" y="158"/>
                  <a:pt x="568" y="158"/>
                  <a:pt x="568" y="158"/>
                </a:cubicBezTo>
                <a:cubicBezTo>
                  <a:pt x="567" y="158"/>
                  <a:pt x="565" y="157"/>
                  <a:pt x="563" y="156"/>
                </a:cubicBezTo>
                <a:cubicBezTo>
                  <a:pt x="563" y="152"/>
                  <a:pt x="563" y="148"/>
                  <a:pt x="563" y="144"/>
                </a:cubicBezTo>
                <a:cubicBezTo>
                  <a:pt x="565" y="144"/>
                  <a:pt x="567" y="144"/>
                  <a:pt x="568" y="145"/>
                </a:cubicBezTo>
                <a:close/>
                <a:moveTo>
                  <a:pt x="568" y="163"/>
                </a:moveTo>
                <a:cubicBezTo>
                  <a:pt x="568" y="171"/>
                  <a:pt x="568" y="171"/>
                  <a:pt x="568" y="171"/>
                </a:cubicBezTo>
                <a:cubicBezTo>
                  <a:pt x="565" y="172"/>
                  <a:pt x="562" y="173"/>
                  <a:pt x="559" y="173"/>
                </a:cubicBezTo>
                <a:cubicBezTo>
                  <a:pt x="559" y="160"/>
                  <a:pt x="559" y="160"/>
                  <a:pt x="559" y="160"/>
                </a:cubicBezTo>
                <a:cubicBezTo>
                  <a:pt x="562" y="162"/>
                  <a:pt x="565" y="162"/>
                  <a:pt x="568" y="163"/>
                </a:cubicBezTo>
                <a:close/>
                <a:moveTo>
                  <a:pt x="568" y="188"/>
                </a:moveTo>
                <a:cubicBezTo>
                  <a:pt x="568" y="203"/>
                  <a:pt x="568" y="203"/>
                  <a:pt x="568" y="203"/>
                </a:cubicBezTo>
                <a:cubicBezTo>
                  <a:pt x="565" y="202"/>
                  <a:pt x="562" y="202"/>
                  <a:pt x="559" y="199"/>
                </a:cubicBezTo>
                <a:cubicBezTo>
                  <a:pt x="559" y="188"/>
                  <a:pt x="559" y="188"/>
                  <a:pt x="559" y="188"/>
                </a:cubicBezTo>
                <a:cubicBezTo>
                  <a:pt x="563" y="187"/>
                  <a:pt x="564" y="187"/>
                  <a:pt x="568" y="188"/>
                </a:cubicBezTo>
                <a:close/>
                <a:moveTo>
                  <a:pt x="568" y="238"/>
                </a:moveTo>
                <a:cubicBezTo>
                  <a:pt x="568" y="259"/>
                  <a:pt x="568" y="259"/>
                  <a:pt x="568" y="259"/>
                </a:cubicBezTo>
                <a:cubicBezTo>
                  <a:pt x="567" y="263"/>
                  <a:pt x="566" y="267"/>
                  <a:pt x="568" y="272"/>
                </a:cubicBezTo>
                <a:cubicBezTo>
                  <a:pt x="568" y="279"/>
                  <a:pt x="568" y="279"/>
                  <a:pt x="568" y="279"/>
                </a:cubicBezTo>
                <a:cubicBezTo>
                  <a:pt x="565" y="275"/>
                  <a:pt x="563" y="272"/>
                  <a:pt x="559" y="269"/>
                </a:cubicBezTo>
                <a:cubicBezTo>
                  <a:pt x="559" y="263"/>
                  <a:pt x="559" y="263"/>
                  <a:pt x="559" y="263"/>
                </a:cubicBezTo>
                <a:cubicBezTo>
                  <a:pt x="564" y="253"/>
                  <a:pt x="569" y="243"/>
                  <a:pt x="559" y="236"/>
                </a:cubicBezTo>
                <a:cubicBezTo>
                  <a:pt x="559" y="229"/>
                  <a:pt x="559" y="229"/>
                  <a:pt x="559" y="229"/>
                </a:cubicBezTo>
                <a:cubicBezTo>
                  <a:pt x="563" y="232"/>
                  <a:pt x="565" y="234"/>
                  <a:pt x="568" y="238"/>
                </a:cubicBezTo>
                <a:close/>
                <a:moveTo>
                  <a:pt x="568" y="322"/>
                </a:moveTo>
                <a:cubicBezTo>
                  <a:pt x="568" y="337"/>
                  <a:pt x="568" y="337"/>
                  <a:pt x="568" y="337"/>
                </a:cubicBezTo>
                <a:cubicBezTo>
                  <a:pt x="568" y="338"/>
                  <a:pt x="567" y="339"/>
                  <a:pt x="567" y="340"/>
                </a:cubicBezTo>
                <a:cubicBezTo>
                  <a:pt x="567" y="341"/>
                  <a:pt x="568" y="341"/>
                  <a:pt x="568" y="341"/>
                </a:cubicBezTo>
                <a:cubicBezTo>
                  <a:pt x="568" y="353"/>
                  <a:pt x="568" y="353"/>
                  <a:pt x="568" y="353"/>
                </a:cubicBezTo>
                <a:cubicBezTo>
                  <a:pt x="568" y="353"/>
                  <a:pt x="567" y="352"/>
                  <a:pt x="567" y="352"/>
                </a:cubicBezTo>
                <a:cubicBezTo>
                  <a:pt x="566" y="352"/>
                  <a:pt x="565" y="352"/>
                  <a:pt x="564" y="352"/>
                </a:cubicBezTo>
                <a:cubicBezTo>
                  <a:pt x="562" y="362"/>
                  <a:pt x="571" y="366"/>
                  <a:pt x="567" y="376"/>
                </a:cubicBezTo>
                <a:cubicBezTo>
                  <a:pt x="564" y="377"/>
                  <a:pt x="562" y="377"/>
                  <a:pt x="559" y="378"/>
                </a:cubicBezTo>
                <a:cubicBezTo>
                  <a:pt x="559" y="345"/>
                  <a:pt x="559" y="345"/>
                  <a:pt x="559" y="345"/>
                </a:cubicBezTo>
                <a:cubicBezTo>
                  <a:pt x="560" y="345"/>
                  <a:pt x="560" y="345"/>
                  <a:pt x="560" y="345"/>
                </a:cubicBezTo>
                <a:cubicBezTo>
                  <a:pt x="560" y="342"/>
                  <a:pt x="560" y="340"/>
                  <a:pt x="559" y="337"/>
                </a:cubicBezTo>
                <a:cubicBezTo>
                  <a:pt x="559" y="331"/>
                  <a:pt x="559" y="331"/>
                  <a:pt x="559" y="331"/>
                </a:cubicBezTo>
                <a:cubicBezTo>
                  <a:pt x="563" y="329"/>
                  <a:pt x="564" y="326"/>
                  <a:pt x="566" y="322"/>
                </a:cubicBezTo>
                <a:cubicBezTo>
                  <a:pt x="567" y="322"/>
                  <a:pt x="567" y="322"/>
                  <a:pt x="568" y="322"/>
                </a:cubicBezTo>
                <a:close/>
                <a:moveTo>
                  <a:pt x="568" y="390"/>
                </a:moveTo>
                <a:cubicBezTo>
                  <a:pt x="568" y="394"/>
                  <a:pt x="568" y="394"/>
                  <a:pt x="568" y="394"/>
                </a:cubicBezTo>
                <a:cubicBezTo>
                  <a:pt x="562" y="394"/>
                  <a:pt x="562" y="394"/>
                  <a:pt x="562" y="394"/>
                </a:cubicBezTo>
                <a:cubicBezTo>
                  <a:pt x="563" y="399"/>
                  <a:pt x="564" y="405"/>
                  <a:pt x="565" y="410"/>
                </a:cubicBezTo>
                <a:cubicBezTo>
                  <a:pt x="566" y="410"/>
                  <a:pt x="567" y="411"/>
                  <a:pt x="568" y="411"/>
                </a:cubicBezTo>
                <a:cubicBezTo>
                  <a:pt x="568" y="411"/>
                  <a:pt x="568" y="411"/>
                  <a:pt x="568" y="411"/>
                </a:cubicBezTo>
                <a:cubicBezTo>
                  <a:pt x="568" y="414"/>
                  <a:pt x="568" y="414"/>
                  <a:pt x="568" y="414"/>
                </a:cubicBezTo>
                <a:cubicBezTo>
                  <a:pt x="559" y="414"/>
                  <a:pt x="559" y="414"/>
                  <a:pt x="559" y="414"/>
                </a:cubicBezTo>
                <a:cubicBezTo>
                  <a:pt x="559" y="411"/>
                  <a:pt x="559" y="411"/>
                  <a:pt x="559" y="411"/>
                </a:cubicBezTo>
                <a:cubicBezTo>
                  <a:pt x="562" y="411"/>
                  <a:pt x="562" y="411"/>
                  <a:pt x="562" y="411"/>
                </a:cubicBezTo>
                <a:cubicBezTo>
                  <a:pt x="560" y="406"/>
                  <a:pt x="560" y="402"/>
                  <a:pt x="559" y="400"/>
                </a:cubicBezTo>
                <a:cubicBezTo>
                  <a:pt x="559" y="390"/>
                  <a:pt x="559" y="390"/>
                  <a:pt x="559" y="390"/>
                </a:cubicBezTo>
                <a:cubicBezTo>
                  <a:pt x="568" y="390"/>
                  <a:pt x="568" y="390"/>
                  <a:pt x="568" y="390"/>
                </a:cubicBezTo>
                <a:close/>
                <a:moveTo>
                  <a:pt x="568" y="440"/>
                </a:moveTo>
                <a:cubicBezTo>
                  <a:pt x="568" y="449"/>
                  <a:pt x="568" y="449"/>
                  <a:pt x="568" y="449"/>
                </a:cubicBezTo>
                <a:cubicBezTo>
                  <a:pt x="565" y="451"/>
                  <a:pt x="563" y="452"/>
                  <a:pt x="559" y="453"/>
                </a:cubicBezTo>
                <a:cubicBezTo>
                  <a:pt x="559" y="444"/>
                  <a:pt x="559" y="444"/>
                  <a:pt x="559" y="444"/>
                </a:cubicBezTo>
                <a:cubicBezTo>
                  <a:pt x="560" y="443"/>
                  <a:pt x="561" y="441"/>
                  <a:pt x="563" y="439"/>
                </a:cubicBezTo>
                <a:cubicBezTo>
                  <a:pt x="564" y="439"/>
                  <a:pt x="566" y="439"/>
                  <a:pt x="568" y="439"/>
                </a:cubicBezTo>
                <a:cubicBezTo>
                  <a:pt x="568" y="440"/>
                  <a:pt x="568" y="440"/>
                  <a:pt x="568" y="440"/>
                </a:cubicBezTo>
                <a:close/>
                <a:moveTo>
                  <a:pt x="568" y="468"/>
                </a:moveTo>
                <a:cubicBezTo>
                  <a:pt x="568" y="494"/>
                  <a:pt x="568" y="494"/>
                  <a:pt x="568" y="494"/>
                </a:cubicBezTo>
                <a:cubicBezTo>
                  <a:pt x="565" y="499"/>
                  <a:pt x="562" y="504"/>
                  <a:pt x="559" y="507"/>
                </a:cubicBezTo>
                <a:cubicBezTo>
                  <a:pt x="559" y="486"/>
                  <a:pt x="559" y="486"/>
                  <a:pt x="559" y="486"/>
                </a:cubicBezTo>
                <a:cubicBezTo>
                  <a:pt x="563" y="480"/>
                  <a:pt x="566" y="474"/>
                  <a:pt x="568" y="468"/>
                </a:cubicBezTo>
                <a:close/>
                <a:moveTo>
                  <a:pt x="568" y="524"/>
                </a:moveTo>
                <a:cubicBezTo>
                  <a:pt x="568" y="532"/>
                  <a:pt x="568" y="532"/>
                  <a:pt x="568" y="532"/>
                </a:cubicBezTo>
                <a:cubicBezTo>
                  <a:pt x="566" y="533"/>
                  <a:pt x="564" y="536"/>
                  <a:pt x="563" y="539"/>
                </a:cubicBezTo>
                <a:cubicBezTo>
                  <a:pt x="565" y="539"/>
                  <a:pt x="567" y="540"/>
                  <a:pt x="568" y="540"/>
                </a:cubicBezTo>
                <a:cubicBezTo>
                  <a:pt x="568" y="546"/>
                  <a:pt x="568" y="546"/>
                  <a:pt x="568" y="546"/>
                </a:cubicBezTo>
                <a:cubicBezTo>
                  <a:pt x="565" y="546"/>
                  <a:pt x="562" y="545"/>
                  <a:pt x="559" y="546"/>
                </a:cubicBezTo>
                <a:cubicBezTo>
                  <a:pt x="559" y="535"/>
                  <a:pt x="559" y="535"/>
                  <a:pt x="559" y="535"/>
                </a:cubicBezTo>
                <a:cubicBezTo>
                  <a:pt x="563" y="531"/>
                  <a:pt x="565" y="527"/>
                  <a:pt x="568" y="524"/>
                </a:cubicBezTo>
                <a:close/>
                <a:moveTo>
                  <a:pt x="568" y="555"/>
                </a:moveTo>
                <a:cubicBezTo>
                  <a:pt x="568" y="566"/>
                  <a:pt x="568" y="566"/>
                  <a:pt x="568" y="566"/>
                </a:cubicBezTo>
                <a:cubicBezTo>
                  <a:pt x="567" y="567"/>
                  <a:pt x="567" y="567"/>
                  <a:pt x="567" y="567"/>
                </a:cubicBezTo>
                <a:cubicBezTo>
                  <a:pt x="565" y="570"/>
                  <a:pt x="562" y="572"/>
                  <a:pt x="559" y="574"/>
                </a:cubicBezTo>
                <a:cubicBezTo>
                  <a:pt x="559" y="567"/>
                  <a:pt x="559" y="567"/>
                  <a:pt x="559" y="567"/>
                </a:cubicBezTo>
                <a:cubicBezTo>
                  <a:pt x="561" y="566"/>
                  <a:pt x="563" y="565"/>
                  <a:pt x="564" y="562"/>
                </a:cubicBezTo>
                <a:cubicBezTo>
                  <a:pt x="563" y="561"/>
                  <a:pt x="561" y="561"/>
                  <a:pt x="559" y="561"/>
                </a:cubicBezTo>
                <a:cubicBezTo>
                  <a:pt x="559" y="556"/>
                  <a:pt x="559" y="556"/>
                  <a:pt x="559" y="556"/>
                </a:cubicBezTo>
                <a:cubicBezTo>
                  <a:pt x="563" y="556"/>
                  <a:pt x="566" y="556"/>
                  <a:pt x="568" y="555"/>
                </a:cubicBezTo>
                <a:close/>
                <a:moveTo>
                  <a:pt x="568" y="614"/>
                </a:moveTo>
                <a:cubicBezTo>
                  <a:pt x="568" y="631"/>
                  <a:pt x="568" y="631"/>
                  <a:pt x="568" y="631"/>
                </a:cubicBezTo>
                <a:cubicBezTo>
                  <a:pt x="565" y="628"/>
                  <a:pt x="563" y="624"/>
                  <a:pt x="559" y="621"/>
                </a:cubicBezTo>
                <a:cubicBezTo>
                  <a:pt x="559" y="619"/>
                  <a:pt x="559" y="619"/>
                  <a:pt x="559" y="619"/>
                </a:cubicBezTo>
                <a:cubicBezTo>
                  <a:pt x="561" y="617"/>
                  <a:pt x="562" y="617"/>
                  <a:pt x="567" y="613"/>
                </a:cubicBezTo>
                <a:cubicBezTo>
                  <a:pt x="567" y="613"/>
                  <a:pt x="568" y="613"/>
                  <a:pt x="568" y="614"/>
                </a:cubicBezTo>
                <a:close/>
                <a:moveTo>
                  <a:pt x="568" y="706"/>
                </a:moveTo>
                <a:cubicBezTo>
                  <a:pt x="568" y="716"/>
                  <a:pt x="568" y="716"/>
                  <a:pt x="568" y="716"/>
                </a:cubicBezTo>
                <a:cubicBezTo>
                  <a:pt x="565" y="716"/>
                  <a:pt x="563" y="716"/>
                  <a:pt x="559" y="718"/>
                </a:cubicBezTo>
                <a:cubicBezTo>
                  <a:pt x="559" y="709"/>
                  <a:pt x="559" y="709"/>
                  <a:pt x="559" y="709"/>
                </a:cubicBezTo>
                <a:cubicBezTo>
                  <a:pt x="562" y="708"/>
                  <a:pt x="565" y="707"/>
                  <a:pt x="568" y="706"/>
                </a:cubicBezTo>
                <a:close/>
                <a:moveTo>
                  <a:pt x="568" y="734"/>
                </a:moveTo>
                <a:cubicBezTo>
                  <a:pt x="568" y="745"/>
                  <a:pt x="568" y="745"/>
                  <a:pt x="568" y="745"/>
                </a:cubicBezTo>
                <a:cubicBezTo>
                  <a:pt x="565" y="743"/>
                  <a:pt x="563" y="741"/>
                  <a:pt x="559" y="739"/>
                </a:cubicBezTo>
                <a:cubicBezTo>
                  <a:pt x="559" y="729"/>
                  <a:pt x="559" y="729"/>
                  <a:pt x="559" y="729"/>
                </a:cubicBezTo>
                <a:cubicBezTo>
                  <a:pt x="568" y="734"/>
                  <a:pt x="568" y="734"/>
                  <a:pt x="568" y="734"/>
                </a:cubicBezTo>
                <a:close/>
                <a:moveTo>
                  <a:pt x="559" y="317"/>
                </a:moveTo>
                <a:cubicBezTo>
                  <a:pt x="559" y="304"/>
                  <a:pt x="559" y="304"/>
                  <a:pt x="559" y="304"/>
                </a:cubicBezTo>
                <a:cubicBezTo>
                  <a:pt x="561" y="307"/>
                  <a:pt x="562" y="310"/>
                  <a:pt x="562" y="316"/>
                </a:cubicBezTo>
                <a:cubicBezTo>
                  <a:pt x="561" y="316"/>
                  <a:pt x="560" y="316"/>
                  <a:pt x="559" y="317"/>
                </a:cubicBezTo>
                <a:close/>
                <a:moveTo>
                  <a:pt x="559" y="36"/>
                </a:moveTo>
                <a:cubicBezTo>
                  <a:pt x="559" y="36"/>
                  <a:pt x="559" y="36"/>
                  <a:pt x="559" y="36"/>
                </a:cubicBezTo>
                <a:cubicBezTo>
                  <a:pt x="559" y="44"/>
                  <a:pt x="559" y="44"/>
                  <a:pt x="559" y="44"/>
                </a:cubicBezTo>
                <a:cubicBezTo>
                  <a:pt x="559" y="44"/>
                  <a:pt x="559" y="44"/>
                  <a:pt x="559" y="43"/>
                </a:cubicBezTo>
                <a:cubicBezTo>
                  <a:pt x="559" y="36"/>
                  <a:pt x="559" y="36"/>
                  <a:pt x="559" y="36"/>
                </a:cubicBezTo>
                <a:close/>
                <a:moveTo>
                  <a:pt x="559" y="759"/>
                </a:moveTo>
                <a:cubicBezTo>
                  <a:pt x="559" y="759"/>
                  <a:pt x="559" y="759"/>
                  <a:pt x="559" y="759"/>
                </a:cubicBezTo>
                <a:cubicBezTo>
                  <a:pt x="559" y="751"/>
                  <a:pt x="559" y="751"/>
                  <a:pt x="559" y="751"/>
                </a:cubicBezTo>
                <a:cubicBezTo>
                  <a:pt x="559" y="751"/>
                  <a:pt x="559" y="751"/>
                  <a:pt x="559" y="751"/>
                </a:cubicBezTo>
                <a:cubicBezTo>
                  <a:pt x="559" y="759"/>
                  <a:pt x="559" y="759"/>
                  <a:pt x="559" y="759"/>
                </a:cubicBezTo>
                <a:close/>
                <a:moveTo>
                  <a:pt x="559" y="74"/>
                </a:moveTo>
                <a:cubicBezTo>
                  <a:pt x="559" y="86"/>
                  <a:pt x="559" y="86"/>
                  <a:pt x="559" y="86"/>
                </a:cubicBezTo>
                <a:cubicBezTo>
                  <a:pt x="559" y="86"/>
                  <a:pt x="559" y="86"/>
                  <a:pt x="559" y="86"/>
                </a:cubicBezTo>
                <a:cubicBezTo>
                  <a:pt x="559" y="73"/>
                  <a:pt x="559" y="73"/>
                  <a:pt x="559" y="73"/>
                </a:cubicBezTo>
                <a:cubicBezTo>
                  <a:pt x="559" y="74"/>
                  <a:pt x="559" y="74"/>
                  <a:pt x="559" y="74"/>
                </a:cubicBezTo>
                <a:close/>
                <a:moveTo>
                  <a:pt x="559" y="160"/>
                </a:moveTo>
                <a:cubicBezTo>
                  <a:pt x="559" y="173"/>
                  <a:pt x="559" y="173"/>
                  <a:pt x="559" y="173"/>
                </a:cubicBezTo>
                <a:cubicBezTo>
                  <a:pt x="559" y="173"/>
                  <a:pt x="559" y="173"/>
                  <a:pt x="559" y="173"/>
                </a:cubicBezTo>
                <a:cubicBezTo>
                  <a:pt x="559" y="159"/>
                  <a:pt x="559" y="159"/>
                  <a:pt x="559" y="159"/>
                </a:cubicBezTo>
                <a:cubicBezTo>
                  <a:pt x="559" y="159"/>
                  <a:pt x="559" y="159"/>
                  <a:pt x="559" y="160"/>
                </a:cubicBezTo>
                <a:close/>
                <a:moveTo>
                  <a:pt x="559" y="188"/>
                </a:moveTo>
                <a:cubicBezTo>
                  <a:pt x="559" y="199"/>
                  <a:pt x="559" y="199"/>
                  <a:pt x="559" y="199"/>
                </a:cubicBezTo>
                <a:cubicBezTo>
                  <a:pt x="559" y="199"/>
                  <a:pt x="559" y="199"/>
                  <a:pt x="559" y="198"/>
                </a:cubicBezTo>
                <a:cubicBezTo>
                  <a:pt x="559" y="188"/>
                  <a:pt x="559" y="188"/>
                  <a:pt x="559" y="188"/>
                </a:cubicBezTo>
                <a:cubicBezTo>
                  <a:pt x="559" y="188"/>
                  <a:pt x="559" y="188"/>
                  <a:pt x="559" y="188"/>
                </a:cubicBezTo>
                <a:close/>
                <a:moveTo>
                  <a:pt x="559" y="229"/>
                </a:moveTo>
                <a:cubicBezTo>
                  <a:pt x="559" y="236"/>
                  <a:pt x="559" y="236"/>
                  <a:pt x="559" y="236"/>
                </a:cubicBezTo>
                <a:cubicBezTo>
                  <a:pt x="559" y="236"/>
                  <a:pt x="559" y="236"/>
                  <a:pt x="559" y="235"/>
                </a:cubicBezTo>
                <a:cubicBezTo>
                  <a:pt x="559" y="228"/>
                  <a:pt x="559" y="228"/>
                  <a:pt x="559" y="228"/>
                </a:cubicBezTo>
                <a:cubicBezTo>
                  <a:pt x="559" y="229"/>
                  <a:pt x="559" y="229"/>
                  <a:pt x="559" y="229"/>
                </a:cubicBezTo>
                <a:close/>
                <a:moveTo>
                  <a:pt x="559" y="263"/>
                </a:moveTo>
                <a:cubicBezTo>
                  <a:pt x="559" y="269"/>
                  <a:pt x="559" y="269"/>
                  <a:pt x="559" y="269"/>
                </a:cubicBezTo>
                <a:cubicBezTo>
                  <a:pt x="559" y="268"/>
                  <a:pt x="559" y="268"/>
                  <a:pt x="559" y="268"/>
                </a:cubicBezTo>
                <a:cubicBezTo>
                  <a:pt x="559" y="262"/>
                  <a:pt x="559" y="262"/>
                  <a:pt x="559" y="262"/>
                </a:cubicBezTo>
                <a:cubicBezTo>
                  <a:pt x="559" y="262"/>
                  <a:pt x="559" y="262"/>
                  <a:pt x="559" y="263"/>
                </a:cubicBezTo>
                <a:cubicBezTo>
                  <a:pt x="559" y="263"/>
                  <a:pt x="559" y="263"/>
                  <a:pt x="559" y="263"/>
                </a:cubicBezTo>
                <a:close/>
                <a:moveTo>
                  <a:pt x="559" y="304"/>
                </a:moveTo>
                <a:cubicBezTo>
                  <a:pt x="559" y="317"/>
                  <a:pt x="559" y="317"/>
                  <a:pt x="559" y="317"/>
                </a:cubicBezTo>
                <a:cubicBezTo>
                  <a:pt x="559" y="317"/>
                  <a:pt x="559" y="317"/>
                  <a:pt x="559" y="317"/>
                </a:cubicBezTo>
                <a:cubicBezTo>
                  <a:pt x="559" y="302"/>
                  <a:pt x="559" y="302"/>
                  <a:pt x="559" y="302"/>
                </a:cubicBezTo>
                <a:cubicBezTo>
                  <a:pt x="559" y="303"/>
                  <a:pt x="559" y="303"/>
                  <a:pt x="559" y="304"/>
                </a:cubicBezTo>
                <a:close/>
                <a:moveTo>
                  <a:pt x="559" y="331"/>
                </a:moveTo>
                <a:cubicBezTo>
                  <a:pt x="559" y="337"/>
                  <a:pt x="559" y="337"/>
                  <a:pt x="559" y="337"/>
                </a:cubicBezTo>
                <a:cubicBezTo>
                  <a:pt x="559" y="337"/>
                  <a:pt x="559" y="337"/>
                  <a:pt x="559" y="337"/>
                </a:cubicBezTo>
                <a:cubicBezTo>
                  <a:pt x="559" y="337"/>
                  <a:pt x="559" y="337"/>
                  <a:pt x="559" y="337"/>
                </a:cubicBezTo>
                <a:cubicBezTo>
                  <a:pt x="559" y="332"/>
                  <a:pt x="559" y="332"/>
                  <a:pt x="559" y="332"/>
                </a:cubicBezTo>
                <a:cubicBezTo>
                  <a:pt x="559" y="331"/>
                  <a:pt x="559" y="331"/>
                  <a:pt x="559" y="331"/>
                </a:cubicBezTo>
                <a:close/>
                <a:moveTo>
                  <a:pt x="559" y="345"/>
                </a:moveTo>
                <a:cubicBezTo>
                  <a:pt x="559" y="378"/>
                  <a:pt x="559" y="378"/>
                  <a:pt x="559" y="378"/>
                </a:cubicBezTo>
                <a:cubicBezTo>
                  <a:pt x="559" y="378"/>
                  <a:pt x="559" y="378"/>
                  <a:pt x="559" y="378"/>
                </a:cubicBezTo>
                <a:cubicBezTo>
                  <a:pt x="559" y="344"/>
                  <a:pt x="559" y="344"/>
                  <a:pt x="559" y="344"/>
                </a:cubicBezTo>
                <a:cubicBezTo>
                  <a:pt x="559" y="345"/>
                  <a:pt x="559" y="345"/>
                  <a:pt x="559" y="345"/>
                </a:cubicBezTo>
                <a:close/>
                <a:moveTo>
                  <a:pt x="559" y="390"/>
                </a:moveTo>
                <a:cubicBezTo>
                  <a:pt x="559" y="400"/>
                  <a:pt x="559" y="400"/>
                  <a:pt x="559" y="400"/>
                </a:cubicBezTo>
                <a:cubicBezTo>
                  <a:pt x="559" y="399"/>
                  <a:pt x="559" y="398"/>
                  <a:pt x="559" y="397"/>
                </a:cubicBezTo>
                <a:cubicBezTo>
                  <a:pt x="559" y="390"/>
                  <a:pt x="559" y="390"/>
                  <a:pt x="559" y="390"/>
                </a:cubicBezTo>
                <a:cubicBezTo>
                  <a:pt x="559" y="390"/>
                  <a:pt x="559" y="390"/>
                  <a:pt x="559" y="390"/>
                </a:cubicBezTo>
                <a:close/>
                <a:moveTo>
                  <a:pt x="559" y="411"/>
                </a:moveTo>
                <a:cubicBezTo>
                  <a:pt x="559" y="414"/>
                  <a:pt x="559" y="414"/>
                  <a:pt x="559" y="414"/>
                </a:cubicBezTo>
                <a:cubicBezTo>
                  <a:pt x="559" y="414"/>
                  <a:pt x="559" y="414"/>
                  <a:pt x="559" y="414"/>
                </a:cubicBezTo>
                <a:cubicBezTo>
                  <a:pt x="559" y="411"/>
                  <a:pt x="559" y="411"/>
                  <a:pt x="559" y="411"/>
                </a:cubicBezTo>
                <a:cubicBezTo>
                  <a:pt x="559" y="411"/>
                  <a:pt x="559" y="411"/>
                  <a:pt x="559" y="411"/>
                </a:cubicBezTo>
                <a:close/>
                <a:moveTo>
                  <a:pt x="559" y="444"/>
                </a:moveTo>
                <a:cubicBezTo>
                  <a:pt x="559" y="453"/>
                  <a:pt x="559" y="453"/>
                  <a:pt x="559" y="453"/>
                </a:cubicBezTo>
                <a:cubicBezTo>
                  <a:pt x="559" y="453"/>
                  <a:pt x="559" y="453"/>
                  <a:pt x="559" y="453"/>
                </a:cubicBezTo>
                <a:cubicBezTo>
                  <a:pt x="559" y="446"/>
                  <a:pt x="559" y="446"/>
                  <a:pt x="559" y="446"/>
                </a:cubicBezTo>
                <a:cubicBezTo>
                  <a:pt x="559" y="446"/>
                  <a:pt x="559" y="445"/>
                  <a:pt x="559" y="444"/>
                </a:cubicBezTo>
                <a:close/>
                <a:moveTo>
                  <a:pt x="559" y="486"/>
                </a:moveTo>
                <a:cubicBezTo>
                  <a:pt x="559" y="507"/>
                  <a:pt x="559" y="507"/>
                  <a:pt x="559" y="507"/>
                </a:cubicBezTo>
                <a:cubicBezTo>
                  <a:pt x="559" y="508"/>
                  <a:pt x="559" y="508"/>
                  <a:pt x="559" y="508"/>
                </a:cubicBezTo>
                <a:cubicBezTo>
                  <a:pt x="559" y="487"/>
                  <a:pt x="559" y="487"/>
                  <a:pt x="559" y="487"/>
                </a:cubicBezTo>
                <a:cubicBezTo>
                  <a:pt x="559" y="486"/>
                  <a:pt x="559" y="486"/>
                  <a:pt x="559" y="486"/>
                </a:cubicBezTo>
                <a:close/>
                <a:moveTo>
                  <a:pt x="559" y="535"/>
                </a:moveTo>
                <a:cubicBezTo>
                  <a:pt x="559" y="546"/>
                  <a:pt x="559" y="546"/>
                  <a:pt x="559" y="546"/>
                </a:cubicBezTo>
                <a:cubicBezTo>
                  <a:pt x="559" y="546"/>
                  <a:pt x="559" y="546"/>
                  <a:pt x="559" y="546"/>
                </a:cubicBezTo>
                <a:cubicBezTo>
                  <a:pt x="559" y="535"/>
                  <a:pt x="559" y="535"/>
                  <a:pt x="559" y="535"/>
                </a:cubicBezTo>
                <a:cubicBezTo>
                  <a:pt x="559" y="535"/>
                  <a:pt x="559" y="535"/>
                  <a:pt x="559" y="535"/>
                </a:cubicBezTo>
                <a:close/>
                <a:moveTo>
                  <a:pt x="559" y="556"/>
                </a:moveTo>
                <a:cubicBezTo>
                  <a:pt x="559" y="561"/>
                  <a:pt x="559" y="561"/>
                  <a:pt x="559" y="561"/>
                </a:cubicBezTo>
                <a:cubicBezTo>
                  <a:pt x="559" y="560"/>
                  <a:pt x="559" y="560"/>
                  <a:pt x="559" y="560"/>
                </a:cubicBezTo>
                <a:cubicBezTo>
                  <a:pt x="559" y="556"/>
                  <a:pt x="559" y="556"/>
                  <a:pt x="559" y="556"/>
                </a:cubicBezTo>
                <a:cubicBezTo>
                  <a:pt x="559" y="556"/>
                  <a:pt x="559" y="556"/>
                  <a:pt x="559" y="556"/>
                </a:cubicBezTo>
                <a:close/>
                <a:moveTo>
                  <a:pt x="559" y="567"/>
                </a:moveTo>
                <a:cubicBezTo>
                  <a:pt x="559" y="574"/>
                  <a:pt x="559" y="574"/>
                  <a:pt x="559" y="574"/>
                </a:cubicBezTo>
                <a:cubicBezTo>
                  <a:pt x="559" y="575"/>
                  <a:pt x="559" y="575"/>
                  <a:pt x="559" y="575"/>
                </a:cubicBezTo>
                <a:cubicBezTo>
                  <a:pt x="559" y="568"/>
                  <a:pt x="559" y="568"/>
                  <a:pt x="559" y="568"/>
                </a:cubicBezTo>
                <a:cubicBezTo>
                  <a:pt x="559" y="568"/>
                  <a:pt x="559" y="567"/>
                  <a:pt x="559" y="567"/>
                </a:cubicBezTo>
                <a:close/>
                <a:moveTo>
                  <a:pt x="559" y="619"/>
                </a:moveTo>
                <a:cubicBezTo>
                  <a:pt x="559" y="621"/>
                  <a:pt x="559" y="621"/>
                  <a:pt x="559" y="621"/>
                </a:cubicBezTo>
                <a:cubicBezTo>
                  <a:pt x="559" y="620"/>
                  <a:pt x="559" y="620"/>
                  <a:pt x="559" y="620"/>
                </a:cubicBezTo>
                <a:cubicBezTo>
                  <a:pt x="559" y="619"/>
                  <a:pt x="559" y="619"/>
                  <a:pt x="559" y="619"/>
                </a:cubicBezTo>
                <a:close/>
                <a:moveTo>
                  <a:pt x="559" y="709"/>
                </a:moveTo>
                <a:cubicBezTo>
                  <a:pt x="559" y="718"/>
                  <a:pt x="559" y="718"/>
                  <a:pt x="559" y="718"/>
                </a:cubicBezTo>
                <a:cubicBezTo>
                  <a:pt x="559" y="718"/>
                  <a:pt x="559" y="718"/>
                  <a:pt x="559" y="718"/>
                </a:cubicBezTo>
                <a:cubicBezTo>
                  <a:pt x="559" y="709"/>
                  <a:pt x="559" y="709"/>
                  <a:pt x="559" y="709"/>
                </a:cubicBezTo>
                <a:cubicBezTo>
                  <a:pt x="559" y="709"/>
                  <a:pt x="559" y="709"/>
                  <a:pt x="559" y="709"/>
                </a:cubicBezTo>
                <a:close/>
                <a:moveTo>
                  <a:pt x="559" y="729"/>
                </a:moveTo>
                <a:cubicBezTo>
                  <a:pt x="559" y="739"/>
                  <a:pt x="559" y="739"/>
                  <a:pt x="559" y="739"/>
                </a:cubicBezTo>
                <a:cubicBezTo>
                  <a:pt x="559" y="739"/>
                  <a:pt x="559" y="739"/>
                  <a:pt x="559" y="739"/>
                </a:cubicBezTo>
                <a:cubicBezTo>
                  <a:pt x="559" y="728"/>
                  <a:pt x="559" y="728"/>
                  <a:pt x="559" y="728"/>
                </a:cubicBezTo>
                <a:cubicBezTo>
                  <a:pt x="559" y="729"/>
                  <a:pt x="559" y="729"/>
                  <a:pt x="559" y="729"/>
                </a:cubicBezTo>
                <a:close/>
                <a:moveTo>
                  <a:pt x="559" y="469"/>
                </a:moveTo>
                <a:cubicBezTo>
                  <a:pt x="559" y="464"/>
                  <a:pt x="559" y="464"/>
                  <a:pt x="559" y="464"/>
                </a:cubicBezTo>
                <a:cubicBezTo>
                  <a:pt x="559" y="464"/>
                  <a:pt x="559" y="464"/>
                  <a:pt x="559" y="464"/>
                </a:cubicBezTo>
                <a:cubicBezTo>
                  <a:pt x="559" y="467"/>
                  <a:pt x="559" y="468"/>
                  <a:pt x="559" y="469"/>
                </a:cubicBezTo>
                <a:close/>
                <a:moveTo>
                  <a:pt x="556" y="35"/>
                </a:moveTo>
                <a:cubicBezTo>
                  <a:pt x="557" y="35"/>
                  <a:pt x="558" y="35"/>
                  <a:pt x="559" y="36"/>
                </a:cubicBezTo>
                <a:cubicBezTo>
                  <a:pt x="559" y="43"/>
                  <a:pt x="559" y="43"/>
                  <a:pt x="559" y="43"/>
                </a:cubicBezTo>
                <a:cubicBezTo>
                  <a:pt x="558" y="43"/>
                  <a:pt x="557" y="43"/>
                  <a:pt x="556" y="43"/>
                </a:cubicBezTo>
                <a:cubicBezTo>
                  <a:pt x="556" y="35"/>
                  <a:pt x="556" y="35"/>
                  <a:pt x="556" y="35"/>
                </a:cubicBezTo>
                <a:close/>
                <a:moveTo>
                  <a:pt x="559" y="759"/>
                </a:moveTo>
                <a:cubicBezTo>
                  <a:pt x="558" y="759"/>
                  <a:pt x="557" y="760"/>
                  <a:pt x="556" y="760"/>
                </a:cubicBezTo>
                <a:cubicBezTo>
                  <a:pt x="556" y="752"/>
                  <a:pt x="556" y="752"/>
                  <a:pt x="556" y="752"/>
                </a:cubicBezTo>
                <a:cubicBezTo>
                  <a:pt x="557" y="751"/>
                  <a:pt x="558" y="751"/>
                  <a:pt x="559" y="751"/>
                </a:cubicBezTo>
                <a:cubicBezTo>
                  <a:pt x="559" y="759"/>
                  <a:pt x="559" y="759"/>
                  <a:pt x="559" y="759"/>
                </a:cubicBezTo>
                <a:close/>
                <a:moveTo>
                  <a:pt x="559" y="73"/>
                </a:moveTo>
                <a:cubicBezTo>
                  <a:pt x="559" y="86"/>
                  <a:pt x="559" y="86"/>
                  <a:pt x="559" y="86"/>
                </a:cubicBezTo>
                <a:cubicBezTo>
                  <a:pt x="558" y="85"/>
                  <a:pt x="557" y="85"/>
                  <a:pt x="556" y="84"/>
                </a:cubicBezTo>
                <a:cubicBezTo>
                  <a:pt x="556" y="68"/>
                  <a:pt x="556" y="68"/>
                  <a:pt x="556" y="68"/>
                </a:cubicBezTo>
                <a:cubicBezTo>
                  <a:pt x="557" y="70"/>
                  <a:pt x="558" y="72"/>
                  <a:pt x="559" y="73"/>
                </a:cubicBezTo>
                <a:close/>
                <a:moveTo>
                  <a:pt x="559" y="159"/>
                </a:moveTo>
                <a:cubicBezTo>
                  <a:pt x="559" y="173"/>
                  <a:pt x="559" y="173"/>
                  <a:pt x="559" y="173"/>
                </a:cubicBezTo>
                <a:cubicBezTo>
                  <a:pt x="558" y="174"/>
                  <a:pt x="557" y="174"/>
                  <a:pt x="556" y="174"/>
                </a:cubicBezTo>
                <a:cubicBezTo>
                  <a:pt x="556" y="159"/>
                  <a:pt x="556" y="159"/>
                  <a:pt x="556" y="159"/>
                </a:cubicBezTo>
                <a:cubicBezTo>
                  <a:pt x="557" y="159"/>
                  <a:pt x="558" y="158"/>
                  <a:pt x="558" y="158"/>
                </a:cubicBezTo>
                <a:cubicBezTo>
                  <a:pt x="558" y="159"/>
                  <a:pt x="558" y="159"/>
                  <a:pt x="559" y="159"/>
                </a:cubicBezTo>
                <a:close/>
                <a:moveTo>
                  <a:pt x="559" y="188"/>
                </a:moveTo>
                <a:cubicBezTo>
                  <a:pt x="559" y="198"/>
                  <a:pt x="559" y="198"/>
                  <a:pt x="559" y="198"/>
                </a:cubicBezTo>
                <a:cubicBezTo>
                  <a:pt x="557" y="197"/>
                  <a:pt x="556" y="194"/>
                  <a:pt x="556" y="190"/>
                </a:cubicBezTo>
                <a:cubicBezTo>
                  <a:pt x="557" y="189"/>
                  <a:pt x="558" y="189"/>
                  <a:pt x="559" y="188"/>
                </a:cubicBezTo>
                <a:close/>
                <a:moveTo>
                  <a:pt x="559" y="228"/>
                </a:moveTo>
                <a:cubicBezTo>
                  <a:pt x="559" y="235"/>
                  <a:pt x="559" y="235"/>
                  <a:pt x="559" y="235"/>
                </a:cubicBezTo>
                <a:cubicBezTo>
                  <a:pt x="558" y="235"/>
                  <a:pt x="558" y="235"/>
                  <a:pt x="558" y="235"/>
                </a:cubicBezTo>
                <a:cubicBezTo>
                  <a:pt x="557" y="237"/>
                  <a:pt x="557" y="238"/>
                  <a:pt x="556" y="240"/>
                </a:cubicBezTo>
                <a:cubicBezTo>
                  <a:pt x="556" y="226"/>
                  <a:pt x="556" y="226"/>
                  <a:pt x="556" y="226"/>
                </a:cubicBezTo>
                <a:cubicBezTo>
                  <a:pt x="557" y="227"/>
                  <a:pt x="558" y="228"/>
                  <a:pt x="559" y="228"/>
                </a:cubicBezTo>
                <a:close/>
                <a:moveTo>
                  <a:pt x="559" y="262"/>
                </a:moveTo>
                <a:cubicBezTo>
                  <a:pt x="559" y="268"/>
                  <a:pt x="559" y="268"/>
                  <a:pt x="559" y="268"/>
                </a:cubicBezTo>
                <a:cubicBezTo>
                  <a:pt x="558" y="267"/>
                  <a:pt x="557" y="266"/>
                  <a:pt x="556" y="266"/>
                </a:cubicBezTo>
                <a:cubicBezTo>
                  <a:pt x="556" y="258"/>
                  <a:pt x="556" y="258"/>
                  <a:pt x="556" y="258"/>
                </a:cubicBezTo>
                <a:cubicBezTo>
                  <a:pt x="557" y="259"/>
                  <a:pt x="558" y="260"/>
                  <a:pt x="559" y="262"/>
                </a:cubicBezTo>
                <a:close/>
                <a:moveTo>
                  <a:pt x="559" y="302"/>
                </a:moveTo>
                <a:cubicBezTo>
                  <a:pt x="559" y="317"/>
                  <a:pt x="559" y="317"/>
                  <a:pt x="559" y="317"/>
                </a:cubicBezTo>
                <a:cubicBezTo>
                  <a:pt x="558" y="317"/>
                  <a:pt x="557" y="317"/>
                  <a:pt x="556" y="318"/>
                </a:cubicBezTo>
                <a:cubicBezTo>
                  <a:pt x="556" y="298"/>
                  <a:pt x="556" y="298"/>
                  <a:pt x="556" y="298"/>
                </a:cubicBezTo>
                <a:cubicBezTo>
                  <a:pt x="557" y="300"/>
                  <a:pt x="558" y="301"/>
                  <a:pt x="559" y="302"/>
                </a:cubicBezTo>
                <a:close/>
                <a:moveTo>
                  <a:pt x="559" y="332"/>
                </a:moveTo>
                <a:cubicBezTo>
                  <a:pt x="559" y="337"/>
                  <a:pt x="559" y="337"/>
                  <a:pt x="559" y="337"/>
                </a:cubicBezTo>
                <a:cubicBezTo>
                  <a:pt x="557" y="337"/>
                  <a:pt x="557" y="337"/>
                  <a:pt x="557" y="337"/>
                </a:cubicBezTo>
                <a:cubicBezTo>
                  <a:pt x="557" y="335"/>
                  <a:pt x="557" y="334"/>
                  <a:pt x="558" y="332"/>
                </a:cubicBezTo>
                <a:cubicBezTo>
                  <a:pt x="558" y="332"/>
                  <a:pt x="558" y="332"/>
                  <a:pt x="559" y="332"/>
                </a:cubicBezTo>
                <a:close/>
                <a:moveTo>
                  <a:pt x="559" y="344"/>
                </a:moveTo>
                <a:cubicBezTo>
                  <a:pt x="559" y="378"/>
                  <a:pt x="559" y="378"/>
                  <a:pt x="559" y="378"/>
                </a:cubicBezTo>
                <a:cubicBezTo>
                  <a:pt x="558" y="378"/>
                  <a:pt x="557" y="378"/>
                  <a:pt x="556" y="378"/>
                </a:cubicBezTo>
                <a:cubicBezTo>
                  <a:pt x="556" y="370"/>
                  <a:pt x="556" y="370"/>
                  <a:pt x="556" y="370"/>
                </a:cubicBezTo>
                <a:cubicBezTo>
                  <a:pt x="557" y="370"/>
                  <a:pt x="558" y="370"/>
                  <a:pt x="558" y="370"/>
                </a:cubicBezTo>
                <a:cubicBezTo>
                  <a:pt x="559" y="364"/>
                  <a:pt x="558" y="362"/>
                  <a:pt x="556" y="358"/>
                </a:cubicBezTo>
                <a:cubicBezTo>
                  <a:pt x="556" y="343"/>
                  <a:pt x="556" y="343"/>
                  <a:pt x="556" y="343"/>
                </a:cubicBezTo>
                <a:cubicBezTo>
                  <a:pt x="557" y="344"/>
                  <a:pt x="558" y="344"/>
                  <a:pt x="559" y="344"/>
                </a:cubicBezTo>
                <a:close/>
                <a:moveTo>
                  <a:pt x="559" y="390"/>
                </a:moveTo>
                <a:cubicBezTo>
                  <a:pt x="559" y="397"/>
                  <a:pt x="559" y="397"/>
                  <a:pt x="559" y="397"/>
                </a:cubicBezTo>
                <a:cubicBezTo>
                  <a:pt x="558" y="396"/>
                  <a:pt x="558" y="395"/>
                  <a:pt x="557" y="394"/>
                </a:cubicBezTo>
                <a:cubicBezTo>
                  <a:pt x="556" y="394"/>
                  <a:pt x="556" y="394"/>
                  <a:pt x="556" y="394"/>
                </a:cubicBezTo>
                <a:cubicBezTo>
                  <a:pt x="556" y="390"/>
                  <a:pt x="556" y="390"/>
                  <a:pt x="556" y="390"/>
                </a:cubicBezTo>
                <a:cubicBezTo>
                  <a:pt x="559" y="390"/>
                  <a:pt x="559" y="390"/>
                  <a:pt x="559" y="390"/>
                </a:cubicBezTo>
                <a:close/>
                <a:moveTo>
                  <a:pt x="559" y="411"/>
                </a:moveTo>
                <a:cubicBezTo>
                  <a:pt x="559" y="414"/>
                  <a:pt x="559" y="414"/>
                  <a:pt x="559" y="414"/>
                </a:cubicBezTo>
                <a:cubicBezTo>
                  <a:pt x="556" y="414"/>
                  <a:pt x="556" y="414"/>
                  <a:pt x="556" y="414"/>
                </a:cubicBezTo>
                <a:cubicBezTo>
                  <a:pt x="556" y="411"/>
                  <a:pt x="556" y="411"/>
                  <a:pt x="556" y="411"/>
                </a:cubicBezTo>
                <a:cubicBezTo>
                  <a:pt x="559" y="411"/>
                  <a:pt x="559" y="411"/>
                  <a:pt x="559" y="411"/>
                </a:cubicBezTo>
                <a:close/>
                <a:moveTo>
                  <a:pt x="559" y="446"/>
                </a:moveTo>
                <a:cubicBezTo>
                  <a:pt x="559" y="453"/>
                  <a:pt x="559" y="453"/>
                  <a:pt x="559" y="453"/>
                </a:cubicBezTo>
                <a:cubicBezTo>
                  <a:pt x="558" y="453"/>
                  <a:pt x="558" y="453"/>
                  <a:pt x="558" y="453"/>
                </a:cubicBezTo>
                <a:cubicBezTo>
                  <a:pt x="558" y="450"/>
                  <a:pt x="558" y="448"/>
                  <a:pt x="559" y="446"/>
                </a:cubicBezTo>
                <a:close/>
                <a:moveTo>
                  <a:pt x="559" y="464"/>
                </a:moveTo>
                <a:cubicBezTo>
                  <a:pt x="559" y="469"/>
                  <a:pt x="559" y="469"/>
                  <a:pt x="559" y="469"/>
                </a:cubicBezTo>
                <a:cubicBezTo>
                  <a:pt x="558" y="470"/>
                  <a:pt x="558" y="471"/>
                  <a:pt x="557" y="471"/>
                </a:cubicBezTo>
                <a:cubicBezTo>
                  <a:pt x="556" y="471"/>
                  <a:pt x="556" y="471"/>
                  <a:pt x="556" y="471"/>
                </a:cubicBezTo>
                <a:cubicBezTo>
                  <a:pt x="556" y="461"/>
                  <a:pt x="556" y="461"/>
                  <a:pt x="556" y="461"/>
                </a:cubicBezTo>
                <a:cubicBezTo>
                  <a:pt x="556" y="462"/>
                  <a:pt x="556" y="463"/>
                  <a:pt x="557" y="463"/>
                </a:cubicBezTo>
                <a:cubicBezTo>
                  <a:pt x="557" y="463"/>
                  <a:pt x="558" y="463"/>
                  <a:pt x="559" y="464"/>
                </a:cubicBezTo>
                <a:close/>
                <a:moveTo>
                  <a:pt x="559" y="487"/>
                </a:moveTo>
                <a:cubicBezTo>
                  <a:pt x="559" y="508"/>
                  <a:pt x="559" y="508"/>
                  <a:pt x="559" y="508"/>
                </a:cubicBezTo>
                <a:cubicBezTo>
                  <a:pt x="558" y="509"/>
                  <a:pt x="558" y="509"/>
                  <a:pt x="557" y="510"/>
                </a:cubicBezTo>
                <a:cubicBezTo>
                  <a:pt x="557" y="509"/>
                  <a:pt x="556" y="509"/>
                  <a:pt x="556" y="508"/>
                </a:cubicBezTo>
                <a:cubicBezTo>
                  <a:pt x="556" y="492"/>
                  <a:pt x="556" y="492"/>
                  <a:pt x="556" y="492"/>
                </a:cubicBezTo>
                <a:cubicBezTo>
                  <a:pt x="557" y="490"/>
                  <a:pt x="558" y="489"/>
                  <a:pt x="559" y="487"/>
                </a:cubicBezTo>
                <a:close/>
                <a:moveTo>
                  <a:pt x="559" y="535"/>
                </a:moveTo>
                <a:cubicBezTo>
                  <a:pt x="559" y="546"/>
                  <a:pt x="559" y="546"/>
                  <a:pt x="559" y="546"/>
                </a:cubicBezTo>
                <a:cubicBezTo>
                  <a:pt x="558" y="546"/>
                  <a:pt x="557" y="546"/>
                  <a:pt x="556" y="547"/>
                </a:cubicBezTo>
                <a:cubicBezTo>
                  <a:pt x="556" y="539"/>
                  <a:pt x="556" y="539"/>
                  <a:pt x="556" y="539"/>
                </a:cubicBezTo>
                <a:cubicBezTo>
                  <a:pt x="557" y="538"/>
                  <a:pt x="558" y="537"/>
                  <a:pt x="559" y="535"/>
                </a:cubicBezTo>
                <a:close/>
                <a:moveTo>
                  <a:pt x="559" y="556"/>
                </a:moveTo>
                <a:cubicBezTo>
                  <a:pt x="559" y="560"/>
                  <a:pt x="559" y="560"/>
                  <a:pt x="559" y="560"/>
                </a:cubicBezTo>
                <a:cubicBezTo>
                  <a:pt x="558" y="560"/>
                  <a:pt x="557" y="560"/>
                  <a:pt x="556" y="560"/>
                </a:cubicBezTo>
                <a:cubicBezTo>
                  <a:pt x="556" y="555"/>
                  <a:pt x="556" y="555"/>
                  <a:pt x="556" y="555"/>
                </a:cubicBezTo>
                <a:cubicBezTo>
                  <a:pt x="557" y="555"/>
                  <a:pt x="557" y="555"/>
                  <a:pt x="558" y="556"/>
                </a:cubicBezTo>
                <a:cubicBezTo>
                  <a:pt x="559" y="556"/>
                  <a:pt x="559" y="556"/>
                  <a:pt x="559" y="556"/>
                </a:cubicBezTo>
                <a:close/>
                <a:moveTo>
                  <a:pt x="559" y="568"/>
                </a:moveTo>
                <a:cubicBezTo>
                  <a:pt x="559" y="575"/>
                  <a:pt x="559" y="575"/>
                  <a:pt x="559" y="575"/>
                </a:cubicBezTo>
                <a:cubicBezTo>
                  <a:pt x="556" y="577"/>
                  <a:pt x="556" y="577"/>
                  <a:pt x="556" y="577"/>
                </a:cubicBezTo>
                <a:cubicBezTo>
                  <a:pt x="556" y="569"/>
                  <a:pt x="556" y="569"/>
                  <a:pt x="556" y="569"/>
                </a:cubicBezTo>
                <a:cubicBezTo>
                  <a:pt x="557" y="569"/>
                  <a:pt x="558" y="568"/>
                  <a:pt x="559" y="568"/>
                </a:cubicBezTo>
                <a:close/>
                <a:moveTo>
                  <a:pt x="559" y="709"/>
                </a:moveTo>
                <a:cubicBezTo>
                  <a:pt x="559" y="718"/>
                  <a:pt x="559" y="718"/>
                  <a:pt x="559" y="718"/>
                </a:cubicBezTo>
                <a:cubicBezTo>
                  <a:pt x="558" y="718"/>
                  <a:pt x="557" y="719"/>
                  <a:pt x="556" y="719"/>
                </a:cubicBezTo>
                <a:cubicBezTo>
                  <a:pt x="556" y="710"/>
                  <a:pt x="556" y="710"/>
                  <a:pt x="556" y="710"/>
                </a:cubicBezTo>
                <a:cubicBezTo>
                  <a:pt x="557" y="710"/>
                  <a:pt x="558" y="709"/>
                  <a:pt x="559" y="709"/>
                </a:cubicBezTo>
                <a:close/>
                <a:moveTo>
                  <a:pt x="559" y="728"/>
                </a:moveTo>
                <a:cubicBezTo>
                  <a:pt x="559" y="739"/>
                  <a:pt x="559" y="739"/>
                  <a:pt x="559" y="739"/>
                </a:cubicBezTo>
                <a:cubicBezTo>
                  <a:pt x="558" y="738"/>
                  <a:pt x="557" y="738"/>
                  <a:pt x="556" y="737"/>
                </a:cubicBezTo>
                <a:cubicBezTo>
                  <a:pt x="556" y="726"/>
                  <a:pt x="556" y="726"/>
                  <a:pt x="556" y="726"/>
                </a:cubicBezTo>
                <a:lnTo>
                  <a:pt x="559" y="728"/>
                </a:lnTo>
                <a:close/>
                <a:moveTo>
                  <a:pt x="545" y="31"/>
                </a:moveTo>
                <a:cubicBezTo>
                  <a:pt x="546" y="31"/>
                  <a:pt x="546" y="31"/>
                  <a:pt x="546" y="31"/>
                </a:cubicBezTo>
                <a:cubicBezTo>
                  <a:pt x="550" y="33"/>
                  <a:pt x="553" y="34"/>
                  <a:pt x="556" y="35"/>
                </a:cubicBezTo>
                <a:cubicBezTo>
                  <a:pt x="556" y="43"/>
                  <a:pt x="556" y="43"/>
                  <a:pt x="556" y="43"/>
                </a:cubicBezTo>
                <a:cubicBezTo>
                  <a:pt x="555" y="42"/>
                  <a:pt x="554" y="42"/>
                  <a:pt x="552" y="42"/>
                </a:cubicBezTo>
                <a:cubicBezTo>
                  <a:pt x="554" y="53"/>
                  <a:pt x="554" y="61"/>
                  <a:pt x="556" y="68"/>
                </a:cubicBezTo>
                <a:cubicBezTo>
                  <a:pt x="556" y="84"/>
                  <a:pt x="556" y="84"/>
                  <a:pt x="556" y="84"/>
                </a:cubicBezTo>
                <a:cubicBezTo>
                  <a:pt x="554" y="83"/>
                  <a:pt x="553" y="81"/>
                  <a:pt x="551" y="80"/>
                </a:cubicBezTo>
                <a:cubicBezTo>
                  <a:pt x="549" y="79"/>
                  <a:pt x="547" y="79"/>
                  <a:pt x="545" y="78"/>
                </a:cubicBezTo>
                <a:cubicBezTo>
                  <a:pt x="545" y="71"/>
                  <a:pt x="545" y="71"/>
                  <a:pt x="545" y="71"/>
                </a:cubicBezTo>
                <a:cubicBezTo>
                  <a:pt x="545" y="71"/>
                  <a:pt x="545" y="71"/>
                  <a:pt x="545" y="71"/>
                </a:cubicBezTo>
                <a:cubicBezTo>
                  <a:pt x="545" y="71"/>
                  <a:pt x="545" y="71"/>
                  <a:pt x="545" y="71"/>
                </a:cubicBezTo>
                <a:cubicBezTo>
                  <a:pt x="545" y="31"/>
                  <a:pt x="545" y="31"/>
                  <a:pt x="545" y="31"/>
                </a:cubicBezTo>
                <a:close/>
                <a:moveTo>
                  <a:pt x="556" y="760"/>
                </a:moveTo>
                <a:cubicBezTo>
                  <a:pt x="553" y="761"/>
                  <a:pt x="550" y="762"/>
                  <a:pt x="546" y="763"/>
                </a:cubicBezTo>
                <a:cubicBezTo>
                  <a:pt x="546" y="764"/>
                  <a:pt x="546" y="764"/>
                  <a:pt x="545" y="764"/>
                </a:cubicBezTo>
                <a:cubicBezTo>
                  <a:pt x="545" y="752"/>
                  <a:pt x="545" y="752"/>
                  <a:pt x="545" y="752"/>
                </a:cubicBezTo>
                <a:cubicBezTo>
                  <a:pt x="546" y="752"/>
                  <a:pt x="547" y="753"/>
                  <a:pt x="548" y="753"/>
                </a:cubicBezTo>
                <a:cubicBezTo>
                  <a:pt x="550" y="753"/>
                  <a:pt x="553" y="753"/>
                  <a:pt x="556" y="752"/>
                </a:cubicBezTo>
                <a:cubicBezTo>
                  <a:pt x="556" y="760"/>
                  <a:pt x="556" y="760"/>
                  <a:pt x="556" y="760"/>
                </a:cubicBezTo>
                <a:close/>
                <a:moveTo>
                  <a:pt x="556" y="159"/>
                </a:moveTo>
                <a:cubicBezTo>
                  <a:pt x="556" y="174"/>
                  <a:pt x="556" y="174"/>
                  <a:pt x="556" y="174"/>
                </a:cubicBezTo>
                <a:cubicBezTo>
                  <a:pt x="553" y="175"/>
                  <a:pt x="551" y="175"/>
                  <a:pt x="548" y="176"/>
                </a:cubicBezTo>
                <a:cubicBezTo>
                  <a:pt x="547" y="174"/>
                  <a:pt x="546" y="173"/>
                  <a:pt x="545" y="172"/>
                </a:cubicBezTo>
                <a:cubicBezTo>
                  <a:pt x="545" y="165"/>
                  <a:pt x="545" y="165"/>
                  <a:pt x="545" y="165"/>
                </a:cubicBezTo>
                <a:cubicBezTo>
                  <a:pt x="547" y="162"/>
                  <a:pt x="551" y="159"/>
                  <a:pt x="556" y="159"/>
                </a:cubicBezTo>
                <a:close/>
                <a:moveTo>
                  <a:pt x="556" y="226"/>
                </a:moveTo>
                <a:cubicBezTo>
                  <a:pt x="556" y="240"/>
                  <a:pt x="556" y="240"/>
                  <a:pt x="556" y="240"/>
                </a:cubicBezTo>
                <a:cubicBezTo>
                  <a:pt x="554" y="247"/>
                  <a:pt x="553" y="251"/>
                  <a:pt x="556" y="258"/>
                </a:cubicBezTo>
                <a:cubicBezTo>
                  <a:pt x="556" y="266"/>
                  <a:pt x="556" y="266"/>
                  <a:pt x="556" y="266"/>
                </a:cubicBezTo>
                <a:cubicBezTo>
                  <a:pt x="555" y="265"/>
                  <a:pt x="554" y="264"/>
                  <a:pt x="553" y="263"/>
                </a:cubicBezTo>
                <a:cubicBezTo>
                  <a:pt x="551" y="265"/>
                  <a:pt x="549" y="268"/>
                  <a:pt x="547" y="270"/>
                </a:cubicBezTo>
                <a:cubicBezTo>
                  <a:pt x="546" y="270"/>
                  <a:pt x="546" y="271"/>
                  <a:pt x="545" y="271"/>
                </a:cubicBezTo>
                <a:cubicBezTo>
                  <a:pt x="545" y="264"/>
                  <a:pt x="545" y="264"/>
                  <a:pt x="545" y="264"/>
                </a:cubicBezTo>
                <a:cubicBezTo>
                  <a:pt x="545" y="264"/>
                  <a:pt x="545" y="264"/>
                  <a:pt x="545" y="264"/>
                </a:cubicBezTo>
                <a:cubicBezTo>
                  <a:pt x="545" y="264"/>
                  <a:pt x="545" y="264"/>
                  <a:pt x="545" y="264"/>
                </a:cubicBezTo>
                <a:cubicBezTo>
                  <a:pt x="545" y="260"/>
                  <a:pt x="545" y="260"/>
                  <a:pt x="545" y="260"/>
                </a:cubicBezTo>
                <a:cubicBezTo>
                  <a:pt x="550" y="260"/>
                  <a:pt x="550" y="260"/>
                  <a:pt x="550" y="260"/>
                </a:cubicBezTo>
                <a:cubicBezTo>
                  <a:pt x="550" y="258"/>
                  <a:pt x="549" y="256"/>
                  <a:pt x="549" y="254"/>
                </a:cubicBezTo>
                <a:cubicBezTo>
                  <a:pt x="548" y="254"/>
                  <a:pt x="546" y="253"/>
                  <a:pt x="545" y="253"/>
                </a:cubicBezTo>
                <a:cubicBezTo>
                  <a:pt x="545" y="247"/>
                  <a:pt x="545" y="247"/>
                  <a:pt x="545" y="247"/>
                </a:cubicBezTo>
                <a:cubicBezTo>
                  <a:pt x="546" y="248"/>
                  <a:pt x="546" y="248"/>
                  <a:pt x="546" y="249"/>
                </a:cubicBezTo>
                <a:cubicBezTo>
                  <a:pt x="550" y="238"/>
                  <a:pt x="553" y="230"/>
                  <a:pt x="545" y="223"/>
                </a:cubicBezTo>
                <a:cubicBezTo>
                  <a:pt x="545" y="217"/>
                  <a:pt x="545" y="217"/>
                  <a:pt x="545" y="217"/>
                </a:cubicBezTo>
                <a:cubicBezTo>
                  <a:pt x="549" y="220"/>
                  <a:pt x="553" y="223"/>
                  <a:pt x="556" y="226"/>
                </a:cubicBezTo>
                <a:close/>
                <a:moveTo>
                  <a:pt x="556" y="298"/>
                </a:moveTo>
                <a:cubicBezTo>
                  <a:pt x="556" y="318"/>
                  <a:pt x="556" y="318"/>
                  <a:pt x="556" y="318"/>
                </a:cubicBezTo>
                <a:cubicBezTo>
                  <a:pt x="553" y="319"/>
                  <a:pt x="550" y="321"/>
                  <a:pt x="545" y="321"/>
                </a:cubicBezTo>
                <a:cubicBezTo>
                  <a:pt x="545" y="309"/>
                  <a:pt x="545" y="309"/>
                  <a:pt x="545" y="309"/>
                </a:cubicBezTo>
                <a:cubicBezTo>
                  <a:pt x="547" y="310"/>
                  <a:pt x="550" y="310"/>
                  <a:pt x="554" y="311"/>
                </a:cubicBezTo>
                <a:cubicBezTo>
                  <a:pt x="554" y="309"/>
                  <a:pt x="554" y="308"/>
                  <a:pt x="554" y="306"/>
                </a:cubicBezTo>
                <a:cubicBezTo>
                  <a:pt x="548" y="305"/>
                  <a:pt x="548" y="299"/>
                  <a:pt x="547" y="295"/>
                </a:cubicBezTo>
                <a:cubicBezTo>
                  <a:pt x="549" y="292"/>
                  <a:pt x="551" y="293"/>
                  <a:pt x="554" y="293"/>
                </a:cubicBezTo>
                <a:cubicBezTo>
                  <a:pt x="554" y="295"/>
                  <a:pt x="555" y="297"/>
                  <a:pt x="556" y="298"/>
                </a:cubicBezTo>
                <a:close/>
                <a:moveTo>
                  <a:pt x="556" y="343"/>
                </a:moveTo>
                <a:cubicBezTo>
                  <a:pt x="556" y="358"/>
                  <a:pt x="556" y="358"/>
                  <a:pt x="556" y="358"/>
                </a:cubicBezTo>
                <a:cubicBezTo>
                  <a:pt x="556" y="357"/>
                  <a:pt x="555" y="357"/>
                  <a:pt x="555" y="356"/>
                </a:cubicBezTo>
                <a:cubicBezTo>
                  <a:pt x="552" y="356"/>
                  <a:pt x="550" y="356"/>
                  <a:pt x="548" y="356"/>
                </a:cubicBezTo>
                <a:cubicBezTo>
                  <a:pt x="547" y="362"/>
                  <a:pt x="551" y="365"/>
                  <a:pt x="554" y="371"/>
                </a:cubicBezTo>
                <a:cubicBezTo>
                  <a:pt x="554" y="371"/>
                  <a:pt x="555" y="371"/>
                  <a:pt x="556" y="370"/>
                </a:cubicBezTo>
                <a:cubicBezTo>
                  <a:pt x="556" y="378"/>
                  <a:pt x="556" y="378"/>
                  <a:pt x="556" y="378"/>
                </a:cubicBezTo>
                <a:cubicBezTo>
                  <a:pt x="550" y="378"/>
                  <a:pt x="548" y="375"/>
                  <a:pt x="545" y="369"/>
                </a:cubicBezTo>
                <a:cubicBezTo>
                  <a:pt x="545" y="349"/>
                  <a:pt x="545" y="349"/>
                  <a:pt x="545" y="349"/>
                </a:cubicBezTo>
                <a:cubicBezTo>
                  <a:pt x="546" y="348"/>
                  <a:pt x="547" y="348"/>
                  <a:pt x="548" y="348"/>
                </a:cubicBezTo>
                <a:cubicBezTo>
                  <a:pt x="548" y="346"/>
                  <a:pt x="548" y="345"/>
                  <a:pt x="548" y="344"/>
                </a:cubicBezTo>
                <a:cubicBezTo>
                  <a:pt x="545" y="344"/>
                  <a:pt x="545" y="344"/>
                  <a:pt x="545" y="344"/>
                </a:cubicBezTo>
                <a:cubicBezTo>
                  <a:pt x="545" y="328"/>
                  <a:pt x="545" y="328"/>
                  <a:pt x="545" y="328"/>
                </a:cubicBezTo>
                <a:cubicBezTo>
                  <a:pt x="548" y="328"/>
                  <a:pt x="548" y="328"/>
                  <a:pt x="550" y="330"/>
                </a:cubicBezTo>
                <a:cubicBezTo>
                  <a:pt x="551" y="335"/>
                  <a:pt x="552" y="340"/>
                  <a:pt x="556" y="343"/>
                </a:cubicBezTo>
                <a:close/>
                <a:moveTo>
                  <a:pt x="556" y="390"/>
                </a:moveTo>
                <a:cubicBezTo>
                  <a:pt x="556" y="394"/>
                  <a:pt x="556" y="394"/>
                  <a:pt x="556" y="394"/>
                </a:cubicBezTo>
                <a:cubicBezTo>
                  <a:pt x="554" y="394"/>
                  <a:pt x="552" y="393"/>
                  <a:pt x="550" y="393"/>
                </a:cubicBezTo>
                <a:cubicBezTo>
                  <a:pt x="551" y="399"/>
                  <a:pt x="551" y="407"/>
                  <a:pt x="556" y="411"/>
                </a:cubicBezTo>
                <a:cubicBezTo>
                  <a:pt x="556" y="411"/>
                  <a:pt x="556" y="411"/>
                  <a:pt x="556" y="411"/>
                </a:cubicBezTo>
                <a:cubicBezTo>
                  <a:pt x="556" y="414"/>
                  <a:pt x="556" y="414"/>
                  <a:pt x="556" y="414"/>
                </a:cubicBezTo>
                <a:cubicBezTo>
                  <a:pt x="545" y="414"/>
                  <a:pt x="545" y="414"/>
                  <a:pt x="545" y="414"/>
                </a:cubicBezTo>
                <a:cubicBezTo>
                  <a:pt x="545" y="411"/>
                  <a:pt x="545" y="411"/>
                  <a:pt x="545" y="411"/>
                </a:cubicBezTo>
                <a:cubicBezTo>
                  <a:pt x="547" y="410"/>
                  <a:pt x="548" y="410"/>
                  <a:pt x="550" y="410"/>
                </a:cubicBezTo>
                <a:cubicBezTo>
                  <a:pt x="548" y="401"/>
                  <a:pt x="547" y="399"/>
                  <a:pt x="545" y="396"/>
                </a:cubicBezTo>
                <a:cubicBezTo>
                  <a:pt x="545" y="390"/>
                  <a:pt x="545" y="390"/>
                  <a:pt x="545" y="390"/>
                </a:cubicBezTo>
                <a:cubicBezTo>
                  <a:pt x="556" y="390"/>
                  <a:pt x="556" y="390"/>
                  <a:pt x="556" y="390"/>
                </a:cubicBezTo>
                <a:close/>
                <a:moveTo>
                  <a:pt x="556" y="461"/>
                </a:moveTo>
                <a:cubicBezTo>
                  <a:pt x="556" y="471"/>
                  <a:pt x="556" y="471"/>
                  <a:pt x="556" y="471"/>
                </a:cubicBezTo>
                <a:cubicBezTo>
                  <a:pt x="552" y="472"/>
                  <a:pt x="549" y="473"/>
                  <a:pt x="545" y="474"/>
                </a:cubicBezTo>
                <a:cubicBezTo>
                  <a:pt x="545" y="449"/>
                  <a:pt x="545" y="449"/>
                  <a:pt x="545" y="449"/>
                </a:cubicBezTo>
                <a:cubicBezTo>
                  <a:pt x="548" y="454"/>
                  <a:pt x="551" y="458"/>
                  <a:pt x="556" y="461"/>
                </a:cubicBezTo>
                <a:cubicBezTo>
                  <a:pt x="556" y="461"/>
                  <a:pt x="556" y="461"/>
                  <a:pt x="556" y="461"/>
                </a:cubicBezTo>
                <a:close/>
                <a:moveTo>
                  <a:pt x="556" y="492"/>
                </a:moveTo>
                <a:cubicBezTo>
                  <a:pt x="556" y="508"/>
                  <a:pt x="556" y="508"/>
                  <a:pt x="556" y="508"/>
                </a:cubicBezTo>
                <a:cubicBezTo>
                  <a:pt x="554" y="505"/>
                  <a:pt x="553" y="503"/>
                  <a:pt x="553" y="499"/>
                </a:cubicBezTo>
                <a:cubicBezTo>
                  <a:pt x="554" y="497"/>
                  <a:pt x="555" y="495"/>
                  <a:pt x="556" y="492"/>
                </a:cubicBezTo>
                <a:close/>
                <a:moveTo>
                  <a:pt x="556" y="539"/>
                </a:moveTo>
                <a:cubicBezTo>
                  <a:pt x="556" y="547"/>
                  <a:pt x="556" y="547"/>
                  <a:pt x="556" y="547"/>
                </a:cubicBezTo>
                <a:cubicBezTo>
                  <a:pt x="554" y="548"/>
                  <a:pt x="552" y="550"/>
                  <a:pt x="550" y="553"/>
                </a:cubicBezTo>
                <a:cubicBezTo>
                  <a:pt x="554" y="554"/>
                  <a:pt x="554" y="554"/>
                  <a:pt x="556" y="555"/>
                </a:cubicBezTo>
                <a:cubicBezTo>
                  <a:pt x="556" y="560"/>
                  <a:pt x="556" y="560"/>
                  <a:pt x="556" y="560"/>
                </a:cubicBezTo>
                <a:cubicBezTo>
                  <a:pt x="552" y="559"/>
                  <a:pt x="549" y="559"/>
                  <a:pt x="545" y="560"/>
                </a:cubicBezTo>
                <a:cubicBezTo>
                  <a:pt x="545" y="550"/>
                  <a:pt x="545" y="550"/>
                  <a:pt x="545" y="550"/>
                </a:cubicBezTo>
                <a:cubicBezTo>
                  <a:pt x="550" y="546"/>
                  <a:pt x="552" y="541"/>
                  <a:pt x="545" y="539"/>
                </a:cubicBezTo>
                <a:cubicBezTo>
                  <a:pt x="545" y="539"/>
                  <a:pt x="545" y="539"/>
                  <a:pt x="545" y="539"/>
                </a:cubicBezTo>
                <a:cubicBezTo>
                  <a:pt x="545" y="533"/>
                  <a:pt x="545" y="533"/>
                  <a:pt x="545" y="533"/>
                </a:cubicBezTo>
                <a:cubicBezTo>
                  <a:pt x="552" y="540"/>
                  <a:pt x="552" y="540"/>
                  <a:pt x="552" y="540"/>
                </a:cubicBezTo>
                <a:cubicBezTo>
                  <a:pt x="554" y="540"/>
                  <a:pt x="555" y="540"/>
                  <a:pt x="556" y="539"/>
                </a:cubicBezTo>
                <a:cubicBezTo>
                  <a:pt x="556" y="539"/>
                  <a:pt x="556" y="539"/>
                  <a:pt x="556" y="539"/>
                </a:cubicBezTo>
                <a:close/>
                <a:moveTo>
                  <a:pt x="556" y="569"/>
                </a:moveTo>
                <a:cubicBezTo>
                  <a:pt x="556" y="577"/>
                  <a:pt x="556" y="577"/>
                  <a:pt x="556" y="577"/>
                </a:cubicBezTo>
                <a:cubicBezTo>
                  <a:pt x="553" y="580"/>
                  <a:pt x="549" y="584"/>
                  <a:pt x="545" y="587"/>
                </a:cubicBezTo>
                <a:cubicBezTo>
                  <a:pt x="545" y="580"/>
                  <a:pt x="545" y="580"/>
                  <a:pt x="545" y="580"/>
                </a:cubicBezTo>
                <a:cubicBezTo>
                  <a:pt x="547" y="579"/>
                  <a:pt x="548" y="578"/>
                  <a:pt x="550" y="576"/>
                </a:cubicBezTo>
                <a:cubicBezTo>
                  <a:pt x="548" y="576"/>
                  <a:pt x="547" y="575"/>
                  <a:pt x="545" y="575"/>
                </a:cubicBezTo>
                <a:cubicBezTo>
                  <a:pt x="545" y="569"/>
                  <a:pt x="545" y="569"/>
                  <a:pt x="545" y="569"/>
                </a:cubicBezTo>
                <a:cubicBezTo>
                  <a:pt x="551" y="571"/>
                  <a:pt x="551" y="571"/>
                  <a:pt x="551" y="571"/>
                </a:cubicBezTo>
                <a:cubicBezTo>
                  <a:pt x="553" y="570"/>
                  <a:pt x="555" y="570"/>
                  <a:pt x="556" y="569"/>
                </a:cubicBezTo>
                <a:close/>
                <a:moveTo>
                  <a:pt x="556" y="710"/>
                </a:moveTo>
                <a:cubicBezTo>
                  <a:pt x="556" y="719"/>
                  <a:pt x="556" y="719"/>
                  <a:pt x="556" y="719"/>
                </a:cubicBezTo>
                <a:cubicBezTo>
                  <a:pt x="554" y="720"/>
                  <a:pt x="552" y="721"/>
                  <a:pt x="550" y="722"/>
                </a:cubicBezTo>
                <a:cubicBezTo>
                  <a:pt x="552" y="723"/>
                  <a:pt x="554" y="725"/>
                  <a:pt x="556" y="726"/>
                </a:cubicBezTo>
                <a:cubicBezTo>
                  <a:pt x="556" y="737"/>
                  <a:pt x="556" y="737"/>
                  <a:pt x="556" y="737"/>
                </a:cubicBezTo>
                <a:cubicBezTo>
                  <a:pt x="553" y="735"/>
                  <a:pt x="549" y="733"/>
                  <a:pt x="545" y="731"/>
                </a:cubicBezTo>
                <a:cubicBezTo>
                  <a:pt x="545" y="717"/>
                  <a:pt x="545" y="717"/>
                  <a:pt x="545" y="717"/>
                </a:cubicBezTo>
                <a:cubicBezTo>
                  <a:pt x="549" y="714"/>
                  <a:pt x="552" y="712"/>
                  <a:pt x="556" y="710"/>
                </a:cubicBezTo>
                <a:close/>
                <a:moveTo>
                  <a:pt x="545" y="496"/>
                </a:moveTo>
                <a:cubicBezTo>
                  <a:pt x="545" y="483"/>
                  <a:pt x="545" y="483"/>
                  <a:pt x="545" y="483"/>
                </a:cubicBezTo>
                <a:cubicBezTo>
                  <a:pt x="548" y="485"/>
                  <a:pt x="547" y="490"/>
                  <a:pt x="547" y="495"/>
                </a:cubicBezTo>
                <a:lnTo>
                  <a:pt x="545" y="496"/>
                </a:lnTo>
                <a:close/>
                <a:moveTo>
                  <a:pt x="539" y="27"/>
                </a:moveTo>
                <a:cubicBezTo>
                  <a:pt x="541" y="29"/>
                  <a:pt x="544" y="30"/>
                  <a:pt x="545" y="31"/>
                </a:cubicBezTo>
                <a:cubicBezTo>
                  <a:pt x="545" y="71"/>
                  <a:pt x="545" y="71"/>
                  <a:pt x="545" y="71"/>
                </a:cubicBezTo>
                <a:cubicBezTo>
                  <a:pt x="545" y="56"/>
                  <a:pt x="546" y="46"/>
                  <a:pt x="539" y="38"/>
                </a:cubicBezTo>
                <a:cubicBezTo>
                  <a:pt x="539" y="27"/>
                  <a:pt x="539" y="27"/>
                  <a:pt x="539" y="27"/>
                </a:cubicBezTo>
                <a:close/>
                <a:moveTo>
                  <a:pt x="545" y="764"/>
                </a:moveTo>
                <a:cubicBezTo>
                  <a:pt x="544" y="765"/>
                  <a:pt x="541" y="766"/>
                  <a:pt x="539" y="767"/>
                </a:cubicBezTo>
                <a:cubicBezTo>
                  <a:pt x="539" y="749"/>
                  <a:pt x="539" y="749"/>
                  <a:pt x="539" y="749"/>
                </a:cubicBezTo>
                <a:cubicBezTo>
                  <a:pt x="541" y="750"/>
                  <a:pt x="543" y="751"/>
                  <a:pt x="545" y="752"/>
                </a:cubicBezTo>
                <a:cubicBezTo>
                  <a:pt x="545" y="764"/>
                  <a:pt x="545" y="764"/>
                  <a:pt x="545" y="764"/>
                </a:cubicBezTo>
                <a:close/>
                <a:moveTo>
                  <a:pt x="545" y="71"/>
                </a:moveTo>
                <a:cubicBezTo>
                  <a:pt x="543" y="70"/>
                  <a:pt x="541" y="69"/>
                  <a:pt x="539" y="68"/>
                </a:cubicBezTo>
                <a:cubicBezTo>
                  <a:pt x="539" y="76"/>
                  <a:pt x="539" y="76"/>
                  <a:pt x="539" y="76"/>
                </a:cubicBezTo>
                <a:cubicBezTo>
                  <a:pt x="541" y="77"/>
                  <a:pt x="543" y="78"/>
                  <a:pt x="545" y="78"/>
                </a:cubicBezTo>
                <a:cubicBezTo>
                  <a:pt x="545" y="71"/>
                  <a:pt x="545" y="71"/>
                  <a:pt x="545" y="71"/>
                </a:cubicBezTo>
                <a:close/>
                <a:moveTo>
                  <a:pt x="545" y="165"/>
                </a:moveTo>
                <a:cubicBezTo>
                  <a:pt x="545" y="172"/>
                  <a:pt x="545" y="172"/>
                  <a:pt x="545" y="172"/>
                </a:cubicBezTo>
                <a:cubicBezTo>
                  <a:pt x="544" y="169"/>
                  <a:pt x="544" y="167"/>
                  <a:pt x="545" y="165"/>
                </a:cubicBezTo>
                <a:close/>
                <a:moveTo>
                  <a:pt x="545" y="217"/>
                </a:moveTo>
                <a:cubicBezTo>
                  <a:pt x="545" y="223"/>
                  <a:pt x="545" y="223"/>
                  <a:pt x="545" y="223"/>
                </a:cubicBezTo>
                <a:cubicBezTo>
                  <a:pt x="544" y="222"/>
                  <a:pt x="544" y="221"/>
                  <a:pt x="542" y="220"/>
                </a:cubicBezTo>
                <a:cubicBezTo>
                  <a:pt x="540" y="231"/>
                  <a:pt x="537" y="240"/>
                  <a:pt x="545" y="247"/>
                </a:cubicBezTo>
                <a:cubicBezTo>
                  <a:pt x="545" y="253"/>
                  <a:pt x="545" y="253"/>
                  <a:pt x="545" y="253"/>
                </a:cubicBezTo>
                <a:cubicBezTo>
                  <a:pt x="543" y="252"/>
                  <a:pt x="542" y="251"/>
                  <a:pt x="539" y="250"/>
                </a:cubicBezTo>
                <a:cubicBezTo>
                  <a:pt x="539" y="212"/>
                  <a:pt x="539" y="212"/>
                  <a:pt x="539" y="212"/>
                </a:cubicBezTo>
                <a:cubicBezTo>
                  <a:pt x="541" y="214"/>
                  <a:pt x="544" y="215"/>
                  <a:pt x="545" y="217"/>
                </a:cubicBezTo>
                <a:close/>
                <a:moveTo>
                  <a:pt x="545" y="260"/>
                </a:moveTo>
                <a:cubicBezTo>
                  <a:pt x="545" y="264"/>
                  <a:pt x="545" y="264"/>
                  <a:pt x="545" y="264"/>
                </a:cubicBezTo>
                <a:cubicBezTo>
                  <a:pt x="544" y="264"/>
                  <a:pt x="542" y="262"/>
                  <a:pt x="539" y="261"/>
                </a:cubicBezTo>
                <a:cubicBezTo>
                  <a:pt x="539" y="257"/>
                  <a:pt x="539" y="257"/>
                  <a:pt x="539" y="257"/>
                </a:cubicBezTo>
                <a:cubicBezTo>
                  <a:pt x="541" y="258"/>
                  <a:pt x="542" y="259"/>
                  <a:pt x="544" y="260"/>
                </a:cubicBezTo>
                <a:cubicBezTo>
                  <a:pt x="545" y="260"/>
                  <a:pt x="545" y="260"/>
                  <a:pt x="545" y="260"/>
                </a:cubicBezTo>
                <a:close/>
                <a:moveTo>
                  <a:pt x="545" y="264"/>
                </a:moveTo>
                <a:cubicBezTo>
                  <a:pt x="545" y="271"/>
                  <a:pt x="545" y="271"/>
                  <a:pt x="545" y="271"/>
                </a:cubicBezTo>
                <a:cubicBezTo>
                  <a:pt x="543" y="272"/>
                  <a:pt x="541" y="274"/>
                  <a:pt x="539" y="275"/>
                </a:cubicBezTo>
                <a:cubicBezTo>
                  <a:pt x="539" y="269"/>
                  <a:pt x="539" y="269"/>
                  <a:pt x="539" y="269"/>
                </a:cubicBezTo>
                <a:cubicBezTo>
                  <a:pt x="542" y="268"/>
                  <a:pt x="545" y="267"/>
                  <a:pt x="545" y="264"/>
                </a:cubicBezTo>
                <a:close/>
                <a:moveTo>
                  <a:pt x="545" y="309"/>
                </a:moveTo>
                <a:cubicBezTo>
                  <a:pt x="545" y="321"/>
                  <a:pt x="545" y="321"/>
                  <a:pt x="545" y="321"/>
                </a:cubicBezTo>
                <a:cubicBezTo>
                  <a:pt x="545" y="321"/>
                  <a:pt x="545" y="320"/>
                  <a:pt x="544" y="320"/>
                </a:cubicBezTo>
                <a:cubicBezTo>
                  <a:pt x="543" y="318"/>
                  <a:pt x="541" y="316"/>
                  <a:pt x="540" y="314"/>
                </a:cubicBezTo>
                <a:cubicBezTo>
                  <a:pt x="539" y="314"/>
                  <a:pt x="539" y="314"/>
                  <a:pt x="539" y="314"/>
                </a:cubicBezTo>
                <a:cubicBezTo>
                  <a:pt x="539" y="304"/>
                  <a:pt x="539" y="304"/>
                  <a:pt x="539" y="304"/>
                </a:cubicBezTo>
                <a:cubicBezTo>
                  <a:pt x="542" y="306"/>
                  <a:pt x="543" y="308"/>
                  <a:pt x="545" y="309"/>
                </a:cubicBezTo>
                <a:close/>
                <a:moveTo>
                  <a:pt x="545" y="328"/>
                </a:moveTo>
                <a:cubicBezTo>
                  <a:pt x="545" y="344"/>
                  <a:pt x="545" y="344"/>
                  <a:pt x="545" y="344"/>
                </a:cubicBezTo>
                <a:cubicBezTo>
                  <a:pt x="544" y="344"/>
                  <a:pt x="542" y="344"/>
                  <a:pt x="541" y="344"/>
                </a:cubicBezTo>
                <a:cubicBezTo>
                  <a:pt x="541" y="346"/>
                  <a:pt x="541" y="348"/>
                  <a:pt x="542" y="350"/>
                </a:cubicBezTo>
                <a:cubicBezTo>
                  <a:pt x="545" y="349"/>
                  <a:pt x="545" y="349"/>
                  <a:pt x="545" y="349"/>
                </a:cubicBezTo>
                <a:cubicBezTo>
                  <a:pt x="545" y="369"/>
                  <a:pt x="545" y="369"/>
                  <a:pt x="545" y="369"/>
                </a:cubicBezTo>
                <a:cubicBezTo>
                  <a:pt x="545" y="367"/>
                  <a:pt x="544" y="365"/>
                  <a:pt x="543" y="363"/>
                </a:cubicBezTo>
                <a:cubicBezTo>
                  <a:pt x="542" y="363"/>
                  <a:pt x="541" y="363"/>
                  <a:pt x="540" y="363"/>
                </a:cubicBezTo>
                <a:cubicBezTo>
                  <a:pt x="540" y="364"/>
                  <a:pt x="540" y="365"/>
                  <a:pt x="539" y="366"/>
                </a:cubicBezTo>
                <a:cubicBezTo>
                  <a:pt x="539" y="334"/>
                  <a:pt x="539" y="334"/>
                  <a:pt x="539" y="334"/>
                </a:cubicBezTo>
                <a:cubicBezTo>
                  <a:pt x="542" y="331"/>
                  <a:pt x="543" y="330"/>
                  <a:pt x="544" y="328"/>
                </a:cubicBezTo>
                <a:cubicBezTo>
                  <a:pt x="544" y="328"/>
                  <a:pt x="545" y="328"/>
                  <a:pt x="545" y="328"/>
                </a:cubicBezTo>
                <a:close/>
                <a:moveTo>
                  <a:pt x="545" y="390"/>
                </a:moveTo>
                <a:cubicBezTo>
                  <a:pt x="545" y="396"/>
                  <a:pt x="545" y="396"/>
                  <a:pt x="545" y="396"/>
                </a:cubicBezTo>
                <a:cubicBezTo>
                  <a:pt x="545" y="395"/>
                  <a:pt x="545" y="395"/>
                  <a:pt x="544" y="394"/>
                </a:cubicBezTo>
                <a:cubicBezTo>
                  <a:pt x="539" y="394"/>
                  <a:pt x="539" y="394"/>
                  <a:pt x="539" y="394"/>
                </a:cubicBezTo>
                <a:cubicBezTo>
                  <a:pt x="539" y="390"/>
                  <a:pt x="539" y="390"/>
                  <a:pt x="539" y="390"/>
                </a:cubicBezTo>
                <a:cubicBezTo>
                  <a:pt x="545" y="390"/>
                  <a:pt x="545" y="390"/>
                  <a:pt x="545" y="390"/>
                </a:cubicBezTo>
                <a:close/>
                <a:moveTo>
                  <a:pt x="545" y="411"/>
                </a:moveTo>
                <a:cubicBezTo>
                  <a:pt x="545" y="414"/>
                  <a:pt x="545" y="414"/>
                  <a:pt x="545" y="414"/>
                </a:cubicBezTo>
                <a:cubicBezTo>
                  <a:pt x="539" y="414"/>
                  <a:pt x="539" y="414"/>
                  <a:pt x="539" y="414"/>
                </a:cubicBezTo>
                <a:cubicBezTo>
                  <a:pt x="539" y="405"/>
                  <a:pt x="539" y="405"/>
                  <a:pt x="539" y="405"/>
                </a:cubicBezTo>
                <a:cubicBezTo>
                  <a:pt x="541" y="410"/>
                  <a:pt x="541" y="410"/>
                  <a:pt x="541" y="410"/>
                </a:cubicBezTo>
                <a:cubicBezTo>
                  <a:pt x="541" y="410"/>
                  <a:pt x="542" y="411"/>
                  <a:pt x="543" y="411"/>
                </a:cubicBezTo>
                <a:cubicBezTo>
                  <a:pt x="544" y="411"/>
                  <a:pt x="544" y="411"/>
                  <a:pt x="545" y="411"/>
                </a:cubicBezTo>
                <a:close/>
                <a:moveTo>
                  <a:pt x="545" y="449"/>
                </a:moveTo>
                <a:cubicBezTo>
                  <a:pt x="545" y="474"/>
                  <a:pt x="545" y="474"/>
                  <a:pt x="545" y="474"/>
                </a:cubicBezTo>
                <a:cubicBezTo>
                  <a:pt x="543" y="474"/>
                  <a:pt x="541" y="474"/>
                  <a:pt x="539" y="475"/>
                </a:cubicBezTo>
                <a:cubicBezTo>
                  <a:pt x="539" y="467"/>
                  <a:pt x="539" y="467"/>
                  <a:pt x="539" y="467"/>
                </a:cubicBezTo>
                <a:cubicBezTo>
                  <a:pt x="540" y="467"/>
                  <a:pt x="540" y="467"/>
                  <a:pt x="541" y="467"/>
                </a:cubicBezTo>
                <a:cubicBezTo>
                  <a:pt x="541" y="465"/>
                  <a:pt x="541" y="463"/>
                  <a:pt x="541" y="461"/>
                </a:cubicBezTo>
                <a:cubicBezTo>
                  <a:pt x="539" y="461"/>
                  <a:pt x="539" y="461"/>
                  <a:pt x="539" y="461"/>
                </a:cubicBezTo>
                <a:cubicBezTo>
                  <a:pt x="539" y="423"/>
                  <a:pt x="539" y="423"/>
                  <a:pt x="539" y="423"/>
                </a:cubicBezTo>
                <a:cubicBezTo>
                  <a:pt x="540" y="430"/>
                  <a:pt x="542" y="441"/>
                  <a:pt x="545" y="449"/>
                </a:cubicBezTo>
                <a:close/>
                <a:moveTo>
                  <a:pt x="545" y="483"/>
                </a:moveTo>
                <a:cubicBezTo>
                  <a:pt x="545" y="496"/>
                  <a:pt x="545" y="496"/>
                  <a:pt x="545" y="496"/>
                </a:cubicBezTo>
                <a:cubicBezTo>
                  <a:pt x="544" y="496"/>
                  <a:pt x="544" y="497"/>
                  <a:pt x="543" y="497"/>
                </a:cubicBezTo>
                <a:cubicBezTo>
                  <a:pt x="539" y="491"/>
                  <a:pt x="541" y="489"/>
                  <a:pt x="542" y="482"/>
                </a:cubicBezTo>
                <a:cubicBezTo>
                  <a:pt x="543" y="482"/>
                  <a:pt x="544" y="482"/>
                  <a:pt x="545" y="483"/>
                </a:cubicBezTo>
                <a:close/>
                <a:moveTo>
                  <a:pt x="545" y="533"/>
                </a:moveTo>
                <a:cubicBezTo>
                  <a:pt x="545" y="539"/>
                  <a:pt x="545" y="539"/>
                  <a:pt x="545" y="539"/>
                </a:cubicBezTo>
                <a:cubicBezTo>
                  <a:pt x="544" y="543"/>
                  <a:pt x="541" y="546"/>
                  <a:pt x="539" y="549"/>
                </a:cubicBezTo>
                <a:cubicBezTo>
                  <a:pt x="539" y="544"/>
                  <a:pt x="539" y="544"/>
                  <a:pt x="539" y="544"/>
                </a:cubicBezTo>
                <a:cubicBezTo>
                  <a:pt x="541" y="541"/>
                  <a:pt x="541" y="537"/>
                  <a:pt x="539" y="533"/>
                </a:cubicBezTo>
                <a:cubicBezTo>
                  <a:pt x="539" y="527"/>
                  <a:pt x="539" y="527"/>
                  <a:pt x="539" y="527"/>
                </a:cubicBezTo>
                <a:cubicBezTo>
                  <a:pt x="545" y="533"/>
                  <a:pt x="545" y="533"/>
                  <a:pt x="545" y="533"/>
                </a:cubicBezTo>
                <a:close/>
                <a:moveTo>
                  <a:pt x="545" y="550"/>
                </a:moveTo>
                <a:cubicBezTo>
                  <a:pt x="545" y="560"/>
                  <a:pt x="545" y="560"/>
                  <a:pt x="545" y="560"/>
                </a:cubicBezTo>
                <a:cubicBezTo>
                  <a:pt x="544" y="560"/>
                  <a:pt x="541" y="561"/>
                  <a:pt x="539" y="562"/>
                </a:cubicBezTo>
                <a:cubicBezTo>
                  <a:pt x="539" y="555"/>
                  <a:pt x="539" y="555"/>
                  <a:pt x="539" y="555"/>
                </a:cubicBezTo>
                <a:cubicBezTo>
                  <a:pt x="541" y="554"/>
                  <a:pt x="544" y="552"/>
                  <a:pt x="545" y="550"/>
                </a:cubicBezTo>
                <a:close/>
                <a:moveTo>
                  <a:pt x="545" y="569"/>
                </a:moveTo>
                <a:cubicBezTo>
                  <a:pt x="545" y="575"/>
                  <a:pt x="545" y="575"/>
                  <a:pt x="545" y="575"/>
                </a:cubicBezTo>
                <a:cubicBezTo>
                  <a:pt x="544" y="574"/>
                  <a:pt x="541" y="573"/>
                  <a:pt x="539" y="573"/>
                </a:cubicBezTo>
                <a:cubicBezTo>
                  <a:pt x="539" y="567"/>
                  <a:pt x="539" y="567"/>
                  <a:pt x="539" y="567"/>
                </a:cubicBezTo>
                <a:cubicBezTo>
                  <a:pt x="545" y="569"/>
                  <a:pt x="545" y="569"/>
                  <a:pt x="545" y="569"/>
                </a:cubicBezTo>
                <a:close/>
                <a:moveTo>
                  <a:pt x="545" y="580"/>
                </a:moveTo>
                <a:cubicBezTo>
                  <a:pt x="545" y="587"/>
                  <a:pt x="545" y="587"/>
                  <a:pt x="545" y="587"/>
                </a:cubicBezTo>
                <a:cubicBezTo>
                  <a:pt x="544" y="588"/>
                  <a:pt x="541" y="590"/>
                  <a:pt x="539" y="592"/>
                </a:cubicBezTo>
                <a:cubicBezTo>
                  <a:pt x="539" y="583"/>
                  <a:pt x="539" y="583"/>
                  <a:pt x="539" y="583"/>
                </a:cubicBezTo>
                <a:cubicBezTo>
                  <a:pt x="542" y="582"/>
                  <a:pt x="544" y="582"/>
                  <a:pt x="545" y="580"/>
                </a:cubicBezTo>
                <a:close/>
                <a:moveTo>
                  <a:pt x="545" y="717"/>
                </a:moveTo>
                <a:cubicBezTo>
                  <a:pt x="545" y="731"/>
                  <a:pt x="545" y="731"/>
                  <a:pt x="545" y="731"/>
                </a:cubicBezTo>
                <a:cubicBezTo>
                  <a:pt x="544" y="730"/>
                  <a:pt x="541" y="730"/>
                  <a:pt x="539" y="730"/>
                </a:cubicBezTo>
                <a:cubicBezTo>
                  <a:pt x="539" y="720"/>
                  <a:pt x="539" y="720"/>
                  <a:pt x="539" y="720"/>
                </a:cubicBezTo>
                <a:cubicBezTo>
                  <a:pt x="540" y="720"/>
                  <a:pt x="541" y="720"/>
                  <a:pt x="542" y="720"/>
                </a:cubicBezTo>
                <a:cubicBezTo>
                  <a:pt x="543" y="719"/>
                  <a:pt x="544" y="718"/>
                  <a:pt x="545" y="717"/>
                </a:cubicBezTo>
                <a:close/>
                <a:moveTo>
                  <a:pt x="534" y="25"/>
                </a:moveTo>
                <a:cubicBezTo>
                  <a:pt x="535" y="25"/>
                  <a:pt x="535" y="25"/>
                  <a:pt x="535" y="25"/>
                </a:cubicBezTo>
                <a:cubicBezTo>
                  <a:pt x="536" y="25"/>
                  <a:pt x="538" y="26"/>
                  <a:pt x="539" y="27"/>
                </a:cubicBezTo>
                <a:cubicBezTo>
                  <a:pt x="539" y="38"/>
                  <a:pt x="539" y="38"/>
                  <a:pt x="539" y="38"/>
                </a:cubicBezTo>
                <a:cubicBezTo>
                  <a:pt x="538" y="37"/>
                  <a:pt x="537" y="35"/>
                  <a:pt x="534" y="34"/>
                </a:cubicBezTo>
                <a:cubicBezTo>
                  <a:pt x="534" y="25"/>
                  <a:pt x="534" y="25"/>
                  <a:pt x="534" y="25"/>
                </a:cubicBezTo>
                <a:close/>
                <a:moveTo>
                  <a:pt x="539" y="767"/>
                </a:moveTo>
                <a:cubicBezTo>
                  <a:pt x="538" y="768"/>
                  <a:pt x="536" y="769"/>
                  <a:pt x="534" y="770"/>
                </a:cubicBezTo>
                <a:cubicBezTo>
                  <a:pt x="534" y="761"/>
                  <a:pt x="534" y="761"/>
                  <a:pt x="534" y="761"/>
                </a:cubicBezTo>
                <a:cubicBezTo>
                  <a:pt x="536" y="761"/>
                  <a:pt x="537" y="760"/>
                  <a:pt x="538" y="760"/>
                </a:cubicBezTo>
                <a:cubicBezTo>
                  <a:pt x="537" y="759"/>
                  <a:pt x="536" y="757"/>
                  <a:pt x="534" y="756"/>
                </a:cubicBezTo>
                <a:cubicBezTo>
                  <a:pt x="534" y="745"/>
                  <a:pt x="534" y="745"/>
                  <a:pt x="534" y="745"/>
                </a:cubicBezTo>
                <a:cubicBezTo>
                  <a:pt x="536" y="746"/>
                  <a:pt x="538" y="747"/>
                  <a:pt x="539" y="749"/>
                </a:cubicBezTo>
                <a:cubicBezTo>
                  <a:pt x="539" y="767"/>
                  <a:pt x="539" y="767"/>
                  <a:pt x="539" y="767"/>
                </a:cubicBezTo>
                <a:close/>
                <a:moveTo>
                  <a:pt x="539" y="68"/>
                </a:moveTo>
                <a:cubicBezTo>
                  <a:pt x="539" y="76"/>
                  <a:pt x="539" y="76"/>
                  <a:pt x="539" y="76"/>
                </a:cubicBezTo>
                <a:cubicBezTo>
                  <a:pt x="538" y="75"/>
                  <a:pt x="536" y="75"/>
                  <a:pt x="534" y="74"/>
                </a:cubicBezTo>
                <a:cubicBezTo>
                  <a:pt x="534" y="66"/>
                  <a:pt x="534" y="66"/>
                  <a:pt x="534" y="66"/>
                </a:cubicBezTo>
                <a:cubicBezTo>
                  <a:pt x="536" y="67"/>
                  <a:pt x="537" y="67"/>
                  <a:pt x="539" y="68"/>
                </a:cubicBezTo>
                <a:close/>
                <a:moveTo>
                  <a:pt x="539" y="212"/>
                </a:moveTo>
                <a:cubicBezTo>
                  <a:pt x="539" y="250"/>
                  <a:pt x="539" y="250"/>
                  <a:pt x="539" y="250"/>
                </a:cubicBezTo>
                <a:cubicBezTo>
                  <a:pt x="538" y="249"/>
                  <a:pt x="537" y="249"/>
                  <a:pt x="535" y="249"/>
                </a:cubicBezTo>
                <a:cubicBezTo>
                  <a:pt x="535" y="250"/>
                  <a:pt x="535" y="251"/>
                  <a:pt x="534" y="252"/>
                </a:cubicBezTo>
                <a:cubicBezTo>
                  <a:pt x="534" y="245"/>
                  <a:pt x="534" y="245"/>
                  <a:pt x="534" y="245"/>
                </a:cubicBezTo>
                <a:cubicBezTo>
                  <a:pt x="535" y="245"/>
                  <a:pt x="535" y="245"/>
                  <a:pt x="535" y="245"/>
                </a:cubicBezTo>
                <a:cubicBezTo>
                  <a:pt x="535" y="243"/>
                  <a:pt x="535" y="243"/>
                  <a:pt x="535" y="242"/>
                </a:cubicBezTo>
                <a:cubicBezTo>
                  <a:pt x="534" y="241"/>
                  <a:pt x="534" y="241"/>
                  <a:pt x="534" y="241"/>
                </a:cubicBezTo>
                <a:cubicBezTo>
                  <a:pt x="534" y="229"/>
                  <a:pt x="534" y="229"/>
                  <a:pt x="534" y="229"/>
                </a:cubicBezTo>
                <a:cubicBezTo>
                  <a:pt x="535" y="224"/>
                  <a:pt x="536" y="220"/>
                  <a:pt x="534" y="217"/>
                </a:cubicBezTo>
                <a:cubicBezTo>
                  <a:pt x="534" y="209"/>
                  <a:pt x="534" y="209"/>
                  <a:pt x="534" y="209"/>
                </a:cubicBezTo>
                <a:cubicBezTo>
                  <a:pt x="536" y="210"/>
                  <a:pt x="538" y="211"/>
                  <a:pt x="539" y="212"/>
                </a:cubicBezTo>
                <a:close/>
                <a:moveTo>
                  <a:pt x="539" y="257"/>
                </a:moveTo>
                <a:cubicBezTo>
                  <a:pt x="539" y="261"/>
                  <a:pt x="539" y="261"/>
                  <a:pt x="539" y="261"/>
                </a:cubicBezTo>
                <a:cubicBezTo>
                  <a:pt x="538" y="260"/>
                  <a:pt x="536" y="259"/>
                  <a:pt x="534" y="258"/>
                </a:cubicBezTo>
                <a:cubicBezTo>
                  <a:pt x="534" y="254"/>
                  <a:pt x="534" y="254"/>
                  <a:pt x="534" y="254"/>
                </a:cubicBezTo>
                <a:cubicBezTo>
                  <a:pt x="537" y="255"/>
                  <a:pt x="538" y="255"/>
                  <a:pt x="539" y="257"/>
                </a:cubicBezTo>
                <a:close/>
                <a:moveTo>
                  <a:pt x="539" y="269"/>
                </a:moveTo>
                <a:cubicBezTo>
                  <a:pt x="539" y="275"/>
                  <a:pt x="539" y="275"/>
                  <a:pt x="539" y="275"/>
                </a:cubicBezTo>
                <a:cubicBezTo>
                  <a:pt x="538" y="277"/>
                  <a:pt x="536" y="279"/>
                  <a:pt x="534" y="281"/>
                </a:cubicBezTo>
                <a:cubicBezTo>
                  <a:pt x="534" y="276"/>
                  <a:pt x="534" y="276"/>
                  <a:pt x="534" y="276"/>
                </a:cubicBezTo>
                <a:cubicBezTo>
                  <a:pt x="535" y="275"/>
                  <a:pt x="536" y="275"/>
                  <a:pt x="537" y="274"/>
                </a:cubicBezTo>
                <a:cubicBezTo>
                  <a:pt x="536" y="273"/>
                  <a:pt x="535" y="273"/>
                  <a:pt x="534" y="272"/>
                </a:cubicBezTo>
                <a:cubicBezTo>
                  <a:pt x="534" y="268"/>
                  <a:pt x="534" y="268"/>
                  <a:pt x="534" y="268"/>
                </a:cubicBezTo>
                <a:cubicBezTo>
                  <a:pt x="535" y="268"/>
                  <a:pt x="536" y="269"/>
                  <a:pt x="537" y="270"/>
                </a:cubicBezTo>
                <a:cubicBezTo>
                  <a:pt x="538" y="270"/>
                  <a:pt x="539" y="270"/>
                  <a:pt x="539" y="269"/>
                </a:cubicBezTo>
                <a:close/>
                <a:moveTo>
                  <a:pt x="539" y="304"/>
                </a:moveTo>
                <a:cubicBezTo>
                  <a:pt x="539" y="314"/>
                  <a:pt x="539" y="314"/>
                  <a:pt x="539" y="314"/>
                </a:cubicBezTo>
                <a:cubicBezTo>
                  <a:pt x="534" y="314"/>
                  <a:pt x="534" y="314"/>
                  <a:pt x="534" y="314"/>
                </a:cubicBezTo>
                <a:cubicBezTo>
                  <a:pt x="534" y="302"/>
                  <a:pt x="534" y="302"/>
                  <a:pt x="534" y="302"/>
                </a:cubicBezTo>
                <a:cubicBezTo>
                  <a:pt x="535" y="301"/>
                  <a:pt x="536" y="301"/>
                  <a:pt x="537" y="301"/>
                </a:cubicBezTo>
                <a:cubicBezTo>
                  <a:pt x="538" y="302"/>
                  <a:pt x="539" y="303"/>
                  <a:pt x="539" y="304"/>
                </a:cubicBezTo>
                <a:close/>
                <a:moveTo>
                  <a:pt x="539" y="334"/>
                </a:moveTo>
                <a:cubicBezTo>
                  <a:pt x="539" y="366"/>
                  <a:pt x="539" y="366"/>
                  <a:pt x="539" y="366"/>
                </a:cubicBezTo>
                <a:cubicBezTo>
                  <a:pt x="538" y="369"/>
                  <a:pt x="537" y="372"/>
                  <a:pt x="534" y="374"/>
                </a:cubicBezTo>
                <a:cubicBezTo>
                  <a:pt x="534" y="361"/>
                  <a:pt x="534" y="361"/>
                  <a:pt x="534" y="361"/>
                </a:cubicBezTo>
                <a:cubicBezTo>
                  <a:pt x="535" y="361"/>
                  <a:pt x="535" y="360"/>
                  <a:pt x="536" y="360"/>
                </a:cubicBezTo>
                <a:cubicBezTo>
                  <a:pt x="534" y="360"/>
                  <a:pt x="534" y="360"/>
                  <a:pt x="534" y="360"/>
                </a:cubicBezTo>
                <a:cubicBezTo>
                  <a:pt x="534" y="340"/>
                  <a:pt x="534" y="340"/>
                  <a:pt x="534" y="340"/>
                </a:cubicBezTo>
                <a:cubicBezTo>
                  <a:pt x="537" y="337"/>
                  <a:pt x="538" y="336"/>
                  <a:pt x="539" y="334"/>
                </a:cubicBezTo>
                <a:close/>
                <a:moveTo>
                  <a:pt x="539" y="390"/>
                </a:moveTo>
                <a:cubicBezTo>
                  <a:pt x="539" y="394"/>
                  <a:pt x="539" y="394"/>
                  <a:pt x="539" y="394"/>
                </a:cubicBezTo>
                <a:cubicBezTo>
                  <a:pt x="537" y="394"/>
                  <a:pt x="537" y="394"/>
                  <a:pt x="537" y="394"/>
                </a:cubicBezTo>
                <a:cubicBezTo>
                  <a:pt x="538" y="398"/>
                  <a:pt x="539" y="402"/>
                  <a:pt x="539" y="405"/>
                </a:cubicBezTo>
                <a:cubicBezTo>
                  <a:pt x="539" y="414"/>
                  <a:pt x="539" y="414"/>
                  <a:pt x="539" y="414"/>
                </a:cubicBezTo>
                <a:cubicBezTo>
                  <a:pt x="534" y="414"/>
                  <a:pt x="534" y="414"/>
                  <a:pt x="534" y="414"/>
                </a:cubicBezTo>
                <a:cubicBezTo>
                  <a:pt x="534" y="411"/>
                  <a:pt x="534" y="411"/>
                  <a:pt x="534" y="411"/>
                </a:cubicBezTo>
                <a:cubicBezTo>
                  <a:pt x="537" y="411"/>
                  <a:pt x="537" y="411"/>
                  <a:pt x="537" y="411"/>
                </a:cubicBezTo>
                <a:cubicBezTo>
                  <a:pt x="536" y="404"/>
                  <a:pt x="535" y="401"/>
                  <a:pt x="534" y="399"/>
                </a:cubicBezTo>
                <a:cubicBezTo>
                  <a:pt x="534" y="390"/>
                  <a:pt x="534" y="390"/>
                  <a:pt x="534" y="390"/>
                </a:cubicBezTo>
                <a:cubicBezTo>
                  <a:pt x="539" y="390"/>
                  <a:pt x="539" y="390"/>
                  <a:pt x="539" y="390"/>
                </a:cubicBezTo>
                <a:close/>
                <a:moveTo>
                  <a:pt x="539" y="423"/>
                </a:moveTo>
                <a:cubicBezTo>
                  <a:pt x="539" y="461"/>
                  <a:pt x="539" y="461"/>
                  <a:pt x="539" y="461"/>
                </a:cubicBezTo>
                <a:cubicBezTo>
                  <a:pt x="538" y="461"/>
                  <a:pt x="536" y="461"/>
                  <a:pt x="534" y="461"/>
                </a:cubicBezTo>
                <a:cubicBezTo>
                  <a:pt x="534" y="452"/>
                  <a:pt x="534" y="452"/>
                  <a:pt x="534" y="452"/>
                </a:cubicBezTo>
                <a:cubicBezTo>
                  <a:pt x="536" y="452"/>
                  <a:pt x="538" y="452"/>
                  <a:pt x="539" y="452"/>
                </a:cubicBezTo>
                <a:cubicBezTo>
                  <a:pt x="539" y="447"/>
                  <a:pt x="537" y="444"/>
                  <a:pt x="534" y="440"/>
                </a:cubicBezTo>
                <a:cubicBezTo>
                  <a:pt x="534" y="421"/>
                  <a:pt x="534" y="421"/>
                  <a:pt x="534" y="421"/>
                </a:cubicBezTo>
                <a:cubicBezTo>
                  <a:pt x="536" y="421"/>
                  <a:pt x="537" y="421"/>
                  <a:pt x="539" y="422"/>
                </a:cubicBezTo>
                <a:cubicBezTo>
                  <a:pt x="539" y="423"/>
                  <a:pt x="539" y="423"/>
                  <a:pt x="539" y="423"/>
                </a:cubicBezTo>
                <a:close/>
                <a:moveTo>
                  <a:pt x="539" y="467"/>
                </a:moveTo>
                <a:cubicBezTo>
                  <a:pt x="539" y="475"/>
                  <a:pt x="539" y="475"/>
                  <a:pt x="539" y="475"/>
                </a:cubicBezTo>
                <a:cubicBezTo>
                  <a:pt x="538" y="475"/>
                  <a:pt x="536" y="476"/>
                  <a:pt x="534" y="476"/>
                </a:cubicBezTo>
                <a:cubicBezTo>
                  <a:pt x="534" y="466"/>
                  <a:pt x="534" y="466"/>
                  <a:pt x="534" y="466"/>
                </a:cubicBezTo>
                <a:cubicBezTo>
                  <a:pt x="535" y="466"/>
                  <a:pt x="536" y="466"/>
                  <a:pt x="537" y="466"/>
                </a:cubicBezTo>
                <a:cubicBezTo>
                  <a:pt x="538" y="467"/>
                  <a:pt x="538" y="467"/>
                  <a:pt x="539" y="467"/>
                </a:cubicBezTo>
                <a:close/>
                <a:moveTo>
                  <a:pt x="539" y="527"/>
                </a:moveTo>
                <a:cubicBezTo>
                  <a:pt x="539" y="533"/>
                  <a:pt x="539" y="533"/>
                  <a:pt x="539" y="533"/>
                </a:cubicBezTo>
                <a:cubicBezTo>
                  <a:pt x="539" y="532"/>
                  <a:pt x="538" y="531"/>
                  <a:pt x="538" y="530"/>
                </a:cubicBezTo>
                <a:cubicBezTo>
                  <a:pt x="537" y="531"/>
                  <a:pt x="535" y="533"/>
                  <a:pt x="534" y="534"/>
                </a:cubicBezTo>
                <a:cubicBezTo>
                  <a:pt x="534" y="522"/>
                  <a:pt x="534" y="522"/>
                  <a:pt x="534" y="522"/>
                </a:cubicBezTo>
                <a:cubicBezTo>
                  <a:pt x="539" y="527"/>
                  <a:pt x="539" y="527"/>
                  <a:pt x="539" y="527"/>
                </a:cubicBezTo>
                <a:close/>
                <a:moveTo>
                  <a:pt x="539" y="544"/>
                </a:moveTo>
                <a:cubicBezTo>
                  <a:pt x="539" y="549"/>
                  <a:pt x="539" y="549"/>
                  <a:pt x="539" y="549"/>
                </a:cubicBezTo>
                <a:cubicBezTo>
                  <a:pt x="539" y="551"/>
                  <a:pt x="538" y="553"/>
                  <a:pt x="538" y="556"/>
                </a:cubicBezTo>
                <a:cubicBezTo>
                  <a:pt x="539" y="556"/>
                  <a:pt x="539" y="555"/>
                  <a:pt x="539" y="555"/>
                </a:cubicBezTo>
                <a:cubicBezTo>
                  <a:pt x="539" y="562"/>
                  <a:pt x="539" y="562"/>
                  <a:pt x="539" y="562"/>
                </a:cubicBezTo>
                <a:cubicBezTo>
                  <a:pt x="538" y="563"/>
                  <a:pt x="537" y="565"/>
                  <a:pt x="536" y="566"/>
                </a:cubicBezTo>
                <a:cubicBezTo>
                  <a:pt x="539" y="567"/>
                  <a:pt x="539" y="567"/>
                  <a:pt x="539" y="567"/>
                </a:cubicBezTo>
                <a:cubicBezTo>
                  <a:pt x="539" y="573"/>
                  <a:pt x="539" y="573"/>
                  <a:pt x="539" y="573"/>
                </a:cubicBezTo>
                <a:cubicBezTo>
                  <a:pt x="538" y="572"/>
                  <a:pt x="536" y="572"/>
                  <a:pt x="534" y="572"/>
                </a:cubicBezTo>
                <a:cubicBezTo>
                  <a:pt x="534" y="560"/>
                  <a:pt x="534" y="560"/>
                  <a:pt x="534" y="560"/>
                </a:cubicBezTo>
                <a:cubicBezTo>
                  <a:pt x="536" y="559"/>
                  <a:pt x="536" y="559"/>
                  <a:pt x="536" y="559"/>
                </a:cubicBezTo>
                <a:cubicBezTo>
                  <a:pt x="534" y="557"/>
                  <a:pt x="534" y="557"/>
                  <a:pt x="534" y="557"/>
                </a:cubicBezTo>
                <a:cubicBezTo>
                  <a:pt x="534" y="550"/>
                  <a:pt x="534" y="550"/>
                  <a:pt x="534" y="550"/>
                </a:cubicBezTo>
                <a:cubicBezTo>
                  <a:pt x="537" y="548"/>
                  <a:pt x="539" y="546"/>
                  <a:pt x="539" y="544"/>
                </a:cubicBezTo>
                <a:close/>
                <a:moveTo>
                  <a:pt x="539" y="583"/>
                </a:moveTo>
                <a:cubicBezTo>
                  <a:pt x="539" y="592"/>
                  <a:pt x="539" y="592"/>
                  <a:pt x="539" y="592"/>
                </a:cubicBezTo>
                <a:cubicBezTo>
                  <a:pt x="538" y="593"/>
                  <a:pt x="536" y="594"/>
                  <a:pt x="534" y="596"/>
                </a:cubicBezTo>
                <a:cubicBezTo>
                  <a:pt x="534" y="583"/>
                  <a:pt x="534" y="583"/>
                  <a:pt x="534" y="583"/>
                </a:cubicBezTo>
                <a:cubicBezTo>
                  <a:pt x="537" y="584"/>
                  <a:pt x="537" y="584"/>
                  <a:pt x="537" y="584"/>
                </a:cubicBezTo>
                <a:cubicBezTo>
                  <a:pt x="538" y="584"/>
                  <a:pt x="539" y="583"/>
                  <a:pt x="539" y="583"/>
                </a:cubicBezTo>
                <a:close/>
                <a:moveTo>
                  <a:pt x="539" y="720"/>
                </a:moveTo>
                <a:cubicBezTo>
                  <a:pt x="539" y="730"/>
                  <a:pt x="539" y="730"/>
                  <a:pt x="539" y="730"/>
                </a:cubicBezTo>
                <a:cubicBezTo>
                  <a:pt x="538" y="729"/>
                  <a:pt x="536" y="729"/>
                  <a:pt x="534" y="729"/>
                </a:cubicBezTo>
                <a:cubicBezTo>
                  <a:pt x="534" y="721"/>
                  <a:pt x="534" y="721"/>
                  <a:pt x="534" y="721"/>
                </a:cubicBezTo>
                <a:cubicBezTo>
                  <a:pt x="536" y="721"/>
                  <a:pt x="538" y="721"/>
                  <a:pt x="539" y="720"/>
                </a:cubicBezTo>
                <a:close/>
                <a:moveTo>
                  <a:pt x="530" y="23"/>
                </a:moveTo>
                <a:cubicBezTo>
                  <a:pt x="531" y="24"/>
                  <a:pt x="533" y="24"/>
                  <a:pt x="534" y="25"/>
                </a:cubicBezTo>
                <a:cubicBezTo>
                  <a:pt x="534" y="34"/>
                  <a:pt x="534" y="34"/>
                  <a:pt x="534" y="34"/>
                </a:cubicBezTo>
                <a:cubicBezTo>
                  <a:pt x="533" y="33"/>
                  <a:pt x="532" y="33"/>
                  <a:pt x="530" y="32"/>
                </a:cubicBezTo>
                <a:cubicBezTo>
                  <a:pt x="530" y="23"/>
                  <a:pt x="530" y="23"/>
                  <a:pt x="530" y="23"/>
                </a:cubicBezTo>
                <a:close/>
                <a:moveTo>
                  <a:pt x="534" y="770"/>
                </a:moveTo>
                <a:cubicBezTo>
                  <a:pt x="533" y="770"/>
                  <a:pt x="531" y="771"/>
                  <a:pt x="530" y="771"/>
                </a:cubicBezTo>
                <a:cubicBezTo>
                  <a:pt x="530" y="763"/>
                  <a:pt x="530" y="763"/>
                  <a:pt x="530" y="763"/>
                </a:cubicBezTo>
                <a:cubicBezTo>
                  <a:pt x="531" y="762"/>
                  <a:pt x="533" y="762"/>
                  <a:pt x="534" y="761"/>
                </a:cubicBezTo>
                <a:cubicBezTo>
                  <a:pt x="534" y="770"/>
                  <a:pt x="534" y="770"/>
                  <a:pt x="534" y="770"/>
                </a:cubicBezTo>
                <a:close/>
                <a:moveTo>
                  <a:pt x="534" y="66"/>
                </a:moveTo>
                <a:cubicBezTo>
                  <a:pt x="534" y="74"/>
                  <a:pt x="534" y="74"/>
                  <a:pt x="534" y="74"/>
                </a:cubicBezTo>
                <a:cubicBezTo>
                  <a:pt x="533" y="73"/>
                  <a:pt x="531" y="73"/>
                  <a:pt x="530" y="72"/>
                </a:cubicBezTo>
                <a:cubicBezTo>
                  <a:pt x="530" y="62"/>
                  <a:pt x="530" y="62"/>
                  <a:pt x="530" y="62"/>
                </a:cubicBezTo>
                <a:cubicBezTo>
                  <a:pt x="531" y="63"/>
                  <a:pt x="533" y="65"/>
                  <a:pt x="534" y="66"/>
                </a:cubicBezTo>
                <a:close/>
                <a:moveTo>
                  <a:pt x="534" y="209"/>
                </a:moveTo>
                <a:cubicBezTo>
                  <a:pt x="534" y="217"/>
                  <a:pt x="534" y="217"/>
                  <a:pt x="534" y="217"/>
                </a:cubicBezTo>
                <a:cubicBezTo>
                  <a:pt x="534" y="215"/>
                  <a:pt x="532" y="213"/>
                  <a:pt x="530" y="211"/>
                </a:cubicBezTo>
                <a:cubicBezTo>
                  <a:pt x="530" y="205"/>
                  <a:pt x="530" y="205"/>
                  <a:pt x="530" y="205"/>
                </a:cubicBezTo>
                <a:cubicBezTo>
                  <a:pt x="531" y="207"/>
                  <a:pt x="533" y="207"/>
                  <a:pt x="534" y="209"/>
                </a:cubicBezTo>
                <a:close/>
                <a:moveTo>
                  <a:pt x="534" y="229"/>
                </a:moveTo>
                <a:cubicBezTo>
                  <a:pt x="534" y="241"/>
                  <a:pt x="534" y="241"/>
                  <a:pt x="534" y="241"/>
                </a:cubicBezTo>
                <a:cubicBezTo>
                  <a:pt x="533" y="241"/>
                  <a:pt x="531" y="241"/>
                  <a:pt x="530" y="240"/>
                </a:cubicBezTo>
                <a:cubicBezTo>
                  <a:pt x="530" y="234"/>
                  <a:pt x="530" y="234"/>
                  <a:pt x="530" y="234"/>
                </a:cubicBezTo>
                <a:cubicBezTo>
                  <a:pt x="531" y="234"/>
                  <a:pt x="531" y="235"/>
                  <a:pt x="532" y="236"/>
                </a:cubicBezTo>
                <a:cubicBezTo>
                  <a:pt x="533" y="233"/>
                  <a:pt x="534" y="231"/>
                  <a:pt x="534" y="229"/>
                </a:cubicBezTo>
                <a:close/>
                <a:moveTo>
                  <a:pt x="534" y="245"/>
                </a:moveTo>
                <a:cubicBezTo>
                  <a:pt x="534" y="252"/>
                  <a:pt x="534" y="252"/>
                  <a:pt x="534" y="252"/>
                </a:cubicBezTo>
                <a:cubicBezTo>
                  <a:pt x="534" y="252"/>
                  <a:pt x="534" y="253"/>
                  <a:pt x="533" y="253"/>
                </a:cubicBezTo>
                <a:cubicBezTo>
                  <a:pt x="534" y="253"/>
                  <a:pt x="534" y="253"/>
                  <a:pt x="534" y="254"/>
                </a:cubicBezTo>
                <a:cubicBezTo>
                  <a:pt x="534" y="258"/>
                  <a:pt x="534" y="258"/>
                  <a:pt x="534" y="258"/>
                </a:cubicBezTo>
                <a:cubicBezTo>
                  <a:pt x="533" y="258"/>
                  <a:pt x="531" y="257"/>
                  <a:pt x="530" y="257"/>
                </a:cubicBezTo>
                <a:cubicBezTo>
                  <a:pt x="530" y="250"/>
                  <a:pt x="530" y="250"/>
                  <a:pt x="530" y="250"/>
                </a:cubicBezTo>
                <a:cubicBezTo>
                  <a:pt x="531" y="249"/>
                  <a:pt x="533" y="247"/>
                  <a:pt x="534" y="245"/>
                </a:cubicBezTo>
                <a:close/>
                <a:moveTo>
                  <a:pt x="534" y="268"/>
                </a:moveTo>
                <a:cubicBezTo>
                  <a:pt x="534" y="272"/>
                  <a:pt x="534" y="272"/>
                  <a:pt x="534" y="272"/>
                </a:cubicBezTo>
                <a:cubicBezTo>
                  <a:pt x="533" y="271"/>
                  <a:pt x="531" y="270"/>
                  <a:pt x="530" y="269"/>
                </a:cubicBezTo>
                <a:cubicBezTo>
                  <a:pt x="530" y="265"/>
                  <a:pt x="530" y="265"/>
                  <a:pt x="530" y="265"/>
                </a:cubicBezTo>
                <a:cubicBezTo>
                  <a:pt x="531" y="266"/>
                  <a:pt x="533" y="267"/>
                  <a:pt x="534" y="268"/>
                </a:cubicBezTo>
                <a:close/>
                <a:moveTo>
                  <a:pt x="534" y="276"/>
                </a:moveTo>
                <a:cubicBezTo>
                  <a:pt x="534" y="281"/>
                  <a:pt x="534" y="281"/>
                  <a:pt x="534" y="281"/>
                </a:cubicBezTo>
                <a:cubicBezTo>
                  <a:pt x="533" y="282"/>
                  <a:pt x="531" y="284"/>
                  <a:pt x="530" y="286"/>
                </a:cubicBezTo>
                <a:cubicBezTo>
                  <a:pt x="530" y="277"/>
                  <a:pt x="530" y="277"/>
                  <a:pt x="530" y="277"/>
                </a:cubicBezTo>
                <a:cubicBezTo>
                  <a:pt x="532" y="277"/>
                  <a:pt x="533" y="277"/>
                  <a:pt x="534" y="276"/>
                </a:cubicBezTo>
                <a:close/>
                <a:moveTo>
                  <a:pt x="534" y="302"/>
                </a:moveTo>
                <a:cubicBezTo>
                  <a:pt x="534" y="314"/>
                  <a:pt x="534" y="314"/>
                  <a:pt x="534" y="314"/>
                </a:cubicBezTo>
                <a:cubicBezTo>
                  <a:pt x="533" y="314"/>
                  <a:pt x="533" y="314"/>
                  <a:pt x="533" y="314"/>
                </a:cubicBezTo>
                <a:cubicBezTo>
                  <a:pt x="533" y="329"/>
                  <a:pt x="533" y="329"/>
                  <a:pt x="531" y="334"/>
                </a:cubicBezTo>
                <a:cubicBezTo>
                  <a:pt x="530" y="334"/>
                  <a:pt x="530" y="334"/>
                  <a:pt x="530" y="334"/>
                </a:cubicBezTo>
                <a:cubicBezTo>
                  <a:pt x="530" y="304"/>
                  <a:pt x="530" y="304"/>
                  <a:pt x="530" y="304"/>
                </a:cubicBezTo>
                <a:cubicBezTo>
                  <a:pt x="531" y="303"/>
                  <a:pt x="533" y="302"/>
                  <a:pt x="534" y="302"/>
                </a:cubicBezTo>
                <a:close/>
                <a:moveTo>
                  <a:pt x="534" y="340"/>
                </a:moveTo>
                <a:cubicBezTo>
                  <a:pt x="534" y="360"/>
                  <a:pt x="534" y="360"/>
                  <a:pt x="534" y="360"/>
                </a:cubicBezTo>
                <a:cubicBezTo>
                  <a:pt x="530" y="360"/>
                  <a:pt x="530" y="360"/>
                  <a:pt x="530" y="360"/>
                </a:cubicBezTo>
                <a:cubicBezTo>
                  <a:pt x="530" y="351"/>
                  <a:pt x="530" y="351"/>
                  <a:pt x="530" y="351"/>
                </a:cubicBezTo>
                <a:cubicBezTo>
                  <a:pt x="531" y="351"/>
                  <a:pt x="531" y="351"/>
                  <a:pt x="531" y="351"/>
                </a:cubicBezTo>
                <a:cubicBezTo>
                  <a:pt x="532" y="348"/>
                  <a:pt x="532" y="345"/>
                  <a:pt x="533" y="342"/>
                </a:cubicBezTo>
                <a:cubicBezTo>
                  <a:pt x="534" y="340"/>
                  <a:pt x="534" y="340"/>
                  <a:pt x="534" y="340"/>
                </a:cubicBezTo>
                <a:close/>
                <a:moveTo>
                  <a:pt x="534" y="361"/>
                </a:moveTo>
                <a:cubicBezTo>
                  <a:pt x="534" y="374"/>
                  <a:pt x="534" y="374"/>
                  <a:pt x="534" y="374"/>
                </a:cubicBezTo>
                <a:cubicBezTo>
                  <a:pt x="533" y="376"/>
                  <a:pt x="531" y="378"/>
                  <a:pt x="530" y="381"/>
                </a:cubicBezTo>
                <a:cubicBezTo>
                  <a:pt x="530" y="381"/>
                  <a:pt x="530" y="381"/>
                  <a:pt x="530" y="381"/>
                </a:cubicBezTo>
                <a:cubicBezTo>
                  <a:pt x="530" y="364"/>
                  <a:pt x="530" y="364"/>
                  <a:pt x="530" y="364"/>
                </a:cubicBezTo>
                <a:cubicBezTo>
                  <a:pt x="531" y="364"/>
                  <a:pt x="533" y="363"/>
                  <a:pt x="534" y="361"/>
                </a:cubicBezTo>
                <a:close/>
                <a:moveTo>
                  <a:pt x="534" y="390"/>
                </a:moveTo>
                <a:cubicBezTo>
                  <a:pt x="534" y="399"/>
                  <a:pt x="534" y="399"/>
                  <a:pt x="534" y="399"/>
                </a:cubicBezTo>
                <a:cubicBezTo>
                  <a:pt x="534" y="396"/>
                  <a:pt x="533" y="396"/>
                  <a:pt x="533" y="394"/>
                </a:cubicBezTo>
                <a:cubicBezTo>
                  <a:pt x="532" y="394"/>
                  <a:pt x="531" y="394"/>
                  <a:pt x="530" y="394"/>
                </a:cubicBezTo>
                <a:cubicBezTo>
                  <a:pt x="530" y="390"/>
                  <a:pt x="530" y="390"/>
                  <a:pt x="530" y="390"/>
                </a:cubicBezTo>
                <a:cubicBezTo>
                  <a:pt x="534" y="390"/>
                  <a:pt x="534" y="390"/>
                  <a:pt x="534" y="390"/>
                </a:cubicBezTo>
                <a:close/>
                <a:moveTo>
                  <a:pt x="534" y="411"/>
                </a:moveTo>
                <a:cubicBezTo>
                  <a:pt x="534" y="414"/>
                  <a:pt x="534" y="414"/>
                  <a:pt x="534" y="414"/>
                </a:cubicBezTo>
                <a:cubicBezTo>
                  <a:pt x="530" y="414"/>
                  <a:pt x="530" y="414"/>
                  <a:pt x="530" y="414"/>
                </a:cubicBezTo>
                <a:cubicBezTo>
                  <a:pt x="530" y="410"/>
                  <a:pt x="530" y="410"/>
                  <a:pt x="530" y="410"/>
                </a:cubicBezTo>
                <a:cubicBezTo>
                  <a:pt x="530" y="410"/>
                  <a:pt x="531" y="411"/>
                  <a:pt x="531" y="411"/>
                </a:cubicBezTo>
                <a:cubicBezTo>
                  <a:pt x="534" y="411"/>
                  <a:pt x="534" y="411"/>
                  <a:pt x="534" y="411"/>
                </a:cubicBezTo>
                <a:close/>
                <a:moveTo>
                  <a:pt x="534" y="421"/>
                </a:moveTo>
                <a:cubicBezTo>
                  <a:pt x="534" y="440"/>
                  <a:pt x="534" y="440"/>
                  <a:pt x="534" y="440"/>
                </a:cubicBezTo>
                <a:cubicBezTo>
                  <a:pt x="533" y="438"/>
                  <a:pt x="532" y="436"/>
                  <a:pt x="531" y="435"/>
                </a:cubicBezTo>
                <a:cubicBezTo>
                  <a:pt x="531" y="430"/>
                  <a:pt x="531" y="427"/>
                  <a:pt x="531" y="423"/>
                </a:cubicBezTo>
                <a:cubicBezTo>
                  <a:pt x="533" y="422"/>
                  <a:pt x="533" y="422"/>
                  <a:pt x="534" y="421"/>
                </a:cubicBezTo>
                <a:close/>
                <a:moveTo>
                  <a:pt x="534" y="452"/>
                </a:moveTo>
                <a:cubicBezTo>
                  <a:pt x="534" y="461"/>
                  <a:pt x="534" y="461"/>
                  <a:pt x="534" y="461"/>
                </a:cubicBezTo>
                <a:cubicBezTo>
                  <a:pt x="533" y="461"/>
                  <a:pt x="531" y="461"/>
                  <a:pt x="530" y="461"/>
                </a:cubicBezTo>
                <a:cubicBezTo>
                  <a:pt x="530" y="451"/>
                  <a:pt x="530" y="451"/>
                  <a:pt x="530" y="451"/>
                </a:cubicBezTo>
                <a:cubicBezTo>
                  <a:pt x="531" y="451"/>
                  <a:pt x="531" y="451"/>
                  <a:pt x="531" y="452"/>
                </a:cubicBezTo>
                <a:cubicBezTo>
                  <a:pt x="534" y="452"/>
                  <a:pt x="534" y="452"/>
                  <a:pt x="534" y="452"/>
                </a:cubicBezTo>
                <a:close/>
                <a:moveTo>
                  <a:pt x="534" y="466"/>
                </a:moveTo>
                <a:cubicBezTo>
                  <a:pt x="534" y="476"/>
                  <a:pt x="534" y="476"/>
                  <a:pt x="534" y="476"/>
                </a:cubicBezTo>
                <a:cubicBezTo>
                  <a:pt x="533" y="476"/>
                  <a:pt x="531" y="477"/>
                  <a:pt x="530" y="477"/>
                </a:cubicBezTo>
                <a:cubicBezTo>
                  <a:pt x="530" y="467"/>
                  <a:pt x="530" y="467"/>
                  <a:pt x="530" y="467"/>
                </a:cubicBezTo>
                <a:cubicBezTo>
                  <a:pt x="532" y="467"/>
                  <a:pt x="533" y="466"/>
                  <a:pt x="534" y="466"/>
                </a:cubicBezTo>
                <a:close/>
                <a:moveTo>
                  <a:pt x="534" y="522"/>
                </a:moveTo>
                <a:cubicBezTo>
                  <a:pt x="534" y="534"/>
                  <a:pt x="534" y="534"/>
                  <a:pt x="534" y="534"/>
                </a:cubicBezTo>
                <a:cubicBezTo>
                  <a:pt x="533" y="537"/>
                  <a:pt x="531" y="539"/>
                  <a:pt x="530" y="541"/>
                </a:cubicBezTo>
                <a:cubicBezTo>
                  <a:pt x="530" y="533"/>
                  <a:pt x="530" y="533"/>
                  <a:pt x="530" y="533"/>
                </a:cubicBezTo>
                <a:cubicBezTo>
                  <a:pt x="531" y="531"/>
                  <a:pt x="532" y="530"/>
                  <a:pt x="533" y="528"/>
                </a:cubicBezTo>
                <a:cubicBezTo>
                  <a:pt x="532" y="526"/>
                  <a:pt x="531" y="524"/>
                  <a:pt x="530" y="523"/>
                </a:cubicBezTo>
                <a:cubicBezTo>
                  <a:pt x="530" y="518"/>
                  <a:pt x="530" y="518"/>
                  <a:pt x="530" y="518"/>
                </a:cubicBezTo>
                <a:cubicBezTo>
                  <a:pt x="534" y="522"/>
                  <a:pt x="534" y="522"/>
                  <a:pt x="534" y="522"/>
                </a:cubicBezTo>
                <a:close/>
                <a:moveTo>
                  <a:pt x="534" y="550"/>
                </a:moveTo>
                <a:cubicBezTo>
                  <a:pt x="534" y="557"/>
                  <a:pt x="534" y="557"/>
                  <a:pt x="534" y="557"/>
                </a:cubicBezTo>
                <a:cubicBezTo>
                  <a:pt x="530" y="553"/>
                  <a:pt x="530" y="553"/>
                  <a:pt x="530" y="553"/>
                </a:cubicBezTo>
                <a:cubicBezTo>
                  <a:pt x="530" y="547"/>
                  <a:pt x="530" y="547"/>
                  <a:pt x="530" y="547"/>
                </a:cubicBezTo>
                <a:cubicBezTo>
                  <a:pt x="531" y="548"/>
                  <a:pt x="531" y="550"/>
                  <a:pt x="532" y="551"/>
                </a:cubicBezTo>
                <a:cubicBezTo>
                  <a:pt x="533" y="550"/>
                  <a:pt x="534" y="550"/>
                  <a:pt x="534" y="550"/>
                </a:cubicBezTo>
                <a:close/>
                <a:moveTo>
                  <a:pt x="534" y="560"/>
                </a:moveTo>
                <a:cubicBezTo>
                  <a:pt x="534" y="572"/>
                  <a:pt x="534" y="572"/>
                  <a:pt x="534" y="572"/>
                </a:cubicBezTo>
                <a:cubicBezTo>
                  <a:pt x="533" y="571"/>
                  <a:pt x="531" y="571"/>
                  <a:pt x="530" y="572"/>
                </a:cubicBezTo>
                <a:cubicBezTo>
                  <a:pt x="530" y="566"/>
                  <a:pt x="530" y="566"/>
                  <a:pt x="530" y="566"/>
                </a:cubicBezTo>
                <a:cubicBezTo>
                  <a:pt x="531" y="565"/>
                  <a:pt x="531" y="565"/>
                  <a:pt x="531" y="565"/>
                </a:cubicBezTo>
                <a:cubicBezTo>
                  <a:pt x="532" y="563"/>
                  <a:pt x="532" y="562"/>
                  <a:pt x="534" y="560"/>
                </a:cubicBezTo>
                <a:close/>
                <a:moveTo>
                  <a:pt x="534" y="583"/>
                </a:moveTo>
                <a:cubicBezTo>
                  <a:pt x="534" y="596"/>
                  <a:pt x="534" y="596"/>
                  <a:pt x="534" y="596"/>
                </a:cubicBezTo>
                <a:cubicBezTo>
                  <a:pt x="533" y="597"/>
                  <a:pt x="531" y="598"/>
                  <a:pt x="530" y="599"/>
                </a:cubicBezTo>
                <a:cubicBezTo>
                  <a:pt x="530" y="592"/>
                  <a:pt x="530" y="592"/>
                  <a:pt x="530" y="592"/>
                </a:cubicBezTo>
                <a:cubicBezTo>
                  <a:pt x="531" y="591"/>
                  <a:pt x="532" y="590"/>
                  <a:pt x="533" y="589"/>
                </a:cubicBezTo>
                <a:cubicBezTo>
                  <a:pt x="532" y="589"/>
                  <a:pt x="531" y="588"/>
                  <a:pt x="530" y="588"/>
                </a:cubicBezTo>
                <a:cubicBezTo>
                  <a:pt x="530" y="581"/>
                  <a:pt x="530" y="581"/>
                  <a:pt x="530" y="581"/>
                </a:cubicBezTo>
                <a:cubicBezTo>
                  <a:pt x="534" y="583"/>
                  <a:pt x="534" y="583"/>
                  <a:pt x="534" y="583"/>
                </a:cubicBezTo>
                <a:close/>
                <a:moveTo>
                  <a:pt x="534" y="721"/>
                </a:moveTo>
                <a:cubicBezTo>
                  <a:pt x="534" y="729"/>
                  <a:pt x="534" y="729"/>
                  <a:pt x="534" y="729"/>
                </a:cubicBezTo>
                <a:cubicBezTo>
                  <a:pt x="533" y="729"/>
                  <a:pt x="531" y="730"/>
                  <a:pt x="530" y="730"/>
                </a:cubicBezTo>
                <a:cubicBezTo>
                  <a:pt x="530" y="723"/>
                  <a:pt x="530" y="723"/>
                  <a:pt x="530" y="723"/>
                </a:cubicBezTo>
                <a:cubicBezTo>
                  <a:pt x="531" y="722"/>
                  <a:pt x="533" y="722"/>
                  <a:pt x="534" y="721"/>
                </a:cubicBezTo>
                <a:close/>
                <a:moveTo>
                  <a:pt x="534" y="745"/>
                </a:moveTo>
                <a:cubicBezTo>
                  <a:pt x="534" y="756"/>
                  <a:pt x="534" y="756"/>
                  <a:pt x="534" y="756"/>
                </a:cubicBezTo>
                <a:cubicBezTo>
                  <a:pt x="533" y="755"/>
                  <a:pt x="531" y="754"/>
                  <a:pt x="530" y="753"/>
                </a:cubicBezTo>
                <a:cubicBezTo>
                  <a:pt x="530" y="742"/>
                  <a:pt x="530" y="742"/>
                  <a:pt x="530" y="742"/>
                </a:cubicBezTo>
                <a:cubicBezTo>
                  <a:pt x="531" y="743"/>
                  <a:pt x="533" y="744"/>
                  <a:pt x="534" y="745"/>
                </a:cubicBezTo>
                <a:close/>
                <a:moveTo>
                  <a:pt x="522" y="21"/>
                </a:moveTo>
                <a:cubicBezTo>
                  <a:pt x="524" y="22"/>
                  <a:pt x="527" y="23"/>
                  <a:pt x="530" y="23"/>
                </a:cubicBezTo>
                <a:cubicBezTo>
                  <a:pt x="530" y="32"/>
                  <a:pt x="530" y="32"/>
                  <a:pt x="530" y="32"/>
                </a:cubicBezTo>
                <a:cubicBezTo>
                  <a:pt x="528" y="31"/>
                  <a:pt x="525" y="30"/>
                  <a:pt x="522" y="29"/>
                </a:cubicBezTo>
                <a:cubicBezTo>
                  <a:pt x="522" y="21"/>
                  <a:pt x="522" y="21"/>
                  <a:pt x="522" y="21"/>
                </a:cubicBezTo>
                <a:close/>
                <a:moveTo>
                  <a:pt x="530" y="771"/>
                </a:moveTo>
                <a:cubicBezTo>
                  <a:pt x="527" y="772"/>
                  <a:pt x="524" y="773"/>
                  <a:pt x="522" y="774"/>
                </a:cubicBezTo>
                <a:cubicBezTo>
                  <a:pt x="522" y="764"/>
                  <a:pt x="522" y="764"/>
                  <a:pt x="522" y="764"/>
                </a:cubicBezTo>
                <a:cubicBezTo>
                  <a:pt x="524" y="764"/>
                  <a:pt x="527" y="763"/>
                  <a:pt x="530" y="763"/>
                </a:cubicBezTo>
                <a:cubicBezTo>
                  <a:pt x="530" y="771"/>
                  <a:pt x="530" y="771"/>
                  <a:pt x="530" y="771"/>
                </a:cubicBezTo>
                <a:close/>
                <a:moveTo>
                  <a:pt x="530" y="62"/>
                </a:moveTo>
                <a:cubicBezTo>
                  <a:pt x="530" y="72"/>
                  <a:pt x="530" y="72"/>
                  <a:pt x="530" y="72"/>
                </a:cubicBezTo>
                <a:cubicBezTo>
                  <a:pt x="527" y="71"/>
                  <a:pt x="524" y="70"/>
                  <a:pt x="522" y="69"/>
                </a:cubicBezTo>
                <a:cubicBezTo>
                  <a:pt x="522" y="33"/>
                  <a:pt x="522" y="33"/>
                  <a:pt x="522" y="33"/>
                </a:cubicBezTo>
                <a:cubicBezTo>
                  <a:pt x="522" y="35"/>
                  <a:pt x="523" y="41"/>
                  <a:pt x="526" y="53"/>
                </a:cubicBezTo>
                <a:cubicBezTo>
                  <a:pt x="527" y="57"/>
                  <a:pt x="529" y="60"/>
                  <a:pt x="530" y="62"/>
                </a:cubicBezTo>
                <a:close/>
                <a:moveTo>
                  <a:pt x="530" y="205"/>
                </a:moveTo>
                <a:cubicBezTo>
                  <a:pt x="530" y="211"/>
                  <a:pt x="530" y="211"/>
                  <a:pt x="530" y="211"/>
                </a:cubicBezTo>
                <a:cubicBezTo>
                  <a:pt x="529" y="211"/>
                  <a:pt x="528" y="210"/>
                  <a:pt x="526" y="209"/>
                </a:cubicBezTo>
                <a:cubicBezTo>
                  <a:pt x="526" y="216"/>
                  <a:pt x="526" y="223"/>
                  <a:pt x="526" y="230"/>
                </a:cubicBezTo>
                <a:cubicBezTo>
                  <a:pt x="527" y="231"/>
                  <a:pt x="529" y="232"/>
                  <a:pt x="530" y="234"/>
                </a:cubicBezTo>
                <a:cubicBezTo>
                  <a:pt x="530" y="240"/>
                  <a:pt x="530" y="240"/>
                  <a:pt x="530" y="240"/>
                </a:cubicBezTo>
                <a:cubicBezTo>
                  <a:pt x="530" y="240"/>
                  <a:pt x="530" y="240"/>
                  <a:pt x="530" y="240"/>
                </a:cubicBezTo>
                <a:cubicBezTo>
                  <a:pt x="527" y="238"/>
                  <a:pt x="524" y="235"/>
                  <a:pt x="522" y="233"/>
                </a:cubicBezTo>
                <a:cubicBezTo>
                  <a:pt x="522" y="200"/>
                  <a:pt x="522" y="200"/>
                  <a:pt x="522" y="200"/>
                </a:cubicBezTo>
                <a:cubicBezTo>
                  <a:pt x="524" y="202"/>
                  <a:pt x="527" y="204"/>
                  <a:pt x="530" y="205"/>
                </a:cubicBezTo>
                <a:close/>
                <a:moveTo>
                  <a:pt x="530" y="250"/>
                </a:moveTo>
                <a:cubicBezTo>
                  <a:pt x="530" y="257"/>
                  <a:pt x="530" y="257"/>
                  <a:pt x="530" y="257"/>
                </a:cubicBezTo>
                <a:cubicBezTo>
                  <a:pt x="527" y="257"/>
                  <a:pt x="526" y="258"/>
                  <a:pt x="526" y="262"/>
                </a:cubicBezTo>
                <a:cubicBezTo>
                  <a:pt x="530" y="265"/>
                  <a:pt x="530" y="265"/>
                  <a:pt x="530" y="265"/>
                </a:cubicBezTo>
                <a:cubicBezTo>
                  <a:pt x="530" y="269"/>
                  <a:pt x="530" y="269"/>
                  <a:pt x="530" y="269"/>
                </a:cubicBezTo>
                <a:cubicBezTo>
                  <a:pt x="527" y="267"/>
                  <a:pt x="524" y="266"/>
                  <a:pt x="522" y="266"/>
                </a:cubicBezTo>
                <a:cubicBezTo>
                  <a:pt x="522" y="259"/>
                  <a:pt x="522" y="259"/>
                  <a:pt x="522" y="259"/>
                </a:cubicBezTo>
                <a:cubicBezTo>
                  <a:pt x="524" y="256"/>
                  <a:pt x="527" y="253"/>
                  <a:pt x="530" y="250"/>
                </a:cubicBezTo>
                <a:close/>
                <a:moveTo>
                  <a:pt x="530" y="277"/>
                </a:moveTo>
                <a:cubicBezTo>
                  <a:pt x="530" y="286"/>
                  <a:pt x="530" y="286"/>
                  <a:pt x="530" y="286"/>
                </a:cubicBezTo>
                <a:cubicBezTo>
                  <a:pt x="527" y="289"/>
                  <a:pt x="524" y="293"/>
                  <a:pt x="522" y="296"/>
                </a:cubicBezTo>
                <a:cubicBezTo>
                  <a:pt x="522" y="286"/>
                  <a:pt x="522" y="286"/>
                  <a:pt x="522" y="286"/>
                </a:cubicBezTo>
                <a:cubicBezTo>
                  <a:pt x="523" y="285"/>
                  <a:pt x="525" y="285"/>
                  <a:pt x="527" y="284"/>
                </a:cubicBezTo>
                <a:cubicBezTo>
                  <a:pt x="527" y="283"/>
                  <a:pt x="527" y="282"/>
                  <a:pt x="528" y="282"/>
                </a:cubicBezTo>
                <a:cubicBezTo>
                  <a:pt x="527" y="281"/>
                  <a:pt x="524" y="280"/>
                  <a:pt x="522" y="278"/>
                </a:cubicBezTo>
                <a:cubicBezTo>
                  <a:pt x="522" y="274"/>
                  <a:pt x="522" y="274"/>
                  <a:pt x="522" y="274"/>
                </a:cubicBezTo>
                <a:cubicBezTo>
                  <a:pt x="523" y="275"/>
                  <a:pt x="525" y="277"/>
                  <a:pt x="527" y="278"/>
                </a:cubicBezTo>
                <a:cubicBezTo>
                  <a:pt x="528" y="278"/>
                  <a:pt x="529" y="278"/>
                  <a:pt x="530" y="277"/>
                </a:cubicBezTo>
                <a:close/>
                <a:moveTo>
                  <a:pt x="530" y="304"/>
                </a:moveTo>
                <a:cubicBezTo>
                  <a:pt x="530" y="334"/>
                  <a:pt x="530" y="334"/>
                  <a:pt x="530" y="334"/>
                </a:cubicBezTo>
                <a:cubicBezTo>
                  <a:pt x="527" y="336"/>
                  <a:pt x="524" y="338"/>
                  <a:pt x="522" y="339"/>
                </a:cubicBezTo>
                <a:cubicBezTo>
                  <a:pt x="522" y="328"/>
                  <a:pt x="522" y="328"/>
                  <a:pt x="522" y="328"/>
                </a:cubicBezTo>
                <a:cubicBezTo>
                  <a:pt x="523" y="328"/>
                  <a:pt x="524" y="328"/>
                  <a:pt x="525" y="327"/>
                </a:cubicBezTo>
                <a:cubicBezTo>
                  <a:pt x="526" y="320"/>
                  <a:pt x="520" y="318"/>
                  <a:pt x="522" y="311"/>
                </a:cubicBezTo>
                <a:cubicBezTo>
                  <a:pt x="524" y="309"/>
                  <a:pt x="527" y="306"/>
                  <a:pt x="530" y="304"/>
                </a:cubicBezTo>
                <a:close/>
                <a:moveTo>
                  <a:pt x="530" y="351"/>
                </a:moveTo>
                <a:cubicBezTo>
                  <a:pt x="530" y="360"/>
                  <a:pt x="530" y="360"/>
                  <a:pt x="530" y="360"/>
                </a:cubicBezTo>
                <a:cubicBezTo>
                  <a:pt x="524" y="360"/>
                  <a:pt x="524" y="360"/>
                  <a:pt x="524" y="360"/>
                </a:cubicBezTo>
                <a:cubicBezTo>
                  <a:pt x="524" y="362"/>
                  <a:pt x="524" y="363"/>
                  <a:pt x="524" y="365"/>
                </a:cubicBezTo>
                <a:cubicBezTo>
                  <a:pt x="527" y="365"/>
                  <a:pt x="529" y="365"/>
                  <a:pt x="530" y="364"/>
                </a:cubicBezTo>
                <a:cubicBezTo>
                  <a:pt x="530" y="381"/>
                  <a:pt x="530" y="381"/>
                  <a:pt x="530" y="381"/>
                </a:cubicBezTo>
                <a:cubicBezTo>
                  <a:pt x="528" y="381"/>
                  <a:pt x="526" y="381"/>
                  <a:pt x="524" y="382"/>
                </a:cubicBezTo>
                <a:cubicBezTo>
                  <a:pt x="523" y="380"/>
                  <a:pt x="522" y="378"/>
                  <a:pt x="522" y="377"/>
                </a:cubicBezTo>
                <a:cubicBezTo>
                  <a:pt x="522" y="351"/>
                  <a:pt x="522" y="351"/>
                  <a:pt x="522" y="351"/>
                </a:cubicBezTo>
                <a:cubicBezTo>
                  <a:pt x="524" y="351"/>
                  <a:pt x="528" y="351"/>
                  <a:pt x="530" y="351"/>
                </a:cubicBezTo>
                <a:close/>
                <a:moveTo>
                  <a:pt x="530" y="390"/>
                </a:moveTo>
                <a:cubicBezTo>
                  <a:pt x="530" y="394"/>
                  <a:pt x="530" y="394"/>
                  <a:pt x="530" y="394"/>
                </a:cubicBezTo>
                <a:cubicBezTo>
                  <a:pt x="529" y="394"/>
                  <a:pt x="527" y="393"/>
                  <a:pt x="525" y="393"/>
                </a:cubicBezTo>
                <a:cubicBezTo>
                  <a:pt x="527" y="399"/>
                  <a:pt x="526" y="406"/>
                  <a:pt x="530" y="410"/>
                </a:cubicBezTo>
                <a:cubicBezTo>
                  <a:pt x="530" y="414"/>
                  <a:pt x="530" y="414"/>
                  <a:pt x="530" y="414"/>
                </a:cubicBezTo>
                <a:cubicBezTo>
                  <a:pt x="522" y="414"/>
                  <a:pt x="522" y="414"/>
                  <a:pt x="522" y="414"/>
                </a:cubicBezTo>
                <a:cubicBezTo>
                  <a:pt x="522" y="411"/>
                  <a:pt x="522" y="411"/>
                  <a:pt x="522" y="411"/>
                </a:cubicBezTo>
                <a:cubicBezTo>
                  <a:pt x="524" y="411"/>
                  <a:pt x="524" y="411"/>
                  <a:pt x="524" y="411"/>
                </a:cubicBezTo>
                <a:cubicBezTo>
                  <a:pt x="523" y="405"/>
                  <a:pt x="523" y="401"/>
                  <a:pt x="522" y="398"/>
                </a:cubicBezTo>
                <a:cubicBezTo>
                  <a:pt x="522" y="390"/>
                  <a:pt x="522" y="390"/>
                  <a:pt x="522" y="390"/>
                </a:cubicBezTo>
                <a:cubicBezTo>
                  <a:pt x="530" y="390"/>
                  <a:pt x="530" y="390"/>
                  <a:pt x="530" y="390"/>
                </a:cubicBezTo>
                <a:close/>
                <a:moveTo>
                  <a:pt x="530" y="451"/>
                </a:moveTo>
                <a:cubicBezTo>
                  <a:pt x="530" y="461"/>
                  <a:pt x="530" y="461"/>
                  <a:pt x="530" y="461"/>
                </a:cubicBezTo>
                <a:cubicBezTo>
                  <a:pt x="527" y="460"/>
                  <a:pt x="524" y="460"/>
                  <a:pt x="522" y="459"/>
                </a:cubicBezTo>
                <a:cubicBezTo>
                  <a:pt x="522" y="446"/>
                  <a:pt x="522" y="446"/>
                  <a:pt x="522" y="446"/>
                </a:cubicBezTo>
                <a:cubicBezTo>
                  <a:pt x="525" y="447"/>
                  <a:pt x="528" y="449"/>
                  <a:pt x="530" y="451"/>
                </a:cubicBezTo>
                <a:close/>
                <a:moveTo>
                  <a:pt x="530" y="467"/>
                </a:moveTo>
                <a:cubicBezTo>
                  <a:pt x="530" y="477"/>
                  <a:pt x="530" y="477"/>
                  <a:pt x="530" y="477"/>
                </a:cubicBezTo>
                <a:cubicBezTo>
                  <a:pt x="527" y="478"/>
                  <a:pt x="524" y="479"/>
                  <a:pt x="522" y="480"/>
                </a:cubicBezTo>
                <a:cubicBezTo>
                  <a:pt x="522" y="469"/>
                  <a:pt x="522" y="469"/>
                  <a:pt x="522" y="469"/>
                </a:cubicBezTo>
                <a:cubicBezTo>
                  <a:pt x="524" y="468"/>
                  <a:pt x="527" y="467"/>
                  <a:pt x="530" y="467"/>
                </a:cubicBezTo>
                <a:close/>
                <a:moveTo>
                  <a:pt x="530" y="518"/>
                </a:moveTo>
                <a:cubicBezTo>
                  <a:pt x="530" y="523"/>
                  <a:pt x="530" y="523"/>
                  <a:pt x="530" y="523"/>
                </a:cubicBezTo>
                <a:cubicBezTo>
                  <a:pt x="529" y="522"/>
                  <a:pt x="529" y="522"/>
                  <a:pt x="528" y="522"/>
                </a:cubicBezTo>
                <a:cubicBezTo>
                  <a:pt x="526" y="526"/>
                  <a:pt x="523" y="529"/>
                  <a:pt x="522" y="533"/>
                </a:cubicBezTo>
                <a:cubicBezTo>
                  <a:pt x="522" y="525"/>
                  <a:pt x="522" y="525"/>
                  <a:pt x="522" y="525"/>
                </a:cubicBezTo>
                <a:cubicBezTo>
                  <a:pt x="523" y="522"/>
                  <a:pt x="524" y="519"/>
                  <a:pt x="522" y="515"/>
                </a:cubicBezTo>
                <a:cubicBezTo>
                  <a:pt x="522" y="509"/>
                  <a:pt x="522" y="509"/>
                  <a:pt x="522" y="509"/>
                </a:cubicBezTo>
                <a:cubicBezTo>
                  <a:pt x="530" y="518"/>
                  <a:pt x="530" y="518"/>
                  <a:pt x="530" y="518"/>
                </a:cubicBezTo>
                <a:close/>
                <a:moveTo>
                  <a:pt x="530" y="533"/>
                </a:moveTo>
                <a:cubicBezTo>
                  <a:pt x="530" y="541"/>
                  <a:pt x="530" y="541"/>
                  <a:pt x="530" y="541"/>
                </a:cubicBezTo>
                <a:cubicBezTo>
                  <a:pt x="529" y="543"/>
                  <a:pt x="529" y="545"/>
                  <a:pt x="530" y="547"/>
                </a:cubicBezTo>
                <a:cubicBezTo>
                  <a:pt x="530" y="553"/>
                  <a:pt x="530" y="553"/>
                  <a:pt x="530" y="553"/>
                </a:cubicBezTo>
                <a:cubicBezTo>
                  <a:pt x="522" y="544"/>
                  <a:pt x="522" y="544"/>
                  <a:pt x="522" y="544"/>
                </a:cubicBezTo>
                <a:cubicBezTo>
                  <a:pt x="522" y="539"/>
                  <a:pt x="522" y="539"/>
                  <a:pt x="522" y="539"/>
                </a:cubicBezTo>
                <a:cubicBezTo>
                  <a:pt x="522" y="541"/>
                  <a:pt x="523" y="542"/>
                  <a:pt x="524" y="543"/>
                </a:cubicBezTo>
                <a:cubicBezTo>
                  <a:pt x="526" y="539"/>
                  <a:pt x="528" y="536"/>
                  <a:pt x="530" y="533"/>
                </a:cubicBezTo>
                <a:close/>
                <a:moveTo>
                  <a:pt x="530" y="566"/>
                </a:moveTo>
                <a:cubicBezTo>
                  <a:pt x="530" y="572"/>
                  <a:pt x="530" y="572"/>
                  <a:pt x="530" y="572"/>
                </a:cubicBezTo>
                <a:cubicBezTo>
                  <a:pt x="527" y="572"/>
                  <a:pt x="524" y="574"/>
                  <a:pt x="522" y="578"/>
                </a:cubicBezTo>
                <a:cubicBezTo>
                  <a:pt x="524" y="579"/>
                  <a:pt x="527" y="580"/>
                  <a:pt x="530" y="581"/>
                </a:cubicBezTo>
                <a:cubicBezTo>
                  <a:pt x="530" y="588"/>
                  <a:pt x="530" y="588"/>
                  <a:pt x="530" y="588"/>
                </a:cubicBezTo>
                <a:cubicBezTo>
                  <a:pt x="527" y="586"/>
                  <a:pt x="525" y="586"/>
                  <a:pt x="522" y="584"/>
                </a:cubicBezTo>
                <a:cubicBezTo>
                  <a:pt x="522" y="569"/>
                  <a:pt x="522" y="569"/>
                  <a:pt x="522" y="569"/>
                </a:cubicBezTo>
                <a:cubicBezTo>
                  <a:pt x="522" y="569"/>
                  <a:pt x="522" y="569"/>
                  <a:pt x="522" y="569"/>
                </a:cubicBezTo>
                <a:cubicBezTo>
                  <a:pt x="524" y="568"/>
                  <a:pt x="527" y="567"/>
                  <a:pt x="530" y="566"/>
                </a:cubicBezTo>
                <a:close/>
                <a:moveTo>
                  <a:pt x="530" y="592"/>
                </a:moveTo>
                <a:cubicBezTo>
                  <a:pt x="530" y="599"/>
                  <a:pt x="530" y="599"/>
                  <a:pt x="530" y="599"/>
                </a:cubicBezTo>
                <a:cubicBezTo>
                  <a:pt x="527" y="601"/>
                  <a:pt x="524" y="603"/>
                  <a:pt x="522" y="605"/>
                </a:cubicBezTo>
                <a:cubicBezTo>
                  <a:pt x="522" y="595"/>
                  <a:pt x="522" y="595"/>
                  <a:pt x="522" y="595"/>
                </a:cubicBezTo>
                <a:cubicBezTo>
                  <a:pt x="525" y="594"/>
                  <a:pt x="527" y="594"/>
                  <a:pt x="530" y="592"/>
                </a:cubicBezTo>
                <a:close/>
                <a:moveTo>
                  <a:pt x="530" y="723"/>
                </a:moveTo>
                <a:cubicBezTo>
                  <a:pt x="530" y="730"/>
                  <a:pt x="530" y="730"/>
                  <a:pt x="530" y="730"/>
                </a:cubicBezTo>
                <a:cubicBezTo>
                  <a:pt x="527" y="731"/>
                  <a:pt x="524" y="732"/>
                  <a:pt x="522" y="735"/>
                </a:cubicBezTo>
                <a:cubicBezTo>
                  <a:pt x="524" y="737"/>
                  <a:pt x="527" y="740"/>
                  <a:pt x="530" y="742"/>
                </a:cubicBezTo>
                <a:cubicBezTo>
                  <a:pt x="530" y="753"/>
                  <a:pt x="530" y="753"/>
                  <a:pt x="530" y="753"/>
                </a:cubicBezTo>
                <a:cubicBezTo>
                  <a:pt x="527" y="750"/>
                  <a:pt x="524" y="748"/>
                  <a:pt x="522" y="746"/>
                </a:cubicBezTo>
                <a:cubicBezTo>
                  <a:pt x="522" y="726"/>
                  <a:pt x="522" y="726"/>
                  <a:pt x="522" y="726"/>
                </a:cubicBezTo>
                <a:cubicBezTo>
                  <a:pt x="524" y="725"/>
                  <a:pt x="527" y="723"/>
                  <a:pt x="530" y="723"/>
                </a:cubicBezTo>
                <a:close/>
                <a:moveTo>
                  <a:pt x="515" y="19"/>
                </a:moveTo>
                <a:cubicBezTo>
                  <a:pt x="517" y="20"/>
                  <a:pt x="519" y="20"/>
                  <a:pt x="522" y="21"/>
                </a:cubicBezTo>
                <a:cubicBezTo>
                  <a:pt x="522" y="29"/>
                  <a:pt x="522" y="29"/>
                  <a:pt x="522" y="29"/>
                </a:cubicBezTo>
                <a:cubicBezTo>
                  <a:pt x="521" y="29"/>
                  <a:pt x="521" y="29"/>
                  <a:pt x="521" y="29"/>
                </a:cubicBezTo>
                <a:cubicBezTo>
                  <a:pt x="521" y="30"/>
                  <a:pt x="521" y="30"/>
                  <a:pt x="522" y="33"/>
                </a:cubicBezTo>
                <a:cubicBezTo>
                  <a:pt x="522" y="69"/>
                  <a:pt x="522" y="69"/>
                  <a:pt x="522" y="69"/>
                </a:cubicBezTo>
                <a:cubicBezTo>
                  <a:pt x="519" y="68"/>
                  <a:pt x="517" y="67"/>
                  <a:pt x="515" y="66"/>
                </a:cubicBezTo>
                <a:cubicBezTo>
                  <a:pt x="515" y="59"/>
                  <a:pt x="515" y="59"/>
                  <a:pt x="515" y="59"/>
                </a:cubicBezTo>
                <a:cubicBezTo>
                  <a:pt x="515" y="59"/>
                  <a:pt x="516" y="59"/>
                  <a:pt x="516" y="59"/>
                </a:cubicBezTo>
                <a:cubicBezTo>
                  <a:pt x="516" y="59"/>
                  <a:pt x="517" y="58"/>
                  <a:pt x="518" y="58"/>
                </a:cubicBezTo>
                <a:cubicBezTo>
                  <a:pt x="517" y="55"/>
                  <a:pt x="516" y="54"/>
                  <a:pt x="515" y="43"/>
                </a:cubicBezTo>
                <a:cubicBezTo>
                  <a:pt x="515" y="19"/>
                  <a:pt x="515" y="19"/>
                  <a:pt x="515" y="19"/>
                </a:cubicBezTo>
                <a:close/>
                <a:moveTo>
                  <a:pt x="522" y="774"/>
                </a:moveTo>
                <a:cubicBezTo>
                  <a:pt x="519" y="775"/>
                  <a:pt x="517" y="775"/>
                  <a:pt x="515" y="776"/>
                </a:cubicBezTo>
                <a:cubicBezTo>
                  <a:pt x="515" y="764"/>
                  <a:pt x="515" y="764"/>
                  <a:pt x="515" y="764"/>
                </a:cubicBezTo>
                <a:cubicBezTo>
                  <a:pt x="515" y="764"/>
                  <a:pt x="516" y="765"/>
                  <a:pt x="516" y="765"/>
                </a:cubicBezTo>
                <a:cubicBezTo>
                  <a:pt x="518" y="765"/>
                  <a:pt x="520" y="765"/>
                  <a:pt x="522" y="764"/>
                </a:cubicBezTo>
                <a:cubicBezTo>
                  <a:pt x="522" y="774"/>
                  <a:pt x="522" y="774"/>
                  <a:pt x="522" y="774"/>
                </a:cubicBezTo>
                <a:close/>
                <a:moveTo>
                  <a:pt x="522" y="200"/>
                </a:moveTo>
                <a:cubicBezTo>
                  <a:pt x="522" y="233"/>
                  <a:pt x="522" y="233"/>
                  <a:pt x="522" y="233"/>
                </a:cubicBezTo>
                <a:cubicBezTo>
                  <a:pt x="519" y="231"/>
                  <a:pt x="517" y="229"/>
                  <a:pt x="515" y="228"/>
                </a:cubicBezTo>
                <a:cubicBezTo>
                  <a:pt x="515" y="223"/>
                  <a:pt x="515" y="223"/>
                  <a:pt x="515" y="223"/>
                </a:cubicBezTo>
                <a:cubicBezTo>
                  <a:pt x="515" y="223"/>
                  <a:pt x="516" y="224"/>
                  <a:pt x="516" y="224"/>
                </a:cubicBezTo>
                <a:cubicBezTo>
                  <a:pt x="517" y="224"/>
                  <a:pt x="517" y="224"/>
                  <a:pt x="518" y="224"/>
                </a:cubicBezTo>
                <a:cubicBezTo>
                  <a:pt x="518" y="214"/>
                  <a:pt x="521" y="206"/>
                  <a:pt x="515" y="202"/>
                </a:cubicBezTo>
                <a:cubicBezTo>
                  <a:pt x="515" y="196"/>
                  <a:pt x="515" y="196"/>
                  <a:pt x="515" y="196"/>
                </a:cubicBezTo>
                <a:cubicBezTo>
                  <a:pt x="517" y="197"/>
                  <a:pt x="519" y="199"/>
                  <a:pt x="522" y="200"/>
                </a:cubicBezTo>
                <a:close/>
                <a:moveTo>
                  <a:pt x="522" y="259"/>
                </a:moveTo>
                <a:cubicBezTo>
                  <a:pt x="522" y="266"/>
                  <a:pt x="522" y="266"/>
                  <a:pt x="522" y="266"/>
                </a:cubicBezTo>
                <a:cubicBezTo>
                  <a:pt x="520" y="266"/>
                  <a:pt x="518" y="267"/>
                  <a:pt x="516" y="270"/>
                </a:cubicBezTo>
                <a:cubicBezTo>
                  <a:pt x="518" y="271"/>
                  <a:pt x="520" y="273"/>
                  <a:pt x="522" y="274"/>
                </a:cubicBezTo>
                <a:cubicBezTo>
                  <a:pt x="522" y="278"/>
                  <a:pt x="522" y="278"/>
                  <a:pt x="522" y="278"/>
                </a:cubicBezTo>
                <a:cubicBezTo>
                  <a:pt x="519" y="277"/>
                  <a:pt x="517" y="276"/>
                  <a:pt x="515" y="275"/>
                </a:cubicBezTo>
                <a:cubicBezTo>
                  <a:pt x="515" y="266"/>
                  <a:pt x="515" y="266"/>
                  <a:pt x="515" y="266"/>
                </a:cubicBezTo>
                <a:cubicBezTo>
                  <a:pt x="517" y="264"/>
                  <a:pt x="519" y="262"/>
                  <a:pt x="522" y="259"/>
                </a:cubicBezTo>
                <a:close/>
                <a:moveTo>
                  <a:pt x="522" y="286"/>
                </a:moveTo>
                <a:cubicBezTo>
                  <a:pt x="522" y="296"/>
                  <a:pt x="522" y="296"/>
                  <a:pt x="522" y="296"/>
                </a:cubicBezTo>
                <a:cubicBezTo>
                  <a:pt x="519" y="298"/>
                  <a:pt x="517" y="300"/>
                  <a:pt x="515" y="303"/>
                </a:cubicBezTo>
                <a:cubicBezTo>
                  <a:pt x="515" y="294"/>
                  <a:pt x="515" y="294"/>
                  <a:pt x="515" y="294"/>
                </a:cubicBezTo>
                <a:cubicBezTo>
                  <a:pt x="516" y="294"/>
                  <a:pt x="517" y="293"/>
                  <a:pt x="519" y="291"/>
                </a:cubicBezTo>
                <a:cubicBezTo>
                  <a:pt x="518" y="291"/>
                  <a:pt x="516" y="289"/>
                  <a:pt x="515" y="288"/>
                </a:cubicBezTo>
                <a:cubicBezTo>
                  <a:pt x="515" y="284"/>
                  <a:pt x="515" y="284"/>
                  <a:pt x="515" y="284"/>
                </a:cubicBezTo>
                <a:cubicBezTo>
                  <a:pt x="516" y="285"/>
                  <a:pt x="518" y="286"/>
                  <a:pt x="519" y="287"/>
                </a:cubicBezTo>
                <a:cubicBezTo>
                  <a:pt x="522" y="286"/>
                  <a:pt x="522" y="286"/>
                  <a:pt x="522" y="286"/>
                </a:cubicBezTo>
                <a:close/>
                <a:moveTo>
                  <a:pt x="522" y="328"/>
                </a:moveTo>
                <a:cubicBezTo>
                  <a:pt x="522" y="339"/>
                  <a:pt x="522" y="339"/>
                  <a:pt x="522" y="339"/>
                </a:cubicBezTo>
                <a:cubicBezTo>
                  <a:pt x="519" y="340"/>
                  <a:pt x="517" y="341"/>
                  <a:pt x="515" y="341"/>
                </a:cubicBezTo>
                <a:cubicBezTo>
                  <a:pt x="515" y="329"/>
                  <a:pt x="515" y="329"/>
                  <a:pt x="515" y="329"/>
                </a:cubicBezTo>
                <a:cubicBezTo>
                  <a:pt x="517" y="329"/>
                  <a:pt x="519" y="329"/>
                  <a:pt x="522" y="328"/>
                </a:cubicBezTo>
                <a:close/>
                <a:moveTo>
                  <a:pt x="522" y="351"/>
                </a:moveTo>
                <a:cubicBezTo>
                  <a:pt x="522" y="377"/>
                  <a:pt x="522" y="377"/>
                  <a:pt x="522" y="377"/>
                </a:cubicBezTo>
                <a:cubicBezTo>
                  <a:pt x="518" y="370"/>
                  <a:pt x="516" y="363"/>
                  <a:pt x="516" y="353"/>
                </a:cubicBezTo>
                <a:cubicBezTo>
                  <a:pt x="518" y="352"/>
                  <a:pt x="519" y="351"/>
                  <a:pt x="522" y="351"/>
                </a:cubicBezTo>
                <a:close/>
                <a:moveTo>
                  <a:pt x="522" y="390"/>
                </a:moveTo>
                <a:cubicBezTo>
                  <a:pt x="522" y="398"/>
                  <a:pt x="522" y="398"/>
                  <a:pt x="522" y="398"/>
                </a:cubicBezTo>
                <a:cubicBezTo>
                  <a:pt x="520" y="396"/>
                  <a:pt x="519" y="394"/>
                  <a:pt x="515" y="394"/>
                </a:cubicBezTo>
                <a:cubicBezTo>
                  <a:pt x="515" y="390"/>
                  <a:pt x="515" y="390"/>
                  <a:pt x="515" y="390"/>
                </a:cubicBezTo>
                <a:cubicBezTo>
                  <a:pt x="522" y="390"/>
                  <a:pt x="522" y="390"/>
                  <a:pt x="522" y="390"/>
                </a:cubicBezTo>
                <a:close/>
                <a:moveTo>
                  <a:pt x="522" y="411"/>
                </a:moveTo>
                <a:cubicBezTo>
                  <a:pt x="522" y="414"/>
                  <a:pt x="522" y="414"/>
                  <a:pt x="522" y="414"/>
                </a:cubicBezTo>
                <a:cubicBezTo>
                  <a:pt x="515" y="414"/>
                  <a:pt x="515" y="414"/>
                  <a:pt x="515" y="414"/>
                </a:cubicBezTo>
                <a:cubicBezTo>
                  <a:pt x="515" y="404"/>
                  <a:pt x="515" y="404"/>
                  <a:pt x="515" y="404"/>
                </a:cubicBezTo>
                <a:cubicBezTo>
                  <a:pt x="516" y="410"/>
                  <a:pt x="516" y="410"/>
                  <a:pt x="516" y="410"/>
                </a:cubicBezTo>
                <a:cubicBezTo>
                  <a:pt x="517" y="410"/>
                  <a:pt x="517" y="411"/>
                  <a:pt x="518" y="411"/>
                </a:cubicBezTo>
                <a:cubicBezTo>
                  <a:pt x="522" y="411"/>
                  <a:pt x="522" y="411"/>
                  <a:pt x="522" y="411"/>
                </a:cubicBezTo>
                <a:close/>
                <a:moveTo>
                  <a:pt x="522" y="446"/>
                </a:moveTo>
                <a:cubicBezTo>
                  <a:pt x="522" y="459"/>
                  <a:pt x="522" y="459"/>
                  <a:pt x="522" y="459"/>
                </a:cubicBezTo>
                <a:cubicBezTo>
                  <a:pt x="519" y="458"/>
                  <a:pt x="517" y="457"/>
                  <a:pt x="515" y="456"/>
                </a:cubicBezTo>
                <a:cubicBezTo>
                  <a:pt x="515" y="443"/>
                  <a:pt x="515" y="443"/>
                  <a:pt x="515" y="443"/>
                </a:cubicBezTo>
                <a:cubicBezTo>
                  <a:pt x="517" y="444"/>
                  <a:pt x="519" y="444"/>
                  <a:pt x="522" y="446"/>
                </a:cubicBezTo>
                <a:close/>
                <a:moveTo>
                  <a:pt x="522" y="469"/>
                </a:moveTo>
                <a:cubicBezTo>
                  <a:pt x="522" y="480"/>
                  <a:pt x="522" y="480"/>
                  <a:pt x="522" y="480"/>
                </a:cubicBezTo>
                <a:cubicBezTo>
                  <a:pt x="519" y="481"/>
                  <a:pt x="517" y="482"/>
                  <a:pt x="515" y="484"/>
                </a:cubicBezTo>
                <a:cubicBezTo>
                  <a:pt x="515" y="471"/>
                  <a:pt x="515" y="471"/>
                  <a:pt x="515" y="471"/>
                </a:cubicBezTo>
                <a:cubicBezTo>
                  <a:pt x="517" y="470"/>
                  <a:pt x="519" y="469"/>
                  <a:pt x="522" y="469"/>
                </a:cubicBezTo>
                <a:close/>
                <a:moveTo>
                  <a:pt x="522" y="509"/>
                </a:moveTo>
                <a:cubicBezTo>
                  <a:pt x="522" y="515"/>
                  <a:pt x="522" y="515"/>
                  <a:pt x="522" y="515"/>
                </a:cubicBezTo>
                <a:cubicBezTo>
                  <a:pt x="521" y="514"/>
                  <a:pt x="520" y="513"/>
                  <a:pt x="520" y="512"/>
                </a:cubicBezTo>
                <a:cubicBezTo>
                  <a:pt x="518" y="515"/>
                  <a:pt x="516" y="517"/>
                  <a:pt x="515" y="520"/>
                </a:cubicBezTo>
                <a:cubicBezTo>
                  <a:pt x="515" y="512"/>
                  <a:pt x="515" y="512"/>
                  <a:pt x="515" y="512"/>
                </a:cubicBezTo>
                <a:cubicBezTo>
                  <a:pt x="515" y="510"/>
                  <a:pt x="515" y="509"/>
                  <a:pt x="515" y="508"/>
                </a:cubicBezTo>
                <a:cubicBezTo>
                  <a:pt x="515" y="502"/>
                  <a:pt x="515" y="502"/>
                  <a:pt x="515" y="502"/>
                </a:cubicBezTo>
                <a:cubicBezTo>
                  <a:pt x="522" y="509"/>
                  <a:pt x="522" y="509"/>
                  <a:pt x="522" y="509"/>
                </a:cubicBezTo>
                <a:close/>
                <a:moveTo>
                  <a:pt x="522" y="525"/>
                </a:moveTo>
                <a:cubicBezTo>
                  <a:pt x="522" y="533"/>
                  <a:pt x="522" y="533"/>
                  <a:pt x="522" y="533"/>
                </a:cubicBezTo>
                <a:cubicBezTo>
                  <a:pt x="521" y="534"/>
                  <a:pt x="520" y="535"/>
                  <a:pt x="520" y="537"/>
                </a:cubicBezTo>
                <a:cubicBezTo>
                  <a:pt x="520" y="538"/>
                  <a:pt x="521" y="539"/>
                  <a:pt x="522" y="539"/>
                </a:cubicBezTo>
                <a:cubicBezTo>
                  <a:pt x="522" y="544"/>
                  <a:pt x="522" y="544"/>
                  <a:pt x="522" y="544"/>
                </a:cubicBezTo>
                <a:cubicBezTo>
                  <a:pt x="515" y="537"/>
                  <a:pt x="515" y="537"/>
                  <a:pt x="515" y="537"/>
                </a:cubicBezTo>
                <a:cubicBezTo>
                  <a:pt x="515" y="533"/>
                  <a:pt x="515" y="533"/>
                  <a:pt x="515" y="533"/>
                </a:cubicBezTo>
                <a:cubicBezTo>
                  <a:pt x="516" y="533"/>
                  <a:pt x="516" y="533"/>
                  <a:pt x="517" y="533"/>
                </a:cubicBezTo>
                <a:cubicBezTo>
                  <a:pt x="518" y="530"/>
                  <a:pt x="520" y="527"/>
                  <a:pt x="522" y="525"/>
                </a:cubicBezTo>
                <a:close/>
                <a:moveTo>
                  <a:pt x="522" y="569"/>
                </a:moveTo>
                <a:cubicBezTo>
                  <a:pt x="522" y="584"/>
                  <a:pt x="522" y="584"/>
                  <a:pt x="522" y="584"/>
                </a:cubicBezTo>
                <a:cubicBezTo>
                  <a:pt x="520" y="584"/>
                  <a:pt x="518" y="583"/>
                  <a:pt x="515" y="582"/>
                </a:cubicBezTo>
                <a:cubicBezTo>
                  <a:pt x="515" y="575"/>
                  <a:pt x="515" y="575"/>
                  <a:pt x="515" y="575"/>
                </a:cubicBezTo>
                <a:cubicBezTo>
                  <a:pt x="517" y="574"/>
                  <a:pt x="519" y="572"/>
                  <a:pt x="522" y="569"/>
                </a:cubicBezTo>
                <a:close/>
                <a:moveTo>
                  <a:pt x="522" y="595"/>
                </a:moveTo>
                <a:cubicBezTo>
                  <a:pt x="522" y="605"/>
                  <a:pt x="522" y="605"/>
                  <a:pt x="522" y="605"/>
                </a:cubicBezTo>
                <a:cubicBezTo>
                  <a:pt x="519" y="606"/>
                  <a:pt x="517" y="607"/>
                  <a:pt x="515" y="608"/>
                </a:cubicBezTo>
                <a:cubicBezTo>
                  <a:pt x="515" y="602"/>
                  <a:pt x="515" y="602"/>
                  <a:pt x="515" y="602"/>
                </a:cubicBezTo>
                <a:cubicBezTo>
                  <a:pt x="515" y="601"/>
                  <a:pt x="516" y="600"/>
                  <a:pt x="516" y="599"/>
                </a:cubicBezTo>
                <a:cubicBezTo>
                  <a:pt x="515" y="599"/>
                  <a:pt x="515" y="599"/>
                  <a:pt x="515" y="599"/>
                </a:cubicBezTo>
                <a:cubicBezTo>
                  <a:pt x="515" y="592"/>
                  <a:pt x="515" y="592"/>
                  <a:pt x="515" y="592"/>
                </a:cubicBezTo>
                <a:cubicBezTo>
                  <a:pt x="520" y="596"/>
                  <a:pt x="520" y="596"/>
                  <a:pt x="520" y="596"/>
                </a:cubicBezTo>
                <a:cubicBezTo>
                  <a:pt x="521" y="596"/>
                  <a:pt x="521" y="596"/>
                  <a:pt x="522" y="595"/>
                </a:cubicBezTo>
                <a:close/>
                <a:moveTo>
                  <a:pt x="522" y="726"/>
                </a:moveTo>
                <a:cubicBezTo>
                  <a:pt x="522" y="746"/>
                  <a:pt x="522" y="746"/>
                  <a:pt x="522" y="746"/>
                </a:cubicBezTo>
                <a:cubicBezTo>
                  <a:pt x="519" y="744"/>
                  <a:pt x="517" y="743"/>
                  <a:pt x="515" y="742"/>
                </a:cubicBezTo>
                <a:cubicBezTo>
                  <a:pt x="515" y="730"/>
                  <a:pt x="515" y="730"/>
                  <a:pt x="515" y="730"/>
                </a:cubicBezTo>
                <a:cubicBezTo>
                  <a:pt x="517" y="729"/>
                  <a:pt x="519" y="727"/>
                  <a:pt x="522" y="726"/>
                </a:cubicBezTo>
                <a:close/>
                <a:moveTo>
                  <a:pt x="515" y="674"/>
                </a:moveTo>
                <a:cubicBezTo>
                  <a:pt x="515" y="671"/>
                  <a:pt x="515" y="671"/>
                  <a:pt x="515" y="671"/>
                </a:cubicBezTo>
                <a:cubicBezTo>
                  <a:pt x="516" y="674"/>
                  <a:pt x="516" y="674"/>
                  <a:pt x="516" y="674"/>
                </a:cubicBezTo>
                <a:lnTo>
                  <a:pt x="515" y="674"/>
                </a:lnTo>
                <a:close/>
                <a:moveTo>
                  <a:pt x="509" y="17"/>
                </a:moveTo>
                <a:cubicBezTo>
                  <a:pt x="511" y="18"/>
                  <a:pt x="513" y="18"/>
                  <a:pt x="515" y="19"/>
                </a:cubicBezTo>
                <a:cubicBezTo>
                  <a:pt x="515" y="43"/>
                  <a:pt x="515" y="43"/>
                  <a:pt x="515" y="43"/>
                </a:cubicBezTo>
                <a:cubicBezTo>
                  <a:pt x="514" y="39"/>
                  <a:pt x="514" y="39"/>
                  <a:pt x="514" y="39"/>
                </a:cubicBezTo>
                <a:cubicBezTo>
                  <a:pt x="512" y="34"/>
                  <a:pt x="511" y="31"/>
                  <a:pt x="509" y="28"/>
                </a:cubicBezTo>
                <a:cubicBezTo>
                  <a:pt x="509" y="17"/>
                  <a:pt x="509" y="17"/>
                  <a:pt x="509" y="17"/>
                </a:cubicBezTo>
                <a:close/>
                <a:moveTo>
                  <a:pt x="515" y="776"/>
                </a:moveTo>
                <a:cubicBezTo>
                  <a:pt x="513" y="777"/>
                  <a:pt x="511" y="777"/>
                  <a:pt x="509" y="778"/>
                </a:cubicBezTo>
                <a:cubicBezTo>
                  <a:pt x="509" y="760"/>
                  <a:pt x="509" y="760"/>
                  <a:pt x="509" y="760"/>
                </a:cubicBezTo>
                <a:cubicBezTo>
                  <a:pt x="511" y="761"/>
                  <a:pt x="513" y="763"/>
                  <a:pt x="515" y="764"/>
                </a:cubicBezTo>
                <a:cubicBezTo>
                  <a:pt x="515" y="776"/>
                  <a:pt x="515" y="776"/>
                  <a:pt x="515" y="776"/>
                </a:cubicBezTo>
                <a:close/>
                <a:moveTo>
                  <a:pt x="515" y="59"/>
                </a:moveTo>
                <a:cubicBezTo>
                  <a:pt x="515" y="66"/>
                  <a:pt x="515" y="66"/>
                  <a:pt x="515" y="66"/>
                </a:cubicBezTo>
                <a:cubicBezTo>
                  <a:pt x="513" y="66"/>
                  <a:pt x="511" y="65"/>
                  <a:pt x="509" y="65"/>
                </a:cubicBezTo>
                <a:cubicBezTo>
                  <a:pt x="509" y="56"/>
                  <a:pt x="509" y="56"/>
                  <a:pt x="509" y="56"/>
                </a:cubicBezTo>
                <a:cubicBezTo>
                  <a:pt x="510" y="57"/>
                  <a:pt x="512" y="58"/>
                  <a:pt x="515" y="59"/>
                </a:cubicBezTo>
                <a:close/>
                <a:moveTo>
                  <a:pt x="515" y="196"/>
                </a:moveTo>
                <a:cubicBezTo>
                  <a:pt x="515" y="202"/>
                  <a:pt x="515" y="202"/>
                  <a:pt x="515" y="202"/>
                </a:cubicBezTo>
                <a:cubicBezTo>
                  <a:pt x="513" y="201"/>
                  <a:pt x="511" y="200"/>
                  <a:pt x="509" y="199"/>
                </a:cubicBezTo>
                <a:cubicBezTo>
                  <a:pt x="509" y="210"/>
                  <a:pt x="507" y="216"/>
                  <a:pt x="515" y="223"/>
                </a:cubicBezTo>
                <a:cubicBezTo>
                  <a:pt x="515" y="228"/>
                  <a:pt x="515" y="228"/>
                  <a:pt x="515" y="228"/>
                </a:cubicBezTo>
                <a:cubicBezTo>
                  <a:pt x="513" y="226"/>
                  <a:pt x="511" y="225"/>
                  <a:pt x="509" y="224"/>
                </a:cubicBezTo>
                <a:cubicBezTo>
                  <a:pt x="509" y="193"/>
                  <a:pt x="509" y="193"/>
                  <a:pt x="509" y="193"/>
                </a:cubicBezTo>
                <a:cubicBezTo>
                  <a:pt x="511" y="194"/>
                  <a:pt x="513" y="195"/>
                  <a:pt x="515" y="196"/>
                </a:cubicBezTo>
                <a:close/>
                <a:moveTo>
                  <a:pt x="515" y="266"/>
                </a:moveTo>
                <a:cubicBezTo>
                  <a:pt x="515" y="275"/>
                  <a:pt x="515" y="275"/>
                  <a:pt x="515" y="275"/>
                </a:cubicBezTo>
                <a:cubicBezTo>
                  <a:pt x="512" y="274"/>
                  <a:pt x="510" y="274"/>
                  <a:pt x="509" y="277"/>
                </a:cubicBezTo>
                <a:cubicBezTo>
                  <a:pt x="509" y="272"/>
                  <a:pt x="509" y="272"/>
                  <a:pt x="509" y="272"/>
                </a:cubicBezTo>
                <a:cubicBezTo>
                  <a:pt x="511" y="270"/>
                  <a:pt x="513" y="268"/>
                  <a:pt x="515" y="266"/>
                </a:cubicBezTo>
                <a:close/>
                <a:moveTo>
                  <a:pt x="515" y="284"/>
                </a:moveTo>
                <a:cubicBezTo>
                  <a:pt x="515" y="288"/>
                  <a:pt x="515" y="288"/>
                  <a:pt x="515" y="288"/>
                </a:cubicBezTo>
                <a:cubicBezTo>
                  <a:pt x="513" y="287"/>
                  <a:pt x="511" y="285"/>
                  <a:pt x="509" y="284"/>
                </a:cubicBezTo>
                <a:cubicBezTo>
                  <a:pt x="509" y="280"/>
                  <a:pt x="509" y="280"/>
                  <a:pt x="509" y="280"/>
                </a:cubicBezTo>
                <a:cubicBezTo>
                  <a:pt x="511" y="281"/>
                  <a:pt x="513" y="283"/>
                  <a:pt x="515" y="284"/>
                </a:cubicBezTo>
                <a:close/>
                <a:moveTo>
                  <a:pt x="515" y="294"/>
                </a:moveTo>
                <a:cubicBezTo>
                  <a:pt x="515" y="303"/>
                  <a:pt x="515" y="303"/>
                  <a:pt x="515" y="303"/>
                </a:cubicBezTo>
                <a:cubicBezTo>
                  <a:pt x="513" y="304"/>
                  <a:pt x="511" y="306"/>
                  <a:pt x="509" y="307"/>
                </a:cubicBezTo>
                <a:cubicBezTo>
                  <a:pt x="509" y="301"/>
                  <a:pt x="509" y="301"/>
                  <a:pt x="509" y="301"/>
                </a:cubicBezTo>
                <a:cubicBezTo>
                  <a:pt x="509" y="301"/>
                  <a:pt x="510" y="300"/>
                  <a:pt x="510" y="299"/>
                </a:cubicBezTo>
                <a:cubicBezTo>
                  <a:pt x="510" y="299"/>
                  <a:pt x="509" y="299"/>
                  <a:pt x="509" y="299"/>
                </a:cubicBezTo>
                <a:cubicBezTo>
                  <a:pt x="509" y="296"/>
                  <a:pt x="509" y="296"/>
                  <a:pt x="509" y="296"/>
                </a:cubicBezTo>
                <a:cubicBezTo>
                  <a:pt x="509" y="296"/>
                  <a:pt x="509" y="296"/>
                  <a:pt x="509" y="296"/>
                </a:cubicBezTo>
                <a:cubicBezTo>
                  <a:pt x="512" y="296"/>
                  <a:pt x="513" y="295"/>
                  <a:pt x="515" y="294"/>
                </a:cubicBezTo>
                <a:close/>
                <a:moveTo>
                  <a:pt x="515" y="329"/>
                </a:moveTo>
                <a:cubicBezTo>
                  <a:pt x="515" y="341"/>
                  <a:pt x="515" y="341"/>
                  <a:pt x="515" y="341"/>
                </a:cubicBezTo>
                <a:cubicBezTo>
                  <a:pt x="513" y="342"/>
                  <a:pt x="511" y="342"/>
                  <a:pt x="509" y="342"/>
                </a:cubicBezTo>
                <a:cubicBezTo>
                  <a:pt x="509" y="330"/>
                  <a:pt x="509" y="330"/>
                  <a:pt x="509" y="330"/>
                </a:cubicBezTo>
                <a:cubicBezTo>
                  <a:pt x="511" y="329"/>
                  <a:pt x="513" y="329"/>
                  <a:pt x="515" y="329"/>
                </a:cubicBezTo>
                <a:close/>
                <a:moveTo>
                  <a:pt x="515" y="390"/>
                </a:moveTo>
                <a:cubicBezTo>
                  <a:pt x="515" y="394"/>
                  <a:pt x="515" y="394"/>
                  <a:pt x="515" y="394"/>
                </a:cubicBezTo>
                <a:cubicBezTo>
                  <a:pt x="514" y="393"/>
                  <a:pt x="513" y="393"/>
                  <a:pt x="512" y="393"/>
                </a:cubicBezTo>
                <a:cubicBezTo>
                  <a:pt x="515" y="404"/>
                  <a:pt x="515" y="404"/>
                  <a:pt x="515" y="404"/>
                </a:cubicBezTo>
                <a:cubicBezTo>
                  <a:pt x="515" y="414"/>
                  <a:pt x="515" y="414"/>
                  <a:pt x="515" y="414"/>
                </a:cubicBezTo>
                <a:cubicBezTo>
                  <a:pt x="509" y="414"/>
                  <a:pt x="509" y="414"/>
                  <a:pt x="509" y="414"/>
                </a:cubicBezTo>
                <a:cubicBezTo>
                  <a:pt x="509" y="410"/>
                  <a:pt x="509" y="410"/>
                  <a:pt x="509" y="410"/>
                </a:cubicBezTo>
                <a:cubicBezTo>
                  <a:pt x="510" y="410"/>
                  <a:pt x="511" y="410"/>
                  <a:pt x="512" y="410"/>
                </a:cubicBezTo>
                <a:cubicBezTo>
                  <a:pt x="510" y="406"/>
                  <a:pt x="510" y="402"/>
                  <a:pt x="509" y="399"/>
                </a:cubicBezTo>
                <a:cubicBezTo>
                  <a:pt x="509" y="390"/>
                  <a:pt x="509" y="390"/>
                  <a:pt x="509" y="390"/>
                </a:cubicBezTo>
                <a:cubicBezTo>
                  <a:pt x="515" y="390"/>
                  <a:pt x="515" y="390"/>
                  <a:pt x="515" y="390"/>
                </a:cubicBezTo>
                <a:close/>
                <a:moveTo>
                  <a:pt x="515" y="443"/>
                </a:moveTo>
                <a:cubicBezTo>
                  <a:pt x="515" y="456"/>
                  <a:pt x="515" y="456"/>
                  <a:pt x="515" y="456"/>
                </a:cubicBezTo>
                <a:cubicBezTo>
                  <a:pt x="512" y="453"/>
                  <a:pt x="509" y="450"/>
                  <a:pt x="509" y="445"/>
                </a:cubicBezTo>
                <a:cubicBezTo>
                  <a:pt x="511" y="444"/>
                  <a:pt x="513" y="443"/>
                  <a:pt x="515" y="443"/>
                </a:cubicBezTo>
                <a:close/>
                <a:moveTo>
                  <a:pt x="515" y="471"/>
                </a:moveTo>
                <a:cubicBezTo>
                  <a:pt x="515" y="484"/>
                  <a:pt x="515" y="484"/>
                  <a:pt x="515" y="484"/>
                </a:cubicBezTo>
                <a:cubicBezTo>
                  <a:pt x="513" y="484"/>
                  <a:pt x="512" y="485"/>
                  <a:pt x="510" y="486"/>
                </a:cubicBezTo>
                <a:cubicBezTo>
                  <a:pt x="510" y="486"/>
                  <a:pt x="509" y="485"/>
                  <a:pt x="509" y="484"/>
                </a:cubicBezTo>
                <a:cubicBezTo>
                  <a:pt x="509" y="474"/>
                  <a:pt x="509" y="474"/>
                  <a:pt x="509" y="474"/>
                </a:cubicBezTo>
                <a:cubicBezTo>
                  <a:pt x="510" y="473"/>
                  <a:pt x="512" y="472"/>
                  <a:pt x="515" y="471"/>
                </a:cubicBezTo>
                <a:close/>
                <a:moveTo>
                  <a:pt x="515" y="502"/>
                </a:moveTo>
                <a:cubicBezTo>
                  <a:pt x="515" y="508"/>
                  <a:pt x="515" y="508"/>
                  <a:pt x="515" y="508"/>
                </a:cubicBezTo>
                <a:cubicBezTo>
                  <a:pt x="514" y="506"/>
                  <a:pt x="513" y="505"/>
                  <a:pt x="510" y="504"/>
                </a:cubicBezTo>
                <a:cubicBezTo>
                  <a:pt x="509" y="506"/>
                  <a:pt x="509" y="506"/>
                  <a:pt x="509" y="506"/>
                </a:cubicBezTo>
                <a:cubicBezTo>
                  <a:pt x="509" y="496"/>
                  <a:pt x="509" y="496"/>
                  <a:pt x="509" y="496"/>
                </a:cubicBezTo>
                <a:cubicBezTo>
                  <a:pt x="515" y="502"/>
                  <a:pt x="515" y="502"/>
                  <a:pt x="515" y="502"/>
                </a:cubicBezTo>
                <a:close/>
                <a:moveTo>
                  <a:pt x="515" y="512"/>
                </a:moveTo>
                <a:cubicBezTo>
                  <a:pt x="515" y="520"/>
                  <a:pt x="515" y="520"/>
                  <a:pt x="515" y="520"/>
                </a:cubicBezTo>
                <a:cubicBezTo>
                  <a:pt x="512" y="524"/>
                  <a:pt x="510" y="528"/>
                  <a:pt x="515" y="533"/>
                </a:cubicBezTo>
                <a:cubicBezTo>
                  <a:pt x="515" y="537"/>
                  <a:pt x="515" y="537"/>
                  <a:pt x="515" y="537"/>
                </a:cubicBezTo>
                <a:cubicBezTo>
                  <a:pt x="509" y="531"/>
                  <a:pt x="509" y="531"/>
                  <a:pt x="509" y="531"/>
                </a:cubicBezTo>
                <a:cubicBezTo>
                  <a:pt x="509" y="522"/>
                  <a:pt x="509" y="522"/>
                  <a:pt x="509" y="522"/>
                </a:cubicBezTo>
                <a:cubicBezTo>
                  <a:pt x="511" y="519"/>
                  <a:pt x="514" y="515"/>
                  <a:pt x="515" y="512"/>
                </a:cubicBezTo>
                <a:close/>
                <a:moveTo>
                  <a:pt x="515" y="575"/>
                </a:moveTo>
                <a:cubicBezTo>
                  <a:pt x="515" y="582"/>
                  <a:pt x="515" y="582"/>
                  <a:pt x="515" y="582"/>
                </a:cubicBezTo>
                <a:cubicBezTo>
                  <a:pt x="513" y="583"/>
                  <a:pt x="511" y="584"/>
                  <a:pt x="509" y="585"/>
                </a:cubicBezTo>
                <a:cubicBezTo>
                  <a:pt x="509" y="579"/>
                  <a:pt x="509" y="579"/>
                  <a:pt x="509" y="579"/>
                </a:cubicBezTo>
                <a:cubicBezTo>
                  <a:pt x="511" y="578"/>
                  <a:pt x="513" y="577"/>
                  <a:pt x="515" y="575"/>
                </a:cubicBezTo>
                <a:close/>
                <a:moveTo>
                  <a:pt x="515" y="592"/>
                </a:moveTo>
                <a:cubicBezTo>
                  <a:pt x="515" y="599"/>
                  <a:pt x="515" y="599"/>
                  <a:pt x="515" y="599"/>
                </a:cubicBezTo>
                <a:cubicBezTo>
                  <a:pt x="512" y="598"/>
                  <a:pt x="510" y="596"/>
                  <a:pt x="509" y="596"/>
                </a:cubicBezTo>
                <a:cubicBezTo>
                  <a:pt x="509" y="589"/>
                  <a:pt x="509" y="589"/>
                  <a:pt x="509" y="589"/>
                </a:cubicBezTo>
                <a:cubicBezTo>
                  <a:pt x="511" y="590"/>
                  <a:pt x="513" y="591"/>
                  <a:pt x="515" y="592"/>
                </a:cubicBezTo>
                <a:close/>
                <a:moveTo>
                  <a:pt x="515" y="602"/>
                </a:moveTo>
                <a:cubicBezTo>
                  <a:pt x="515" y="608"/>
                  <a:pt x="515" y="608"/>
                  <a:pt x="515" y="608"/>
                </a:cubicBezTo>
                <a:cubicBezTo>
                  <a:pt x="513" y="609"/>
                  <a:pt x="511" y="610"/>
                  <a:pt x="509" y="611"/>
                </a:cubicBezTo>
                <a:cubicBezTo>
                  <a:pt x="509" y="605"/>
                  <a:pt x="509" y="605"/>
                  <a:pt x="509" y="605"/>
                </a:cubicBezTo>
                <a:cubicBezTo>
                  <a:pt x="511" y="604"/>
                  <a:pt x="513" y="603"/>
                  <a:pt x="515" y="602"/>
                </a:cubicBezTo>
                <a:close/>
                <a:moveTo>
                  <a:pt x="515" y="671"/>
                </a:moveTo>
                <a:cubicBezTo>
                  <a:pt x="515" y="674"/>
                  <a:pt x="515" y="674"/>
                  <a:pt x="515" y="674"/>
                </a:cubicBezTo>
                <a:cubicBezTo>
                  <a:pt x="509" y="676"/>
                  <a:pt x="509" y="676"/>
                  <a:pt x="509" y="676"/>
                </a:cubicBezTo>
                <a:cubicBezTo>
                  <a:pt x="509" y="664"/>
                  <a:pt x="509" y="664"/>
                  <a:pt x="509" y="664"/>
                </a:cubicBezTo>
                <a:cubicBezTo>
                  <a:pt x="512" y="663"/>
                  <a:pt x="512" y="663"/>
                  <a:pt x="512" y="663"/>
                </a:cubicBezTo>
                <a:cubicBezTo>
                  <a:pt x="513" y="666"/>
                  <a:pt x="514" y="668"/>
                  <a:pt x="515" y="671"/>
                </a:cubicBezTo>
                <a:close/>
                <a:moveTo>
                  <a:pt x="515" y="730"/>
                </a:moveTo>
                <a:cubicBezTo>
                  <a:pt x="515" y="742"/>
                  <a:pt x="515" y="742"/>
                  <a:pt x="515" y="742"/>
                </a:cubicBezTo>
                <a:cubicBezTo>
                  <a:pt x="513" y="742"/>
                  <a:pt x="511" y="741"/>
                  <a:pt x="509" y="741"/>
                </a:cubicBezTo>
                <a:cubicBezTo>
                  <a:pt x="509" y="731"/>
                  <a:pt x="509" y="731"/>
                  <a:pt x="509" y="731"/>
                </a:cubicBezTo>
                <a:cubicBezTo>
                  <a:pt x="515" y="730"/>
                  <a:pt x="515" y="730"/>
                  <a:pt x="515" y="730"/>
                </a:cubicBezTo>
                <a:close/>
                <a:moveTo>
                  <a:pt x="509" y="141"/>
                </a:moveTo>
                <a:cubicBezTo>
                  <a:pt x="509" y="132"/>
                  <a:pt x="509" y="132"/>
                  <a:pt x="509" y="132"/>
                </a:cubicBezTo>
                <a:cubicBezTo>
                  <a:pt x="511" y="134"/>
                  <a:pt x="512" y="137"/>
                  <a:pt x="510" y="141"/>
                </a:cubicBezTo>
                <a:cubicBezTo>
                  <a:pt x="510" y="141"/>
                  <a:pt x="509" y="141"/>
                  <a:pt x="509" y="141"/>
                </a:cubicBezTo>
                <a:close/>
                <a:moveTo>
                  <a:pt x="504" y="16"/>
                </a:moveTo>
                <a:cubicBezTo>
                  <a:pt x="505" y="16"/>
                  <a:pt x="507" y="17"/>
                  <a:pt x="509" y="17"/>
                </a:cubicBezTo>
                <a:cubicBezTo>
                  <a:pt x="509" y="28"/>
                  <a:pt x="509" y="28"/>
                  <a:pt x="509" y="28"/>
                </a:cubicBezTo>
                <a:cubicBezTo>
                  <a:pt x="507" y="26"/>
                  <a:pt x="506" y="25"/>
                  <a:pt x="504" y="24"/>
                </a:cubicBezTo>
                <a:cubicBezTo>
                  <a:pt x="504" y="16"/>
                  <a:pt x="504" y="16"/>
                  <a:pt x="504" y="16"/>
                </a:cubicBezTo>
                <a:close/>
                <a:moveTo>
                  <a:pt x="509" y="778"/>
                </a:moveTo>
                <a:cubicBezTo>
                  <a:pt x="507" y="778"/>
                  <a:pt x="505" y="779"/>
                  <a:pt x="504" y="779"/>
                </a:cubicBezTo>
                <a:cubicBezTo>
                  <a:pt x="504" y="771"/>
                  <a:pt x="504" y="771"/>
                  <a:pt x="504" y="771"/>
                </a:cubicBezTo>
                <a:cubicBezTo>
                  <a:pt x="505" y="771"/>
                  <a:pt x="505" y="770"/>
                  <a:pt x="506" y="770"/>
                </a:cubicBezTo>
                <a:cubicBezTo>
                  <a:pt x="505" y="770"/>
                  <a:pt x="505" y="769"/>
                  <a:pt x="504" y="768"/>
                </a:cubicBezTo>
                <a:cubicBezTo>
                  <a:pt x="504" y="756"/>
                  <a:pt x="504" y="756"/>
                  <a:pt x="504" y="756"/>
                </a:cubicBezTo>
                <a:cubicBezTo>
                  <a:pt x="505" y="757"/>
                  <a:pt x="507" y="758"/>
                  <a:pt x="509" y="760"/>
                </a:cubicBezTo>
                <a:cubicBezTo>
                  <a:pt x="509" y="778"/>
                  <a:pt x="509" y="778"/>
                  <a:pt x="509" y="778"/>
                </a:cubicBezTo>
                <a:close/>
                <a:moveTo>
                  <a:pt x="509" y="56"/>
                </a:moveTo>
                <a:cubicBezTo>
                  <a:pt x="509" y="65"/>
                  <a:pt x="509" y="65"/>
                  <a:pt x="509" y="65"/>
                </a:cubicBezTo>
                <a:cubicBezTo>
                  <a:pt x="508" y="65"/>
                  <a:pt x="507" y="65"/>
                  <a:pt x="506" y="65"/>
                </a:cubicBezTo>
                <a:cubicBezTo>
                  <a:pt x="505" y="64"/>
                  <a:pt x="505" y="64"/>
                  <a:pt x="504" y="63"/>
                </a:cubicBezTo>
                <a:cubicBezTo>
                  <a:pt x="504" y="54"/>
                  <a:pt x="504" y="54"/>
                  <a:pt x="504" y="54"/>
                </a:cubicBezTo>
                <a:cubicBezTo>
                  <a:pt x="505" y="54"/>
                  <a:pt x="507" y="55"/>
                  <a:pt x="509" y="56"/>
                </a:cubicBezTo>
                <a:close/>
                <a:moveTo>
                  <a:pt x="509" y="132"/>
                </a:moveTo>
                <a:cubicBezTo>
                  <a:pt x="509" y="141"/>
                  <a:pt x="509" y="141"/>
                  <a:pt x="509" y="141"/>
                </a:cubicBezTo>
                <a:cubicBezTo>
                  <a:pt x="507" y="142"/>
                  <a:pt x="505" y="143"/>
                  <a:pt x="504" y="143"/>
                </a:cubicBezTo>
                <a:cubicBezTo>
                  <a:pt x="504" y="129"/>
                  <a:pt x="504" y="129"/>
                  <a:pt x="504" y="129"/>
                </a:cubicBezTo>
                <a:cubicBezTo>
                  <a:pt x="506" y="130"/>
                  <a:pt x="508" y="130"/>
                  <a:pt x="509" y="132"/>
                </a:cubicBezTo>
                <a:close/>
                <a:moveTo>
                  <a:pt x="509" y="193"/>
                </a:moveTo>
                <a:cubicBezTo>
                  <a:pt x="509" y="224"/>
                  <a:pt x="509" y="224"/>
                  <a:pt x="509" y="224"/>
                </a:cubicBezTo>
                <a:cubicBezTo>
                  <a:pt x="507" y="222"/>
                  <a:pt x="505" y="222"/>
                  <a:pt x="504" y="221"/>
                </a:cubicBezTo>
                <a:cubicBezTo>
                  <a:pt x="504" y="190"/>
                  <a:pt x="504" y="190"/>
                  <a:pt x="504" y="190"/>
                </a:cubicBezTo>
                <a:cubicBezTo>
                  <a:pt x="505" y="191"/>
                  <a:pt x="507" y="192"/>
                  <a:pt x="509" y="193"/>
                </a:cubicBezTo>
                <a:close/>
                <a:moveTo>
                  <a:pt x="509" y="272"/>
                </a:moveTo>
                <a:cubicBezTo>
                  <a:pt x="509" y="277"/>
                  <a:pt x="509" y="277"/>
                  <a:pt x="509" y="277"/>
                </a:cubicBezTo>
                <a:cubicBezTo>
                  <a:pt x="508" y="277"/>
                  <a:pt x="508" y="278"/>
                  <a:pt x="508" y="279"/>
                </a:cubicBezTo>
                <a:cubicBezTo>
                  <a:pt x="509" y="280"/>
                  <a:pt x="509" y="280"/>
                  <a:pt x="509" y="280"/>
                </a:cubicBezTo>
                <a:cubicBezTo>
                  <a:pt x="509" y="284"/>
                  <a:pt x="509" y="284"/>
                  <a:pt x="509" y="284"/>
                </a:cubicBezTo>
                <a:cubicBezTo>
                  <a:pt x="507" y="284"/>
                  <a:pt x="505" y="283"/>
                  <a:pt x="504" y="283"/>
                </a:cubicBezTo>
                <a:cubicBezTo>
                  <a:pt x="504" y="277"/>
                  <a:pt x="504" y="277"/>
                  <a:pt x="504" y="277"/>
                </a:cubicBezTo>
                <a:cubicBezTo>
                  <a:pt x="505" y="275"/>
                  <a:pt x="507" y="274"/>
                  <a:pt x="509" y="272"/>
                </a:cubicBezTo>
                <a:close/>
                <a:moveTo>
                  <a:pt x="509" y="296"/>
                </a:moveTo>
                <a:cubicBezTo>
                  <a:pt x="509" y="299"/>
                  <a:pt x="509" y="299"/>
                  <a:pt x="509" y="299"/>
                </a:cubicBezTo>
                <a:cubicBezTo>
                  <a:pt x="507" y="298"/>
                  <a:pt x="505" y="297"/>
                  <a:pt x="504" y="296"/>
                </a:cubicBezTo>
                <a:cubicBezTo>
                  <a:pt x="504" y="291"/>
                  <a:pt x="504" y="291"/>
                  <a:pt x="504" y="291"/>
                </a:cubicBezTo>
                <a:cubicBezTo>
                  <a:pt x="507" y="293"/>
                  <a:pt x="507" y="294"/>
                  <a:pt x="509" y="296"/>
                </a:cubicBezTo>
                <a:close/>
                <a:moveTo>
                  <a:pt x="509" y="301"/>
                </a:moveTo>
                <a:cubicBezTo>
                  <a:pt x="509" y="307"/>
                  <a:pt x="509" y="307"/>
                  <a:pt x="509" y="307"/>
                </a:cubicBezTo>
                <a:cubicBezTo>
                  <a:pt x="508" y="307"/>
                  <a:pt x="508" y="307"/>
                  <a:pt x="508" y="307"/>
                </a:cubicBezTo>
                <a:cubicBezTo>
                  <a:pt x="508" y="308"/>
                  <a:pt x="506" y="310"/>
                  <a:pt x="504" y="312"/>
                </a:cubicBezTo>
                <a:cubicBezTo>
                  <a:pt x="504" y="305"/>
                  <a:pt x="504" y="305"/>
                  <a:pt x="504" y="305"/>
                </a:cubicBezTo>
                <a:cubicBezTo>
                  <a:pt x="506" y="304"/>
                  <a:pt x="508" y="303"/>
                  <a:pt x="509" y="301"/>
                </a:cubicBezTo>
                <a:close/>
                <a:moveTo>
                  <a:pt x="509" y="330"/>
                </a:moveTo>
                <a:cubicBezTo>
                  <a:pt x="509" y="342"/>
                  <a:pt x="509" y="342"/>
                  <a:pt x="509" y="342"/>
                </a:cubicBezTo>
                <a:cubicBezTo>
                  <a:pt x="508" y="343"/>
                  <a:pt x="507" y="343"/>
                  <a:pt x="506" y="343"/>
                </a:cubicBezTo>
                <a:cubicBezTo>
                  <a:pt x="504" y="340"/>
                  <a:pt x="504" y="340"/>
                  <a:pt x="504" y="340"/>
                </a:cubicBezTo>
                <a:cubicBezTo>
                  <a:pt x="504" y="330"/>
                  <a:pt x="504" y="330"/>
                  <a:pt x="504" y="330"/>
                </a:cubicBezTo>
                <a:cubicBezTo>
                  <a:pt x="506" y="330"/>
                  <a:pt x="507" y="330"/>
                  <a:pt x="509" y="330"/>
                </a:cubicBezTo>
                <a:close/>
                <a:moveTo>
                  <a:pt x="509" y="390"/>
                </a:moveTo>
                <a:cubicBezTo>
                  <a:pt x="509" y="399"/>
                  <a:pt x="509" y="399"/>
                  <a:pt x="509" y="399"/>
                </a:cubicBezTo>
                <a:cubicBezTo>
                  <a:pt x="508" y="397"/>
                  <a:pt x="507" y="395"/>
                  <a:pt x="506" y="393"/>
                </a:cubicBezTo>
                <a:cubicBezTo>
                  <a:pt x="505" y="399"/>
                  <a:pt x="505" y="405"/>
                  <a:pt x="505" y="411"/>
                </a:cubicBezTo>
                <a:cubicBezTo>
                  <a:pt x="506" y="411"/>
                  <a:pt x="508" y="411"/>
                  <a:pt x="509" y="410"/>
                </a:cubicBezTo>
                <a:cubicBezTo>
                  <a:pt x="509" y="414"/>
                  <a:pt x="509" y="414"/>
                  <a:pt x="509" y="414"/>
                </a:cubicBezTo>
                <a:cubicBezTo>
                  <a:pt x="504" y="414"/>
                  <a:pt x="504" y="414"/>
                  <a:pt x="504" y="414"/>
                </a:cubicBezTo>
                <a:cubicBezTo>
                  <a:pt x="504" y="415"/>
                  <a:pt x="504" y="415"/>
                  <a:pt x="504" y="415"/>
                </a:cubicBezTo>
                <a:cubicBezTo>
                  <a:pt x="504" y="388"/>
                  <a:pt x="504" y="388"/>
                  <a:pt x="504" y="388"/>
                </a:cubicBezTo>
                <a:cubicBezTo>
                  <a:pt x="504" y="389"/>
                  <a:pt x="504" y="389"/>
                  <a:pt x="504" y="389"/>
                </a:cubicBezTo>
                <a:cubicBezTo>
                  <a:pt x="505" y="389"/>
                  <a:pt x="505" y="389"/>
                  <a:pt x="506" y="390"/>
                </a:cubicBezTo>
                <a:cubicBezTo>
                  <a:pt x="509" y="390"/>
                  <a:pt x="509" y="390"/>
                  <a:pt x="509" y="390"/>
                </a:cubicBezTo>
                <a:close/>
                <a:moveTo>
                  <a:pt x="509" y="474"/>
                </a:moveTo>
                <a:cubicBezTo>
                  <a:pt x="509" y="484"/>
                  <a:pt x="509" y="484"/>
                  <a:pt x="509" y="484"/>
                </a:cubicBezTo>
                <a:cubicBezTo>
                  <a:pt x="506" y="480"/>
                  <a:pt x="506" y="477"/>
                  <a:pt x="509" y="474"/>
                </a:cubicBezTo>
                <a:close/>
                <a:moveTo>
                  <a:pt x="509" y="496"/>
                </a:moveTo>
                <a:cubicBezTo>
                  <a:pt x="509" y="506"/>
                  <a:pt x="509" y="506"/>
                  <a:pt x="509" y="506"/>
                </a:cubicBezTo>
                <a:cubicBezTo>
                  <a:pt x="507" y="510"/>
                  <a:pt x="505" y="512"/>
                  <a:pt x="504" y="516"/>
                </a:cubicBezTo>
                <a:cubicBezTo>
                  <a:pt x="504" y="507"/>
                  <a:pt x="504" y="507"/>
                  <a:pt x="504" y="507"/>
                </a:cubicBezTo>
                <a:cubicBezTo>
                  <a:pt x="506" y="504"/>
                  <a:pt x="507" y="501"/>
                  <a:pt x="504" y="497"/>
                </a:cubicBezTo>
                <a:cubicBezTo>
                  <a:pt x="504" y="491"/>
                  <a:pt x="504" y="491"/>
                  <a:pt x="504" y="491"/>
                </a:cubicBezTo>
                <a:cubicBezTo>
                  <a:pt x="509" y="496"/>
                  <a:pt x="509" y="496"/>
                  <a:pt x="509" y="496"/>
                </a:cubicBezTo>
                <a:close/>
                <a:moveTo>
                  <a:pt x="509" y="522"/>
                </a:moveTo>
                <a:cubicBezTo>
                  <a:pt x="509" y="531"/>
                  <a:pt x="509" y="531"/>
                  <a:pt x="509" y="531"/>
                </a:cubicBezTo>
                <a:cubicBezTo>
                  <a:pt x="504" y="527"/>
                  <a:pt x="504" y="527"/>
                  <a:pt x="504" y="527"/>
                </a:cubicBezTo>
                <a:cubicBezTo>
                  <a:pt x="504" y="521"/>
                  <a:pt x="504" y="521"/>
                  <a:pt x="504" y="521"/>
                </a:cubicBezTo>
                <a:cubicBezTo>
                  <a:pt x="505" y="522"/>
                  <a:pt x="505" y="524"/>
                  <a:pt x="506" y="525"/>
                </a:cubicBezTo>
                <a:cubicBezTo>
                  <a:pt x="507" y="524"/>
                  <a:pt x="508" y="523"/>
                  <a:pt x="509" y="522"/>
                </a:cubicBezTo>
                <a:close/>
                <a:moveTo>
                  <a:pt x="509" y="579"/>
                </a:moveTo>
                <a:cubicBezTo>
                  <a:pt x="509" y="585"/>
                  <a:pt x="509" y="585"/>
                  <a:pt x="509" y="585"/>
                </a:cubicBezTo>
                <a:cubicBezTo>
                  <a:pt x="505" y="587"/>
                  <a:pt x="505" y="587"/>
                  <a:pt x="505" y="587"/>
                </a:cubicBezTo>
                <a:cubicBezTo>
                  <a:pt x="506" y="588"/>
                  <a:pt x="508" y="588"/>
                  <a:pt x="509" y="589"/>
                </a:cubicBezTo>
                <a:cubicBezTo>
                  <a:pt x="509" y="596"/>
                  <a:pt x="509" y="596"/>
                  <a:pt x="509" y="596"/>
                </a:cubicBezTo>
                <a:cubicBezTo>
                  <a:pt x="507" y="595"/>
                  <a:pt x="505" y="594"/>
                  <a:pt x="504" y="594"/>
                </a:cubicBezTo>
                <a:cubicBezTo>
                  <a:pt x="504" y="582"/>
                  <a:pt x="504" y="582"/>
                  <a:pt x="504" y="582"/>
                </a:cubicBezTo>
                <a:cubicBezTo>
                  <a:pt x="505" y="581"/>
                  <a:pt x="507" y="580"/>
                  <a:pt x="509" y="579"/>
                </a:cubicBezTo>
                <a:close/>
                <a:moveTo>
                  <a:pt x="509" y="605"/>
                </a:moveTo>
                <a:cubicBezTo>
                  <a:pt x="509" y="611"/>
                  <a:pt x="509" y="611"/>
                  <a:pt x="509" y="611"/>
                </a:cubicBezTo>
                <a:cubicBezTo>
                  <a:pt x="508" y="611"/>
                  <a:pt x="506" y="611"/>
                  <a:pt x="505" y="612"/>
                </a:cubicBezTo>
                <a:cubicBezTo>
                  <a:pt x="505" y="612"/>
                  <a:pt x="504" y="612"/>
                  <a:pt x="504" y="613"/>
                </a:cubicBezTo>
                <a:cubicBezTo>
                  <a:pt x="504" y="605"/>
                  <a:pt x="504" y="605"/>
                  <a:pt x="504" y="605"/>
                </a:cubicBezTo>
                <a:cubicBezTo>
                  <a:pt x="505" y="605"/>
                  <a:pt x="507" y="605"/>
                  <a:pt x="509" y="605"/>
                </a:cubicBezTo>
                <a:close/>
                <a:moveTo>
                  <a:pt x="509" y="664"/>
                </a:moveTo>
                <a:cubicBezTo>
                  <a:pt x="509" y="676"/>
                  <a:pt x="509" y="676"/>
                  <a:pt x="509" y="676"/>
                </a:cubicBezTo>
                <a:cubicBezTo>
                  <a:pt x="504" y="678"/>
                  <a:pt x="504" y="678"/>
                  <a:pt x="504" y="678"/>
                </a:cubicBezTo>
                <a:cubicBezTo>
                  <a:pt x="504" y="666"/>
                  <a:pt x="504" y="666"/>
                  <a:pt x="504" y="666"/>
                </a:cubicBezTo>
                <a:cubicBezTo>
                  <a:pt x="509" y="664"/>
                  <a:pt x="509" y="664"/>
                  <a:pt x="509" y="664"/>
                </a:cubicBezTo>
                <a:close/>
                <a:moveTo>
                  <a:pt x="509" y="731"/>
                </a:moveTo>
                <a:cubicBezTo>
                  <a:pt x="509" y="741"/>
                  <a:pt x="509" y="741"/>
                  <a:pt x="509" y="741"/>
                </a:cubicBezTo>
                <a:cubicBezTo>
                  <a:pt x="507" y="741"/>
                  <a:pt x="505" y="741"/>
                  <a:pt x="504" y="741"/>
                </a:cubicBezTo>
                <a:cubicBezTo>
                  <a:pt x="504" y="732"/>
                  <a:pt x="504" y="732"/>
                  <a:pt x="504" y="732"/>
                </a:cubicBezTo>
                <a:lnTo>
                  <a:pt x="509" y="731"/>
                </a:lnTo>
                <a:close/>
                <a:moveTo>
                  <a:pt x="499" y="14"/>
                </a:moveTo>
                <a:cubicBezTo>
                  <a:pt x="501" y="15"/>
                  <a:pt x="502" y="15"/>
                  <a:pt x="504" y="16"/>
                </a:cubicBezTo>
                <a:cubicBezTo>
                  <a:pt x="504" y="24"/>
                  <a:pt x="504" y="24"/>
                  <a:pt x="504" y="24"/>
                </a:cubicBezTo>
                <a:cubicBezTo>
                  <a:pt x="502" y="23"/>
                  <a:pt x="501" y="22"/>
                  <a:pt x="499" y="22"/>
                </a:cubicBezTo>
                <a:cubicBezTo>
                  <a:pt x="499" y="14"/>
                  <a:pt x="499" y="14"/>
                  <a:pt x="499" y="14"/>
                </a:cubicBezTo>
                <a:close/>
                <a:moveTo>
                  <a:pt x="504" y="779"/>
                </a:moveTo>
                <a:cubicBezTo>
                  <a:pt x="502" y="780"/>
                  <a:pt x="501" y="781"/>
                  <a:pt x="499" y="781"/>
                </a:cubicBezTo>
                <a:cubicBezTo>
                  <a:pt x="499" y="772"/>
                  <a:pt x="499" y="772"/>
                  <a:pt x="499" y="772"/>
                </a:cubicBezTo>
                <a:cubicBezTo>
                  <a:pt x="501" y="772"/>
                  <a:pt x="502" y="772"/>
                  <a:pt x="504" y="771"/>
                </a:cubicBezTo>
                <a:cubicBezTo>
                  <a:pt x="504" y="779"/>
                  <a:pt x="504" y="779"/>
                  <a:pt x="504" y="779"/>
                </a:cubicBezTo>
                <a:close/>
                <a:moveTo>
                  <a:pt x="504" y="54"/>
                </a:moveTo>
                <a:cubicBezTo>
                  <a:pt x="504" y="63"/>
                  <a:pt x="504" y="63"/>
                  <a:pt x="504" y="63"/>
                </a:cubicBezTo>
                <a:cubicBezTo>
                  <a:pt x="502" y="63"/>
                  <a:pt x="501" y="62"/>
                  <a:pt x="499" y="61"/>
                </a:cubicBezTo>
                <a:cubicBezTo>
                  <a:pt x="499" y="49"/>
                  <a:pt x="499" y="49"/>
                  <a:pt x="499" y="49"/>
                </a:cubicBezTo>
                <a:cubicBezTo>
                  <a:pt x="500" y="51"/>
                  <a:pt x="502" y="52"/>
                  <a:pt x="504" y="54"/>
                </a:cubicBezTo>
                <a:close/>
                <a:moveTo>
                  <a:pt x="504" y="129"/>
                </a:moveTo>
                <a:cubicBezTo>
                  <a:pt x="504" y="143"/>
                  <a:pt x="504" y="143"/>
                  <a:pt x="504" y="143"/>
                </a:cubicBezTo>
                <a:cubicBezTo>
                  <a:pt x="502" y="143"/>
                  <a:pt x="501" y="143"/>
                  <a:pt x="499" y="143"/>
                </a:cubicBezTo>
                <a:cubicBezTo>
                  <a:pt x="499" y="127"/>
                  <a:pt x="499" y="127"/>
                  <a:pt x="499" y="127"/>
                </a:cubicBezTo>
                <a:cubicBezTo>
                  <a:pt x="501" y="128"/>
                  <a:pt x="502" y="128"/>
                  <a:pt x="504" y="129"/>
                </a:cubicBezTo>
                <a:close/>
                <a:moveTo>
                  <a:pt x="504" y="190"/>
                </a:moveTo>
                <a:cubicBezTo>
                  <a:pt x="504" y="221"/>
                  <a:pt x="504" y="221"/>
                  <a:pt x="504" y="221"/>
                </a:cubicBezTo>
                <a:cubicBezTo>
                  <a:pt x="502" y="219"/>
                  <a:pt x="501" y="219"/>
                  <a:pt x="499" y="217"/>
                </a:cubicBezTo>
                <a:cubicBezTo>
                  <a:pt x="499" y="213"/>
                  <a:pt x="499" y="213"/>
                  <a:pt x="499" y="213"/>
                </a:cubicBezTo>
                <a:cubicBezTo>
                  <a:pt x="499" y="213"/>
                  <a:pt x="500" y="214"/>
                  <a:pt x="501" y="215"/>
                </a:cubicBezTo>
                <a:cubicBezTo>
                  <a:pt x="501" y="215"/>
                  <a:pt x="502" y="215"/>
                  <a:pt x="503" y="215"/>
                </a:cubicBezTo>
                <a:cubicBezTo>
                  <a:pt x="503" y="205"/>
                  <a:pt x="503" y="198"/>
                  <a:pt x="499" y="194"/>
                </a:cubicBezTo>
                <a:cubicBezTo>
                  <a:pt x="499" y="188"/>
                  <a:pt x="499" y="188"/>
                  <a:pt x="499" y="188"/>
                </a:cubicBezTo>
                <a:cubicBezTo>
                  <a:pt x="501" y="188"/>
                  <a:pt x="502" y="189"/>
                  <a:pt x="504" y="190"/>
                </a:cubicBezTo>
                <a:close/>
                <a:moveTo>
                  <a:pt x="504" y="277"/>
                </a:moveTo>
                <a:cubicBezTo>
                  <a:pt x="504" y="283"/>
                  <a:pt x="504" y="283"/>
                  <a:pt x="504" y="283"/>
                </a:cubicBezTo>
                <a:cubicBezTo>
                  <a:pt x="502" y="284"/>
                  <a:pt x="500" y="285"/>
                  <a:pt x="499" y="287"/>
                </a:cubicBezTo>
                <a:cubicBezTo>
                  <a:pt x="499" y="281"/>
                  <a:pt x="499" y="281"/>
                  <a:pt x="499" y="281"/>
                </a:cubicBezTo>
                <a:cubicBezTo>
                  <a:pt x="504" y="277"/>
                  <a:pt x="504" y="277"/>
                  <a:pt x="504" y="277"/>
                </a:cubicBezTo>
                <a:close/>
                <a:moveTo>
                  <a:pt x="504" y="291"/>
                </a:moveTo>
                <a:cubicBezTo>
                  <a:pt x="504" y="296"/>
                  <a:pt x="504" y="296"/>
                  <a:pt x="504" y="296"/>
                </a:cubicBezTo>
                <a:cubicBezTo>
                  <a:pt x="502" y="295"/>
                  <a:pt x="501" y="294"/>
                  <a:pt x="499" y="293"/>
                </a:cubicBezTo>
                <a:cubicBezTo>
                  <a:pt x="499" y="288"/>
                  <a:pt x="499" y="288"/>
                  <a:pt x="499" y="288"/>
                </a:cubicBezTo>
                <a:cubicBezTo>
                  <a:pt x="501" y="289"/>
                  <a:pt x="503" y="290"/>
                  <a:pt x="504" y="291"/>
                </a:cubicBezTo>
                <a:close/>
                <a:moveTo>
                  <a:pt x="504" y="305"/>
                </a:moveTo>
                <a:cubicBezTo>
                  <a:pt x="504" y="312"/>
                  <a:pt x="504" y="312"/>
                  <a:pt x="504" y="312"/>
                </a:cubicBezTo>
                <a:cubicBezTo>
                  <a:pt x="502" y="313"/>
                  <a:pt x="501" y="315"/>
                  <a:pt x="499" y="317"/>
                </a:cubicBezTo>
                <a:cubicBezTo>
                  <a:pt x="499" y="311"/>
                  <a:pt x="499" y="311"/>
                  <a:pt x="499" y="311"/>
                </a:cubicBezTo>
                <a:cubicBezTo>
                  <a:pt x="500" y="311"/>
                  <a:pt x="501" y="310"/>
                  <a:pt x="502" y="309"/>
                </a:cubicBezTo>
                <a:cubicBezTo>
                  <a:pt x="501" y="308"/>
                  <a:pt x="500" y="308"/>
                  <a:pt x="499" y="307"/>
                </a:cubicBezTo>
                <a:cubicBezTo>
                  <a:pt x="499" y="302"/>
                  <a:pt x="499" y="302"/>
                  <a:pt x="499" y="302"/>
                </a:cubicBezTo>
                <a:cubicBezTo>
                  <a:pt x="503" y="305"/>
                  <a:pt x="503" y="305"/>
                  <a:pt x="503" y="305"/>
                </a:cubicBezTo>
                <a:cubicBezTo>
                  <a:pt x="504" y="305"/>
                  <a:pt x="504" y="305"/>
                  <a:pt x="504" y="305"/>
                </a:cubicBezTo>
                <a:close/>
                <a:moveTo>
                  <a:pt x="504" y="330"/>
                </a:moveTo>
                <a:cubicBezTo>
                  <a:pt x="504" y="340"/>
                  <a:pt x="504" y="340"/>
                  <a:pt x="504" y="340"/>
                </a:cubicBezTo>
                <a:cubicBezTo>
                  <a:pt x="501" y="338"/>
                  <a:pt x="500" y="338"/>
                  <a:pt x="499" y="337"/>
                </a:cubicBezTo>
                <a:cubicBezTo>
                  <a:pt x="499" y="333"/>
                  <a:pt x="499" y="333"/>
                  <a:pt x="499" y="333"/>
                </a:cubicBezTo>
                <a:cubicBezTo>
                  <a:pt x="499" y="332"/>
                  <a:pt x="499" y="331"/>
                  <a:pt x="499" y="330"/>
                </a:cubicBezTo>
                <a:cubicBezTo>
                  <a:pt x="504" y="330"/>
                  <a:pt x="504" y="330"/>
                  <a:pt x="504" y="330"/>
                </a:cubicBezTo>
                <a:close/>
                <a:moveTo>
                  <a:pt x="504" y="388"/>
                </a:moveTo>
                <a:cubicBezTo>
                  <a:pt x="504" y="415"/>
                  <a:pt x="504" y="415"/>
                  <a:pt x="504" y="415"/>
                </a:cubicBezTo>
                <a:cubicBezTo>
                  <a:pt x="503" y="423"/>
                  <a:pt x="501" y="431"/>
                  <a:pt x="499" y="438"/>
                </a:cubicBezTo>
                <a:cubicBezTo>
                  <a:pt x="499" y="421"/>
                  <a:pt x="499" y="421"/>
                  <a:pt x="499" y="421"/>
                </a:cubicBezTo>
                <a:cubicBezTo>
                  <a:pt x="500" y="420"/>
                  <a:pt x="500" y="418"/>
                  <a:pt x="501" y="416"/>
                </a:cubicBezTo>
                <a:cubicBezTo>
                  <a:pt x="499" y="416"/>
                  <a:pt x="499" y="416"/>
                  <a:pt x="499" y="416"/>
                </a:cubicBezTo>
                <a:cubicBezTo>
                  <a:pt x="499" y="411"/>
                  <a:pt x="499" y="411"/>
                  <a:pt x="499" y="411"/>
                </a:cubicBezTo>
                <a:cubicBezTo>
                  <a:pt x="500" y="410"/>
                  <a:pt x="500" y="409"/>
                  <a:pt x="501" y="409"/>
                </a:cubicBezTo>
                <a:cubicBezTo>
                  <a:pt x="501" y="406"/>
                  <a:pt x="501" y="404"/>
                  <a:pt x="501" y="402"/>
                </a:cubicBezTo>
                <a:cubicBezTo>
                  <a:pt x="500" y="402"/>
                  <a:pt x="499" y="403"/>
                  <a:pt x="499" y="403"/>
                </a:cubicBezTo>
                <a:cubicBezTo>
                  <a:pt x="499" y="398"/>
                  <a:pt x="499" y="398"/>
                  <a:pt x="499" y="398"/>
                </a:cubicBezTo>
                <a:cubicBezTo>
                  <a:pt x="501" y="396"/>
                  <a:pt x="503" y="393"/>
                  <a:pt x="500" y="389"/>
                </a:cubicBezTo>
                <a:cubicBezTo>
                  <a:pt x="499" y="390"/>
                  <a:pt x="499" y="390"/>
                  <a:pt x="499" y="390"/>
                </a:cubicBezTo>
                <a:cubicBezTo>
                  <a:pt x="499" y="383"/>
                  <a:pt x="499" y="383"/>
                  <a:pt x="499" y="383"/>
                </a:cubicBezTo>
                <a:cubicBezTo>
                  <a:pt x="500" y="381"/>
                  <a:pt x="500" y="379"/>
                  <a:pt x="499" y="377"/>
                </a:cubicBezTo>
                <a:cubicBezTo>
                  <a:pt x="499" y="365"/>
                  <a:pt x="499" y="365"/>
                  <a:pt x="499" y="365"/>
                </a:cubicBezTo>
                <a:cubicBezTo>
                  <a:pt x="501" y="373"/>
                  <a:pt x="503" y="380"/>
                  <a:pt x="504" y="388"/>
                </a:cubicBezTo>
                <a:close/>
                <a:moveTo>
                  <a:pt x="504" y="491"/>
                </a:moveTo>
                <a:cubicBezTo>
                  <a:pt x="504" y="497"/>
                  <a:pt x="504" y="497"/>
                  <a:pt x="504" y="497"/>
                </a:cubicBezTo>
                <a:cubicBezTo>
                  <a:pt x="503" y="496"/>
                  <a:pt x="503" y="495"/>
                  <a:pt x="502" y="495"/>
                </a:cubicBezTo>
                <a:cubicBezTo>
                  <a:pt x="501" y="496"/>
                  <a:pt x="500" y="498"/>
                  <a:pt x="499" y="499"/>
                </a:cubicBezTo>
                <a:cubicBezTo>
                  <a:pt x="499" y="486"/>
                  <a:pt x="499" y="486"/>
                  <a:pt x="499" y="486"/>
                </a:cubicBezTo>
                <a:cubicBezTo>
                  <a:pt x="504" y="491"/>
                  <a:pt x="504" y="491"/>
                  <a:pt x="504" y="491"/>
                </a:cubicBezTo>
                <a:close/>
                <a:moveTo>
                  <a:pt x="504" y="507"/>
                </a:moveTo>
                <a:cubicBezTo>
                  <a:pt x="504" y="516"/>
                  <a:pt x="504" y="516"/>
                  <a:pt x="504" y="516"/>
                </a:cubicBezTo>
                <a:cubicBezTo>
                  <a:pt x="502" y="519"/>
                  <a:pt x="502" y="519"/>
                  <a:pt x="502" y="519"/>
                </a:cubicBezTo>
                <a:cubicBezTo>
                  <a:pt x="503" y="520"/>
                  <a:pt x="503" y="520"/>
                  <a:pt x="504" y="521"/>
                </a:cubicBezTo>
                <a:cubicBezTo>
                  <a:pt x="504" y="527"/>
                  <a:pt x="504" y="527"/>
                  <a:pt x="504" y="527"/>
                </a:cubicBezTo>
                <a:cubicBezTo>
                  <a:pt x="499" y="522"/>
                  <a:pt x="499" y="522"/>
                  <a:pt x="499" y="522"/>
                </a:cubicBezTo>
                <a:cubicBezTo>
                  <a:pt x="499" y="516"/>
                  <a:pt x="499" y="516"/>
                  <a:pt x="499" y="516"/>
                </a:cubicBezTo>
                <a:cubicBezTo>
                  <a:pt x="499" y="516"/>
                  <a:pt x="499" y="516"/>
                  <a:pt x="499" y="516"/>
                </a:cubicBezTo>
                <a:cubicBezTo>
                  <a:pt x="501" y="512"/>
                  <a:pt x="503" y="510"/>
                  <a:pt x="504" y="507"/>
                </a:cubicBezTo>
                <a:close/>
                <a:moveTo>
                  <a:pt x="504" y="582"/>
                </a:moveTo>
                <a:cubicBezTo>
                  <a:pt x="504" y="594"/>
                  <a:pt x="504" y="594"/>
                  <a:pt x="504" y="594"/>
                </a:cubicBezTo>
                <a:cubicBezTo>
                  <a:pt x="502" y="593"/>
                  <a:pt x="501" y="593"/>
                  <a:pt x="499" y="593"/>
                </a:cubicBezTo>
                <a:cubicBezTo>
                  <a:pt x="499" y="585"/>
                  <a:pt x="499" y="585"/>
                  <a:pt x="499" y="585"/>
                </a:cubicBezTo>
                <a:cubicBezTo>
                  <a:pt x="501" y="584"/>
                  <a:pt x="502" y="583"/>
                  <a:pt x="504" y="582"/>
                </a:cubicBezTo>
                <a:close/>
                <a:moveTo>
                  <a:pt x="504" y="605"/>
                </a:moveTo>
                <a:cubicBezTo>
                  <a:pt x="504" y="613"/>
                  <a:pt x="504" y="613"/>
                  <a:pt x="504" y="613"/>
                </a:cubicBezTo>
                <a:cubicBezTo>
                  <a:pt x="502" y="614"/>
                  <a:pt x="501" y="615"/>
                  <a:pt x="499" y="616"/>
                </a:cubicBezTo>
                <a:cubicBezTo>
                  <a:pt x="499" y="611"/>
                  <a:pt x="499" y="611"/>
                  <a:pt x="499" y="611"/>
                </a:cubicBezTo>
                <a:cubicBezTo>
                  <a:pt x="499" y="611"/>
                  <a:pt x="499" y="611"/>
                  <a:pt x="499" y="611"/>
                </a:cubicBezTo>
                <a:cubicBezTo>
                  <a:pt x="499" y="610"/>
                  <a:pt x="499" y="610"/>
                  <a:pt x="499" y="610"/>
                </a:cubicBezTo>
                <a:cubicBezTo>
                  <a:pt x="499" y="603"/>
                  <a:pt x="499" y="603"/>
                  <a:pt x="499" y="603"/>
                </a:cubicBezTo>
                <a:cubicBezTo>
                  <a:pt x="502" y="605"/>
                  <a:pt x="502" y="605"/>
                  <a:pt x="502" y="605"/>
                </a:cubicBezTo>
                <a:cubicBezTo>
                  <a:pt x="502" y="605"/>
                  <a:pt x="503" y="605"/>
                  <a:pt x="504" y="605"/>
                </a:cubicBezTo>
                <a:close/>
                <a:moveTo>
                  <a:pt x="504" y="666"/>
                </a:moveTo>
                <a:cubicBezTo>
                  <a:pt x="504" y="678"/>
                  <a:pt x="504" y="678"/>
                  <a:pt x="504" y="678"/>
                </a:cubicBezTo>
                <a:cubicBezTo>
                  <a:pt x="499" y="680"/>
                  <a:pt x="499" y="680"/>
                  <a:pt x="499" y="680"/>
                </a:cubicBezTo>
                <a:cubicBezTo>
                  <a:pt x="499" y="668"/>
                  <a:pt x="499" y="668"/>
                  <a:pt x="499" y="668"/>
                </a:cubicBezTo>
                <a:cubicBezTo>
                  <a:pt x="504" y="666"/>
                  <a:pt x="504" y="666"/>
                  <a:pt x="504" y="666"/>
                </a:cubicBezTo>
                <a:close/>
                <a:moveTo>
                  <a:pt x="504" y="732"/>
                </a:moveTo>
                <a:cubicBezTo>
                  <a:pt x="504" y="741"/>
                  <a:pt x="504" y="741"/>
                  <a:pt x="504" y="741"/>
                </a:cubicBezTo>
                <a:cubicBezTo>
                  <a:pt x="502" y="741"/>
                  <a:pt x="501" y="742"/>
                  <a:pt x="499" y="742"/>
                </a:cubicBezTo>
                <a:cubicBezTo>
                  <a:pt x="499" y="733"/>
                  <a:pt x="499" y="733"/>
                  <a:pt x="499" y="733"/>
                </a:cubicBezTo>
                <a:cubicBezTo>
                  <a:pt x="501" y="732"/>
                  <a:pt x="502" y="732"/>
                  <a:pt x="504" y="732"/>
                </a:cubicBezTo>
                <a:close/>
                <a:moveTo>
                  <a:pt x="504" y="756"/>
                </a:moveTo>
                <a:cubicBezTo>
                  <a:pt x="504" y="768"/>
                  <a:pt x="504" y="768"/>
                  <a:pt x="504" y="768"/>
                </a:cubicBezTo>
                <a:cubicBezTo>
                  <a:pt x="502" y="766"/>
                  <a:pt x="500" y="764"/>
                  <a:pt x="499" y="763"/>
                </a:cubicBezTo>
                <a:cubicBezTo>
                  <a:pt x="499" y="751"/>
                  <a:pt x="499" y="751"/>
                  <a:pt x="499" y="751"/>
                </a:cubicBezTo>
                <a:cubicBezTo>
                  <a:pt x="501" y="753"/>
                  <a:pt x="502" y="754"/>
                  <a:pt x="504" y="756"/>
                </a:cubicBezTo>
                <a:close/>
                <a:moveTo>
                  <a:pt x="499" y="98"/>
                </a:moveTo>
                <a:cubicBezTo>
                  <a:pt x="499" y="87"/>
                  <a:pt x="499" y="87"/>
                  <a:pt x="499" y="87"/>
                </a:cubicBezTo>
                <a:cubicBezTo>
                  <a:pt x="500" y="88"/>
                  <a:pt x="501" y="89"/>
                  <a:pt x="503" y="90"/>
                </a:cubicBezTo>
                <a:cubicBezTo>
                  <a:pt x="502" y="93"/>
                  <a:pt x="501" y="96"/>
                  <a:pt x="501" y="98"/>
                </a:cubicBezTo>
                <a:lnTo>
                  <a:pt x="499" y="98"/>
                </a:lnTo>
                <a:close/>
                <a:moveTo>
                  <a:pt x="496" y="14"/>
                </a:moveTo>
                <a:cubicBezTo>
                  <a:pt x="497" y="14"/>
                  <a:pt x="498" y="14"/>
                  <a:pt x="499" y="14"/>
                </a:cubicBezTo>
                <a:cubicBezTo>
                  <a:pt x="499" y="22"/>
                  <a:pt x="499" y="22"/>
                  <a:pt x="499" y="22"/>
                </a:cubicBezTo>
                <a:cubicBezTo>
                  <a:pt x="498" y="21"/>
                  <a:pt x="497" y="21"/>
                  <a:pt x="496" y="21"/>
                </a:cubicBezTo>
                <a:cubicBezTo>
                  <a:pt x="496" y="14"/>
                  <a:pt x="496" y="14"/>
                  <a:pt x="496" y="14"/>
                </a:cubicBezTo>
                <a:close/>
                <a:moveTo>
                  <a:pt x="499" y="781"/>
                </a:moveTo>
                <a:cubicBezTo>
                  <a:pt x="498" y="782"/>
                  <a:pt x="498" y="782"/>
                  <a:pt x="497" y="782"/>
                </a:cubicBezTo>
                <a:cubicBezTo>
                  <a:pt x="497" y="782"/>
                  <a:pt x="496" y="782"/>
                  <a:pt x="496" y="782"/>
                </a:cubicBezTo>
                <a:cubicBezTo>
                  <a:pt x="496" y="773"/>
                  <a:pt x="496" y="773"/>
                  <a:pt x="496" y="773"/>
                </a:cubicBezTo>
                <a:cubicBezTo>
                  <a:pt x="497" y="773"/>
                  <a:pt x="498" y="773"/>
                  <a:pt x="499" y="772"/>
                </a:cubicBezTo>
                <a:cubicBezTo>
                  <a:pt x="499" y="781"/>
                  <a:pt x="499" y="781"/>
                  <a:pt x="499" y="781"/>
                </a:cubicBezTo>
                <a:close/>
                <a:moveTo>
                  <a:pt x="499" y="49"/>
                </a:moveTo>
                <a:cubicBezTo>
                  <a:pt x="499" y="61"/>
                  <a:pt x="499" y="61"/>
                  <a:pt x="499" y="61"/>
                </a:cubicBezTo>
                <a:cubicBezTo>
                  <a:pt x="498" y="60"/>
                  <a:pt x="497" y="60"/>
                  <a:pt x="496" y="59"/>
                </a:cubicBezTo>
                <a:cubicBezTo>
                  <a:pt x="496" y="44"/>
                  <a:pt x="496" y="44"/>
                  <a:pt x="496" y="44"/>
                </a:cubicBezTo>
                <a:cubicBezTo>
                  <a:pt x="497" y="46"/>
                  <a:pt x="497" y="48"/>
                  <a:pt x="499" y="49"/>
                </a:cubicBezTo>
                <a:close/>
                <a:moveTo>
                  <a:pt x="499" y="87"/>
                </a:moveTo>
                <a:cubicBezTo>
                  <a:pt x="499" y="98"/>
                  <a:pt x="499" y="98"/>
                  <a:pt x="499" y="98"/>
                </a:cubicBezTo>
                <a:cubicBezTo>
                  <a:pt x="498" y="97"/>
                  <a:pt x="497" y="97"/>
                  <a:pt x="496" y="97"/>
                </a:cubicBezTo>
                <a:cubicBezTo>
                  <a:pt x="496" y="86"/>
                  <a:pt x="496" y="86"/>
                  <a:pt x="496" y="86"/>
                </a:cubicBezTo>
                <a:cubicBezTo>
                  <a:pt x="497" y="86"/>
                  <a:pt x="498" y="87"/>
                  <a:pt x="499" y="87"/>
                </a:cubicBezTo>
                <a:close/>
                <a:moveTo>
                  <a:pt x="499" y="127"/>
                </a:moveTo>
                <a:cubicBezTo>
                  <a:pt x="499" y="143"/>
                  <a:pt x="499" y="143"/>
                  <a:pt x="499" y="143"/>
                </a:cubicBezTo>
                <a:cubicBezTo>
                  <a:pt x="498" y="143"/>
                  <a:pt x="497" y="143"/>
                  <a:pt x="496" y="143"/>
                </a:cubicBezTo>
                <a:cubicBezTo>
                  <a:pt x="496" y="126"/>
                  <a:pt x="496" y="126"/>
                  <a:pt x="496" y="126"/>
                </a:cubicBezTo>
                <a:cubicBezTo>
                  <a:pt x="497" y="126"/>
                  <a:pt x="498" y="127"/>
                  <a:pt x="499" y="127"/>
                </a:cubicBezTo>
                <a:close/>
                <a:moveTo>
                  <a:pt x="499" y="188"/>
                </a:moveTo>
                <a:cubicBezTo>
                  <a:pt x="499" y="194"/>
                  <a:pt x="499" y="194"/>
                  <a:pt x="499" y="194"/>
                </a:cubicBezTo>
                <a:cubicBezTo>
                  <a:pt x="498" y="194"/>
                  <a:pt x="497" y="193"/>
                  <a:pt x="496" y="192"/>
                </a:cubicBezTo>
                <a:cubicBezTo>
                  <a:pt x="496" y="186"/>
                  <a:pt x="496" y="186"/>
                  <a:pt x="496" y="186"/>
                </a:cubicBezTo>
                <a:cubicBezTo>
                  <a:pt x="497" y="187"/>
                  <a:pt x="498" y="187"/>
                  <a:pt x="499" y="188"/>
                </a:cubicBezTo>
                <a:close/>
                <a:moveTo>
                  <a:pt x="499" y="213"/>
                </a:moveTo>
                <a:cubicBezTo>
                  <a:pt x="499" y="217"/>
                  <a:pt x="499" y="217"/>
                  <a:pt x="499" y="217"/>
                </a:cubicBezTo>
                <a:cubicBezTo>
                  <a:pt x="498" y="217"/>
                  <a:pt x="497" y="216"/>
                  <a:pt x="496" y="216"/>
                </a:cubicBezTo>
                <a:cubicBezTo>
                  <a:pt x="496" y="210"/>
                  <a:pt x="496" y="210"/>
                  <a:pt x="496" y="210"/>
                </a:cubicBezTo>
                <a:cubicBezTo>
                  <a:pt x="497" y="211"/>
                  <a:pt x="497" y="212"/>
                  <a:pt x="499" y="213"/>
                </a:cubicBezTo>
                <a:close/>
                <a:moveTo>
                  <a:pt x="499" y="281"/>
                </a:moveTo>
                <a:cubicBezTo>
                  <a:pt x="499" y="287"/>
                  <a:pt x="499" y="287"/>
                  <a:pt x="499" y="287"/>
                </a:cubicBezTo>
                <a:cubicBezTo>
                  <a:pt x="499" y="287"/>
                  <a:pt x="499" y="287"/>
                  <a:pt x="498" y="288"/>
                </a:cubicBezTo>
                <a:cubicBezTo>
                  <a:pt x="499" y="288"/>
                  <a:pt x="499" y="288"/>
                  <a:pt x="499" y="288"/>
                </a:cubicBezTo>
                <a:cubicBezTo>
                  <a:pt x="499" y="293"/>
                  <a:pt x="499" y="293"/>
                  <a:pt x="499" y="293"/>
                </a:cubicBezTo>
                <a:cubicBezTo>
                  <a:pt x="498" y="293"/>
                  <a:pt x="497" y="292"/>
                  <a:pt x="496" y="292"/>
                </a:cubicBezTo>
                <a:cubicBezTo>
                  <a:pt x="496" y="285"/>
                  <a:pt x="496" y="285"/>
                  <a:pt x="496" y="285"/>
                </a:cubicBezTo>
                <a:cubicBezTo>
                  <a:pt x="499" y="281"/>
                  <a:pt x="499" y="281"/>
                  <a:pt x="499" y="281"/>
                </a:cubicBezTo>
                <a:close/>
                <a:moveTo>
                  <a:pt x="499" y="302"/>
                </a:moveTo>
                <a:cubicBezTo>
                  <a:pt x="499" y="307"/>
                  <a:pt x="499" y="307"/>
                  <a:pt x="499" y="307"/>
                </a:cubicBezTo>
                <a:cubicBezTo>
                  <a:pt x="498" y="306"/>
                  <a:pt x="497" y="305"/>
                  <a:pt x="496" y="304"/>
                </a:cubicBezTo>
                <a:cubicBezTo>
                  <a:pt x="496" y="300"/>
                  <a:pt x="496" y="300"/>
                  <a:pt x="496" y="300"/>
                </a:cubicBezTo>
                <a:cubicBezTo>
                  <a:pt x="499" y="302"/>
                  <a:pt x="499" y="302"/>
                  <a:pt x="499" y="302"/>
                </a:cubicBezTo>
                <a:close/>
                <a:moveTo>
                  <a:pt x="499" y="311"/>
                </a:moveTo>
                <a:cubicBezTo>
                  <a:pt x="499" y="317"/>
                  <a:pt x="499" y="317"/>
                  <a:pt x="499" y="317"/>
                </a:cubicBezTo>
                <a:cubicBezTo>
                  <a:pt x="498" y="317"/>
                  <a:pt x="497" y="319"/>
                  <a:pt x="496" y="319"/>
                </a:cubicBezTo>
                <a:cubicBezTo>
                  <a:pt x="496" y="313"/>
                  <a:pt x="496" y="313"/>
                  <a:pt x="496" y="313"/>
                </a:cubicBezTo>
                <a:cubicBezTo>
                  <a:pt x="497" y="312"/>
                  <a:pt x="498" y="312"/>
                  <a:pt x="499" y="311"/>
                </a:cubicBezTo>
                <a:close/>
                <a:moveTo>
                  <a:pt x="499" y="333"/>
                </a:moveTo>
                <a:cubicBezTo>
                  <a:pt x="499" y="337"/>
                  <a:pt x="499" y="337"/>
                  <a:pt x="499" y="337"/>
                </a:cubicBezTo>
                <a:cubicBezTo>
                  <a:pt x="498" y="337"/>
                  <a:pt x="498" y="337"/>
                  <a:pt x="498" y="337"/>
                </a:cubicBezTo>
                <a:cubicBezTo>
                  <a:pt x="498" y="336"/>
                  <a:pt x="499" y="334"/>
                  <a:pt x="499" y="333"/>
                </a:cubicBezTo>
                <a:close/>
                <a:moveTo>
                  <a:pt x="499" y="365"/>
                </a:moveTo>
                <a:cubicBezTo>
                  <a:pt x="499" y="377"/>
                  <a:pt x="499" y="377"/>
                  <a:pt x="499" y="377"/>
                </a:cubicBezTo>
                <a:cubicBezTo>
                  <a:pt x="499" y="377"/>
                  <a:pt x="498" y="376"/>
                  <a:pt x="498" y="376"/>
                </a:cubicBezTo>
                <a:cubicBezTo>
                  <a:pt x="496" y="378"/>
                  <a:pt x="496" y="378"/>
                  <a:pt x="496" y="378"/>
                </a:cubicBezTo>
                <a:cubicBezTo>
                  <a:pt x="496" y="356"/>
                  <a:pt x="496" y="356"/>
                  <a:pt x="496" y="356"/>
                </a:cubicBezTo>
                <a:cubicBezTo>
                  <a:pt x="497" y="359"/>
                  <a:pt x="498" y="362"/>
                  <a:pt x="499" y="365"/>
                </a:cubicBezTo>
                <a:close/>
                <a:moveTo>
                  <a:pt x="499" y="383"/>
                </a:moveTo>
                <a:cubicBezTo>
                  <a:pt x="499" y="390"/>
                  <a:pt x="499" y="390"/>
                  <a:pt x="499" y="390"/>
                </a:cubicBezTo>
                <a:cubicBezTo>
                  <a:pt x="498" y="391"/>
                  <a:pt x="497" y="391"/>
                  <a:pt x="496" y="392"/>
                </a:cubicBezTo>
                <a:cubicBezTo>
                  <a:pt x="496" y="388"/>
                  <a:pt x="496" y="388"/>
                  <a:pt x="496" y="388"/>
                </a:cubicBezTo>
                <a:cubicBezTo>
                  <a:pt x="497" y="387"/>
                  <a:pt x="498" y="385"/>
                  <a:pt x="499" y="383"/>
                </a:cubicBezTo>
                <a:close/>
                <a:moveTo>
                  <a:pt x="499" y="398"/>
                </a:moveTo>
                <a:cubicBezTo>
                  <a:pt x="499" y="403"/>
                  <a:pt x="499" y="403"/>
                  <a:pt x="499" y="403"/>
                </a:cubicBezTo>
                <a:cubicBezTo>
                  <a:pt x="498" y="404"/>
                  <a:pt x="497" y="405"/>
                  <a:pt x="496" y="405"/>
                </a:cubicBezTo>
                <a:cubicBezTo>
                  <a:pt x="496" y="401"/>
                  <a:pt x="496" y="401"/>
                  <a:pt x="496" y="401"/>
                </a:cubicBezTo>
                <a:cubicBezTo>
                  <a:pt x="497" y="400"/>
                  <a:pt x="498" y="399"/>
                  <a:pt x="499" y="398"/>
                </a:cubicBezTo>
                <a:close/>
                <a:moveTo>
                  <a:pt x="499" y="411"/>
                </a:moveTo>
                <a:cubicBezTo>
                  <a:pt x="499" y="416"/>
                  <a:pt x="499" y="416"/>
                  <a:pt x="499" y="416"/>
                </a:cubicBezTo>
                <a:cubicBezTo>
                  <a:pt x="496" y="418"/>
                  <a:pt x="496" y="418"/>
                  <a:pt x="496" y="418"/>
                </a:cubicBezTo>
                <a:cubicBezTo>
                  <a:pt x="496" y="412"/>
                  <a:pt x="496" y="412"/>
                  <a:pt x="496" y="412"/>
                </a:cubicBezTo>
                <a:cubicBezTo>
                  <a:pt x="497" y="412"/>
                  <a:pt x="498" y="411"/>
                  <a:pt x="499" y="411"/>
                </a:cubicBezTo>
                <a:close/>
                <a:moveTo>
                  <a:pt x="499" y="421"/>
                </a:moveTo>
                <a:cubicBezTo>
                  <a:pt x="499" y="438"/>
                  <a:pt x="499" y="438"/>
                  <a:pt x="499" y="438"/>
                </a:cubicBezTo>
                <a:cubicBezTo>
                  <a:pt x="498" y="440"/>
                  <a:pt x="497" y="443"/>
                  <a:pt x="496" y="446"/>
                </a:cubicBezTo>
                <a:cubicBezTo>
                  <a:pt x="496" y="436"/>
                  <a:pt x="496" y="436"/>
                  <a:pt x="496" y="436"/>
                </a:cubicBezTo>
                <a:cubicBezTo>
                  <a:pt x="496" y="436"/>
                  <a:pt x="496" y="436"/>
                  <a:pt x="496" y="436"/>
                </a:cubicBezTo>
                <a:cubicBezTo>
                  <a:pt x="497" y="433"/>
                  <a:pt x="497" y="431"/>
                  <a:pt x="498" y="429"/>
                </a:cubicBezTo>
                <a:cubicBezTo>
                  <a:pt x="497" y="429"/>
                  <a:pt x="496" y="429"/>
                  <a:pt x="496" y="429"/>
                </a:cubicBezTo>
                <a:cubicBezTo>
                  <a:pt x="496" y="424"/>
                  <a:pt x="496" y="424"/>
                  <a:pt x="496" y="424"/>
                </a:cubicBezTo>
                <a:cubicBezTo>
                  <a:pt x="497" y="423"/>
                  <a:pt x="498" y="423"/>
                  <a:pt x="499" y="421"/>
                </a:cubicBezTo>
                <a:close/>
                <a:moveTo>
                  <a:pt x="499" y="486"/>
                </a:moveTo>
                <a:cubicBezTo>
                  <a:pt x="499" y="499"/>
                  <a:pt x="499" y="499"/>
                  <a:pt x="499" y="499"/>
                </a:cubicBezTo>
                <a:cubicBezTo>
                  <a:pt x="497" y="501"/>
                  <a:pt x="496" y="503"/>
                  <a:pt x="496" y="505"/>
                </a:cubicBezTo>
                <a:cubicBezTo>
                  <a:pt x="496" y="498"/>
                  <a:pt x="496" y="498"/>
                  <a:pt x="496" y="498"/>
                </a:cubicBezTo>
                <a:cubicBezTo>
                  <a:pt x="497" y="495"/>
                  <a:pt x="497" y="493"/>
                  <a:pt x="496" y="488"/>
                </a:cubicBezTo>
                <a:cubicBezTo>
                  <a:pt x="496" y="483"/>
                  <a:pt x="496" y="483"/>
                  <a:pt x="496" y="483"/>
                </a:cubicBezTo>
                <a:cubicBezTo>
                  <a:pt x="499" y="486"/>
                  <a:pt x="499" y="486"/>
                  <a:pt x="499" y="486"/>
                </a:cubicBezTo>
                <a:close/>
                <a:moveTo>
                  <a:pt x="499" y="516"/>
                </a:moveTo>
                <a:cubicBezTo>
                  <a:pt x="499" y="522"/>
                  <a:pt x="499" y="522"/>
                  <a:pt x="499" y="522"/>
                </a:cubicBezTo>
                <a:cubicBezTo>
                  <a:pt x="496" y="518"/>
                  <a:pt x="496" y="518"/>
                  <a:pt x="496" y="518"/>
                </a:cubicBezTo>
                <a:cubicBezTo>
                  <a:pt x="496" y="514"/>
                  <a:pt x="496" y="514"/>
                  <a:pt x="496" y="514"/>
                </a:cubicBezTo>
                <a:cubicBezTo>
                  <a:pt x="496" y="514"/>
                  <a:pt x="497" y="515"/>
                  <a:pt x="497" y="516"/>
                </a:cubicBezTo>
                <a:cubicBezTo>
                  <a:pt x="499" y="516"/>
                  <a:pt x="499" y="516"/>
                  <a:pt x="499" y="516"/>
                </a:cubicBezTo>
                <a:close/>
                <a:moveTo>
                  <a:pt x="499" y="585"/>
                </a:moveTo>
                <a:cubicBezTo>
                  <a:pt x="499" y="593"/>
                  <a:pt x="499" y="593"/>
                  <a:pt x="499" y="593"/>
                </a:cubicBezTo>
                <a:cubicBezTo>
                  <a:pt x="498" y="593"/>
                  <a:pt x="497" y="593"/>
                  <a:pt x="496" y="593"/>
                </a:cubicBezTo>
                <a:cubicBezTo>
                  <a:pt x="496" y="586"/>
                  <a:pt x="496" y="586"/>
                  <a:pt x="496" y="586"/>
                </a:cubicBezTo>
                <a:cubicBezTo>
                  <a:pt x="497" y="586"/>
                  <a:pt x="498" y="586"/>
                  <a:pt x="499" y="585"/>
                </a:cubicBezTo>
                <a:close/>
                <a:moveTo>
                  <a:pt x="499" y="603"/>
                </a:moveTo>
                <a:cubicBezTo>
                  <a:pt x="499" y="610"/>
                  <a:pt x="499" y="610"/>
                  <a:pt x="499" y="610"/>
                </a:cubicBezTo>
                <a:cubicBezTo>
                  <a:pt x="498" y="609"/>
                  <a:pt x="497" y="609"/>
                  <a:pt x="496" y="608"/>
                </a:cubicBezTo>
                <a:cubicBezTo>
                  <a:pt x="496" y="601"/>
                  <a:pt x="496" y="601"/>
                  <a:pt x="496" y="601"/>
                </a:cubicBezTo>
                <a:cubicBezTo>
                  <a:pt x="499" y="603"/>
                  <a:pt x="499" y="603"/>
                  <a:pt x="499" y="603"/>
                </a:cubicBezTo>
                <a:close/>
                <a:moveTo>
                  <a:pt x="499" y="611"/>
                </a:moveTo>
                <a:cubicBezTo>
                  <a:pt x="499" y="616"/>
                  <a:pt x="499" y="616"/>
                  <a:pt x="499" y="616"/>
                </a:cubicBezTo>
                <a:cubicBezTo>
                  <a:pt x="498" y="617"/>
                  <a:pt x="497" y="617"/>
                  <a:pt x="496" y="618"/>
                </a:cubicBezTo>
                <a:cubicBezTo>
                  <a:pt x="496" y="612"/>
                  <a:pt x="496" y="612"/>
                  <a:pt x="496" y="612"/>
                </a:cubicBezTo>
                <a:cubicBezTo>
                  <a:pt x="497" y="612"/>
                  <a:pt x="497" y="611"/>
                  <a:pt x="499" y="611"/>
                </a:cubicBezTo>
                <a:close/>
                <a:moveTo>
                  <a:pt x="499" y="668"/>
                </a:moveTo>
                <a:cubicBezTo>
                  <a:pt x="499" y="680"/>
                  <a:pt x="499" y="680"/>
                  <a:pt x="499" y="680"/>
                </a:cubicBezTo>
                <a:cubicBezTo>
                  <a:pt x="496" y="681"/>
                  <a:pt x="496" y="681"/>
                  <a:pt x="496" y="681"/>
                </a:cubicBezTo>
                <a:cubicBezTo>
                  <a:pt x="496" y="669"/>
                  <a:pt x="496" y="669"/>
                  <a:pt x="496" y="669"/>
                </a:cubicBezTo>
                <a:cubicBezTo>
                  <a:pt x="499" y="668"/>
                  <a:pt x="499" y="668"/>
                  <a:pt x="499" y="668"/>
                </a:cubicBezTo>
                <a:close/>
                <a:moveTo>
                  <a:pt x="499" y="733"/>
                </a:moveTo>
                <a:cubicBezTo>
                  <a:pt x="499" y="742"/>
                  <a:pt x="499" y="742"/>
                  <a:pt x="499" y="742"/>
                </a:cubicBezTo>
                <a:cubicBezTo>
                  <a:pt x="498" y="742"/>
                  <a:pt x="497" y="743"/>
                  <a:pt x="496" y="743"/>
                </a:cubicBezTo>
                <a:cubicBezTo>
                  <a:pt x="496" y="734"/>
                  <a:pt x="496" y="734"/>
                  <a:pt x="496" y="734"/>
                </a:cubicBezTo>
                <a:cubicBezTo>
                  <a:pt x="497" y="734"/>
                  <a:pt x="497" y="733"/>
                  <a:pt x="498" y="733"/>
                </a:cubicBezTo>
                <a:cubicBezTo>
                  <a:pt x="499" y="733"/>
                  <a:pt x="499" y="733"/>
                  <a:pt x="499" y="733"/>
                </a:cubicBezTo>
                <a:close/>
                <a:moveTo>
                  <a:pt x="499" y="751"/>
                </a:moveTo>
                <a:cubicBezTo>
                  <a:pt x="499" y="763"/>
                  <a:pt x="499" y="763"/>
                  <a:pt x="499" y="763"/>
                </a:cubicBezTo>
                <a:cubicBezTo>
                  <a:pt x="498" y="762"/>
                  <a:pt x="497" y="761"/>
                  <a:pt x="496" y="760"/>
                </a:cubicBezTo>
                <a:cubicBezTo>
                  <a:pt x="496" y="748"/>
                  <a:pt x="496" y="748"/>
                  <a:pt x="496" y="748"/>
                </a:cubicBezTo>
                <a:cubicBezTo>
                  <a:pt x="497" y="749"/>
                  <a:pt x="498" y="750"/>
                  <a:pt x="499" y="751"/>
                </a:cubicBezTo>
                <a:close/>
                <a:moveTo>
                  <a:pt x="496" y="563"/>
                </a:moveTo>
                <a:cubicBezTo>
                  <a:pt x="496" y="558"/>
                  <a:pt x="496" y="558"/>
                  <a:pt x="496" y="558"/>
                </a:cubicBezTo>
                <a:cubicBezTo>
                  <a:pt x="497" y="559"/>
                  <a:pt x="497" y="559"/>
                  <a:pt x="497" y="559"/>
                </a:cubicBezTo>
                <a:cubicBezTo>
                  <a:pt x="496" y="561"/>
                  <a:pt x="496" y="562"/>
                  <a:pt x="496" y="563"/>
                </a:cubicBezTo>
                <a:close/>
                <a:moveTo>
                  <a:pt x="496" y="121"/>
                </a:moveTo>
                <a:cubicBezTo>
                  <a:pt x="496" y="112"/>
                  <a:pt x="496" y="112"/>
                  <a:pt x="496" y="112"/>
                </a:cubicBezTo>
                <a:cubicBezTo>
                  <a:pt x="497" y="114"/>
                  <a:pt x="498" y="116"/>
                  <a:pt x="498" y="119"/>
                </a:cubicBezTo>
                <a:cubicBezTo>
                  <a:pt x="497" y="120"/>
                  <a:pt x="496" y="120"/>
                  <a:pt x="496" y="121"/>
                </a:cubicBezTo>
                <a:close/>
                <a:moveTo>
                  <a:pt x="491" y="12"/>
                </a:moveTo>
                <a:cubicBezTo>
                  <a:pt x="492" y="13"/>
                  <a:pt x="494" y="13"/>
                  <a:pt x="496" y="14"/>
                </a:cubicBezTo>
                <a:cubicBezTo>
                  <a:pt x="496" y="21"/>
                  <a:pt x="496" y="21"/>
                  <a:pt x="496" y="21"/>
                </a:cubicBezTo>
                <a:cubicBezTo>
                  <a:pt x="494" y="21"/>
                  <a:pt x="493" y="20"/>
                  <a:pt x="491" y="20"/>
                </a:cubicBezTo>
                <a:cubicBezTo>
                  <a:pt x="491" y="12"/>
                  <a:pt x="491" y="12"/>
                  <a:pt x="491" y="12"/>
                </a:cubicBezTo>
                <a:close/>
                <a:moveTo>
                  <a:pt x="496" y="782"/>
                </a:moveTo>
                <a:cubicBezTo>
                  <a:pt x="494" y="782"/>
                  <a:pt x="492" y="783"/>
                  <a:pt x="491" y="783"/>
                </a:cubicBezTo>
                <a:cubicBezTo>
                  <a:pt x="491" y="774"/>
                  <a:pt x="491" y="774"/>
                  <a:pt x="491" y="774"/>
                </a:cubicBezTo>
                <a:cubicBezTo>
                  <a:pt x="493" y="774"/>
                  <a:pt x="494" y="774"/>
                  <a:pt x="496" y="773"/>
                </a:cubicBezTo>
                <a:cubicBezTo>
                  <a:pt x="496" y="782"/>
                  <a:pt x="496" y="782"/>
                  <a:pt x="496" y="782"/>
                </a:cubicBezTo>
                <a:close/>
                <a:moveTo>
                  <a:pt x="496" y="44"/>
                </a:moveTo>
                <a:cubicBezTo>
                  <a:pt x="496" y="59"/>
                  <a:pt x="496" y="59"/>
                  <a:pt x="496" y="59"/>
                </a:cubicBezTo>
                <a:cubicBezTo>
                  <a:pt x="493" y="57"/>
                  <a:pt x="493" y="57"/>
                  <a:pt x="493" y="57"/>
                </a:cubicBezTo>
                <a:cubicBezTo>
                  <a:pt x="491" y="57"/>
                  <a:pt x="491" y="57"/>
                  <a:pt x="491" y="57"/>
                </a:cubicBezTo>
                <a:cubicBezTo>
                  <a:pt x="491" y="29"/>
                  <a:pt x="491" y="29"/>
                  <a:pt x="491" y="29"/>
                </a:cubicBezTo>
                <a:cubicBezTo>
                  <a:pt x="493" y="35"/>
                  <a:pt x="494" y="40"/>
                  <a:pt x="496" y="44"/>
                </a:cubicBezTo>
                <a:close/>
                <a:moveTo>
                  <a:pt x="496" y="86"/>
                </a:moveTo>
                <a:cubicBezTo>
                  <a:pt x="496" y="97"/>
                  <a:pt x="496" y="97"/>
                  <a:pt x="496" y="97"/>
                </a:cubicBezTo>
                <a:cubicBezTo>
                  <a:pt x="495" y="97"/>
                  <a:pt x="495" y="97"/>
                  <a:pt x="495" y="97"/>
                </a:cubicBezTo>
                <a:cubicBezTo>
                  <a:pt x="494" y="100"/>
                  <a:pt x="493" y="103"/>
                  <a:pt x="492" y="106"/>
                </a:cubicBezTo>
                <a:cubicBezTo>
                  <a:pt x="493" y="108"/>
                  <a:pt x="495" y="110"/>
                  <a:pt x="496" y="112"/>
                </a:cubicBezTo>
                <a:cubicBezTo>
                  <a:pt x="496" y="121"/>
                  <a:pt x="496" y="121"/>
                  <a:pt x="496" y="121"/>
                </a:cubicBezTo>
                <a:cubicBezTo>
                  <a:pt x="494" y="122"/>
                  <a:pt x="493" y="122"/>
                  <a:pt x="491" y="122"/>
                </a:cubicBezTo>
                <a:cubicBezTo>
                  <a:pt x="491" y="81"/>
                  <a:pt x="491" y="81"/>
                  <a:pt x="491" y="81"/>
                </a:cubicBezTo>
                <a:cubicBezTo>
                  <a:pt x="491" y="82"/>
                  <a:pt x="491" y="83"/>
                  <a:pt x="491" y="84"/>
                </a:cubicBezTo>
                <a:cubicBezTo>
                  <a:pt x="493" y="85"/>
                  <a:pt x="494" y="85"/>
                  <a:pt x="496" y="86"/>
                </a:cubicBezTo>
                <a:close/>
                <a:moveTo>
                  <a:pt x="496" y="126"/>
                </a:moveTo>
                <a:cubicBezTo>
                  <a:pt x="496" y="143"/>
                  <a:pt x="496" y="143"/>
                  <a:pt x="496" y="143"/>
                </a:cubicBezTo>
                <a:cubicBezTo>
                  <a:pt x="494" y="142"/>
                  <a:pt x="492" y="142"/>
                  <a:pt x="491" y="141"/>
                </a:cubicBezTo>
                <a:cubicBezTo>
                  <a:pt x="491" y="125"/>
                  <a:pt x="491" y="125"/>
                  <a:pt x="491" y="125"/>
                </a:cubicBezTo>
                <a:cubicBezTo>
                  <a:pt x="492" y="125"/>
                  <a:pt x="494" y="126"/>
                  <a:pt x="496" y="126"/>
                </a:cubicBezTo>
                <a:close/>
                <a:moveTo>
                  <a:pt x="496" y="186"/>
                </a:moveTo>
                <a:cubicBezTo>
                  <a:pt x="496" y="192"/>
                  <a:pt x="496" y="192"/>
                  <a:pt x="496" y="192"/>
                </a:cubicBezTo>
                <a:cubicBezTo>
                  <a:pt x="494" y="191"/>
                  <a:pt x="493" y="191"/>
                  <a:pt x="491" y="190"/>
                </a:cubicBezTo>
                <a:cubicBezTo>
                  <a:pt x="491" y="184"/>
                  <a:pt x="491" y="184"/>
                  <a:pt x="491" y="184"/>
                </a:cubicBezTo>
                <a:cubicBezTo>
                  <a:pt x="492" y="185"/>
                  <a:pt x="494" y="186"/>
                  <a:pt x="496" y="186"/>
                </a:cubicBezTo>
                <a:close/>
                <a:moveTo>
                  <a:pt x="496" y="210"/>
                </a:moveTo>
                <a:cubicBezTo>
                  <a:pt x="496" y="216"/>
                  <a:pt x="496" y="216"/>
                  <a:pt x="496" y="216"/>
                </a:cubicBezTo>
                <a:cubicBezTo>
                  <a:pt x="494" y="215"/>
                  <a:pt x="492" y="214"/>
                  <a:pt x="491" y="213"/>
                </a:cubicBezTo>
                <a:cubicBezTo>
                  <a:pt x="491" y="195"/>
                  <a:pt x="491" y="195"/>
                  <a:pt x="491" y="195"/>
                </a:cubicBezTo>
                <a:cubicBezTo>
                  <a:pt x="492" y="201"/>
                  <a:pt x="492" y="206"/>
                  <a:pt x="496" y="210"/>
                </a:cubicBezTo>
                <a:close/>
                <a:moveTo>
                  <a:pt x="496" y="285"/>
                </a:moveTo>
                <a:cubicBezTo>
                  <a:pt x="496" y="292"/>
                  <a:pt x="496" y="292"/>
                  <a:pt x="496" y="292"/>
                </a:cubicBezTo>
                <a:cubicBezTo>
                  <a:pt x="495" y="292"/>
                  <a:pt x="495" y="292"/>
                  <a:pt x="495" y="291"/>
                </a:cubicBezTo>
                <a:cubicBezTo>
                  <a:pt x="493" y="292"/>
                  <a:pt x="492" y="294"/>
                  <a:pt x="491" y="294"/>
                </a:cubicBezTo>
                <a:cubicBezTo>
                  <a:pt x="491" y="291"/>
                  <a:pt x="491" y="291"/>
                  <a:pt x="491" y="291"/>
                </a:cubicBezTo>
                <a:cubicBezTo>
                  <a:pt x="493" y="289"/>
                  <a:pt x="494" y="288"/>
                  <a:pt x="494" y="286"/>
                </a:cubicBezTo>
                <a:cubicBezTo>
                  <a:pt x="496" y="285"/>
                  <a:pt x="496" y="285"/>
                  <a:pt x="496" y="285"/>
                </a:cubicBezTo>
                <a:close/>
                <a:moveTo>
                  <a:pt x="496" y="300"/>
                </a:moveTo>
                <a:cubicBezTo>
                  <a:pt x="496" y="304"/>
                  <a:pt x="496" y="304"/>
                  <a:pt x="496" y="304"/>
                </a:cubicBezTo>
                <a:cubicBezTo>
                  <a:pt x="494" y="303"/>
                  <a:pt x="493" y="302"/>
                  <a:pt x="491" y="302"/>
                </a:cubicBezTo>
                <a:cubicBezTo>
                  <a:pt x="491" y="296"/>
                  <a:pt x="491" y="296"/>
                  <a:pt x="491" y="296"/>
                </a:cubicBezTo>
                <a:cubicBezTo>
                  <a:pt x="491" y="297"/>
                  <a:pt x="491" y="297"/>
                  <a:pt x="491" y="297"/>
                </a:cubicBezTo>
                <a:cubicBezTo>
                  <a:pt x="492" y="298"/>
                  <a:pt x="494" y="299"/>
                  <a:pt x="496" y="300"/>
                </a:cubicBezTo>
                <a:close/>
                <a:moveTo>
                  <a:pt x="496" y="313"/>
                </a:moveTo>
                <a:cubicBezTo>
                  <a:pt x="496" y="319"/>
                  <a:pt x="496" y="319"/>
                  <a:pt x="496" y="319"/>
                </a:cubicBezTo>
                <a:cubicBezTo>
                  <a:pt x="494" y="321"/>
                  <a:pt x="492" y="323"/>
                  <a:pt x="491" y="324"/>
                </a:cubicBezTo>
                <a:cubicBezTo>
                  <a:pt x="491" y="320"/>
                  <a:pt x="491" y="320"/>
                  <a:pt x="491" y="320"/>
                </a:cubicBezTo>
                <a:cubicBezTo>
                  <a:pt x="491" y="319"/>
                  <a:pt x="492" y="318"/>
                  <a:pt x="492" y="317"/>
                </a:cubicBezTo>
                <a:cubicBezTo>
                  <a:pt x="492" y="317"/>
                  <a:pt x="491" y="316"/>
                  <a:pt x="491" y="316"/>
                </a:cubicBezTo>
                <a:cubicBezTo>
                  <a:pt x="491" y="312"/>
                  <a:pt x="491" y="312"/>
                  <a:pt x="491" y="312"/>
                </a:cubicBezTo>
                <a:cubicBezTo>
                  <a:pt x="492" y="313"/>
                  <a:pt x="492" y="313"/>
                  <a:pt x="492" y="313"/>
                </a:cubicBezTo>
                <a:cubicBezTo>
                  <a:pt x="493" y="313"/>
                  <a:pt x="495" y="313"/>
                  <a:pt x="496" y="313"/>
                </a:cubicBezTo>
                <a:close/>
                <a:moveTo>
                  <a:pt x="496" y="356"/>
                </a:moveTo>
                <a:cubicBezTo>
                  <a:pt x="496" y="378"/>
                  <a:pt x="496" y="378"/>
                  <a:pt x="496" y="378"/>
                </a:cubicBezTo>
                <a:cubicBezTo>
                  <a:pt x="493" y="380"/>
                  <a:pt x="492" y="382"/>
                  <a:pt x="491" y="384"/>
                </a:cubicBezTo>
                <a:cubicBezTo>
                  <a:pt x="491" y="378"/>
                  <a:pt x="491" y="378"/>
                  <a:pt x="491" y="378"/>
                </a:cubicBezTo>
                <a:cubicBezTo>
                  <a:pt x="492" y="376"/>
                  <a:pt x="494" y="375"/>
                  <a:pt x="495" y="373"/>
                </a:cubicBezTo>
                <a:cubicBezTo>
                  <a:pt x="495" y="365"/>
                  <a:pt x="495" y="365"/>
                  <a:pt x="494" y="363"/>
                </a:cubicBezTo>
                <a:cubicBezTo>
                  <a:pt x="493" y="365"/>
                  <a:pt x="492" y="366"/>
                  <a:pt x="491" y="367"/>
                </a:cubicBezTo>
                <a:cubicBezTo>
                  <a:pt x="491" y="346"/>
                  <a:pt x="491" y="346"/>
                  <a:pt x="491" y="346"/>
                </a:cubicBezTo>
                <a:cubicBezTo>
                  <a:pt x="493" y="350"/>
                  <a:pt x="494" y="353"/>
                  <a:pt x="496" y="356"/>
                </a:cubicBezTo>
                <a:close/>
                <a:moveTo>
                  <a:pt x="496" y="388"/>
                </a:moveTo>
                <a:cubicBezTo>
                  <a:pt x="496" y="392"/>
                  <a:pt x="496" y="392"/>
                  <a:pt x="496" y="392"/>
                </a:cubicBezTo>
                <a:cubicBezTo>
                  <a:pt x="493" y="395"/>
                  <a:pt x="492" y="396"/>
                  <a:pt x="491" y="399"/>
                </a:cubicBezTo>
                <a:cubicBezTo>
                  <a:pt x="491" y="391"/>
                  <a:pt x="491" y="391"/>
                  <a:pt x="491" y="391"/>
                </a:cubicBezTo>
                <a:cubicBezTo>
                  <a:pt x="492" y="390"/>
                  <a:pt x="494" y="389"/>
                  <a:pt x="496" y="388"/>
                </a:cubicBezTo>
                <a:close/>
                <a:moveTo>
                  <a:pt x="496" y="401"/>
                </a:moveTo>
                <a:cubicBezTo>
                  <a:pt x="496" y="405"/>
                  <a:pt x="496" y="405"/>
                  <a:pt x="496" y="405"/>
                </a:cubicBezTo>
                <a:cubicBezTo>
                  <a:pt x="494" y="406"/>
                  <a:pt x="492" y="408"/>
                  <a:pt x="491" y="408"/>
                </a:cubicBezTo>
                <a:cubicBezTo>
                  <a:pt x="491" y="404"/>
                  <a:pt x="491" y="404"/>
                  <a:pt x="491" y="404"/>
                </a:cubicBezTo>
                <a:cubicBezTo>
                  <a:pt x="492" y="403"/>
                  <a:pt x="494" y="402"/>
                  <a:pt x="496" y="401"/>
                </a:cubicBezTo>
                <a:close/>
                <a:moveTo>
                  <a:pt x="496" y="412"/>
                </a:moveTo>
                <a:cubicBezTo>
                  <a:pt x="496" y="418"/>
                  <a:pt x="496" y="418"/>
                  <a:pt x="496" y="418"/>
                </a:cubicBezTo>
                <a:cubicBezTo>
                  <a:pt x="494" y="418"/>
                  <a:pt x="492" y="419"/>
                  <a:pt x="491" y="420"/>
                </a:cubicBezTo>
                <a:cubicBezTo>
                  <a:pt x="491" y="414"/>
                  <a:pt x="491" y="414"/>
                  <a:pt x="491" y="414"/>
                </a:cubicBezTo>
                <a:cubicBezTo>
                  <a:pt x="493" y="414"/>
                  <a:pt x="494" y="413"/>
                  <a:pt x="496" y="412"/>
                </a:cubicBezTo>
                <a:close/>
                <a:moveTo>
                  <a:pt x="496" y="424"/>
                </a:moveTo>
                <a:cubicBezTo>
                  <a:pt x="496" y="429"/>
                  <a:pt x="496" y="429"/>
                  <a:pt x="496" y="429"/>
                </a:cubicBezTo>
                <a:cubicBezTo>
                  <a:pt x="494" y="429"/>
                  <a:pt x="492" y="430"/>
                  <a:pt x="491" y="430"/>
                </a:cubicBezTo>
                <a:cubicBezTo>
                  <a:pt x="491" y="425"/>
                  <a:pt x="491" y="425"/>
                  <a:pt x="491" y="425"/>
                </a:cubicBezTo>
                <a:cubicBezTo>
                  <a:pt x="493" y="425"/>
                  <a:pt x="494" y="425"/>
                  <a:pt x="496" y="424"/>
                </a:cubicBezTo>
                <a:close/>
                <a:moveTo>
                  <a:pt x="496" y="436"/>
                </a:moveTo>
                <a:cubicBezTo>
                  <a:pt x="496" y="446"/>
                  <a:pt x="496" y="446"/>
                  <a:pt x="496" y="446"/>
                </a:cubicBezTo>
                <a:cubicBezTo>
                  <a:pt x="494" y="449"/>
                  <a:pt x="493" y="452"/>
                  <a:pt x="491" y="456"/>
                </a:cubicBezTo>
                <a:cubicBezTo>
                  <a:pt x="491" y="446"/>
                  <a:pt x="491" y="446"/>
                  <a:pt x="491" y="446"/>
                </a:cubicBezTo>
                <a:cubicBezTo>
                  <a:pt x="492" y="445"/>
                  <a:pt x="493" y="444"/>
                  <a:pt x="494" y="441"/>
                </a:cubicBezTo>
                <a:cubicBezTo>
                  <a:pt x="493" y="441"/>
                  <a:pt x="492" y="441"/>
                  <a:pt x="491" y="441"/>
                </a:cubicBezTo>
                <a:cubicBezTo>
                  <a:pt x="491" y="437"/>
                  <a:pt x="491" y="437"/>
                  <a:pt x="491" y="437"/>
                </a:cubicBezTo>
                <a:cubicBezTo>
                  <a:pt x="496" y="436"/>
                  <a:pt x="496" y="436"/>
                  <a:pt x="496" y="436"/>
                </a:cubicBezTo>
                <a:close/>
                <a:moveTo>
                  <a:pt x="496" y="483"/>
                </a:moveTo>
                <a:cubicBezTo>
                  <a:pt x="496" y="488"/>
                  <a:pt x="496" y="488"/>
                  <a:pt x="496" y="488"/>
                </a:cubicBezTo>
                <a:cubicBezTo>
                  <a:pt x="495" y="488"/>
                  <a:pt x="495" y="488"/>
                  <a:pt x="495" y="487"/>
                </a:cubicBezTo>
                <a:cubicBezTo>
                  <a:pt x="494" y="487"/>
                  <a:pt x="493" y="486"/>
                  <a:pt x="492" y="486"/>
                </a:cubicBezTo>
                <a:cubicBezTo>
                  <a:pt x="491" y="489"/>
                  <a:pt x="491" y="489"/>
                  <a:pt x="491" y="489"/>
                </a:cubicBezTo>
                <a:cubicBezTo>
                  <a:pt x="491" y="478"/>
                  <a:pt x="491" y="478"/>
                  <a:pt x="491" y="478"/>
                </a:cubicBezTo>
                <a:cubicBezTo>
                  <a:pt x="496" y="483"/>
                  <a:pt x="496" y="483"/>
                  <a:pt x="496" y="483"/>
                </a:cubicBezTo>
                <a:close/>
                <a:moveTo>
                  <a:pt x="496" y="498"/>
                </a:moveTo>
                <a:cubicBezTo>
                  <a:pt x="496" y="505"/>
                  <a:pt x="496" y="505"/>
                  <a:pt x="496" y="505"/>
                </a:cubicBezTo>
                <a:cubicBezTo>
                  <a:pt x="494" y="507"/>
                  <a:pt x="494" y="510"/>
                  <a:pt x="496" y="514"/>
                </a:cubicBezTo>
                <a:cubicBezTo>
                  <a:pt x="496" y="518"/>
                  <a:pt x="496" y="518"/>
                  <a:pt x="496" y="518"/>
                </a:cubicBezTo>
                <a:cubicBezTo>
                  <a:pt x="491" y="514"/>
                  <a:pt x="491" y="514"/>
                  <a:pt x="491" y="514"/>
                </a:cubicBezTo>
                <a:cubicBezTo>
                  <a:pt x="491" y="505"/>
                  <a:pt x="491" y="505"/>
                  <a:pt x="491" y="505"/>
                </a:cubicBezTo>
                <a:cubicBezTo>
                  <a:pt x="493" y="502"/>
                  <a:pt x="495" y="500"/>
                  <a:pt x="496" y="498"/>
                </a:cubicBezTo>
                <a:close/>
                <a:moveTo>
                  <a:pt x="496" y="558"/>
                </a:moveTo>
                <a:cubicBezTo>
                  <a:pt x="496" y="563"/>
                  <a:pt x="496" y="563"/>
                  <a:pt x="496" y="563"/>
                </a:cubicBezTo>
                <a:cubicBezTo>
                  <a:pt x="495" y="566"/>
                  <a:pt x="493" y="568"/>
                  <a:pt x="491" y="570"/>
                </a:cubicBezTo>
                <a:cubicBezTo>
                  <a:pt x="491" y="550"/>
                  <a:pt x="491" y="550"/>
                  <a:pt x="491" y="550"/>
                </a:cubicBezTo>
                <a:cubicBezTo>
                  <a:pt x="496" y="558"/>
                  <a:pt x="496" y="558"/>
                  <a:pt x="496" y="558"/>
                </a:cubicBezTo>
                <a:close/>
                <a:moveTo>
                  <a:pt x="496" y="586"/>
                </a:moveTo>
                <a:cubicBezTo>
                  <a:pt x="496" y="593"/>
                  <a:pt x="496" y="593"/>
                  <a:pt x="496" y="593"/>
                </a:cubicBezTo>
                <a:cubicBezTo>
                  <a:pt x="494" y="594"/>
                  <a:pt x="493" y="594"/>
                  <a:pt x="491" y="595"/>
                </a:cubicBezTo>
                <a:cubicBezTo>
                  <a:pt x="491" y="589"/>
                  <a:pt x="491" y="589"/>
                  <a:pt x="491" y="589"/>
                </a:cubicBezTo>
                <a:cubicBezTo>
                  <a:pt x="496" y="586"/>
                  <a:pt x="496" y="586"/>
                  <a:pt x="496" y="586"/>
                </a:cubicBezTo>
                <a:close/>
                <a:moveTo>
                  <a:pt x="496" y="601"/>
                </a:moveTo>
                <a:cubicBezTo>
                  <a:pt x="496" y="608"/>
                  <a:pt x="496" y="608"/>
                  <a:pt x="496" y="608"/>
                </a:cubicBezTo>
                <a:cubicBezTo>
                  <a:pt x="494" y="607"/>
                  <a:pt x="492" y="606"/>
                  <a:pt x="491" y="605"/>
                </a:cubicBezTo>
                <a:cubicBezTo>
                  <a:pt x="491" y="598"/>
                  <a:pt x="491" y="598"/>
                  <a:pt x="491" y="598"/>
                </a:cubicBezTo>
                <a:cubicBezTo>
                  <a:pt x="492" y="599"/>
                  <a:pt x="494" y="600"/>
                  <a:pt x="496" y="601"/>
                </a:cubicBezTo>
                <a:close/>
                <a:moveTo>
                  <a:pt x="496" y="612"/>
                </a:moveTo>
                <a:cubicBezTo>
                  <a:pt x="496" y="618"/>
                  <a:pt x="496" y="618"/>
                  <a:pt x="496" y="618"/>
                </a:cubicBezTo>
                <a:cubicBezTo>
                  <a:pt x="494" y="619"/>
                  <a:pt x="492" y="620"/>
                  <a:pt x="491" y="620"/>
                </a:cubicBezTo>
                <a:cubicBezTo>
                  <a:pt x="491" y="614"/>
                  <a:pt x="491" y="614"/>
                  <a:pt x="491" y="614"/>
                </a:cubicBezTo>
                <a:cubicBezTo>
                  <a:pt x="493" y="613"/>
                  <a:pt x="494" y="613"/>
                  <a:pt x="496" y="612"/>
                </a:cubicBezTo>
                <a:close/>
                <a:moveTo>
                  <a:pt x="496" y="669"/>
                </a:moveTo>
                <a:cubicBezTo>
                  <a:pt x="496" y="681"/>
                  <a:pt x="496" y="681"/>
                  <a:pt x="496" y="681"/>
                </a:cubicBezTo>
                <a:cubicBezTo>
                  <a:pt x="491" y="683"/>
                  <a:pt x="491" y="683"/>
                  <a:pt x="491" y="683"/>
                </a:cubicBezTo>
                <a:cubicBezTo>
                  <a:pt x="491" y="671"/>
                  <a:pt x="491" y="671"/>
                  <a:pt x="491" y="671"/>
                </a:cubicBezTo>
                <a:cubicBezTo>
                  <a:pt x="496" y="669"/>
                  <a:pt x="496" y="669"/>
                  <a:pt x="496" y="669"/>
                </a:cubicBezTo>
                <a:close/>
                <a:moveTo>
                  <a:pt x="496" y="734"/>
                </a:moveTo>
                <a:cubicBezTo>
                  <a:pt x="496" y="743"/>
                  <a:pt x="496" y="743"/>
                  <a:pt x="496" y="743"/>
                </a:cubicBezTo>
                <a:cubicBezTo>
                  <a:pt x="494" y="743"/>
                  <a:pt x="493" y="744"/>
                  <a:pt x="491" y="744"/>
                </a:cubicBezTo>
                <a:cubicBezTo>
                  <a:pt x="493" y="746"/>
                  <a:pt x="494" y="747"/>
                  <a:pt x="496" y="748"/>
                </a:cubicBezTo>
                <a:cubicBezTo>
                  <a:pt x="496" y="760"/>
                  <a:pt x="496" y="760"/>
                  <a:pt x="496" y="760"/>
                </a:cubicBezTo>
                <a:cubicBezTo>
                  <a:pt x="494" y="758"/>
                  <a:pt x="492" y="757"/>
                  <a:pt x="491" y="755"/>
                </a:cubicBezTo>
                <a:cubicBezTo>
                  <a:pt x="491" y="736"/>
                  <a:pt x="491" y="736"/>
                  <a:pt x="491" y="736"/>
                </a:cubicBezTo>
                <a:cubicBezTo>
                  <a:pt x="492" y="736"/>
                  <a:pt x="494" y="735"/>
                  <a:pt x="496" y="734"/>
                </a:cubicBezTo>
                <a:close/>
                <a:moveTo>
                  <a:pt x="491" y="257"/>
                </a:moveTo>
                <a:cubicBezTo>
                  <a:pt x="491" y="245"/>
                  <a:pt x="491" y="245"/>
                  <a:pt x="491" y="245"/>
                </a:cubicBezTo>
                <a:cubicBezTo>
                  <a:pt x="491" y="247"/>
                  <a:pt x="492" y="250"/>
                  <a:pt x="492" y="253"/>
                </a:cubicBezTo>
                <a:cubicBezTo>
                  <a:pt x="491" y="255"/>
                  <a:pt x="491" y="256"/>
                  <a:pt x="491" y="257"/>
                </a:cubicBezTo>
                <a:close/>
                <a:moveTo>
                  <a:pt x="489" y="12"/>
                </a:moveTo>
                <a:cubicBezTo>
                  <a:pt x="490" y="12"/>
                  <a:pt x="490" y="12"/>
                  <a:pt x="491" y="12"/>
                </a:cubicBezTo>
                <a:cubicBezTo>
                  <a:pt x="491" y="20"/>
                  <a:pt x="491" y="20"/>
                  <a:pt x="491" y="20"/>
                </a:cubicBezTo>
                <a:cubicBezTo>
                  <a:pt x="490" y="20"/>
                  <a:pt x="490" y="20"/>
                  <a:pt x="489" y="20"/>
                </a:cubicBezTo>
                <a:cubicBezTo>
                  <a:pt x="489" y="12"/>
                  <a:pt x="489" y="12"/>
                  <a:pt x="489" y="12"/>
                </a:cubicBezTo>
                <a:close/>
                <a:moveTo>
                  <a:pt x="491" y="783"/>
                </a:moveTo>
                <a:cubicBezTo>
                  <a:pt x="489" y="783"/>
                  <a:pt x="489" y="783"/>
                  <a:pt x="489" y="783"/>
                </a:cubicBezTo>
                <a:cubicBezTo>
                  <a:pt x="489" y="774"/>
                  <a:pt x="489" y="774"/>
                  <a:pt x="489" y="774"/>
                </a:cubicBezTo>
                <a:cubicBezTo>
                  <a:pt x="490" y="774"/>
                  <a:pt x="490" y="774"/>
                  <a:pt x="491" y="774"/>
                </a:cubicBezTo>
                <a:cubicBezTo>
                  <a:pt x="491" y="783"/>
                  <a:pt x="491" y="783"/>
                  <a:pt x="491" y="783"/>
                </a:cubicBezTo>
                <a:close/>
                <a:moveTo>
                  <a:pt x="491" y="29"/>
                </a:moveTo>
                <a:cubicBezTo>
                  <a:pt x="491" y="57"/>
                  <a:pt x="491" y="57"/>
                  <a:pt x="491" y="57"/>
                </a:cubicBezTo>
                <a:cubicBezTo>
                  <a:pt x="489" y="57"/>
                  <a:pt x="489" y="57"/>
                  <a:pt x="489" y="57"/>
                </a:cubicBezTo>
                <a:cubicBezTo>
                  <a:pt x="489" y="24"/>
                  <a:pt x="489" y="24"/>
                  <a:pt x="489" y="24"/>
                </a:cubicBezTo>
                <a:cubicBezTo>
                  <a:pt x="490" y="26"/>
                  <a:pt x="490" y="27"/>
                  <a:pt x="491" y="29"/>
                </a:cubicBezTo>
                <a:close/>
                <a:moveTo>
                  <a:pt x="491" y="81"/>
                </a:moveTo>
                <a:cubicBezTo>
                  <a:pt x="491" y="122"/>
                  <a:pt x="491" y="122"/>
                  <a:pt x="491" y="122"/>
                </a:cubicBezTo>
                <a:cubicBezTo>
                  <a:pt x="490" y="122"/>
                  <a:pt x="490" y="122"/>
                  <a:pt x="489" y="122"/>
                </a:cubicBezTo>
                <a:cubicBezTo>
                  <a:pt x="489" y="75"/>
                  <a:pt x="489" y="75"/>
                  <a:pt x="489" y="75"/>
                </a:cubicBezTo>
                <a:cubicBezTo>
                  <a:pt x="490" y="76"/>
                  <a:pt x="490" y="77"/>
                  <a:pt x="491" y="81"/>
                </a:cubicBezTo>
                <a:close/>
                <a:moveTo>
                  <a:pt x="491" y="125"/>
                </a:moveTo>
                <a:cubicBezTo>
                  <a:pt x="491" y="141"/>
                  <a:pt x="491" y="141"/>
                  <a:pt x="491" y="141"/>
                </a:cubicBezTo>
                <a:cubicBezTo>
                  <a:pt x="490" y="141"/>
                  <a:pt x="490" y="141"/>
                  <a:pt x="489" y="141"/>
                </a:cubicBezTo>
                <a:cubicBezTo>
                  <a:pt x="489" y="125"/>
                  <a:pt x="489" y="125"/>
                  <a:pt x="489" y="125"/>
                </a:cubicBezTo>
                <a:cubicBezTo>
                  <a:pt x="491" y="125"/>
                  <a:pt x="491" y="125"/>
                  <a:pt x="491" y="125"/>
                </a:cubicBezTo>
                <a:close/>
                <a:moveTo>
                  <a:pt x="491" y="184"/>
                </a:moveTo>
                <a:cubicBezTo>
                  <a:pt x="491" y="190"/>
                  <a:pt x="491" y="190"/>
                  <a:pt x="491" y="190"/>
                </a:cubicBezTo>
                <a:cubicBezTo>
                  <a:pt x="491" y="190"/>
                  <a:pt x="490" y="190"/>
                  <a:pt x="490" y="190"/>
                </a:cubicBezTo>
                <a:cubicBezTo>
                  <a:pt x="490" y="192"/>
                  <a:pt x="491" y="193"/>
                  <a:pt x="491" y="195"/>
                </a:cubicBezTo>
                <a:cubicBezTo>
                  <a:pt x="491" y="213"/>
                  <a:pt x="491" y="213"/>
                  <a:pt x="491" y="213"/>
                </a:cubicBezTo>
                <a:cubicBezTo>
                  <a:pt x="490" y="213"/>
                  <a:pt x="490" y="213"/>
                  <a:pt x="489" y="213"/>
                </a:cubicBezTo>
                <a:cubicBezTo>
                  <a:pt x="489" y="183"/>
                  <a:pt x="489" y="183"/>
                  <a:pt x="489" y="183"/>
                </a:cubicBezTo>
                <a:cubicBezTo>
                  <a:pt x="490" y="183"/>
                  <a:pt x="490" y="184"/>
                  <a:pt x="491" y="184"/>
                </a:cubicBezTo>
                <a:close/>
                <a:moveTo>
                  <a:pt x="491" y="245"/>
                </a:moveTo>
                <a:cubicBezTo>
                  <a:pt x="491" y="257"/>
                  <a:pt x="491" y="257"/>
                  <a:pt x="491" y="257"/>
                </a:cubicBezTo>
                <a:cubicBezTo>
                  <a:pt x="490" y="259"/>
                  <a:pt x="490" y="261"/>
                  <a:pt x="489" y="263"/>
                </a:cubicBezTo>
                <a:cubicBezTo>
                  <a:pt x="489" y="241"/>
                  <a:pt x="489" y="241"/>
                  <a:pt x="489" y="241"/>
                </a:cubicBezTo>
                <a:cubicBezTo>
                  <a:pt x="490" y="242"/>
                  <a:pt x="490" y="244"/>
                  <a:pt x="491" y="245"/>
                </a:cubicBezTo>
                <a:close/>
                <a:moveTo>
                  <a:pt x="491" y="291"/>
                </a:moveTo>
                <a:cubicBezTo>
                  <a:pt x="491" y="294"/>
                  <a:pt x="491" y="294"/>
                  <a:pt x="491" y="294"/>
                </a:cubicBezTo>
                <a:cubicBezTo>
                  <a:pt x="491" y="295"/>
                  <a:pt x="491" y="295"/>
                  <a:pt x="491" y="295"/>
                </a:cubicBezTo>
                <a:cubicBezTo>
                  <a:pt x="491" y="296"/>
                  <a:pt x="491" y="296"/>
                  <a:pt x="491" y="296"/>
                </a:cubicBezTo>
                <a:cubicBezTo>
                  <a:pt x="491" y="302"/>
                  <a:pt x="491" y="302"/>
                  <a:pt x="491" y="302"/>
                </a:cubicBezTo>
                <a:cubicBezTo>
                  <a:pt x="490" y="302"/>
                  <a:pt x="490" y="301"/>
                  <a:pt x="489" y="301"/>
                </a:cubicBezTo>
                <a:cubicBezTo>
                  <a:pt x="489" y="293"/>
                  <a:pt x="489" y="293"/>
                  <a:pt x="489" y="293"/>
                </a:cubicBezTo>
                <a:cubicBezTo>
                  <a:pt x="490" y="292"/>
                  <a:pt x="490" y="292"/>
                  <a:pt x="491" y="291"/>
                </a:cubicBezTo>
                <a:close/>
                <a:moveTo>
                  <a:pt x="491" y="312"/>
                </a:moveTo>
                <a:cubicBezTo>
                  <a:pt x="491" y="316"/>
                  <a:pt x="491" y="316"/>
                  <a:pt x="491" y="316"/>
                </a:cubicBezTo>
                <a:cubicBezTo>
                  <a:pt x="489" y="315"/>
                  <a:pt x="489" y="315"/>
                  <a:pt x="489" y="315"/>
                </a:cubicBezTo>
                <a:cubicBezTo>
                  <a:pt x="489" y="311"/>
                  <a:pt x="489" y="311"/>
                  <a:pt x="489" y="311"/>
                </a:cubicBezTo>
                <a:cubicBezTo>
                  <a:pt x="491" y="312"/>
                  <a:pt x="491" y="312"/>
                  <a:pt x="491" y="312"/>
                </a:cubicBezTo>
                <a:close/>
                <a:moveTo>
                  <a:pt x="491" y="320"/>
                </a:moveTo>
                <a:cubicBezTo>
                  <a:pt x="491" y="324"/>
                  <a:pt x="491" y="324"/>
                  <a:pt x="491" y="324"/>
                </a:cubicBezTo>
                <a:cubicBezTo>
                  <a:pt x="490" y="325"/>
                  <a:pt x="490" y="325"/>
                  <a:pt x="489" y="326"/>
                </a:cubicBezTo>
                <a:cubicBezTo>
                  <a:pt x="489" y="321"/>
                  <a:pt x="489" y="321"/>
                  <a:pt x="489" y="321"/>
                </a:cubicBezTo>
                <a:cubicBezTo>
                  <a:pt x="490" y="321"/>
                  <a:pt x="490" y="320"/>
                  <a:pt x="491" y="320"/>
                </a:cubicBezTo>
                <a:close/>
                <a:moveTo>
                  <a:pt x="491" y="346"/>
                </a:moveTo>
                <a:cubicBezTo>
                  <a:pt x="491" y="367"/>
                  <a:pt x="491" y="367"/>
                  <a:pt x="491" y="367"/>
                </a:cubicBezTo>
                <a:cubicBezTo>
                  <a:pt x="490" y="368"/>
                  <a:pt x="489" y="369"/>
                  <a:pt x="489" y="370"/>
                </a:cubicBezTo>
                <a:cubicBezTo>
                  <a:pt x="489" y="363"/>
                  <a:pt x="489" y="363"/>
                  <a:pt x="489" y="363"/>
                </a:cubicBezTo>
                <a:cubicBezTo>
                  <a:pt x="491" y="361"/>
                  <a:pt x="491" y="361"/>
                  <a:pt x="491" y="361"/>
                </a:cubicBezTo>
                <a:cubicBezTo>
                  <a:pt x="490" y="358"/>
                  <a:pt x="490" y="355"/>
                  <a:pt x="490" y="352"/>
                </a:cubicBezTo>
                <a:cubicBezTo>
                  <a:pt x="490" y="352"/>
                  <a:pt x="489" y="352"/>
                  <a:pt x="489" y="353"/>
                </a:cubicBezTo>
                <a:cubicBezTo>
                  <a:pt x="489" y="344"/>
                  <a:pt x="489" y="344"/>
                  <a:pt x="489" y="344"/>
                </a:cubicBezTo>
                <a:cubicBezTo>
                  <a:pt x="490" y="345"/>
                  <a:pt x="490" y="346"/>
                  <a:pt x="491" y="346"/>
                </a:cubicBezTo>
                <a:close/>
                <a:moveTo>
                  <a:pt x="491" y="378"/>
                </a:moveTo>
                <a:cubicBezTo>
                  <a:pt x="491" y="384"/>
                  <a:pt x="491" y="384"/>
                  <a:pt x="491" y="384"/>
                </a:cubicBezTo>
                <a:cubicBezTo>
                  <a:pt x="490" y="386"/>
                  <a:pt x="490" y="388"/>
                  <a:pt x="490" y="391"/>
                </a:cubicBezTo>
                <a:cubicBezTo>
                  <a:pt x="490" y="391"/>
                  <a:pt x="491" y="391"/>
                  <a:pt x="491" y="391"/>
                </a:cubicBezTo>
                <a:cubicBezTo>
                  <a:pt x="491" y="399"/>
                  <a:pt x="491" y="399"/>
                  <a:pt x="491" y="399"/>
                </a:cubicBezTo>
                <a:cubicBezTo>
                  <a:pt x="490" y="401"/>
                  <a:pt x="490" y="402"/>
                  <a:pt x="490" y="404"/>
                </a:cubicBezTo>
                <a:cubicBezTo>
                  <a:pt x="491" y="404"/>
                  <a:pt x="491" y="404"/>
                  <a:pt x="491" y="404"/>
                </a:cubicBezTo>
                <a:cubicBezTo>
                  <a:pt x="491" y="408"/>
                  <a:pt x="491" y="408"/>
                  <a:pt x="491" y="408"/>
                </a:cubicBezTo>
                <a:cubicBezTo>
                  <a:pt x="491" y="409"/>
                  <a:pt x="491" y="409"/>
                  <a:pt x="491" y="409"/>
                </a:cubicBezTo>
                <a:cubicBezTo>
                  <a:pt x="490" y="411"/>
                  <a:pt x="490" y="412"/>
                  <a:pt x="490" y="414"/>
                </a:cubicBezTo>
                <a:cubicBezTo>
                  <a:pt x="491" y="414"/>
                  <a:pt x="491" y="414"/>
                  <a:pt x="491" y="414"/>
                </a:cubicBezTo>
                <a:cubicBezTo>
                  <a:pt x="491" y="420"/>
                  <a:pt x="491" y="420"/>
                  <a:pt x="491" y="420"/>
                </a:cubicBezTo>
                <a:cubicBezTo>
                  <a:pt x="490" y="420"/>
                  <a:pt x="490" y="420"/>
                  <a:pt x="490" y="420"/>
                </a:cubicBezTo>
                <a:cubicBezTo>
                  <a:pt x="489" y="422"/>
                  <a:pt x="489" y="422"/>
                  <a:pt x="489" y="422"/>
                </a:cubicBezTo>
                <a:cubicBezTo>
                  <a:pt x="489" y="379"/>
                  <a:pt x="489" y="379"/>
                  <a:pt x="489" y="379"/>
                </a:cubicBezTo>
                <a:cubicBezTo>
                  <a:pt x="491" y="378"/>
                  <a:pt x="491" y="378"/>
                  <a:pt x="491" y="378"/>
                </a:cubicBezTo>
                <a:close/>
                <a:moveTo>
                  <a:pt x="491" y="425"/>
                </a:moveTo>
                <a:cubicBezTo>
                  <a:pt x="491" y="430"/>
                  <a:pt x="491" y="430"/>
                  <a:pt x="491" y="430"/>
                </a:cubicBezTo>
                <a:cubicBezTo>
                  <a:pt x="490" y="430"/>
                  <a:pt x="490" y="431"/>
                  <a:pt x="489" y="431"/>
                </a:cubicBezTo>
                <a:cubicBezTo>
                  <a:pt x="489" y="426"/>
                  <a:pt x="489" y="426"/>
                  <a:pt x="489" y="426"/>
                </a:cubicBezTo>
                <a:cubicBezTo>
                  <a:pt x="490" y="426"/>
                  <a:pt x="490" y="426"/>
                  <a:pt x="491" y="425"/>
                </a:cubicBezTo>
                <a:close/>
                <a:moveTo>
                  <a:pt x="491" y="437"/>
                </a:moveTo>
                <a:cubicBezTo>
                  <a:pt x="491" y="441"/>
                  <a:pt x="491" y="441"/>
                  <a:pt x="491" y="441"/>
                </a:cubicBezTo>
                <a:cubicBezTo>
                  <a:pt x="490" y="441"/>
                  <a:pt x="490" y="441"/>
                  <a:pt x="489" y="442"/>
                </a:cubicBezTo>
                <a:cubicBezTo>
                  <a:pt x="489" y="437"/>
                  <a:pt x="489" y="437"/>
                  <a:pt x="489" y="437"/>
                </a:cubicBezTo>
                <a:cubicBezTo>
                  <a:pt x="491" y="437"/>
                  <a:pt x="491" y="437"/>
                  <a:pt x="491" y="437"/>
                </a:cubicBezTo>
                <a:close/>
                <a:moveTo>
                  <a:pt x="491" y="446"/>
                </a:moveTo>
                <a:cubicBezTo>
                  <a:pt x="491" y="456"/>
                  <a:pt x="491" y="456"/>
                  <a:pt x="491" y="456"/>
                </a:cubicBezTo>
                <a:cubicBezTo>
                  <a:pt x="490" y="457"/>
                  <a:pt x="490" y="458"/>
                  <a:pt x="489" y="459"/>
                </a:cubicBezTo>
                <a:cubicBezTo>
                  <a:pt x="489" y="447"/>
                  <a:pt x="489" y="447"/>
                  <a:pt x="489" y="447"/>
                </a:cubicBezTo>
                <a:cubicBezTo>
                  <a:pt x="490" y="447"/>
                  <a:pt x="490" y="447"/>
                  <a:pt x="491" y="446"/>
                </a:cubicBezTo>
                <a:close/>
                <a:moveTo>
                  <a:pt x="491" y="478"/>
                </a:moveTo>
                <a:cubicBezTo>
                  <a:pt x="491" y="489"/>
                  <a:pt x="491" y="489"/>
                  <a:pt x="491" y="489"/>
                </a:cubicBezTo>
                <a:cubicBezTo>
                  <a:pt x="489" y="493"/>
                  <a:pt x="489" y="493"/>
                  <a:pt x="489" y="493"/>
                </a:cubicBezTo>
                <a:cubicBezTo>
                  <a:pt x="489" y="476"/>
                  <a:pt x="489" y="476"/>
                  <a:pt x="489" y="476"/>
                </a:cubicBezTo>
                <a:cubicBezTo>
                  <a:pt x="491" y="478"/>
                  <a:pt x="491" y="478"/>
                  <a:pt x="491" y="478"/>
                </a:cubicBezTo>
                <a:close/>
                <a:moveTo>
                  <a:pt x="491" y="505"/>
                </a:moveTo>
                <a:cubicBezTo>
                  <a:pt x="491" y="514"/>
                  <a:pt x="491" y="514"/>
                  <a:pt x="491" y="514"/>
                </a:cubicBezTo>
                <a:cubicBezTo>
                  <a:pt x="489" y="512"/>
                  <a:pt x="489" y="512"/>
                  <a:pt x="489" y="512"/>
                </a:cubicBezTo>
                <a:cubicBezTo>
                  <a:pt x="489" y="507"/>
                  <a:pt x="489" y="507"/>
                  <a:pt x="489" y="507"/>
                </a:cubicBezTo>
                <a:cubicBezTo>
                  <a:pt x="490" y="506"/>
                  <a:pt x="490" y="506"/>
                  <a:pt x="491" y="505"/>
                </a:cubicBezTo>
                <a:close/>
                <a:moveTo>
                  <a:pt x="491" y="550"/>
                </a:moveTo>
                <a:cubicBezTo>
                  <a:pt x="491" y="570"/>
                  <a:pt x="491" y="570"/>
                  <a:pt x="491" y="570"/>
                </a:cubicBezTo>
                <a:cubicBezTo>
                  <a:pt x="490" y="570"/>
                  <a:pt x="490" y="571"/>
                  <a:pt x="489" y="571"/>
                </a:cubicBezTo>
                <a:cubicBezTo>
                  <a:pt x="489" y="547"/>
                  <a:pt x="489" y="547"/>
                  <a:pt x="489" y="547"/>
                </a:cubicBezTo>
                <a:cubicBezTo>
                  <a:pt x="491" y="550"/>
                  <a:pt x="491" y="550"/>
                  <a:pt x="491" y="550"/>
                </a:cubicBezTo>
                <a:close/>
                <a:moveTo>
                  <a:pt x="491" y="589"/>
                </a:moveTo>
                <a:cubicBezTo>
                  <a:pt x="491" y="595"/>
                  <a:pt x="491" y="595"/>
                  <a:pt x="491" y="595"/>
                </a:cubicBezTo>
                <a:cubicBezTo>
                  <a:pt x="490" y="596"/>
                  <a:pt x="490" y="596"/>
                  <a:pt x="489" y="596"/>
                </a:cubicBezTo>
                <a:cubicBezTo>
                  <a:pt x="489" y="590"/>
                  <a:pt x="489" y="590"/>
                  <a:pt x="489" y="590"/>
                </a:cubicBezTo>
                <a:cubicBezTo>
                  <a:pt x="491" y="589"/>
                  <a:pt x="491" y="589"/>
                  <a:pt x="491" y="589"/>
                </a:cubicBezTo>
                <a:close/>
                <a:moveTo>
                  <a:pt x="491" y="598"/>
                </a:moveTo>
                <a:cubicBezTo>
                  <a:pt x="491" y="605"/>
                  <a:pt x="491" y="605"/>
                  <a:pt x="491" y="605"/>
                </a:cubicBezTo>
                <a:cubicBezTo>
                  <a:pt x="490" y="604"/>
                  <a:pt x="490" y="604"/>
                  <a:pt x="489" y="604"/>
                </a:cubicBezTo>
                <a:cubicBezTo>
                  <a:pt x="489" y="596"/>
                  <a:pt x="489" y="596"/>
                  <a:pt x="489" y="596"/>
                </a:cubicBezTo>
                <a:cubicBezTo>
                  <a:pt x="491" y="598"/>
                  <a:pt x="491" y="598"/>
                  <a:pt x="491" y="598"/>
                </a:cubicBezTo>
                <a:close/>
                <a:moveTo>
                  <a:pt x="491" y="614"/>
                </a:moveTo>
                <a:cubicBezTo>
                  <a:pt x="491" y="620"/>
                  <a:pt x="491" y="620"/>
                  <a:pt x="491" y="620"/>
                </a:cubicBezTo>
                <a:cubicBezTo>
                  <a:pt x="490" y="621"/>
                  <a:pt x="490" y="621"/>
                  <a:pt x="489" y="621"/>
                </a:cubicBezTo>
                <a:cubicBezTo>
                  <a:pt x="489" y="614"/>
                  <a:pt x="489" y="614"/>
                  <a:pt x="489" y="614"/>
                </a:cubicBezTo>
                <a:cubicBezTo>
                  <a:pt x="491" y="614"/>
                  <a:pt x="491" y="614"/>
                  <a:pt x="491" y="614"/>
                </a:cubicBezTo>
                <a:close/>
                <a:moveTo>
                  <a:pt x="491" y="671"/>
                </a:moveTo>
                <a:cubicBezTo>
                  <a:pt x="491" y="683"/>
                  <a:pt x="491" y="683"/>
                  <a:pt x="491" y="683"/>
                </a:cubicBezTo>
                <a:cubicBezTo>
                  <a:pt x="489" y="683"/>
                  <a:pt x="489" y="683"/>
                  <a:pt x="489" y="683"/>
                </a:cubicBezTo>
                <a:cubicBezTo>
                  <a:pt x="489" y="671"/>
                  <a:pt x="489" y="671"/>
                  <a:pt x="489" y="671"/>
                </a:cubicBezTo>
                <a:cubicBezTo>
                  <a:pt x="491" y="671"/>
                  <a:pt x="491" y="671"/>
                  <a:pt x="491" y="671"/>
                </a:cubicBezTo>
                <a:close/>
                <a:moveTo>
                  <a:pt x="491" y="736"/>
                </a:moveTo>
                <a:cubicBezTo>
                  <a:pt x="491" y="755"/>
                  <a:pt x="491" y="755"/>
                  <a:pt x="491" y="755"/>
                </a:cubicBezTo>
                <a:cubicBezTo>
                  <a:pt x="490" y="755"/>
                  <a:pt x="490" y="754"/>
                  <a:pt x="489" y="754"/>
                </a:cubicBezTo>
                <a:cubicBezTo>
                  <a:pt x="489" y="737"/>
                  <a:pt x="489" y="737"/>
                  <a:pt x="489" y="737"/>
                </a:cubicBezTo>
                <a:cubicBezTo>
                  <a:pt x="490" y="736"/>
                  <a:pt x="490" y="736"/>
                  <a:pt x="491" y="736"/>
                </a:cubicBezTo>
                <a:close/>
                <a:moveTo>
                  <a:pt x="489" y="145"/>
                </a:moveTo>
                <a:cubicBezTo>
                  <a:pt x="489" y="142"/>
                  <a:pt x="489" y="142"/>
                  <a:pt x="489" y="142"/>
                </a:cubicBezTo>
                <a:cubicBezTo>
                  <a:pt x="489" y="142"/>
                  <a:pt x="489" y="142"/>
                  <a:pt x="489" y="142"/>
                </a:cubicBezTo>
                <a:cubicBezTo>
                  <a:pt x="489" y="144"/>
                  <a:pt x="489" y="145"/>
                  <a:pt x="489" y="145"/>
                </a:cubicBezTo>
                <a:close/>
                <a:moveTo>
                  <a:pt x="486" y="12"/>
                </a:moveTo>
                <a:cubicBezTo>
                  <a:pt x="487" y="12"/>
                  <a:pt x="488" y="12"/>
                  <a:pt x="489" y="12"/>
                </a:cubicBezTo>
                <a:cubicBezTo>
                  <a:pt x="489" y="20"/>
                  <a:pt x="489" y="20"/>
                  <a:pt x="489" y="20"/>
                </a:cubicBezTo>
                <a:cubicBezTo>
                  <a:pt x="488" y="20"/>
                  <a:pt x="488" y="20"/>
                  <a:pt x="488" y="20"/>
                </a:cubicBezTo>
                <a:cubicBezTo>
                  <a:pt x="488" y="21"/>
                  <a:pt x="488" y="22"/>
                  <a:pt x="489" y="24"/>
                </a:cubicBezTo>
                <a:cubicBezTo>
                  <a:pt x="489" y="57"/>
                  <a:pt x="489" y="57"/>
                  <a:pt x="489" y="57"/>
                </a:cubicBezTo>
                <a:cubicBezTo>
                  <a:pt x="488" y="57"/>
                  <a:pt x="487" y="57"/>
                  <a:pt x="486" y="57"/>
                </a:cubicBezTo>
                <a:cubicBezTo>
                  <a:pt x="486" y="50"/>
                  <a:pt x="486" y="50"/>
                  <a:pt x="486" y="50"/>
                </a:cubicBezTo>
                <a:cubicBezTo>
                  <a:pt x="488" y="50"/>
                  <a:pt x="488" y="50"/>
                  <a:pt x="488" y="50"/>
                </a:cubicBezTo>
                <a:cubicBezTo>
                  <a:pt x="487" y="48"/>
                  <a:pt x="487" y="46"/>
                  <a:pt x="486" y="45"/>
                </a:cubicBezTo>
                <a:cubicBezTo>
                  <a:pt x="486" y="12"/>
                  <a:pt x="486" y="12"/>
                  <a:pt x="486" y="12"/>
                </a:cubicBezTo>
                <a:close/>
                <a:moveTo>
                  <a:pt x="489" y="783"/>
                </a:moveTo>
                <a:cubicBezTo>
                  <a:pt x="488" y="783"/>
                  <a:pt x="487" y="783"/>
                  <a:pt x="486" y="783"/>
                </a:cubicBezTo>
                <a:cubicBezTo>
                  <a:pt x="486" y="774"/>
                  <a:pt x="486" y="774"/>
                  <a:pt x="486" y="774"/>
                </a:cubicBezTo>
                <a:cubicBezTo>
                  <a:pt x="487" y="774"/>
                  <a:pt x="488" y="774"/>
                  <a:pt x="489" y="774"/>
                </a:cubicBezTo>
                <a:cubicBezTo>
                  <a:pt x="489" y="783"/>
                  <a:pt x="489" y="783"/>
                  <a:pt x="489" y="783"/>
                </a:cubicBezTo>
                <a:close/>
                <a:moveTo>
                  <a:pt x="489" y="75"/>
                </a:moveTo>
                <a:cubicBezTo>
                  <a:pt x="489" y="122"/>
                  <a:pt x="489" y="122"/>
                  <a:pt x="489" y="122"/>
                </a:cubicBezTo>
                <a:cubicBezTo>
                  <a:pt x="488" y="121"/>
                  <a:pt x="487" y="121"/>
                  <a:pt x="486" y="121"/>
                </a:cubicBezTo>
                <a:cubicBezTo>
                  <a:pt x="486" y="75"/>
                  <a:pt x="486" y="75"/>
                  <a:pt x="486" y="75"/>
                </a:cubicBezTo>
                <a:cubicBezTo>
                  <a:pt x="489" y="75"/>
                  <a:pt x="489" y="75"/>
                  <a:pt x="489" y="75"/>
                </a:cubicBezTo>
                <a:cubicBezTo>
                  <a:pt x="489" y="75"/>
                  <a:pt x="489" y="75"/>
                  <a:pt x="489" y="75"/>
                </a:cubicBezTo>
                <a:close/>
                <a:moveTo>
                  <a:pt x="489" y="125"/>
                </a:moveTo>
                <a:cubicBezTo>
                  <a:pt x="489" y="141"/>
                  <a:pt x="489" y="141"/>
                  <a:pt x="489" y="141"/>
                </a:cubicBezTo>
                <a:cubicBezTo>
                  <a:pt x="488" y="140"/>
                  <a:pt x="487" y="140"/>
                  <a:pt x="486" y="140"/>
                </a:cubicBezTo>
                <a:cubicBezTo>
                  <a:pt x="486" y="124"/>
                  <a:pt x="486" y="124"/>
                  <a:pt x="486" y="124"/>
                </a:cubicBezTo>
                <a:cubicBezTo>
                  <a:pt x="487" y="124"/>
                  <a:pt x="488" y="125"/>
                  <a:pt x="489" y="125"/>
                </a:cubicBezTo>
                <a:close/>
                <a:moveTo>
                  <a:pt x="489" y="142"/>
                </a:moveTo>
                <a:cubicBezTo>
                  <a:pt x="489" y="145"/>
                  <a:pt x="489" y="145"/>
                  <a:pt x="489" y="145"/>
                </a:cubicBezTo>
                <a:cubicBezTo>
                  <a:pt x="489" y="146"/>
                  <a:pt x="488" y="147"/>
                  <a:pt x="488" y="148"/>
                </a:cubicBezTo>
                <a:cubicBezTo>
                  <a:pt x="486" y="148"/>
                  <a:pt x="486" y="148"/>
                  <a:pt x="486" y="148"/>
                </a:cubicBezTo>
                <a:cubicBezTo>
                  <a:pt x="486" y="141"/>
                  <a:pt x="486" y="141"/>
                  <a:pt x="486" y="141"/>
                </a:cubicBezTo>
                <a:cubicBezTo>
                  <a:pt x="487" y="141"/>
                  <a:pt x="488" y="142"/>
                  <a:pt x="489" y="142"/>
                </a:cubicBezTo>
                <a:close/>
                <a:moveTo>
                  <a:pt x="489" y="183"/>
                </a:moveTo>
                <a:cubicBezTo>
                  <a:pt x="489" y="213"/>
                  <a:pt x="489" y="213"/>
                  <a:pt x="489" y="213"/>
                </a:cubicBezTo>
                <a:cubicBezTo>
                  <a:pt x="488" y="213"/>
                  <a:pt x="487" y="212"/>
                  <a:pt x="486" y="212"/>
                </a:cubicBezTo>
                <a:cubicBezTo>
                  <a:pt x="486" y="182"/>
                  <a:pt x="486" y="182"/>
                  <a:pt x="486" y="182"/>
                </a:cubicBezTo>
                <a:cubicBezTo>
                  <a:pt x="487" y="183"/>
                  <a:pt x="488" y="183"/>
                  <a:pt x="489" y="183"/>
                </a:cubicBezTo>
                <a:close/>
                <a:moveTo>
                  <a:pt x="489" y="241"/>
                </a:moveTo>
                <a:cubicBezTo>
                  <a:pt x="489" y="263"/>
                  <a:pt x="489" y="263"/>
                  <a:pt x="489" y="263"/>
                </a:cubicBezTo>
                <a:cubicBezTo>
                  <a:pt x="489" y="264"/>
                  <a:pt x="489" y="264"/>
                  <a:pt x="489" y="264"/>
                </a:cubicBezTo>
                <a:cubicBezTo>
                  <a:pt x="488" y="264"/>
                  <a:pt x="487" y="265"/>
                  <a:pt x="486" y="266"/>
                </a:cubicBezTo>
                <a:cubicBezTo>
                  <a:pt x="486" y="237"/>
                  <a:pt x="486" y="237"/>
                  <a:pt x="486" y="237"/>
                </a:cubicBezTo>
                <a:cubicBezTo>
                  <a:pt x="487" y="238"/>
                  <a:pt x="488" y="240"/>
                  <a:pt x="489" y="241"/>
                </a:cubicBezTo>
                <a:close/>
                <a:moveTo>
                  <a:pt x="489" y="293"/>
                </a:moveTo>
                <a:cubicBezTo>
                  <a:pt x="489" y="301"/>
                  <a:pt x="489" y="301"/>
                  <a:pt x="489" y="301"/>
                </a:cubicBezTo>
                <a:cubicBezTo>
                  <a:pt x="488" y="301"/>
                  <a:pt x="487" y="301"/>
                  <a:pt x="486" y="301"/>
                </a:cubicBezTo>
                <a:cubicBezTo>
                  <a:pt x="486" y="295"/>
                  <a:pt x="486" y="295"/>
                  <a:pt x="486" y="295"/>
                </a:cubicBezTo>
                <a:cubicBezTo>
                  <a:pt x="487" y="294"/>
                  <a:pt x="488" y="294"/>
                  <a:pt x="489" y="293"/>
                </a:cubicBezTo>
                <a:close/>
                <a:moveTo>
                  <a:pt x="489" y="311"/>
                </a:moveTo>
                <a:cubicBezTo>
                  <a:pt x="489" y="315"/>
                  <a:pt x="489" y="315"/>
                  <a:pt x="489" y="315"/>
                </a:cubicBezTo>
                <a:cubicBezTo>
                  <a:pt x="488" y="314"/>
                  <a:pt x="487" y="314"/>
                  <a:pt x="486" y="313"/>
                </a:cubicBezTo>
                <a:cubicBezTo>
                  <a:pt x="486" y="309"/>
                  <a:pt x="486" y="309"/>
                  <a:pt x="486" y="309"/>
                </a:cubicBezTo>
                <a:cubicBezTo>
                  <a:pt x="489" y="311"/>
                  <a:pt x="489" y="311"/>
                  <a:pt x="489" y="311"/>
                </a:cubicBezTo>
                <a:close/>
                <a:moveTo>
                  <a:pt x="489" y="321"/>
                </a:moveTo>
                <a:cubicBezTo>
                  <a:pt x="489" y="326"/>
                  <a:pt x="489" y="326"/>
                  <a:pt x="489" y="326"/>
                </a:cubicBezTo>
                <a:cubicBezTo>
                  <a:pt x="488" y="327"/>
                  <a:pt x="487" y="328"/>
                  <a:pt x="486" y="329"/>
                </a:cubicBezTo>
                <a:cubicBezTo>
                  <a:pt x="486" y="322"/>
                  <a:pt x="486" y="322"/>
                  <a:pt x="486" y="322"/>
                </a:cubicBezTo>
                <a:cubicBezTo>
                  <a:pt x="487" y="322"/>
                  <a:pt x="488" y="321"/>
                  <a:pt x="489" y="321"/>
                </a:cubicBezTo>
                <a:close/>
                <a:moveTo>
                  <a:pt x="489" y="344"/>
                </a:moveTo>
                <a:cubicBezTo>
                  <a:pt x="489" y="353"/>
                  <a:pt x="489" y="353"/>
                  <a:pt x="489" y="353"/>
                </a:cubicBezTo>
                <a:cubicBezTo>
                  <a:pt x="488" y="353"/>
                  <a:pt x="487" y="354"/>
                  <a:pt x="486" y="354"/>
                </a:cubicBezTo>
                <a:cubicBezTo>
                  <a:pt x="486" y="340"/>
                  <a:pt x="486" y="340"/>
                  <a:pt x="486" y="340"/>
                </a:cubicBezTo>
                <a:cubicBezTo>
                  <a:pt x="487" y="341"/>
                  <a:pt x="488" y="342"/>
                  <a:pt x="489" y="344"/>
                </a:cubicBezTo>
                <a:close/>
                <a:moveTo>
                  <a:pt x="489" y="363"/>
                </a:moveTo>
                <a:cubicBezTo>
                  <a:pt x="489" y="370"/>
                  <a:pt x="489" y="370"/>
                  <a:pt x="489" y="370"/>
                </a:cubicBezTo>
                <a:cubicBezTo>
                  <a:pt x="488" y="372"/>
                  <a:pt x="487" y="375"/>
                  <a:pt x="488" y="380"/>
                </a:cubicBezTo>
                <a:cubicBezTo>
                  <a:pt x="489" y="379"/>
                  <a:pt x="489" y="379"/>
                  <a:pt x="489" y="379"/>
                </a:cubicBezTo>
                <a:cubicBezTo>
                  <a:pt x="489" y="422"/>
                  <a:pt x="489" y="422"/>
                  <a:pt x="489" y="422"/>
                </a:cubicBezTo>
                <a:cubicBezTo>
                  <a:pt x="488" y="423"/>
                  <a:pt x="488" y="425"/>
                  <a:pt x="488" y="426"/>
                </a:cubicBezTo>
                <a:cubicBezTo>
                  <a:pt x="488" y="426"/>
                  <a:pt x="488" y="426"/>
                  <a:pt x="489" y="426"/>
                </a:cubicBezTo>
                <a:cubicBezTo>
                  <a:pt x="489" y="431"/>
                  <a:pt x="489" y="431"/>
                  <a:pt x="489" y="431"/>
                </a:cubicBezTo>
                <a:cubicBezTo>
                  <a:pt x="488" y="431"/>
                  <a:pt x="487" y="432"/>
                  <a:pt x="486" y="433"/>
                </a:cubicBezTo>
                <a:cubicBezTo>
                  <a:pt x="486" y="366"/>
                  <a:pt x="486" y="366"/>
                  <a:pt x="486" y="366"/>
                </a:cubicBezTo>
                <a:cubicBezTo>
                  <a:pt x="487" y="365"/>
                  <a:pt x="488" y="364"/>
                  <a:pt x="489" y="363"/>
                </a:cubicBezTo>
                <a:close/>
                <a:moveTo>
                  <a:pt x="489" y="437"/>
                </a:moveTo>
                <a:cubicBezTo>
                  <a:pt x="489" y="442"/>
                  <a:pt x="489" y="442"/>
                  <a:pt x="489" y="442"/>
                </a:cubicBezTo>
                <a:cubicBezTo>
                  <a:pt x="488" y="442"/>
                  <a:pt x="487" y="442"/>
                  <a:pt x="486" y="442"/>
                </a:cubicBezTo>
                <a:cubicBezTo>
                  <a:pt x="486" y="438"/>
                  <a:pt x="486" y="438"/>
                  <a:pt x="486" y="438"/>
                </a:cubicBezTo>
                <a:cubicBezTo>
                  <a:pt x="489" y="437"/>
                  <a:pt x="489" y="437"/>
                  <a:pt x="489" y="437"/>
                </a:cubicBezTo>
                <a:close/>
                <a:moveTo>
                  <a:pt x="489" y="447"/>
                </a:moveTo>
                <a:cubicBezTo>
                  <a:pt x="489" y="459"/>
                  <a:pt x="489" y="459"/>
                  <a:pt x="489" y="459"/>
                </a:cubicBezTo>
                <a:cubicBezTo>
                  <a:pt x="488" y="460"/>
                  <a:pt x="487" y="462"/>
                  <a:pt x="486" y="463"/>
                </a:cubicBezTo>
                <a:cubicBezTo>
                  <a:pt x="486" y="456"/>
                  <a:pt x="486" y="456"/>
                  <a:pt x="486" y="456"/>
                </a:cubicBezTo>
                <a:cubicBezTo>
                  <a:pt x="487" y="455"/>
                  <a:pt x="488" y="454"/>
                  <a:pt x="488" y="453"/>
                </a:cubicBezTo>
                <a:cubicBezTo>
                  <a:pt x="488" y="453"/>
                  <a:pt x="487" y="453"/>
                  <a:pt x="486" y="453"/>
                </a:cubicBezTo>
                <a:cubicBezTo>
                  <a:pt x="486" y="448"/>
                  <a:pt x="486" y="448"/>
                  <a:pt x="486" y="448"/>
                </a:cubicBezTo>
                <a:cubicBezTo>
                  <a:pt x="487" y="448"/>
                  <a:pt x="488" y="448"/>
                  <a:pt x="489" y="447"/>
                </a:cubicBezTo>
                <a:close/>
                <a:moveTo>
                  <a:pt x="489" y="476"/>
                </a:moveTo>
                <a:cubicBezTo>
                  <a:pt x="489" y="493"/>
                  <a:pt x="489" y="493"/>
                  <a:pt x="489" y="493"/>
                </a:cubicBezTo>
                <a:cubicBezTo>
                  <a:pt x="486" y="498"/>
                  <a:pt x="486" y="498"/>
                  <a:pt x="486" y="498"/>
                </a:cubicBezTo>
                <a:cubicBezTo>
                  <a:pt x="486" y="489"/>
                  <a:pt x="486" y="489"/>
                  <a:pt x="486" y="489"/>
                </a:cubicBezTo>
                <a:cubicBezTo>
                  <a:pt x="488" y="486"/>
                  <a:pt x="489" y="484"/>
                  <a:pt x="486" y="479"/>
                </a:cubicBezTo>
                <a:cubicBezTo>
                  <a:pt x="486" y="473"/>
                  <a:pt x="486" y="473"/>
                  <a:pt x="486" y="473"/>
                </a:cubicBezTo>
                <a:cubicBezTo>
                  <a:pt x="489" y="476"/>
                  <a:pt x="489" y="476"/>
                  <a:pt x="489" y="476"/>
                </a:cubicBezTo>
                <a:close/>
                <a:moveTo>
                  <a:pt x="489" y="507"/>
                </a:moveTo>
                <a:cubicBezTo>
                  <a:pt x="489" y="512"/>
                  <a:pt x="489" y="512"/>
                  <a:pt x="489" y="512"/>
                </a:cubicBezTo>
                <a:cubicBezTo>
                  <a:pt x="486" y="509"/>
                  <a:pt x="486" y="509"/>
                  <a:pt x="486" y="509"/>
                </a:cubicBezTo>
                <a:cubicBezTo>
                  <a:pt x="486" y="503"/>
                  <a:pt x="486" y="503"/>
                  <a:pt x="486" y="503"/>
                </a:cubicBezTo>
                <a:cubicBezTo>
                  <a:pt x="487" y="505"/>
                  <a:pt x="488" y="506"/>
                  <a:pt x="489" y="507"/>
                </a:cubicBezTo>
                <a:cubicBezTo>
                  <a:pt x="489" y="507"/>
                  <a:pt x="489" y="507"/>
                  <a:pt x="489" y="507"/>
                </a:cubicBezTo>
                <a:close/>
                <a:moveTo>
                  <a:pt x="489" y="547"/>
                </a:moveTo>
                <a:cubicBezTo>
                  <a:pt x="489" y="571"/>
                  <a:pt x="489" y="571"/>
                  <a:pt x="489" y="571"/>
                </a:cubicBezTo>
                <a:cubicBezTo>
                  <a:pt x="488" y="572"/>
                  <a:pt x="487" y="573"/>
                  <a:pt x="486" y="574"/>
                </a:cubicBezTo>
                <a:cubicBezTo>
                  <a:pt x="486" y="559"/>
                  <a:pt x="486" y="559"/>
                  <a:pt x="486" y="559"/>
                </a:cubicBezTo>
                <a:cubicBezTo>
                  <a:pt x="486" y="559"/>
                  <a:pt x="486" y="558"/>
                  <a:pt x="486" y="558"/>
                </a:cubicBezTo>
                <a:cubicBezTo>
                  <a:pt x="486" y="558"/>
                  <a:pt x="486" y="558"/>
                  <a:pt x="486" y="558"/>
                </a:cubicBezTo>
                <a:cubicBezTo>
                  <a:pt x="486" y="542"/>
                  <a:pt x="486" y="542"/>
                  <a:pt x="486" y="542"/>
                </a:cubicBezTo>
                <a:cubicBezTo>
                  <a:pt x="489" y="547"/>
                  <a:pt x="489" y="547"/>
                  <a:pt x="489" y="547"/>
                </a:cubicBezTo>
                <a:close/>
                <a:moveTo>
                  <a:pt x="489" y="590"/>
                </a:moveTo>
                <a:cubicBezTo>
                  <a:pt x="489" y="596"/>
                  <a:pt x="489" y="596"/>
                  <a:pt x="489" y="596"/>
                </a:cubicBezTo>
                <a:cubicBezTo>
                  <a:pt x="489" y="596"/>
                  <a:pt x="489" y="596"/>
                  <a:pt x="489" y="596"/>
                </a:cubicBezTo>
                <a:cubicBezTo>
                  <a:pt x="489" y="596"/>
                  <a:pt x="489" y="596"/>
                  <a:pt x="489" y="596"/>
                </a:cubicBezTo>
                <a:cubicBezTo>
                  <a:pt x="489" y="604"/>
                  <a:pt x="489" y="604"/>
                  <a:pt x="489" y="604"/>
                </a:cubicBezTo>
                <a:cubicBezTo>
                  <a:pt x="488" y="603"/>
                  <a:pt x="487" y="603"/>
                  <a:pt x="486" y="602"/>
                </a:cubicBezTo>
                <a:cubicBezTo>
                  <a:pt x="486" y="592"/>
                  <a:pt x="486" y="592"/>
                  <a:pt x="486" y="592"/>
                </a:cubicBezTo>
                <a:cubicBezTo>
                  <a:pt x="487" y="591"/>
                  <a:pt x="487" y="591"/>
                  <a:pt x="488" y="590"/>
                </a:cubicBezTo>
                <a:cubicBezTo>
                  <a:pt x="489" y="590"/>
                  <a:pt x="489" y="590"/>
                  <a:pt x="489" y="590"/>
                </a:cubicBezTo>
                <a:close/>
                <a:moveTo>
                  <a:pt x="489" y="614"/>
                </a:moveTo>
                <a:cubicBezTo>
                  <a:pt x="489" y="621"/>
                  <a:pt x="489" y="621"/>
                  <a:pt x="489" y="621"/>
                </a:cubicBezTo>
                <a:cubicBezTo>
                  <a:pt x="488" y="622"/>
                  <a:pt x="487" y="622"/>
                  <a:pt x="486" y="622"/>
                </a:cubicBezTo>
                <a:cubicBezTo>
                  <a:pt x="486" y="614"/>
                  <a:pt x="486" y="614"/>
                  <a:pt x="486" y="614"/>
                </a:cubicBezTo>
                <a:cubicBezTo>
                  <a:pt x="486" y="615"/>
                  <a:pt x="486" y="615"/>
                  <a:pt x="486" y="615"/>
                </a:cubicBezTo>
                <a:cubicBezTo>
                  <a:pt x="489" y="614"/>
                  <a:pt x="489" y="614"/>
                  <a:pt x="489" y="614"/>
                </a:cubicBezTo>
                <a:close/>
                <a:moveTo>
                  <a:pt x="489" y="671"/>
                </a:moveTo>
                <a:cubicBezTo>
                  <a:pt x="489" y="683"/>
                  <a:pt x="489" y="683"/>
                  <a:pt x="489" y="683"/>
                </a:cubicBezTo>
                <a:cubicBezTo>
                  <a:pt x="486" y="684"/>
                  <a:pt x="486" y="684"/>
                  <a:pt x="486" y="684"/>
                </a:cubicBezTo>
                <a:cubicBezTo>
                  <a:pt x="486" y="673"/>
                  <a:pt x="486" y="673"/>
                  <a:pt x="486" y="673"/>
                </a:cubicBezTo>
                <a:cubicBezTo>
                  <a:pt x="489" y="671"/>
                  <a:pt x="489" y="671"/>
                  <a:pt x="489" y="671"/>
                </a:cubicBezTo>
                <a:close/>
                <a:moveTo>
                  <a:pt x="489" y="737"/>
                </a:moveTo>
                <a:cubicBezTo>
                  <a:pt x="489" y="754"/>
                  <a:pt x="489" y="754"/>
                  <a:pt x="489" y="754"/>
                </a:cubicBezTo>
                <a:cubicBezTo>
                  <a:pt x="488" y="753"/>
                  <a:pt x="487" y="753"/>
                  <a:pt x="486" y="752"/>
                </a:cubicBezTo>
                <a:cubicBezTo>
                  <a:pt x="486" y="738"/>
                  <a:pt x="486" y="738"/>
                  <a:pt x="486" y="738"/>
                </a:cubicBezTo>
                <a:cubicBezTo>
                  <a:pt x="487" y="737"/>
                  <a:pt x="488" y="737"/>
                  <a:pt x="489" y="737"/>
                </a:cubicBezTo>
                <a:close/>
                <a:moveTo>
                  <a:pt x="485" y="11"/>
                </a:moveTo>
                <a:cubicBezTo>
                  <a:pt x="486" y="12"/>
                  <a:pt x="486" y="12"/>
                  <a:pt x="486" y="12"/>
                </a:cubicBezTo>
                <a:cubicBezTo>
                  <a:pt x="486" y="45"/>
                  <a:pt x="486" y="45"/>
                  <a:pt x="486" y="45"/>
                </a:cubicBezTo>
                <a:cubicBezTo>
                  <a:pt x="485" y="42"/>
                  <a:pt x="485" y="42"/>
                  <a:pt x="485" y="42"/>
                </a:cubicBezTo>
                <a:cubicBezTo>
                  <a:pt x="485" y="11"/>
                  <a:pt x="485" y="11"/>
                  <a:pt x="485" y="11"/>
                </a:cubicBezTo>
                <a:close/>
                <a:moveTo>
                  <a:pt x="486" y="783"/>
                </a:moveTo>
                <a:cubicBezTo>
                  <a:pt x="485" y="784"/>
                  <a:pt x="485" y="784"/>
                  <a:pt x="485" y="784"/>
                </a:cubicBezTo>
                <a:cubicBezTo>
                  <a:pt x="485" y="774"/>
                  <a:pt x="485" y="774"/>
                  <a:pt x="485" y="774"/>
                </a:cubicBezTo>
                <a:cubicBezTo>
                  <a:pt x="486" y="774"/>
                  <a:pt x="486" y="774"/>
                  <a:pt x="486" y="774"/>
                </a:cubicBezTo>
                <a:cubicBezTo>
                  <a:pt x="486" y="783"/>
                  <a:pt x="486" y="783"/>
                  <a:pt x="486" y="783"/>
                </a:cubicBezTo>
                <a:close/>
                <a:moveTo>
                  <a:pt x="486" y="50"/>
                </a:moveTo>
                <a:cubicBezTo>
                  <a:pt x="486" y="57"/>
                  <a:pt x="486" y="57"/>
                  <a:pt x="486" y="57"/>
                </a:cubicBezTo>
                <a:cubicBezTo>
                  <a:pt x="485" y="57"/>
                  <a:pt x="485" y="57"/>
                  <a:pt x="485" y="57"/>
                </a:cubicBezTo>
                <a:cubicBezTo>
                  <a:pt x="485" y="50"/>
                  <a:pt x="485" y="50"/>
                  <a:pt x="485" y="50"/>
                </a:cubicBezTo>
                <a:cubicBezTo>
                  <a:pt x="486" y="50"/>
                  <a:pt x="486" y="50"/>
                  <a:pt x="486" y="50"/>
                </a:cubicBezTo>
                <a:close/>
                <a:moveTo>
                  <a:pt x="486" y="75"/>
                </a:moveTo>
                <a:cubicBezTo>
                  <a:pt x="486" y="121"/>
                  <a:pt x="486" y="121"/>
                  <a:pt x="486" y="121"/>
                </a:cubicBezTo>
                <a:cubicBezTo>
                  <a:pt x="485" y="121"/>
                  <a:pt x="485" y="121"/>
                  <a:pt x="485" y="121"/>
                </a:cubicBezTo>
                <a:cubicBezTo>
                  <a:pt x="485" y="75"/>
                  <a:pt x="485" y="75"/>
                  <a:pt x="485" y="75"/>
                </a:cubicBezTo>
                <a:cubicBezTo>
                  <a:pt x="486" y="75"/>
                  <a:pt x="486" y="75"/>
                  <a:pt x="486" y="75"/>
                </a:cubicBezTo>
                <a:close/>
                <a:moveTo>
                  <a:pt x="486" y="124"/>
                </a:moveTo>
                <a:cubicBezTo>
                  <a:pt x="486" y="140"/>
                  <a:pt x="486" y="140"/>
                  <a:pt x="486" y="140"/>
                </a:cubicBezTo>
                <a:cubicBezTo>
                  <a:pt x="485" y="139"/>
                  <a:pt x="485" y="139"/>
                  <a:pt x="485" y="139"/>
                </a:cubicBezTo>
                <a:cubicBezTo>
                  <a:pt x="485" y="124"/>
                  <a:pt x="485" y="124"/>
                  <a:pt x="485" y="124"/>
                </a:cubicBezTo>
                <a:cubicBezTo>
                  <a:pt x="486" y="124"/>
                  <a:pt x="486" y="124"/>
                  <a:pt x="486" y="124"/>
                </a:cubicBezTo>
                <a:close/>
                <a:moveTo>
                  <a:pt x="486" y="141"/>
                </a:moveTo>
                <a:cubicBezTo>
                  <a:pt x="486" y="148"/>
                  <a:pt x="486" y="148"/>
                  <a:pt x="486" y="148"/>
                </a:cubicBezTo>
                <a:cubicBezTo>
                  <a:pt x="485" y="148"/>
                  <a:pt x="485" y="148"/>
                  <a:pt x="485" y="148"/>
                </a:cubicBezTo>
                <a:cubicBezTo>
                  <a:pt x="485" y="141"/>
                  <a:pt x="485" y="141"/>
                  <a:pt x="485" y="141"/>
                </a:cubicBezTo>
                <a:cubicBezTo>
                  <a:pt x="486" y="141"/>
                  <a:pt x="486" y="141"/>
                  <a:pt x="486" y="141"/>
                </a:cubicBezTo>
                <a:close/>
                <a:moveTo>
                  <a:pt x="486" y="182"/>
                </a:moveTo>
                <a:cubicBezTo>
                  <a:pt x="486" y="212"/>
                  <a:pt x="486" y="212"/>
                  <a:pt x="486" y="212"/>
                </a:cubicBezTo>
                <a:cubicBezTo>
                  <a:pt x="485" y="211"/>
                  <a:pt x="485" y="211"/>
                  <a:pt x="485" y="211"/>
                </a:cubicBezTo>
                <a:cubicBezTo>
                  <a:pt x="485" y="206"/>
                  <a:pt x="485" y="206"/>
                  <a:pt x="485" y="206"/>
                </a:cubicBezTo>
                <a:cubicBezTo>
                  <a:pt x="486" y="205"/>
                  <a:pt x="486" y="205"/>
                  <a:pt x="486" y="205"/>
                </a:cubicBezTo>
                <a:cubicBezTo>
                  <a:pt x="486" y="203"/>
                  <a:pt x="486" y="201"/>
                  <a:pt x="485" y="200"/>
                </a:cubicBezTo>
                <a:cubicBezTo>
                  <a:pt x="485" y="182"/>
                  <a:pt x="485" y="182"/>
                  <a:pt x="485" y="182"/>
                </a:cubicBezTo>
                <a:cubicBezTo>
                  <a:pt x="486" y="182"/>
                  <a:pt x="486" y="182"/>
                  <a:pt x="486" y="182"/>
                </a:cubicBezTo>
                <a:close/>
                <a:moveTo>
                  <a:pt x="486" y="237"/>
                </a:moveTo>
                <a:cubicBezTo>
                  <a:pt x="486" y="266"/>
                  <a:pt x="486" y="266"/>
                  <a:pt x="486" y="266"/>
                </a:cubicBezTo>
                <a:cubicBezTo>
                  <a:pt x="486" y="266"/>
                  <a:pt x="486" y="266"/>
                  <a:pt x="485" y="266"/>
                </a:cubicBezTo>
                <a:cubicBezTo>
                  <a:pt x="485" y="236"/>
                  <a:pt x="485" y="236"/>
                  <a:pt x="485" y="236"/>
                </a:cubicBezTo>
                <a:cubicBezTo>
                  <a:pt x="486" y="237"/>
                  <a:pt x="486" y="237"/>
                  <a:pt x="486" y="237"/>
                </a:cubicBezTo>
                <a:close/>
                <a:moveTo>
                  <a:pt x="486" y="295"/>
                </a:moveTo>
                <a:cubicBezTo>
                  <a:pt x="486" y="301"/>
                  <a:pt x="486" y="301"/>
                  <a:pt x="486" y="301"/>
                </a:cubicBezTo>
                <a:cubicBezTo>
                  <a:pt x="486" y="301"/>
                  <a:pt x="486" y="301"/>
                  <a:pt x="485" y="301"/>
                </a:cubicBezTo>
                <a:cubicBezTo>
                  <a:pt x="485" y="296"/>
                  <a:pt x="485" y="296"/>
                  <a:pt x="485" y="296"/>
                </a:cubicBezTo>
                <a:cubicBezTo>
                  <a:pt x="486" y="295"/>
                  <a:pt x="486" y="295"/>
                  <a:pt x="486" y="295"/>
                </a:cubicBezTo>
                <a:close/>
                <a:moveTo>
                  <a:pt x="486" y="309"/>
                </a:moveTo>
                <a:cubicBezTo>
                  <a:pt x="486" y="313"/>
                  <a:pt x="486" y="313"/>
                  <a:pt x="486" y="313"/>
                </a:cubicBezTo>
                <a:cubicBezTo>
                  <a:pt x="486" y="313"/>
                  <a:pt x="486" y="313"/>
                  <a:pt x="485" y="313"/>
                </a:cubicBezTo>
                <a:cubicBezTo>
                  <a:pt x="485" y="308"/>
                  <a:pt x="485" y="308"/>
                  <a:pt x="485" y="308"/>
                </a:cubicBezTo>
                <a:cubicBezTo>
                  <a:pt x="486" y="309"/>
                  <a:pt x="486" y="309"/>
                  <a:pt x="486" y="309"/>
                </a:cubicBezTo>
                <a:close/>
                <a:moveTo>
                  <a:pt x="486" y="322"/>
                </a:moveTo>
                <a:cubicBezTo>
                  <a:pt x="486" y="329"/>
                  <a:pt x="486" y="329"/>
                  <a:pt x="486" y="329"/>
                </a:cubicBezTo>
                <a:cubicBezTo>
                  <a:pt x="486" y="329"/>
                  <a:pt x="486" y="330"/>
                  <a:pt x="485" y="330"/>
                </a:cubicBezTo>
                <a:cubicBezTo>
                  <a:pt x="485" y="323"/>
                  <a:pt x="485" y="323"/>
                  <a:pt x="485" y="323"/>
                </a:cubicBezTo>
                <a:cubicBezTo>
                  <a:pt x="486" y="323"/>
                  <a:pt x="486" y="322"/>
                  <a:pt x="486" y="322"/>
                </a:cubicBezTo>
                <a:close/>
                <a:moveTo>
                  <a:pt x="486" y="340"/>
                </a:moveTo>
                <a:cubicBezTo>
                  <a:pt x="486" y="354"/>
                  <a:pt x="486" y="354"/>
                  <a:pt x="486" y="354"/>
                </a:cubicBezTo>
                <a:cubicBezTo>
                  <a:pt x="486" y="355"/>
                  <a:pt x="486" y="355"/>
                  <a:pt x="485" y="355"/>
                </a:cubicBezTo>
                <a:cubicBezTo>
                  <a:pt x="485" y="339"/>
                  <a:pt x="485" y="339"/>
                  <a:pt x="485" y="339"/>
                </a:cubicBezTo>
                <a:cubicBezTo>
                  <a:pt x="486" y="340"/>
                  <a:pt x="486" y="340"/>
                  <a:pt x="486" y="340"/>
                </a:cubicBezTo>
                <a:close/>
                <a:moveTo>
                  <a:pt x="486" y="366"/>
                </a:moveTo>
                <a:cubicBezTo>
                  <a:pt x="486" y="433"/>
                  <a:pt x="486" y="433"/>
                  <a:pt x="486" y="433"/>
                </a:cubicBezTo>
                <a:cubicBezTo>
                  <a:pt x="486" y="433"/>
                  <a:pt x="486" y="433"/>
                  <a:pt x="485" y="434"/>
                </a:cubicBezTo>
                <a:cubicBezTo>
                  <a:pt x="485" y="420"/>
                  <a:pt x="485" y="420"/>
                  <a:pt x="485" y="420"/>
                </a:cubicBezTo>
                <a:cubicBezTo>
                  <a:pt x="486" y="420"/>
                  <a:pt x="486" y="419"/>
                  <a:pt x="486" y="419"/>
                </a:cubicBezTo>
                <a:cubicBezTo>
                  <a:pt x="486" y="410"/>
                  <a:pt x="486" y="400"/>
                  <a:pt x="485" y="390"/>
                </a:cubicBezTo>
                <a:cubicBezTo>
                  <a:pt x="485" y="367"/>
                  <a:pt x="485" y="367"/>
                  <a:pt x="485" y="367"/>
                </a:cubicBezTo>
                <a:cubicBezTo>
                  <a:pt x="486" y="366"/>
                  <a:pt x="486" y="366"/>
                  <a:pt x="486" y="366"/>
                </a:cubicBezTo>
                <a:close/>
                <a:moveTo>
                  <a:pt x="486" y="438"/>
                </a:moveTo>
                <a:cubicBezTo>
                  <a:pt x="486" y="442"/>
                  <a:pt x="486" y="442"/>
                  <a:pt x="486" y="442"/>
                </a:cubicBezTo>
                <a:cubicBezTo>
                  <a:pt x="485" y="442"/>
                  <a:pt x="485" y="442"/>
                  <a:pt x="485" y="442"/>
                </a:cubicBezTo>
                <a:cubicBezTo>
                  <a:pt x="485" y="438"/>
                  <a:pt x="485" y="438"/>
                  <a:pt x="485" y="438"/>
                </a:cubicBezTo>
                <a:cubicBezTo>
                  <a:pt x="486" y="438"/>
                  <a:pt x="486" y="438"/>
                  <a:pt x="486" y="438"/>
                </a:cubicBezTo>
                <a:close/>
                <a:moveTo>
                  <a:pt x="486" y="448"/>
                </a:moveTo>
                <a:cubicBezTo>
                  <a:pt x="486" y="453"/>
                  <a:pt x="486" y="453"/>
                  <a:pt x="486" y="453"/>
                </a:cubicBezTo>
                <a:cubicBezTo>
                  <a:pt x="485" y="453"/>
                  <a:pt x="485" y="453"/>
                  <a:pt x="485" y="453"/>
                </a:cubicBezTo>
                <a:cubicBezTo>
                  <a:pt x="485" y="448"/>
                  <a:pt x="485" y="448"/>
                  <a:pt x="485" y="448"/>
                </a:cubicBezTo>
                <a:cubicBezTo>
                  <a:pt x="486" y="448"/>
                  <a:pt x="486" y="448"/>
                  <a:pt x="486" y="448"/>
                </a:cubicBezTo>
                <a:close/>
                <a:moveTo>
                  <a:pt x="486" y="456"/>
                </a:moveTo>
                <a:cubicBezTo>
                  <a:pt x="486" y="463"/>
                  <a:pt x="486" y="463"/>
                  <a:pt x="486" y="463"/>
                </a:cubicBezTo>
                <a:cubicBezTo>
                  <a:pt x="485" y="465"/>
                  <a:pt x="485" y="465"/>
                  <a:pt x="485" y="465"/>
                </a:cubicBezTo>
                <a:cubicBezTo>
                  <a:pt x="485" y="457"/>
                  <a:pt x="485" y="457"/>
                  <a:pt x="485" y="457"/>
                </a:cubicBezTo>
                <a:cubicBezTo>
                  <a:pt x="486" y="456"/>
                  <a:pt x="486" y="456"/>
                  <a:pt x="486" y="456"/>
                </a:cubicBezTo>
                <a:close/>
                <a:moveTo>
                  <a:pt x="486" y="473"/>
                </a:moveTo>
                <a:cubicBezTo>
                  <a:pt x="486" y="479"/>
                  <a:pt x="486" y="479"/>
                  <a:pt x="486" y="479"/>
                </a:cubicBezTo>
                <a:cubicBezTo>
                  <a:pt x="486" y="479"/>
                  <a:pt x="486" y="478"/>
                  <a:pt x="485" y="478"/>
                </a:cubicBezTo>
                <a:cubicBezTo>
                  <a:pt x="485" y="472"/>
                  <a:pt x="485" y="472"/>
                  <a:pt x="485" y="472"/>
                </a:cubicBezTo>
                <a:cubicBezTo>
                  <a:pt x="486" y="473"/>
                  <a:pt x="486" y="473"/>
                  <a:pt x="486" y="473"/>
                </a:cubicBezTo>
                <a:close/>
                <a:moveTo>
                  <a:pt x="486" y="489"/>
                </a:moveTo>
                <a:cubicBezTo>
                  <a:pt x="486" y="498"/>
                  <a:pt x="486" y="498"/>
                  <a:pt x="486" y="498"/>
                </a:cubicBezTo>
                <a:cubicBezTo>
                  <a:pt x="485" y="499"/>
                  <a:pt x="485" y="499"/>
                  <a:pt x="485" y="499"/>
                </a:cubicBezTo>
                <a:cubicBezTo>
                  <a:pt x="485" y="491"/>
                  <a:pt x="485" y="491"/>
                  <a:pt x="485" y="491"/>
                </a:cubicBezTo>
                <a:cubicBezTo>
                  <a:pt x="486" y="490"/>
                  <a:pt x="486" y="490"/>
                  <a:pt x="486" y="489"/>
                </a:cubicBezTo>
                <a:close/>
                <a:moveTo>
                  <a:pt x="486" y="503"/>
                </a:moveTo>
                <a:cubicBezTo>
                  <a:pt x="486" y="509"/>
                  <a:pt x="486" y="509"/>
                  <a:pt x="486" y="509"/>
                </a:cubicBezTo>
                <a:cubicBezTo>
                  <a:pt x="485" y="508"/>
                  <a:pt x="485" y="508"/>
                  <a:pt x="485" y="508"/>
                </a:cubicBezTo>
                <a:cubicBezTo>
                  <a:pt x="485" y="502"/>
                  <a:pt x="485" y="502"/>
                  <a:pt x="485" y="502"/>
                </a:cubicBezTo>
                <a:cubicBezTo>
                  <a:pt x="486" y="503"/>
                  <a:pt x="486" y="503"/>
                  <a:pt x="486" y="503"/>
                </a:cubicBezTo>
                <a:close/>
                <a:moveTo>
                  <a:pt x="486" y="542"/>
                </a:moveTo>
                <a:cubicBezTo>
                  <a:pt x="486" y="558"/>
                  <a:pt x="486" y="558"/>
                  <a:pt x="486" y="558"/>
                </a:cubicBezTo>
                <a:cubicBezTo>
                  <a:pt x="485" y="558"/>
                  <a:pt x="485" y="558"/>
                  <a:pt x="485" y="558"/>
                </a:cubicBezTo>
                <a:cubicBezTo>
                  <a:pt x="485" y="541"/>
                  <a:pt x="485" y="541"/>
                  <a:pt x="485" y="541"/>
                </a:cubicBezTo>
                <a:cubicBezTo>
                  <a:pt x="486" y="542"/>
                  <a:pt x="486" y="542"/>
                  <a:pt x="486" y="542"/>
                </a:cubicBezTo>
                <a:close/>
                <a:moveTo>
                  <a:pt x="486" y="559"/>
                </a:moveTo>
                <a:cubicBezTo>
                  <a:pt x="486" y="574"/>
                  <a:pt x="486" y="574"/>
                  <a:pt x="486" y="574"/>
                </a:cubicBezTo>
                <a:cubicBezTo>
                  <a:pt x="485" y="574"/>
                  <a:pt x="485" y="574"/>
                  <a:pt x="485" y="574"/>
                </a:cubicBezTo>
                <a:cubicBezTo>
                  <a:pt x="485" y="563"/>
                  <a:pt x="485" y="563"/>
                  <a:pt x="485" y="563"/>
                </a:cubicBezTo>
                <a:cubicBezTo>
                  <a:pt x="486" y="563"/>
                  <a:pt x="486" y="563"/>
                  <a:pt x="486" y="563"/>
                </a:cubicBezTo>
                <a:cubicBezTo>
                  <a:pt x="486" y="562"/>
                  <a:pt x="486" y="560"/>
                  <a:pt x="486" y="559"/>
                </a:cubicBezTo>
                <a:close/>
                <a:moveTo>
                  <a:pt x="486" y="592"/>
                </a:moveTo>
                <a:cubicBezTo>
                  <a:pt x="486" y="602"/>
                  <a:pt x="486" y="602"/>
                  <a:pt x="486" y="602"/>
                </a:cubicBezTo>
                <a:cubicBezTo>
                  <a:pt x="486" y="602"/>
                  <a:pt x="486" y="602"/>
                  <a:pt x="485" y="602"/>
                </a:cubicBezTo>
                <a:cubicBezTo>
                  <a:pt x="485" y="592"/>
                  <a:pt x="485" y="592"/>
                  <a:pt x="485" y="592"/>
                </a:cubicBezTo>
                <a:cubicBezTo>
                  <a:pt x="486" y="592"/>
                  <a:pt x="486" y="592"/>
                  <a:pt x="486" y="592"/>
                </a:cubicBezTo>
                <a:close/>
                <a:moveTo>
                  <a:pt x="486" y="614"/>
                </a:moveTo>
                <a:cubicBezTo>
                  <a:pt x="486" y="622"/>
                  <a:pt x="486" y="622"/>
                  <a:pt x="486" y="622"/>
                </a:cubicBezTo>
                <a:cubicBezTo>
                  <a:pt x="485" y="623"/>
                  <a:pt x="485" y="623"/>
                  <a:pt x="485" y="623"/>
                </a:cubicBezTo>
                <a:cubicBezTo>
                  <a:pt x="485" y="614"/>
                  <a:pt x="485" y="614"/>
                  <a:pt x="485" y="614"/>
                </a:cubicBezTo>
                <a:cubicBezTo>
                  <a:pt x="486" y="614"/>
                  <a:pt x="486" y="614"/>
                  <a:pt x="486" y="614"/>
                </a:cubicBezTo>
                <a:close/>
                <a:moveTo>
                  <a:pt x="486" y="673"/>
                </a:moveTo>
                <a:cubicBezTo>
                  <a:pt x="486" y="684"/>
                  <a:pt x="486" y="684"/>
                  <a:pt x="486" y="684"/>
                </a:cubicBezTo>
                <a:cubicBezTo>
                  <a:pt x="485" y="685"/>
                  <a:pt x="485" y="685"/>
                  <a:pt x="485" y="685"/>
                </a:cubicBezTo>
                <a:cubicBezTo>
                  <a:pt x="485" y="673"/>
                  <a:pt x="485" y="673"/>
                  <a:pt x="485" y="673"/>
                </a:cubicBezTo>
                <a:cubicBezTo>
                  <a:pt x="486" y="673"/>
                  <a:pt x="486" y="673"/>
                  <a:pt x="486" y="673"/>
                </a:cubicBezTo>
                <a:close/>
                <a:moveTo>
                  <a:pt x="486" y="738"/>
                </a:moveTo>
                <a:cubicBezTo>
                  <a:pt x="486" y="752"/>
                  <a:pt x="486" y="752"/>
                  <a:pt x="486" y="752"/>
                </a:cubicBezTo>
                <a:cubicBezTo>
                  <a:pt x="486" y="752"/>
                  <a:pt x="486" y="752"/>
                  <a:pt x="485" y="751"/>
                </a:cubicBezTo>
                <a:cubicBezTo>
                  <a:pt x="485" y="738"/>
                  <a:pt x="485" y="738"/>
                  <a:pt x="485" y="738"/>
                </a:cubicBezTo>
                <a:lnTo>
                  <a:pt x="486" y="738"/>
                </a:lnTo>
                <a:close/>
                <a:moveTo>
                  <a:pt x="484" y="11"/>
                </a:moveTo>
                <a:cubicBezTo>
                  <a:pt x="485" y="11"/>
                  <a:pt x="485" y="11"/>
                  <a:pt x="485" y="11"/>
                </a:cubicBezTo>
                <a:cubicBezTo>
                  <a:pt x="485" y="42"/>
                  <a:pt x="485" y="42"/>
                  <a:pt x="485" y="42"/>
                </a:cubicBezTo>
                <a:cubicBezTo>
                  <a:pt x="485" y="40"/>
                  <a:pt x="484" y="38"/>
                  <a:pt x="484" y="37"/>
                </a:cubicBezTo>
                <a:cubicBezTo>
                  <a:pt x="484" y="11"/>
                  <a:pt x="484" y="11"/>
                  <a:pt x="484" y="11"/>
                </a:cubicBezTo>
                <a:close/>
                <a:moveTo>
                  <a:pt x="485" y="784"/>
                </a:moveTo>
                <a:cubicBezTo>
                  <a:pt x="484" y="784"/>
                  <a:pt x="484" y="784"/>
                  <a:pt x="484" y="784"/>
                </a:cubicBezTo>
                <a:cubicBezTo>
                  <a:pt x="484" y="774"/>
                  <a:pt x="484" y="774"/>
                  <a:pt x="484" y="774"/>
                </a:cubicBezTo>
                <a:cubicBezTo>
                  <a:pt x="484" y="774"/>
                  <a:pt x="485" y="774"/>
                  <a:pt x="485" y="774"/>
                </a:cubicBezTo>
                <a:cubicBezTo>
                  <a:pt x="485" y="774"/>
                  <a:pt x="485" y="774"/>
                  <a:pt x="485" y="774"/>
                </a:cubicBezTo>
                <a:cubicBezTo>
                  <a:pt x="485" y="784"/>
                  <a:pt x="485" y="784"/>
                  <a:pt x="485" y="784"/>
                </a:cubicBezTo>
                <a:close/>
                <a:moveTo>
                  <a:pt x="485" y="50"/>
                </a:moveTo>
                <a:cubicBezTo>
                  <a:pt x="485" y="57"/>
                  <a:pt x="485" y="57"/>
                  <a:pt x="485" y="57"/>
                </a:cubicBezTo>
                <a:cubicBezTo>
                  <a:pt x="484" y="57"/>
                  <a:pt x="484" y="57"/>
                  <a:pt x="484" y="57"/>
                </a:cubicBezTo>
                <a:cubicBezTo>
                  <a:pt x="484" y="50"/>
                  <a:pt x="484" y="50"/>
                  <a:pt x="484" y="50"/>
                </a:cubicBezTo>
                <a:cubicBezTo>
                  <a:pt x="485" y="50"/>
                  <a:pt x="485" y="50"/>
                  <a:pt x="485" y="50"/>
                </a:cubicBezTo>
                <a:close/>
                <a:moveTo>
                  <a:pt x="485" y="75"/>
                </a:moveTo>
                <a:cubicBezTo>
                  <a:pt x="485" y="121"/>
                  <a:pt x="485" y="121"/>
                  <a:pt x="485" y="121"/>
                </a:cubicBezTo>
                <a:cubicBezTo>
                  <a:pt x="485" y="121"/>
                  <a:pt x="484" y="120"/>
                  <a:pt x="484" y="120"/>
                </a:cubicBezTo>
                <a:cubicBezTo>
                  <a:pt x="484" y="75"/>
                  <a:pt x="484" y="75"/>
                  <a:pt x="484" y="75"/>
                </a:cubicBezTo>
                <a:cubicBezTo>
                  <a:pt x="485" y="75"/>
                  <a:pt x="485" y="75"/>
                  <a:pt x="485" y="75"/>
                </a:cubicBezTo>
                <a:close/>
                <a:moveTo>
                  <a:pt x="485" y="124"/>
                </a:moveTo>
                <a:cubicBezTo>
                  <a:pt x="485" y="139"/>
                  <a:pt x="485" y="139"/>
                  <a:pt x="485" y="139"/>
                </a:cubicBezTo>
                <a:cubicBezTo>
                  <a:pt x="484" y="139"/>
                  <a:pt x="484" y="139"/>
                  <a:pt x="484" y="139"/>
                </a:cubicBezTo>
                <a:cubicBezTo>
                  <a:pt x="484" y="124"/>
                  <a:pt x="484" y="124"/>
                  <a:pt x="484" y="124"/>
                </a:cubicBezTo>
                <a:cubicBezTo>
                  <a:pt x="484" y="124"/>
                  <a:pt x="485" y="124"/>
                  <a:pt x="485" y="124"/>
                </a:cubicBezTo>
                <a:close/>
                <a:moveTo>
                  <a:pt x="485" y="141"/>
                </a:moveTo>
                <a:cubicBezTo>
                  <a:pt x="485" y="148"/>
                  <a:pt x="485" y="148"/>
                  <a:pt x="485" y="148"/>
                </a:cubicBezTo>
                <a:cubicBezTo>
                  <a:pt x="484" y="148"/>
                  <a:pt x="484" y="148"/>
                  <a:pt x="484" y="148"/>
                </a:cubicBezTo>
                <a:cubicBezTo>
                  <a:pt x="484" y="140"/>
                  <a:pt x="484" y="140"/>
                  <a:pt x="484" y="140"/>
                </a:cubicBezTo>
                <a:cubicBezTo>
                  <a:pt x="484" y="140"/>
                  <a:pt x="485" y="140"/>
                  <a:pt x="485" y="141"/>
                </a:cubicBezTo>
                <a:close/>
                <a:moveTo>
                  <a:pt x="485" y="182"/>
                </a:moveTo>
                <a:cubicBezTo>
                  <a:pt x="485" y="200"/>
                  <a:pt x="485" y="200"/>
                  <a:pt x="485" y="200"/>
                </a:cubicBezTo>
                <a:cubicBezTo>
                  <a:pt x="485" y="197"/>
                  <a:pt x="485" y="195"/>
                  <a:pt x="484" y="193"/>
                </a:cubicBezTo>
                <a:cubicBezTo>
                  <a:pt x="484" y="181"/>
                  <a:pt x="484" y="181"/>
                  <a:pt x="484" y="181"/>
                </a:cubicBezTo>
                <a:cubicBezTo>
                  <a:pt x="485" y="182"/>
                  <a:pt x="485" y="182"/>
                  <a:pt x="485" y="182"/>
                </a:cubicBezTo>
                <a:close/>
                <a:moveTo>
                  <a:pt x="485" y="206"/>
                </a:moveTo>
                <a:cubicBezTo>
                  <a:pt x="485" y="211"/>
                  <a:pt x="485" y="211"/>
                  <a:pt x="485" y="211"/>
                </a:cubicBezTo>
                <a:cubicBezTo>
                  <a:pt x="485" y="211"/>
                  <a:pt x="484" y="211"/>
                  <a:pt x="484" y="211"/>
                </a:cubicBezTo>
                <a:cubicBezTo>
                  <a:pt x="484" y="206"/>
                  <a:pt x="484" y="206"/>
                  <a:pt x="484" y="206"/>
                </a:cubicBezTo>
                <a:cubicBezTo>
                  <a:pt x="484" y="206"/>
                  <a:pt x="485" y="206"/>
                  <a:pt x="485" y="206"/>
                </a:cubicBezTo>
                <a:close/>
                <a:moveTo>
                  <a:pt x="485" y="236"/>
                </a:moveTo>
                <a:cubicBezTo>
                  <a:pt x="485" y="266"/>
                  <a:pt x="485" y="266"/>
                  <a:pt x="485" y="266"/>
                </a:cubicBezTo>
                <a:cubicBezTo>
                  <a:pt x="485" y="267"/>
                  <a:pt x="484" y="267"/>
                  <a:pt x="484" y="268"/>
                </a:cubicBezTo>
                <a:cubicBezTo>
                  <a:pt x="484" y="235"/>
                  <a:pt x="484" y="235"/>
                  <a:pt x="484" y="235"/>
                </a:cubicBezTo>
                <a:cubicBezTo>
                  <a:pt x="484" y="236"/>
                  <a:pt x="485" y="236"/>
                  <a:pt x="485" y="236"/>
                </a:cubicBezTo>
                <a:close/>
                <a:moveTo>
                  <a:pt x="485" y="296"/>
                </a:moveTo>
                <a:cubicBezTo>
                  <a:pt x="485" y="301"/>
                  <a:pt x="485" y="301"/>
                  <a:pt x="485" y="301"/>
                </a:cubicBezTo>
                <a:cubicBezTo>
                  <a:pt x="485" y="302"/>
                  <a:pt x="484" y="302"/>
                  <a:pt x="484" y="302"/>
                </a:cubicBezTo>
                <a:cubicBezTo>
                  <a:pt x="484" y="297"/>
                  <a:pt x="484" y="297"/>
                  <a:pt x="484" y="297"/>
                </a:cubicBezTo>
                <a:cubicBezTo>
                  <a:pt x="485" y="296"/>
                  <a:pt x="485" y="296"/>
                  <a:pt x="485" y="296"/>
                </a:cubicBezTo>
                <a:close/>
                <a:moveTo>
                  <a:pt x="485" y="308"/>
                </a:moveTo>
                <a:cubicBezTo>
                  <a:pt x="485" y="313"/>
                  <a:pt x="485" y="313"/>
                  <a:pt x="485" y="313"/>
                </a:cubicBezTo>
                <a:cubicBezTo>
                  <a:pt x="485" y="313"/>
                  <a:pt x="484" y="312"/>
                  <a:pt x="484" y="312"/>
                </a:cubicBezTo>
                <a:cubicBezTo>
                  <a:pt x="484" y="308"/>
                  <a:pt x="484" y="308"/>
                  <a:pt x="484" y="308"/>
                </a:cubicBezTo>
                <a:cubicBezTo>
                  <a:pt x="485" y="308"/>
                  <a:pt x="485" y="308"/>
                  <a:pt x="485" y="308"/>
                </a:cubicBezTo>
                <a:close/>
                <a:moveTo>
                  <a:pt x="485" y="323"/>
                </a:moveTo>
                <a:cubicBezTo>
                  <a:pt x="485" y="330"/>
                  <a:pt x="485" y="330"/>
                  <a:pt x="485" y="330"/>
                </a:cubicBezTo>
                <a:cubicBezTo>
                  <a:pt x="485" y="330"/>
                  <a:pt x="484" y="331"/>
                  <a:pt x="484" y="332"/>
                </a:cubicBezTo>
                <a:cubicBezTo>
                  <a:pt x="484" y="322"/>
                  <a:pt x="484" y="322"/>
                  <a:pt x="484" y="322"/>
                </a:cubicBezTo>
                <a:cubicBezTo>
                  <a:pt x="485" y="323"/>
                  <a:pt x="485" y="323"/>
                  <a:pt x="485" y="323"/>
                </a:cubicBezTo>
                <a:cubicBezTo>
                  <a:pt x="485" y="323"/>
                  <a:pt x="485" y="323"/>
                  <a:pt x="485" y="323"/>
                </a:cubicBezTo>
                <a:close/>
                <a:moveTo>
                  <a:pt x="485" y="339"/>
                </a:moveTo>
                <a:cubicBezTo>
                  <a:pt x="485" y="355"/>
                  <a:pt x="485" y="355"/>
                  <a:pt x="485" y="355"/>
                </a:cubicBezTo>
                <a:cubicBezTo>
                  <a:pt x="485" y="356"/>
                  <a:pt x="484" y="357"/>
                  <a:pt x="484" y="359"/>
                </a:cubicBezTo>
                <a:cubicBezTo>
                  <a:pt x="484" y="350"/>
                  <a:pt x="484" y="350"/>
                  <a:pt x="484" y="350"/>
                </a:cubicBezTo>
                <a:cubicBezTo>
                  <a:pt x="484" y="349"/>
                  <a:pt x="485" y="347"/>
                  <a:pt x="484" y="346"/>
                </a:cubicBezTo>
                <a:cubicBezTo>
                  <a:pt x="484" y="338"/>
                  <a:pt x="484" y="338"/>
                  <a:pt x="484" y="338"/>
                </a:cubicBezTo>
                <a:cubicBezTo>
                  <a:pt x="484" y="338"/>
                  <a:pt x="485" y="339"/>
                  <a:pt x="485" y="339"/>
                </a:cubicBezTo>
                <a:close/>
                <a:moveTo>
                  <a:pt x="485" y="367"/>
                </a:moveTo>
                <a:cubicBezTo>
                  <a:pt x="485" y="390"/>
                  <a:pt x="485" y="390"/>
                  <a:pt x="485" y="390"/>
                </a:cubicBezTo>
                <a:cubicBezTo>
                  <a:pt x="485" y="387"/>
                  <a:pt x="485" y="384"/>
                  <a:pt x="484" y="381"/>
                </a:cubicBezTo>
                <a:cubicBezTo>
                  <a:pt x="484" y="369"/>
                  <a:pt x="484" y="369"/>
                  <a:pt x="484" y="369"/>
                </a:cubicBezTo>
                <a:cubicBezTo>
                  <a:pt x="485" y="367"/>
                  <a:pt x="485" y="367"/>
                  <a:pt x="485" y="367"/>
                </a:cubicBezTo>
                <a:close/>
                <a:moveTo>
                  <a:pt x="485" y="420"/>
                </a:moveTo>
                <a:cubicBezTo>
                  <a:pt x="485" y="434"/>
                  <a:pt x="485" y="434"/>
                  <a:pt x="485" y="434"/>
                </a:cubicBezTo>
                <a:cubicBezTo>
                  <a:pt x="485" y="434"/>
                  <a:pt x="484" y="435"/>
                  <a:pt x="484" y="436"/>
                </a:cubicBezTo>
                <a:cubicBezTo>
                  <a:pt x="484" y="423"/>
                  <a:pt x="484" y="423"/>
                  <a:pt x="484" y="423"/>
                </a:cubicBezTo>
                <a:cubicBezTo>
                  <a:pt x="485" y="422"/>
                  <a:pt x="485" y="421"/>
                  <a:pt x="485" y="420"/>
                </a:cubicBezTo>
                <a:close/>
                <a:moveTo>
                  <a:pt x="485" y="438"/>
                </a:moveTo>
                <a:cubicBezTo>
                  <a:pt x="485" y="442"/>
                  <a:pt x="485" y="442"/>
                  <a:pt x="485" y="442"/>
                </a:cubicBezTo>
                <a:cubicBezTo>
                  <a:pt x="484" y="442"/>
                  <a:pt x="484" y="442"/>
                  <a:pt x="484" y="442"/>
                </a:cubicBezTo>
                <a:cubicBezTo>
                  <a:pt x="484" y="438"/>
                  <a:pt x="484" y="438"/>
                  <a:pt x="484" y="438"/>
                </a:cubicBezTo>
                <a:cubicBezTo>
                  <a:pt x="485" y="438"/>
                  <a:pt x="485" y="438"/>
                  <a:pt x="485" y="438"/>
                </a:cubicBezTo>
                <a:close/>
                <a:moveTo>
                  <a:pt x="485" y="448"/>
                </a:moveTo>
                <a:cubicBezTo>
                  <a:pt x="485" y="453"/>
                  <a:pt x="485" y="453"/>
                  <a:pt x="485" y="453"/>
                </a:cubicBezTo>
                <a:cubicBezTo>
                  <a:pt x="484" y="453"/>
                  <a:pt x="484" y="453"/>
                  <a:pt x="484" y="453"/>
                </a:cubicBezTo>
                <a:cubicBezTo>
                  <a:pt x="484" y="448"/>
                  <a:pt x="484" y="448"/>
                  <a:pt x="484" y="448"/>
                </a:cubicBezTo>
                <a:cubicBezTo>
                  <a:pt x="484" y="448"/>
                  <a:pt x="485" y="448"/>
                  <a:pt x="485" y="448"/>
                </a:cubicBezTo>
                <a:close/>
                <a:moveTo>
                  <a:pt x="485" y="457"/>
                </a:moveTo>
                <a:cubicBezTo>
                  <a:pt x="485" y="465"/>
                  <a:pt x="485" y="465"/>
                  <a:pt x="485" y="465"/>
                </a:cubicBezTo>
                <a:cubicBezTo>
                  <a:pt x="485" y="465"/>
                  <a:pt x="484" y="466"/>
                  <a:pt x="484" y="467"/>
                </a:cubicBezTo>
                <a:cubicBezTo>
                  <a:pt x="484" y="458"/>
                  <a:pt x="484" y="458"/>
                  <a:pt x="484" y="458"/>
                </a:cubicBezTo>
                <a:cubicBezTo>
                  <a:pt x="484" y="458"/>
                  <a:pt x="484" y="458"/>
                  <a:pt x="484" y="458"/>
                </a:cubicBezTo>
                <a:cubicBezTo>
                  <a:pt x="485" y="457"/>
                  <a:pt x="485" y="457"/>
                  <a:pt x="485" y="457"/>
                </a:cubicBezTo>
                <a:close/>
                <a:moveTo>
                  <a:pt x="485" y="472"/>
                </a:moveTo>
                <a:cubicBezTo>
                  <a:pt x="485" y="478"/>
                  <a:pt x="485" y="478"/>
                  <a:pt x="485" y="478"/>
                </a:cubicBezTo>
                <a:cubicBezTo>
                  <a:pt x="485" y="478"/>
                  <a:pt x="485" y="477"/>
                  <a:pt x="485" y="477"/>
                </a:cubicBezTo>
                <a:cubicBezTo>
                  <a:pt x="484" y="477"/>
                  <a:pt x="484" y="478"/>
                  <a:pt x="484" y="478"/>
                </a:cubicBezTo>
                <a:cubicBezTo>
                  <a:pt x="484" y="471"/>
                  <a:pt x="484" y="471"/>
                  <a:pt x="484" y="471"/>
                </a:cubicBezTo>
                <a:cubicBezTo>
                  <a:pt x="485" y="472"/>
                  <a:pt x="485" y="472"/>
                  <a:pt x="485" y="472"/>
                </a:cubicBezTo>
                <a:close/>
                <a:moveTo>
                  <a:pt x="485" y="491"/>
                </a:moveTo>
                <a:cubicBezTo>
                  <a:pt x="485" y="499"/>
                  <a:pt x="485" y="499"/>
                  <a:pt x="485" y="499"/>
                </a:cubicBezTo>
                <a:cubicBezTo>
                  <a:pt x="485" y="501"/>
                  <a:pt x="485" y="501"/>
                  <a:pt x="485" y="501"/>
                </a:cubicBezTo>
                <a:cubicBezTo>
                  <a:pt x="485" y="502"/>
                  <a:pt x="485" y="502"/>
                  <a:pt x="485" y="502"/>
                </a:cubicBezTo>
                <a:cubicBezTo>
                  <a:pt x="485" y="508"/>
                  <a:pt x="485" y="508"/>
                  <a:pt x="485" y="508"/>
                </a:cubicBezTo>
                <a:cubicBezTo>
                  <a:pt x="484" y="507"/>
                  <a:pt x="484" y="507"/>
                  <a:pt x="484" y="507"/>
                </a:cubicBezTo>
                <a:cubicBezTo>
                  <a:pt x="484" y="493"/>
                  <a:pt x="484" y="493"/>
                  <a:pt x="484" y="493"/>
                </a:cubicBezTo>
                <a:cubicBezTo>
                  <a:pt x="484" y="492"/>
                  <a:pt x="485" y="492"/>
                  <a:pt x="485" y="491"/>
                </a:cubicBezTo>
                <a:close/>
                <a:moveTo>
                  <a:pt x="485" y="541"/>
                </a:moveTo>
                <a:cubicBezTo>
                  <a:pt x="485" y="558"/>
                  <a:pt x="485" y="558"/>
                  <a:pt x="485" y="558"/>
                </a:cubicBezTo>
                <a:cubicBezTo>
                  <a:pt x="485" y="558"/>
                  <a:pt x="484" y="559"/>
                  <a:pt x="484" y="559"/>
                </a:cubicBezTo>
                <a:cubicBezTo>
                  <a:pt x="484" y="539"/>
                  <a:pt x="484" y="539"/>
                  <a:pt x="484" y="539"/>
                </a:cubicBezTo>
                <a:cubicBezTo>
                  <a:pt x="485" y="541"/>
                  <a:pt x="485" y="541"/>
                  <a:pt x="485" y="541"/>
                </a:cubicBezTo>
                <a:close/>
                <a:moveTo>
                  <a:pt x="485" y="563"/>
                </a:moveTo>
                <a:cubicBezTo>
                  <a:pt x="485" y="574"/>
                  <a:pt x="485" y="574"/>
                  <a:pt x="485" y="574"/>
                </a:cubicBezTo>
                <a:cubicBezTo>
                  <a:pt x="484" y="575"/>
                  <a:pt x="484" y="575"/>
                  <a:pt x="484" y="575"/>
                </a:cubicBezTo>
                <a:cubicBezTo>
                  <a:pt x="484" y="564"/>
                  <a:pt x="484" y="564"/>
                  <a:pt x="484" y="564"/>
                </a:cubicBezTo>
                <a:cubicBezTo>
                  <a:pt x="485" y="563"/>
                  <a:pt x="485" y="563"/>
                  <a:pt x="485" y="563"/>
                </a:cubicBezTo>
                <a:close/>
                <a:moveTo>
                  <a:pt x="485" y="592"/>
                </a:moveTo>
                <a:cubicBezTo>
                  <a:pt x="485" y="602"/>
                  <a:pt x="485" y="602"/>
                  <a:pt x="485" y="602"/>
                </a:cubicBezTo>
                <a:cubicBezTo>
                  <a:pt x="485" y="602"/>
                  <a:pt x="484" y="602"/>
                  <a:pt x="484" y="602"/>
                </a:cubicBezTo>
                <a:cubicBezTo>
                  <a:pt x="484" y="593"/>
                  <a:pt x="484" y="593"/>
                  <a:pt x="484" y="593"/>
                </a:cubicBezTo>
                <a:cubicBezTo>
                  <a:pt x="484" y="593"/>
                  <a:pt x="485" y="593"/>
                  <a:pt x="485" y="592"/>
                </a:cubicBezTo>
                <a:close/>
                <a:moveTo>
                  <a:pt x="485" y="614"/>
                </a:moveTo>
                <a:cubicBezTo>
                  <a:pt x="485" y="623"/>
                  <a:pt x="485" y="623"/>
                  <a:pt x="485" y="623"/>
                </a:cubicBezTo>
                <a:cubicBezTo>
                  <a:pt x="484" y="623"/>
                  <a:pt x="484" y="623"/>
                  <a:pt x="484" y="623"/>
                </a:cubicBezTo>
                <a:cubicBezTo>
                  <a:pt x="484" y="613"/>
                  <a:pt x="484" y="613"/>
                  <a:pt x="484" y="613"/>
                </a:cubicBezTo>
                <a:cubicBezTo>
                  <a:pt x="485" y="614"/>
                  <a:pt x="485" y="614"/>
                  <a:pt x="485" y="614"/>
                </a:cubicBezTo>
                <a:close/>
                <a:moveTo>
                  <a:pt x="485" y="673"/>
                </a:moveTo>
                <a:cubicBezTo>
                  <a:pt x="485" y="685"/>
                  <a:pt x="485" y="685"/>
                  <a:pt x="485" y="685"/>
                </a:cubicBezTo>
                <a:cubicBezTo>
                  <a:pt x="484" y="685"/>
                  <a:pt x="484" y="685"/>
                  <a:pt x="484" y="685"/>
                </a:cubicBezTo>
                <a:cubicBezTo>
                  <a:pt x="484" y="673"/>
                  <a:pt x="484" y="673"/>
                  <a:pt x="484" y="673"/>
                </a:cubicBezTo>
                <a:cubicBezTo>
                  <a:pt x="485" y="673"/>
                  <a:pt x="485" y="673"/>
                  <a:pt x="485" y="673"/>
                </a:cubicBezTo>
                <a:close/>
                <a:moveTo>
                  <a:pt x="485" y="738"/>
                </a:moveTo>
                <a:cubicBezTo>
                  <a:pt x="485" y="751"/>
                  <a:pt x="485" y="751"/>
                  <a:pt x="485" y="751"/>
                </a:cubicBezTo>
                <a:cubicBezTo>
                  <a:pt x="485" y="751"/>
                  <a:pt x="484" y="751"/>
                  <a:pt x="484" y="751"/>
                </a:cubicBezTo>
                <a:cubicBezTo>
                  <a:pt x="484" y="738"/>
                  <a:pt x="484" y="738"/>
                  <a:pt x="484" y="738"/>
                </a:cubicBezTo>
                <a:cubicBezTo>
                  <a:pt x="484" y="738"/>
                  <a:pt x="485" y="738"/>
                  <a:pt x="485" y="738"/>
                </a:cubicBezTo>
                <a:close/>
                <a:moveTo>
                  <a:pt x="484" y="11"/>
                </a:moveTo>
                <a:cubicBezTo>
                  <a:pt x="484" y="11"/>
                  <a:pt x="484" y="11"/>
                  <a:pt x="484" y="11"/>
                </a:cubicBezTo>
                <a:cubicBezTo>
                  <a:pt x="484" y="37"/>
                  <a:pt x="484" y="37"/>
                  <a:pt x="484" y="37"/>
                </a:cubicBezTo>
                <a:cubicBezTo>
                  <a:pt x="484" y="35"/>
                  <a:pt x="484" y="35"/>
                  <a:pt x="484" y="35"/>
                </a:cubicBezTo>
                <a:cubicBezTo>
                  <a:pt x="484" y="11"/>
                  <a:pt x="484" y="11"/>
                  <a:pt x="484" y="11"/>
                </a:cubicBezTo>
                <a:close/>
                <a:moveTo>
                  <a:pt x="484" y="784"/>
                </a:moveTo>
                <a:cubicBezTo>
                  <a:pt x="484" y="784"/>
                  <a:pt x="484" y="784"/>
                  <a:pt x="484" y="784"/>
                </a:cubicBezTo>
                <a:cubicBezTo>
                  <a:pt x="484" y="774"/>
                  <a:pt x="484" y="774"/>
                  <a:pt x="484" y="774"/>
                </a:cubicBezTo>
                <a:cubicBezTo>
                  <a:pt x="484" y="774"/>
                  <a:pt x="484" y="774"/>
                  <a:pt x="484" y="774"/>
                </a:cubicBezTo>
                <a:cubicBezTo>
                  <a:pt x="484" y="784"/>
                  <a:pt x="484" y="784"/>
                  <a:pt x="484" y="784"/>
                </a:cubicBezTo>
                <a:close/>
                <a:moveTo>
                  <a:pt x="484" y="50"/>
                </a:moveTo>
                <a:cubicBezTo>
                  <a:pt x="484" y="57"/>
                  <a:pt x="484" y="57"/>
                  <a:pt x="484" y="57"/>
                </a:cubicBezTo>
                <a:cubicBezTo>
                  <a:pt x="484" y="56"/>
                  <a:pt x="484" y="56"/>
                  <a:pt x="484" y="56"/>
                </a:cubicBezTo>
                <a:cubicBezTo>
                  <a:pt x="484" y="50"/>
                  <a:pt x="484" y="50"/>
                  <a:pt x="484" y="50"/>
                </a:cubicBezTo>
                <a:cubicBezTo>
                  <a:pt x="484" y="50"/>
                  <a:pt x="484" y="50"/>
                  <a:pt x="484" y="50"/>
                </a:cubicBezTo>
                <a:close/>
                <a:moveTo>
                  <a:pt x="484" y="75"/>
                </a:moveTo>
                <a:cubicBezTo>
                  <a:pt x="484" y="120"/>
                  <a:pt x="484" y="120"/>
                  <a:pt x="484" y="120"/>
                </a:cubicBezTo>
                <a:cubicBezTo>
                  <a:pt x="484" y="120"/>
                  <a:pt x="484" y="120"/>
                  <a:pt x="484" y="120"/>
                </a:cubicBezTo>
                <a:cubicBezTo>
                  <a:pt x="484" y="122"/>
                  <a:pt x="484" y="123"/>
                  <a:pt x="484" y="124"/>
                </a:cubicBezTo>
                <a:cubicBezTo>
                  <a:pt x="484" y="124"/>
                  <a:pt x="484" y="124"/>
                  <a:pt x="484" y="124"/>
                </a:cubicBezTo>
                <a:cubicBezTo>
                  <a:pt x="484" y="139"/>
                  <a:pt x="484" y="139"/>
                  <a:pt x="484" y="139"/>
                </a:cubicBezTo>
                <a:cubicBezTo>
                  <a:pt x="484" y="139"/>
                  <a:pt x="484" y="139"/>
                  <a:pt x="484" y="139"/>
                </a:cubicBezTo>
                <a:cubicBezTo>
                  <a:pt x="484" y="75"/>
                  <a:pt x="484" y="75"/>
                  <a:pt x="484" y="75"/>
                </a:cubicBezTo>
                <a:cubicBezTo>
                  <a:pt x="484" y="75"/>
                  <a:pt x="484" y="75"/>
                  <a:pt x="484" y="75"/>
                </a:cubicBezTo>
                <a:cubicBezTo>
                  <a:pt x="484" y="75"/>
                  <a:pt x="484" y="75"/>
                  <a:pt x="484" y="75"/>
                </a:cubicBezTo>
                <a:close/>
                <a:moveTo>
                  <a:pt x="484" y="140"/>
                </a:moveTo>
                <a:cubicBezTo>
                  <a:pt x="484" y="148"/>
                  <a:pt x="484" y="148"/>
                  <a:pt x="484" y="148"/>
                </a:cubicBezTo>
                <a:cubicBezTo>
                  <a:pt x="484" y="148"/>
                  <a:pt x="484" y="148"/>
                  <a:pt x="484" y="148"/>
                </a:cubicBezTo>
                <a:cubicBezTo>
                  <a:pt x="484" y="140"/>
                  <a:pt x="484" y="140"/>
                  <a:pt x="484" y="140"/>
                </a:cubicBezTo>
                <a:cubicBezTo>
                  <a:pt x="484" y="140"/>
                  <a:pt x="484" y="140"/>
                  <a:pt x="484" y="140"/>
                </a:cubicBezTo>
                <a:close/>
                <a:moveTo>
                  <a:pt x="484" y="181"/>
                </a:moveTo>
                <a:cubicBezTo>
                  <a:pt x="484" y="193"/>
                  <a:pt x="484" y="193"/>
                  <a:pt x="484" y="193"/>
                </a:cubicBezTo>
                <a:cubicBezTo>
                  <a:pt x="484" y="192"/>
                  <a:pt x="484" y="192"/>
                  <a:pt x="484" y="191"/>
                </a:cubicBezTo>
                <a:cubicBezTo>
                  <a:pt x="484" y="181"/>
                  <a:pt x="484" y="181"/>
                  <a:pt x="484" y="181"/>
                </a:cubicBezTo>
                <a:cubicBezTo>
                  <a:pt x="484" y="181"/>
                  <a:pt x="484" y="181"/>
                  <a:pt x="484" y="181"/>
                </a:cubicBezTo>
                <a:close/>
                <a:moveTo>
                  <a:pt x="484" y="206"/>
                </a:moveTo>
                <a:cubicBezTo>
                  <a:pt x="484" y="211"/>
                  <a:pt x="484" y="211"/>
                  <a:pt x="484" y="211"/>
                </a:cubicBezTo>
                <a:cubicBezTo>
                  <a:pt x="484" y="211"/>
                  <a:pt x="484" y="211"/>
                  <a:pt x="484" y="211"/>
                </a:cubicBezTo>
                <a:cubicBezTo>
                  <a:pt x="484" y="206"/>
                  <a:pt x="484" y="206"/>
                  <a:pt x="484" y="206"/>
                </a:cubicBezTo>
                <a:cubicBezTo>
                  <a:pt x="484" y="206"/>
                  <a:pt x="484" y="206"/>
                  <a:pt x="484" y="206"/>
                </a:cubicBezTo>
                <a:cubicBezTo>
                  <a:pt x="484" y="206"/>
                  <a:pt x="484" y="206"/>
                  <a:pt x="484" y="206"/>
                </a:cubicBezTo>
                <a:close/>
                <a:moveTo>
                  <a:pt x="484" y="235"/>
                </a:moveTo>
                <a:cubicBezTo>
                  <a:pt x="484" y="268"/>
                  <a:pt x="484" y="268"/>
                  <a:pt x="484" y="268"/>
                </a:cubicBezTo>
                <a:cubicBezTo>
                  <a:pt x="484" y="268"/>
                  <a:pt x="484" y="268"/>
                  <a:pt x="484" y="268"/>
                </a:cubicBezTo>
                <a:cubicBezTo>
                  <a:pt x="484" y="235"/>
                  <a:pt x="484" y="235"/>
                  <a:pt x="484" y="235"/>
                </a:cubicBezTo>
                <a:cubicBezTo>
                  <a:pt x="484" y="235"/>
                  <a:pt x="484" y="235"/>
                  <a:pt x="484" y="235"/>
                </a:cubicBezTo>
                <a:close/>
                <a:moveTo>
                  <a:pt x="484" y="297"/>
                </a:moveTo>
                <a:cubicBezTo>
                  <a:pt x="484" y="302"/>
                  <a:pt x="484" y="302"/>
                  <a:pt x="484" y="302"/>
                </a:cubicBezTo>
                <a:cubicBezTo>
                  <a:pt x="484" y="302"/>
                  <a:pt x="484" y="302"/>
                  <a:pt x="484" y="302"/>
                </a:cubicBezTo>
                <a:cubicBezTo>
                  <a:pt x="484" y="297"/>
                  <a:pt x="484" y="297"/>
                  <a:pt x="484" y="297"/>
                </a:cubicBezTo>
                <a:cubicBezTo>
                  <a:pt x="484" y="297"/>
                  <a:pt x="484" y="297"/>
                  <a:pt x="484" y="297"/>
                </a:cubicBezTo>
                <a:close/>
                <a:moveTo>
                  <a:pt x="484" y="308"/>
                </a:moveTo>
                <a:cubicBezTo>
                  <a:pt x="484" y="312"/>
                  <a:pt x="484" y="312"/>
                  <a:pt x="484" y="312"/>
                </a:cubicBezTo>
                <a:cubicBezTo>
                  <a:pt x="484" y="312"/>
                  <a:pt x="484" y="312"/>
                  <a:pt x="484" y="312"/>
                </a:cubicBezTo>
                <a:cubicBezTo>
                  <a:pt x="484" y="307"/>
                  <a:pt x="484" y="307"/>
                  <a:pt x="484" y="307"/>
                </a:cubicBezTo>
                <a:cubicBezTo>
                  <a:pt x="484" y="308"/>
                  <a:pt x="484" y="308"/>
                  <a:pt x="484" y="308"/>
                </a:cubicBezTo>
                <a:close/>
                <a:moveTo>
                  <a:pt x="484" y="322"/>
                </a:moveTo>
                <a:cubicBezTo>
                  <a:pt x="484" y="332"/>
                  <a:pt x="484" y="332"/>
                  <a:pt x="484" y="332"/>
                </a:cubicBezTo>
                <a:cubicBezTo>
                  <a:pt x="484" y="332"/>
                  <a:pt x="484" y="332"/>
                  <a:pt x="484" y="332"/>
                </a:cubicBezTo>
                <a:cubicBezTo>
                  <a:pt x="484" y="327"/>
                  <a:pt x="484" y="327"/>
                  <a:pt x="484" y="327"/>
                </a:cubicBezTo>
                <a:cubicBezTo>
                  <a:pt x="484" y="327"/>
                  <a:pt x="484" y="327"/>
                  <a:pt x="484" y="327"/>
                </a:cubicBezTo>
                <a:cubicBezTo>
                  <a:pt x="484" y="327"/>
                  <a:pt x="484" y="327"/>
                  <a:pt x="484" y="327"/>
                </a:cubicBezTo>
                <a:cubicBezTo>
                  <a:pt x="484" y="322"/>
                  <a:pt x="484" y="322"/>
                  <a:pt x="484" y="322"/>
                </a:cubicBezTo>
                <a:cubicBezTo>
                  <a:pt x="484" y="322"/>
                  <a:pt x="484" y="322"/>
                  <a:pt x="484" y="322"/>
                </a:cubicBezTo>
                <a:close/>
                <a:moveTo>
                  <a:pt x="484" y="338"/>
                </a:moveTo>
                <a:cubicBezTo>
                  <a:pt x="484" y="346"/>
                  <a:pt x="484" y="346"/>
                  <a:pt x="484" y="346"/>
                </a:cubicBezTo>
                <a:cubicBezTo>
                  <a:pt x="484" y="345"/>
                  <a:pt x="484" y="345"/>
                  <a:pt x="484" y="344"/>
                </a:cubicBezTo>
                <a:cubicBezTo>
                  <a:pt x="484" y="337"/>
                  <a:pt x="484" y="337"/>
                  <a:pt x="484" y="337"/>
                </a:cubicBezTo>
                <a:cubicBezTo>
                  <a:pt x="484" y="338"/>
                  <a:pt x="484" y="338"/>
                  <a:pt x="484" y="338"/>
                </a:cubicBezTo>
                <a:close/>
                <a:moveTo>
                  <a:pt x="484" y="350"/>
                </a:moveTo>
                <a:cubicBezTo>
                  <a:pt x="484" y="359"/>
                  <a:pt x="484" y="359"/>
                  <a:pt x="484" y="359"/>
                </a:cubicBezTo>
                <a:cubicBezTo>
                  <a:pt x="483" y="361"/>
                  <a:pt x="484" y="365"/>
                  <a:pt x="484" y="369"/>
                </a:cubicBezTo>
                <a:cubicBezTo>
                  <a:pt x="484" y="369"/>
                  <a:pt x="484" y="369"/>
                  <a:pt x="484" y="369"/>
                </a:cubicBezTo>
                <a:cubicBezTo>
                  <a:pt x="484" y="381"/>
                  <a:pt x="484" y="381"/>
                  <a:pt x="484" y="381"/>
                </a:cubicBezTo>
                <a:cubicBezTo>
                  <a:pt x="484" y="380"/>
                  <a:pt x="484" y="379"/>
                  <a:pt x="484" y="378"/>
                </a:cubicBezTo>
                <a:cubicBezTo>
                  <a:pt x="484" y="351"/>
                  <a:pt x="484" y="351"/>
                  <a:pt x="484" y="351"/>
                </a:cubicBezTo>
                <a:cubicBezTo>
                  <a:pt x="484" y="351"/>
                  <a:pt x="484" y="350"/>
                  <a:pt x="484" y="350"/>
                </a:cubicBezTo>
                <a:close/>
                <a:moveTo>
                  <a:pt x="484" y="423"/>
                </a:moveTo>
                <a:cubicBezTo>
                  <a:pt x="484" y="436"/>
                  <a:pt x="484" y="436"/>
                  <a:pt x="484" y="436"/>
                </a:cubicBezTo>
                <a:cubicBezTo>
                  <a:pt x="484" y="436"/>
                  <a:pt x="484" y="436"/>
                  <a:pt x="484" y="437"/>
                </a:cubicBezTo>
                <a:cubicBezTo>
                  <a:pt x="484" y="425"/>
                  <a:pt x="484" y="425"/>
                  <a:pt x="484" y="425"/>
                </a:cubicBezTo>
                <a:cubicBezTo>
                  <a:pt x="484" y="423"/>
                  <a:pt x="484" y="423"/>
                  <a:pt x="484" y="423"/>
                </a:cubicBezTo>
                <a:close/>
                <a:moveTo>
                  <a:pt x="484" y="438"/>
                </a:moveTo>
                <a:cubicBezTo>
                  <a:pt x="484" y="442"/>
                  <a:pt x="484" y="442"/>
                  <a:pt x="484" y="442"/>
                </a:cubicBezTo>
                <a:cubicBezTo>
                  <a:pt x="484" y="442"/>
                  <a:pt x="484" y="442"/>
                  <a:pt x="484" y="442"/>
                </a:cubicBezTo>
                <a:cubicBezTo>
                  <a:pt x="484" y="438"/>
                  <a:pt x="484" y="438"/>
                  <a:pt x="484" y="438"/>
                </a:cubicBezTo>
                <a:cubicBezTo>
                  <a:pt x="484" y="438"/>
                  <a:pt x="484" y="438"/>
                  <a:pt x="484" y="438"/>
                </a:cubicBezTo>
                <a:close/>
                <a:moveTo>
                  <a:pt x="484" y="448"/>
                </a:moveTo>
                <a:cubicBezTo>
                  <a:pt x="484" y="453"/>
                  <a:pt x="484" y="453"/>
                  <a:pt x="484" y="453"/>
                </a:cubicBezTo>
                <a:cubicBezTo>
                  <a:pt x="484" y="453"/>
                  <a:pt x="484" y="453"/>
                  <a:pt x="484" y="453"/>
                </a:cubicBezTo>
                <a:cubicBezTo>
                  <a:pt x="484" y="448"/>
                  <a:pt x="484" y="448"/>
                  <a:pt x="484" y="448"/>
                </a:cubicBezTo>
                <a:cubicBezTo>
                  <a:pt x="484" y="448"/>
                  <a:pt x="484" y="448"/>
                  <a:pt x="484" y="448"/>
                </a:cubicBezTo>
                <a:close/>
                <a:moveTo>
                  <a:pt x="484" y="458"/>
                </a:moveTo>
                <a:cubicBezTo>
                  <a:pt x="484" y="467"/>
                  <a:pt x="484" y="467"/>
                  <a:pt x="484" y="467"/>
                </a:cubicBezTo>
                <a:cubicBezTo>
                  <a:pt x="484" y="467"/>
                  <a:pt x="484" y="467"/>
                  <a:pt x="484" y="467"/>
                </a:cubicBezTo>
                <a:cubicBezTo>
                  <a:pt x="484" y="458"/>
                  <a:pt x="484" y="458"/>
                  <a:pt x="484" y="458"/>
                </a:cubicBezTo>
                <a:cubicBezTo>
                  <a:pt x="484" y="458"/>
                  <a:pt x="484" y="458"/>
                  <a:pt x="484" y="458"/>
                </a:cubicBezTo>
                <a:close/>
                <a:moveTo>
                  <a:pt x="484" y="471"/>
                </a:moveTo>
                <a:cubicBezTo>
                  <a:pt x="484" y="478"/>
                  <a:pt x="484" y="478"/>
                  <a:pt x="484" y="478"/>
                </a:cubicBezTo>
                <a:cubicBezTo>
                  <a:pt x="484" y="478"/>
                  <a:pt x="484" y="478"/>
                  <a:pt x="484" y="478"/>
                </a:cubicBezTo>
                <a:cubicBezTo>
                  <a:pt x="484" y="471"/>
                  <a:pt x="484" y="471"/>
                  <a:pt x="484" y="471"/>
                </a:cubicBezTo>
                <a:cubicBezTo>
                  <a:pt x="484" y="471"/>
                  <a:pt x="484" y="471"/>
                  <a:pt x="484" y="471"/>
                </a:cubicBezTo>
                <a:close/>
                <a:moveTo>
                  <a:pt x="484" y="493"/>
                </a:moveTo>
                <a:cubicBezTo>
                  <a:pt x="484" y="507"/>
                  <a:pt x="484" y="507"/>
                  <a:pt x="484" y="507"/>
                </a:cubicBezTo>
                <a:cubicBezTo>
                  <a:pt x="484" y="506"/>
                  <a:pt x="484" y="506"/>
                  <a:pt x="484" y="506"/>
                </a:cubicBezTo>
                <a:cubicBezTo>
                  <a:pt x="484" y="494"/>
                  <a:pt x="484" y="494"/>
                  <a:pt x="484" y="494"/>
                </a:cubicBezTo>
                <a:cubicBezTo>
                  <a:pt x="484" y="494"/>
                  <a:pt x="484" y="493"/>
                  <a:pt x="484" y="493"/>
                </a:cubicBezTo>
                <a:close/>
                <a:moveTo>
                  <a:pt x="484" y="539"/>
                </a:moveTo>
                <a:cubicBezTo>
                  <a:pt x="484" y="559"/>
                  <a:pt x="484" y="559"/>
                  <a:pt x="484" y="559"/>
                </a:cubicBezTo>
                <a:cubicBezTo>
                  <a:pt x="484" y="559"/>
                  <a:pt x="484" y="559"/>
                  <a:pt x="484" y="559"/>
                </a:cubicBezTo>
                <a:cubicBezTo>
                  <a:pt x="484" y="538"/>
                  <a:pt x="484" y="538"/>
                  <a:pt x="484" y="538"/>
                </a:cubicBezTo>
                <a:cubicBezTo>
                  <a:pt x="484" y="539"/>
                  <a:pt x="484" y="539"/>
                  <a:pt x="484" y="539"/>
                </a:cubicBezTo>
                <a:close/>
                <a:moveTo>
                  <a:pt x="484" y="564"/>
                </a:moveTo>
                <a:cubicBezTo>
                  <a:pt x="484" y="575"/>
                  <a:pt x="484" y="575"/>
                  <a:pt x="484" y="575"/>
                </a:cubicBezTo>
                <a:cubicBezTo>
                  <a:pt x="484" y="576"/>
                  <a:pt x="484" y="576"/>
                  <a:pt x="484" y="576"/>
                </a:cubicBezTo>
                <a:cubicBezTo>
                  <a:pt x="484" y="564"/>
                  <a:pt x="484" y="564"/>
                  <a:pt x="484" y="564"/>
                </a:cubicBezTo>
                <a:cubicBezTo>
                  <a:pt x="484" y="564"/>
                  <a:pt x="484" y="564"/>
                  <a:pt x="484" y="564"/>
                </a:cubicBezTo>
                <a:close/>
                <a:moveTo>
                  <a:pt x="484" y="593"/>
                </a:moveTo>
                <a:cubicBezTo>
                  <a:pt x="484" y="602"/>
                  <a:pt x="484" y="602"/>
                  <a:pt x="484" y="602"/>
                </a:cubicBezTo>
                <a:cubicBezTo>
                  <a:pt x="484" y="602"/>
                  <a:pt x="484" y="601"/>
                  <a:pt x="484" y="601"/>
                </a:cubicBezTo>
                <a:cubicBezTo>
                  <a:pt x="484" y="594"/>
                  <a:pt x="484" y="594"/>
                  <a:pt x="484" y="594"/>
                </a:cubicBezTo>
                <a:cubicBezTo>
                  <a:pt x="484" y="593"/>
                  <a:pt x="484" y="593"/>
                  <a:pt x="484" y="593"/>
                </a:cubicBezTo>
                <a:close/>
                <a:moveTo>
                  <a:pt x="484" y="613"/>
                </a:moveTo>
                <a:cubicBezTo>
                  <a:pt x="484" y="623"/>
                  <a:pt x="484" y="623"/>
                  <a:pt x="484" y="623"/>
                </a:cubicBezTo>
                <a:cubicBezTo>
                  <a:pt x="484" y="624"/>
                  <a:pt x="484" y="624"/>
                  <a:pt x="484" y="624"/>
                </a:cubicBezTo>
                <a:cubicBezTo>
                  <a:pt x="484" y="613"/>
                  <a:pt x="484" y="613"/>
                  <a:pt x="484" y="613"/>
                </a:cubicBezTo>
                <a:cubicBezTo>
                  <a:pt x="484" y="613"/>
                  <a:pt x="484" y="613"/>
                  <a:pt x="484" y="613"/>
                </a:cubicBezTo>
                <a:close/>
                <a:moveTo>
                  <a:pt x="484" y="673"/>
                </a:moveTo>
                <a:cubicBezTo>
                  <a:pt x="484" y="685"/>
                  <a:pt x="484" y="685"/>
                  <a:pt x="484" y="685"/>
                </a:cubicBezTo>
                <a:cubicBezTo>
                  <a:pt x="484" y="685"/>
                  <a:pt x="484" y="685"/>
                  <a:pt x="484" y="685"/>
                </a:cubicBezTo>
                <a:cubicBezTo>
                  <a:pt x="484" y="684"/>
                  <a:pt x="484" y="684"/>
                  <a:pt x="484" y="684"/>
                </a:cubicBezTo>
                <a:cubicBezTo>
                  <a:pt x="484" y="673"/>
                  <a:pt x="484" y="673"/>
                  <a:pt x="484" y="673"/>
                </a:cubicBezTo>
                <a:cubicBezTo>
                  <a:pt x="484" y="673"/>
                  <a:pt x="484" y="673"/>
                  <a:pt x="484" y="673"/>
                </a:cubicBezTo>
                <a:close/>
                <a:moveTo>
                  <a:pt x="484" y="738"/>
                </a:moveTo>
                <a:cubicBezTo>
                  <a:pt x="484" y="751"/>
                  <a:pt x="484" y="751"/>
                  <a:pt x="484" y="751"/>
                </a:cubicBezTo>
                <a:cubicBezTo>
                  <a:pt x="484" y="751"/>
                  <a:pt x="484" y="751"/>
                  <a:pt x="484" y="751"/>
                </a:cubicBezTo>
                <a:cubicBezTo>
                  <a:pt x="484" y="738"/>
                  <a:pt x="484" y="738"/>
                  <a:pt x="484" y="738"/>
                </a:cubicBezTo>
                <a:close/>
                <a:moveTo>
                  <a:pt x="478" y="10"/>
                </a:moveTo>
                <a:cubicBezTo>
                  <a:pt x="478" y="10"/>
                  <a:pt x="479" y="10"/>
                  <a:pt x="479" y="10"/>
                </a:cubicBezTo>
                <a:cubicBezTo>
                  <a:pt x="481" y="10"/>
                  <a:pt x="482" y="11"/>
                  <a:pt x="484" y="11"/>
                </a:cubicBezTo>
                <a:cubicBezTo>
                  <a:pt x="484" y="35"/>
                  <a:pt x="484" y="35"/>
                  <a:pt x="484" y="35"/>
                </a:cubicBezTo>
                <a:cubicBezTo>
                  <a:pt x="482" y="30"/>
                  <a:pt x="480" y="25"/>
                  <a:pt x="478" y="22"/>
                </a:cubicBezTo>
                <a:cubicBezTo>
                  <a:pt x="478" y="10"/>
                  <a:pt x="478" y="10"/>
                  <a:pt x="478" y="10"/>
                </a:cubicBezTo>
                <a:close/>
                <a:moveTo>
                  <a:pt x="484" y="784"/>
                </a:moveTo>
                <a:cubicBezTo>
                  <a:pt x="482" y="784"/>
                  <a:pt x="480" y="785"/>
                  <a:pt x="478" y="785"/>
                </a:cubicBezTo>
                <a:cubicBezTo>
                  <a:pt x="478" y="770"/>
                  <a:pt x="478" y="770"/>
                  <a:pt x="478" y="770"/>
                </a:cubicBezTo>
                <a:cubicBezTo>
                  <a:pt x="480" y="772"/>
                  <a:pt x="482" y="773"/>
                  <a:pt x="484" y="774"/>
                </a:cubicBezTo>
                <a:cubicBezTo>
                  <a:pt x="484" y="784"/>
                  <a:pt x="484" y="784"/>
                  <a:pt x="484" y="784"/>
                </a:cubicBezTo>
                <a:close/>
                <a:moveTo>
                  <a:pt x="484" y="50"/>
                </a:moveTo>
                <a:cubicBezTo>
                  <a:pt x="484" y="56"/>
                  <a:pt x="484" y="56"/>
                  <a:pt x="484" y="56"/>
                </a:cubicBezTo>
                <a:cubicBezTo>
                  <a:pt x="482" y="56"/>
                  <a:pt x="480" y="56"/>
                  <a:pt x="478" y="56"/>
                </a:cubicBezTo>
                <a:cubicBezTo>
                  <a:pt x="478" y="48"/>
                  <a:pt x="478" y="48"/>
                  <a:pt x="478" y="48"/>
                </a:cubicBezTo>
                <a:cubicBezTo>
                  <a:pt x="483" y="50"/>
                  <a:pt x="483" y="50"/>
                  <a:pt x="483" y="50"/>
                </a:cubicBezTo>
                <a:cubicBezTo>
                  <a:pt x="484" y="50"/>
                  <a:pt x="484" y="50"/>
                  <a:pt x="484" y="50"/>
                </a:cubicBezTo>
                <a:close/>
                <a:moveTo>
                  <a:pt x="484" y="75"/>
                </a:moveTo>
                <a:cubicBezTo>
                  <a:pt x="484" y="139"/>
                  <a:pt x="484" y="139"/>
                  <a:pt x="484" y="139"/>
                </a:cubicBezTo>
                <a:cubicBezTo>
                  <a:pt x="482" y="138"/>
                  <a:pt x="480" y="137"/>
                  <a:pt x="478" y="136"/>
                </a:cubicBezTo>
                <a:cubicBezTo>
                  <a:pt x="478" y="106"/>
                  <a:pt x="478" y="106"/>
                  <a:pt x="478" y="106"/>
                </a:cubicBezTo>
                <a:cubicBezTo>
                  <a:pt x="481" y="105"/>
                  <a:pt x="481" y="105"/>
                  <a:pt x="481" y="105"/>
                </a:cubicBezTo>
                <a:cubicBezTo>
                  <a:pt x="481" y="104"/>
                  <a:pt x="481" y="103"/>
                  <a:pt x="481" y="102"/>
                </a:cubicBezTo>
                <a:cubicBezTo>
                  <a:pt x="480" y="102"/>
                  <a:pt x="479" y="102"/>
                  <a:pt x="478" y="101"/>
                </a:cubicBezTo>
                <a:cubicBezTo>
                  <a:pt x="478" y="80"/>
                  <a:pt x="478" y="80"/>
                  <a:pt x="478" y="80"/>
                </a:cubicBezTo>
                <a:cubicBezTo>
                  <a:pt x="479" y="80"/>
                  <a:pt x="480" y="80"/>
                  <a:pt x="480" y="80"/>
                </a:cubicBezTo>
                <a:cubicBezTo>
                  <a:pt x="482" y="78"/>
                  <a:pt x="482" y="77"/>
                  <a:pt x="484" y="75"/>
                </a:cubicBezTo>
                <a:close/>
                <a:moveTo>
                  <a:pt x="484" y="140"/>
                </a:moveTo>
                <a:cubicBezTo>
                  <a:pt x="482" y="139"/>
                  <a:pt x="480" y="139"/>
                  <a:pt x="478" y="138"/>
                </a:cubicBezTo>
                <a:cubicBezTo>
                  <a:pt x="478" y="147"/>
                  <a:pt x="478" y="147"/>
                  <a:pt x="478" y="147"/>
                </a:cubicBezTo>
                <a:cubicBezTo>
                  <a:pt x="480" y="148"/>
                  <a:pt x="482" y="148"/>
                  <a:pt x="484" y="148"/>
                </a:cubicBezTo>
                <a:cubicBezTo>
                  <a:pt x="484" y="140"/>
                  <a:pt x="484" y="140"/>
                  <a:pt x="484" y="140"/>
                </a:cubicBezTo>
                <a:close/>
                <a:moveTo>
                  <a:pt x="484" y="181"/>
                </a:moveTo>
                <a:cubicBezTo>
                  <a:pt x="484" y="191"/>
                  <a:pt x="484" y="191"/>
                  <a:pt x="484" y="191"/>
                </a:cubicBezTo>
                <a:cubicBezTo>
                  <a:pt x="482" y="189"/>
                  <a:pt x="481" y="186"/>
                  <a:pt x="478" y="185"/>
                </a:cubicBezTo>
                <a:cubicBezTo>
                  <a:pt x="478" y="179"/>
                  <a:pt x="478" y="179"/>
                  <a:pt x="478" y="179"/>
                </a:cubicBezTo>
                <a:cubicBezTo>
                  <a:pt x="480" y="180"/>
                  <a:pt x="482" y="180"/>
                  <a:pt x="484" y="181"/>
                </a:cubicBezTo>
                <a:close/>
                <a:moveTo>
                  <a:pt x="484" y="206"/>
                </a:moveTo>
                <a:cubicBezTo>
                  <a:pt x="484" y="211"/>
                  <a:pt x="484" y="211"/>
                  <a:pt x="484" y="211"/>
                </a:cubicBezTo>
                <a:cubicBezTo>
                  <a:pt x="482" y="210"/>
                  <a:pt x="480" y="210"/>
                  <a:pt x="478" y="209"/>
                </a:cubicBezTo>
                <a:cubicBezTo>
                  <a:pt x="478" y="209"/>
                  <a:pt x="478" y="209"/>
                  <a:pt x="478" y="209"/>
                </a:cubicBezTo>
                <a:cubicBezTo>
                  <a:pt x="478" y="202"/>
                  <a:pt x="478" y="202"/>
                  <a:pt x="478" y="202"/>
                </a:cubicBezTo>
                <a:cubicBezTo>
                  <a:pt x="479" y="203"/>
                  <a:pt x="481" y="205"/>
                  <a:pt x="484" y="206"/>
                </a:cubicBezTo>
                <a:close/>
                <a:moveTo>
                  <a:pt x="484" y="235"/>
                </a:moveTo>
                <a:cubicBezTo>
                  <a:pt x="484" y="268"/>
                  <a:pt x="484" y="268"/>
                  <a:pt x="484" y="268"/>
                </a:cubicBezTo>
                <a:cubicBezTo>
                  <a:pt x="481" y="271"/>
                  <a:pt x="479" y="275"/>
                  <a:pt x="478" y="279"/>
                </a:cubicBezTo>
                <a:cubicBezTo>
                  <a:pt x="478" y="251"/>
                  <a:pt x="478" y="251"/>
                  <a:pt x="478" y="251"/>
                </a:cubicBezTo>
                <a:cubicBezTo>
                  <a:pt x="479" y="251"/>
                  <a:pt x="479" y="251"/>
                  <a:pt x="479" y="251"/>
                </a:cubicBezTo>
                <a:cubicBezTo>
                  <a:pt x="481" y="251"/>
                  <a:pt x="482" y="250"/>
                  <a:pt x="483" y="250"/>
                </a:cubicBezTo>
                <a:cubicBezTo>
                  <a:pt x="482" y="246"/>
                  <a:pt x="481" y="244"/>
                  <a:pt x="478" y="243"/>
                </a:cubicBezTo>
                <a:cubicBezTo>
                  <a:pt x="478" y="232"/>
                  <a:pt x="478" y="232"/>
                  <a:pt x="478" y="232"/>
                </a:cubicBezTo>
                <a:cubicBezTo>
                  <a:pt x="480" y="233"/>
                  <a:pt x="482" y="234"/>
                  <a:pt x="484" y="235"/>
                </a:cubicBezTo>
                <a:close/>
                <a:moveTo>
                  <a:pt x="484" y="297"/>
                </a:moveTo>
                <a:cubicBezTo>
                  <a:pt x="484" y="302"/>
                  <a:pt x="484" y="302"/>
                  <a:pt x="484" y="302"/>
                </a:cubicBezTo>
                <a:cubicBezTo>
                  <a:pt x="483" y="302"/>
                  <a:pt x="483" y="302"/>
                  <a:pt x="482" y="302"/>
                </a:cubicBezTo>
                <a:cubicBezTo>
                  <a:pt x="482" y="304"/>
                  <a:pt x="482" y="305"/>
                  <a:pt x="482" y="306"/>
                </a:cubicBezTo>
                <a:cubicBezTo>
                  <a:pt x="484" y="307"/>
                  <a:pt x="484" y="307"/>
                  <a:pt x="484" y="307"/>
                </a:cubicBezTo>
                <a:cubicBezTo>
                  <a:pt x="484" y="312"/>
                  <a:pt x="484" y="312"/>
                  <a:pt x="484" y="312"/>
                </a:cubicBezTo>
                <a:cubicBezTo>
                  <a:pt x="482" y="311"/>
                  <a:pt x="480" y="310"/>
                  <a:pt x="478" y="309"/>
                </a:cubicBezTo>
                <a:cubicBezTo>
                  <a:pt x="478" y="302"/>
                  <a:pt x="478" y="302"/>
                  <a:pt x="478" y="302"/>
                </a:cubicBezTo>
                <a:cubicBezTo>
                  <a:pt x="479" y="301"/>
                  <a:pt x="482" y="299"/>
                  <a:pt x="484" y="297"/>
                </a:cubicBezTo>
                <a:close/>
                <a:moveTo>
                  <a:pt x="484" y="322"/>
                </a:moveTo>
                <a:cubicBezTo>
                  <a:pt x="484" y="327"/>
                  <a:pt x="484" y="327"/>
                  <a:pt x="484" y="327"/>
                </a:cubicBezTo>
                <a:cubicBezTo>
                  <a:pt x="482" y="325"/>
                  <a:pt x="480" y="324"/>
                  <a:pt x="478" y="322"/>
                </a:cubicBezTo>
                <a:cubicBezTo>
                  <a:pt x="478" y="318"/>
                  <a:pt x="478" y="318"/>
                  <a:pt x="478" y="318"/>
                </a:cubicBezTo>
                <a:cubicBezTo>
                  <a:pt x="480" y="319"/>
                  <a:pt x="482" y="320"/>
                  <a:pt x="484" y="322"/>
                </a:cubicBezTo>
                <a:close/>
                <a:moveTo>
                  <a:pt x="484" y="327"/>
                </a:moveTo>
                <a:cubicBezTo>
                  <a:pt x="484" y="332"/>
                  <a:pt x="484" y="332"/>
                  <a:pt x="484" y="332"/>
                </a:cubicBezTo>
                <a:cubicBezTo>
                  <a:pt x="483" y="334"/>
                  <a:pt x="482" y="335"/>
                  <a:pt x="482" y="336"/>
                </a:cubicBezTo>
                <a:cubicBezTo>
                  <a:pt x="483" y="336"/>
                  <a:pt x="483" y="337"/>
                  <a:pt x="484" y="337"/>
                </a:cubicBezTo>
                <a:cubicBezTo>
                  <a:pt x="484" y="344"/>
                  <a:pt x="484" y="344"/>
                  <a:pt x="484" y="344"/>
                </a:cubicBezTo>
                <a:cubicBezTo>
                  <a:pt x="483" y="343"/>
                  <a:pt x="482" y="342"/>
                  <a:pt x="481" y="340"/>
                </a:cubicBezTo>
                <a:cubicBezTo>
                  <a:pt x="480" y="344"/>
                  <a:pt x="478" y="346"/>
                  <a:pt x="478" y="349"/>
                </a:cubicBezTo>
                <a:cubicBezTo>
                  <a:pt x="478" y="331"/>
                  <a:pt x="478" y="331"/>
                  <a:pt x="478" y="331"/>
                </a:cubicBezTo>
                <a:cubicBezTo>
                  <a:pt x="478" y="331"/>
                  <a:pt x="478" y="331"/>
                  <a:pt x="478" y="331"/>
                </a:cubicBezTo>
                <a:cubicBezTo>
                  <a:pt x="480" y="330"/>
                  <a:pt x="482" y="328"/>
                  <a:pt x="484" y="327"/>
                </a:cubicBezTo>
                <a:close/>
                <a:moveTo>
                  <a:pt x="484" y="351"/>
                </a:moveTo>
                <a:cubicBezTo>
                  <a:pt x="484" y="378"/>
                  <a:pt x="484" y="378"/>
                  <a:pt x="484" y="378"/>
                </a:cubicBezTo>
                <a:cubicBezTo>
                  <a:pt x="482" y="373"/>
                  <a:pt x="480" y="367"/>
                  <a:pt x="478" y="362"/>
                </a:cubicBezTo>
                <a:cubicBezTo>
                  <a:pt x="478" y="354"/>
                  <a:pt x="478" y="354"/>
                  <a:pt x="478" y="354"/>
                </a:cubicBezTo>
                <a:cubicBezTo>
                  <a:pt x="478" y="355"/>
                  <a:pt x="479" y="357"/>
                  <a:pt x="479" y="358"/>
                </a:cubicBezTo>
                <a:cubicBezTo>
                  <a:pt x="481" y="355"/>
                  <a:pt x="483" y="353"/>
                  <a:pt x="484" y="351"/>
                </a:cubicBezTo>
                <a:close/>
                <a:moveTo>
                  <a:pt x="484" y="425"/>
                </a:moveTo>
                <a:cubicBezTo>
                  <a:pt x="484" y="437"/>
                  <a:pt x="484" y="437"/>
                  <a:pt x="484" y="437"/>
                </a:cubicBezTo>
                <a:cubicBezTo>
                  <a:pt x="483" y="437"/>
                  <a:pt x="483" y="438"/>
                  <a:pt x="483" y="438"/>
                </a:cubicBezTo>
                <a:cubicBezTo>
                  <a:pt x="484" y="438"/>
                  <a:pt x="484" y="438"/>
                  <a:pt x="484" y="438"/>
                </a:cubicBezTo>
                <a:cubicBezTo>
                  <a:pt x="484" y="442"/>
                  <a:pt x="484" y="442"/>
                  <a:pt x="484" y="442"/>
                </a:cubicBezTo>
                <a:cubicBezTo>
                  <a:pt x="480" y="443"/>
                  <a:pt x="480" y="443"/>
                  <a:pt x="480" y="443"/>
                </a:cubicBezTo>
                <a:cubicBezTo>
                  <a:pt x="480" y="445"/>
                  <a:pt x="479" y="447"/>
                  <a:pt x="478" y="449"/>
                </a:cubicBezTo>
                <a:cubicBezTo>
                  <a:pt x="480" y="448"/>
                  <a:pt x="482" y="448"/>
                  <a:pt x="484" y="448"/>
                </a:cubicBezTo>
                <a:cubicBezTo>
                  <a:pt x="484" y="453"/>
                  <a:pt x="484" y="453"/>
                  <a:pt x="484" y="453"/>
                </a:cubicBezTo>
                <a:cubicBezTo>
                  <a:pt x="482" y="453"/>
                  <a:pt x="480" y="452"/>
                  <a:pt x="478" y="453"/>
                </a:cubicBezTo>
                <a:cubicBezTo>
                  <a:pt x="478" y="441"/>
                  <a:pt x="478" y="441"/>
                  <a:pt x="478" y="441"/>
                </a:cubicBezTo>
                <a:cubicBezTo>
                  <a:pt x="481" y="434"/>
                  <a:pt x="482" y="429"/>
                  <a:pt x="484" y="425"/>
                </a:cubicBezTo>
                <a:close/>
                <a:moveTo>
                  <a:pt x="484" y="458"/>
                </a:moveTo>
                <a:cubicBezTo>
                  <a:pt x="484" y="467"/>
                  <a:pt x="484" y="467"/>
                  <a:pt x="484" y="467"/>
                </a:cubicBezTo>
                <a:cubicBezTo>
                  <a:pt x="483" y="468"/>
                  <a:pt x="483" y="469"/>
                  <a:pt x="482" y="469"/>
                </a:cubicBezTo>
                <a:cubicBezTo>
                  <a:pt x="484" y="471"/>
                  <a:pt x="484" y="471"/>
                  <a:pt x="484" y="471"/>
                </a:cubicBezTo>
                <a:cubicBezTo>
                  <a:pt x="484" y="478"/>
                  <a:pt x="484" y="478"/>
                  <a:pt x="484" y="478"/>
                </a:cubicBezTo>
                <a:cubicBezTo>
                  <a:pt x="482" y="482"/>
                  <a:pt x="479" y="484"/>
                  <a:pt x="478" y="487"/>
                </a:cubicBezTo>
                <a:cubicBezTo>
                  <a:pt x="478" y="481"/>
                  <a:pt x="478" y="481"/>
                  <a:pt x="478" y="481"/>
                </a:cubicBezTo>
                <a:cubicBezTo>
                  <a:pt x="479" y="478"/>
                  <a:pt x="480" y="476"/>
                  <a:pt x="479" y="472"/>
                </a:cubicBezTo>
                <a:cubicBezTo>
                  <a:pt x="478" y="473"/>
                  <a:pt x="478" y="473"/>
                  <a:pt x="478" y="473"/>
                </a:cubicBezTo>
                <a:cubicBezTo>
                  <a:pt x="478" y="467"/>
                  <a:pt x="478" y="467"/>
                  <a:pt x="478" y="467"/>
                </a:cubicBezTo>
                <a:cubicBezTo>
                  <a:pt x="479" y="467"/>
                  <a:pt x="480" y="466"/>
                  <a:pt x="482" y="465"/>
                </a:cubicBezTo>
                <a:cubicBezTo>
                  <a:pt x="480" y="464"/>
                  <a:pt x="479" y="463"/>
                  <a:pt x="478" y="463"/>
                </a:cubicBezTo>
                <a:cubicBezTo>
                  <a:pt x="478" y="459"/>
                  <a:pt x="478" y="459"/>
                  <a:pt x="478" y="459"/>
                </a:cubicBezTo>
                <a:cubicBezTo>
                  <a:pt x="480" y="459"/>
                  <a:pt x="482" y="459"/>
                  <a:pt x="484" y="458"/>
                </a:cubicBezTo>
                <a:close/>
                <a:moveTo>
                  <a:pt x="484" y="494"/>
                </a:moveTo>
                <a:cubicBezTo>
                  <a:pt x="484" y="506"/>
                  <a:pt x="484" y="506"/>
                  <a:pt x="484" y="506"/>
                </a:cubicBezTo>
                <a:cubicBezTo>
                  <a:pt x="478" y="501"/>
                  <a:pt x="478" y="501"/>
                  <a:pt x="478" y="501"/>
                </a:cubicBezTo>
                <a:cubicBezTo>
                  <a:pt x="478" y="496"/>
                  <a:pt x="478" y="496"/>
                  <a:pt x="478" y="496"/>
                </a:cubicBezTo>
                <a:cubicBezTo>
                  <a:pt x="478" y="497"/>
                  <a:pt x="479" y="497"/>
                  <a:pt x="479" y="498"/>
                </a:cubicBezTo>
                <a:cubicBezTo>
                  <a:pt x="480" y="498"/>
                  <a:pt x="481" y="498"/>
                  <a:pt x="482" y="498"/>
                </a:cubicBezTo>
                <a:cubicBezTo>
                  <a:pt x="482" y="497"/>
                  <a:pt x="483" y="495"/>
                  <a:pt x="484" y="494"/>
                </a:cubicBezTo>
                <a:close/>
                <a:moveTo>
                  <a:pt x="484" y="538"/>
                </a:moveTo>
                <a:cubicBezTo>
                  <a:pt x="484" y="559"/>
                  <a:pt x="484" y="559"/>
                  <a:pt x="484" y="559"/>
                </a:cubicBezTo>
                <a:cubicBezTo>
                  <a:pt x="482" y="560"/>
                  <a:pt x="480" y="560"/>
                  <a:pt x="478" y="561"/>
                </a:cubicBezTo>
                <a:cubicBezTo>
                  <a:pt x="478" y="551"/>
                  <a:pt x="478" y="551"/>
                  <a:pt x="478" y="551"/>
                </a:cubicBezTo>
                <a:cubicBezTo>
                  <a:pt x="478" y="551"/>
                  <a:pt x="479" y="550"/>
                  <a:pt x="480" y="550"/>
                </a:cubicBezTo>
                <a:cubicBezTo>
                  <a:pt x="480" y="548"/>
                  <a:pt x="480" y="547"/>
                  <a:pt x="480" y="545"/>
                </a:cubicBezTo>
                <a:cubicBezTo>
                  <a:pt x="479" y="545"/>
                  <a:pt x="478" y="545"/>
                  <a:pt x="478" y="545"/>
                </a:cubicBezTo>
                <a:cubicBezTo>
                  <a:pt x="478" y="528"/>
                  <a:pt x="478" y="528"/>
                  <a:pt x="478" y="528"/>
                </a:cubicBezTo>
                <a:cubicBezTo>
                  <a:pt x="480" y="531"/>
                  <a:pt x="482" y="535"/>
                  <a:pt x="484" y="538"/>
                </a:cubicBezTo>
                <a:close/>
                <a:moveTo>
                  <a:pt x="484" y="564"/>
                </a:moveTo>
                <a:cubicBezTo>
                  <a:pt x="484" y="576"/>
                  <a:pt x="484" y="576"/>
                  <a:pt x="484" y="576"/>
                </a:cubicBezTo>
                <a:cubicBezTo>
                  <a:pt x="483" y="576"/>
                  <a:pt x="482" y="577"/>
                  <a:pt x="481" y="578"/>
                </a:cubicBezTo>
                <a:cubicBezTo>
                  <a:pt x="482" y="581"/>
                  <a:pt x="482" y="584"/>
                  <a:pt x="482" y="586"/>
                </a:cubicBezTo>
                <a:cubicBezTo>
                  <a:pt x="478" y="585"/>
                  <a:pt x="478" y="585"/>
                  <a:pt x="478" y="585"/>
                </a:cubicBezTo>
                <a:cubicBezTo>
                  <a:pt x="478" y="567"/>
                  <a:pt x="478" y="567"/>
                  <a:pt x="478" y="567"/>
                </a:cubicBezTo>
                <a:cubicBezTo>
                  <a:pt x="480" y="566"/>
                  <a:pt x="482" y="565"/>
                  <a:pt x="484" y="564"/>
                </a:cubicBezTo>
                <a:close/>
                <a:moveTo>
                  <a:pt x="484" y="594"/>
                </a:moveTo>
                <a:cubicBezTo>
                  <a:pt x="484" y="601"/>
                  <a:pt x="484" y="601"/>
                  <a:pt x="484" y="601"/>
                </a:cubicBezTo>
                <a:cubicBezTo>
                  <a:pt x="482" y="601"/>
                  <a:pt x="480" y="601"/>
                  <a:pt x="478" y="601"/>
                </a:cubicBezTo>
                <a:cubicBezTo>
                  <a:pt x="478" y="595"/>
                  <a:pt x="478" y="595"/>
                  <a:pt x="478" y="595"/>
                </a:cubicBezTo>
                <a:cubicBezTo>
                  <a:pt x="480" y="595"/>
                  <a:pt x="482" y="594"/>
                  <a:pt x="484" y="594"/>
                </a:cubicBezTo>
                <a:close/>
                <a:moveTo>
                  <a:pt x="484" y="613"/>
                </a:moveTo>
                <a:cubicBezTo>
                  <a:pt x="484" y="624"/>
                  <a:pt x="484" y="624"/>
                  <a:pt x="484" y="624"/>
                </a:cubicBezTo>
                <a:cubicBezTo>
                  <a:pt x="482" y="624"/>
                  <a:pt x="480" y="625"/>
                  <a:pt x="478" y="626"/>
                </a:cubicBezTo>
                <a:cubicBezTo>
                  <a:pt x="478" y="620"/>
                  <a:pt x="478" y="620"/>
                  <a:pt x="478" y="620"/>
                </a:cubicBezTo>
                <a:cubicBezTo>
                  <a:pt x="479" y="619"/>
                  <a:pt x="479" y="619"/>
                  <a:pt x="479" y="619"/>
                </a:cubicBezTo>
                <a:cubicBezTo>
                  <a:pt x="479" y="618"/>
                  <a:pt x="478" y="617"/>
                  <a:pt x="478" y="616"/>
                </a:cubicBezTo>
                <a:cubicBezTo>
                  <a:pt x="478" y="609"/>
                  <a:pt x="478" y="609"/>
                  <a:pt x="478" y="609"/>
                </a:cubicBezTo>
                <a:cubicBezTo>
                  <a:pt x="480" y="611"/>
                  <a:pt x="481" y="611"/>
                  <a:pt x="484" y="613"/>
                </a:cubicBezTo>
                <a:close/>
                <a:moveTo>
                  <a:pt x="484" y="673"/>
                </a:moveTo>
                <a:cubicBezTo>
                  <a:pt x="484" y="684"/>
                  <a:pt x="484" y="684"/>
                  <a:pt x="484" y="684"/>
                </a:cubicBezTo>
                <a:cubicBezTo>
                  <a:pt x="482" y="681"/>
                  <a:pt x="482" y="678"/>
                  <a:pt x="480" y="675"/>
                </a:cubicBezTo>
                <a:cubicBezTo>
                  <a:pt x="484" y="673"/>
                  <a:pt x="484" y="673"/>
                  <a:pt x="484" y="673"/>
                </a:cubicBezTo>
                <a:close/>
                <a:moveTo>
                  <a:pt x="484" y="738"/>
                </a:moveTo>
                <a:cubicBezTo>
                  <a:pt x="484" y="751"/>
                  <a:pt x="484" y="751"/>
                  <a:pt x="484" y="751"/>
                </a:cubicBezTo>
                <a:cubicBezTo>
                  <a:pt x="482" y="750"/>
                  <a:pt x="480" y="749"/>
                  <a:pt x="478" y="749"/>
                </a:cubicBezTo>
                <a:cubicBezTo>
                  <a:pt x="478" y="740"/>
                  <a:pt x="478" y="740"/>
                  <a:pt x="478" y="740"/>
                </a:cubicBezTo>
                <a:cubicBezTo>
                  <a:pt x="480" y="739"/>
                  <a:pt x="482" y="739"/>
                  <a:pt x="484" y="738"/>
                </a:cubicBezTo>
                <a:close/>
                <a:moveTo>
                  <a:pt x="475" y="9"/>
                </a:moveTo>
                <a:cubicBezTo>
                  <a:pt x="476" y="9"/>
                  <a:pt x="477" y="9"/>
                  <a:pt x="478" y="10"/>
                </a:cubicBezTo>
                <a:cubicBezTo>
                  <a:pt x="478" y="22"/>
                  <a:pt x="478" y="22"/>
                  <a:pt x="478" y="22"/>
                </a:cubicBezTo>
                <a:cubicBezTo>
                  <a:pt x="477" y="21"/>
                  <a:pt x="476" y="20"/>
                  <a:pt x="475" y="19"/>
                </a:cubicBezTo>
                <a:cubicBezTo>
                  <a:pt x="475" y="9"/>
                  <a:pt x="475" y="9"/>
                  <a:pt x="475" y="9"/>
                </a:cubicBezTo>
                <a:close/>
                <a:moveTo>
                  <a:pt x="478" y="785"/>
                </a:moveTo>
                <a:cubicBezTo>
                  <a:pt x="475" y="786"/>
                  <a:pt x="475" y="786"/>
                  <a:pt x="475" y="786"/>
                </a:cubicBezTo>
                <a:cubicBezTo>
                  <a:pt x="475" y="768"/>
                  <a:pt x="475" y="768"/>
                  <a:pt x="475" y="768"/>
                </a:cubicBezTo>
                <a:cubicBezTo>
                  <a:pt x="476" y="769"/>
                  <a:pt x="477" y="770"/>
                  <a:pt x="478" y="770"/>
                </a:cubicBezTo>
                <a:cubicBezTo>
                  <a:pt x="478" y="785"/>
                  <a:pt x="478" y="785"/>
                  <a:pt x="478" y="785"/>
                </a:cubicBezTo>
                <a:close/>
                <a:moveTo>
                  <a:pt x="478" y="48"/>
                </a:moveTo>
                <a:cubicBezTo>
                  <a:pt x="478" y="56"/>
                  <a:pt x="478" y="56"/>
                  <a:pt x="478" y="56"/>
                </a:cubicBezTo>
                <a:cubicBezTo>
                  <a:pt x="477" y="56"/>
                  <a:pt x="476" y="55"/>
                  <a:pt x="475" y="55"/>
                </a:cubicBezTo>
                <a:cubicBezTo>
                  <a:pt x="475" y="47"/>
                  <a:pt x="475" y="47"/>
                  <a:pt x="475" y="47"/>
                </a:cubicBezTo>
                <a:cubicBezTo>
                  <a:pt x="478" y="48"/>
                  <a:pt x="478" y="48"/>
                  <a:pt x="478" y="48"/>
                </a:cubicBezTo>
                <a:close/>
                <a:moveTo>
                  <a:pt x="478" y="80"/>
                </a:moveTo>
                <a:cubicBezTo>
                  <a:pt x="478" y="101"/>
                  <a:pt x="478" y="101"/>
                  <a:pt x="478" y="101"/>
                </a:cubicBezTo>
                <a:cubicBezTo>
                  <a:pt x="477" y="101"/>
                  <a:pt x="476" y="101"/>
                  <a:pt x="475" y="101"/>
                </a:cubicBezTo>
                <a:cubicBezTo>
                  <a:pt x="475" y="79"/>
                  <a:pt x="475" y="79"/>
                  <a:pt x="475" y="79"/>
                </a:cubicBezTo>
                <a:cubicBezTo>
                  <a:pt x="476" y="80"/>
                  <a:pt x="477" y="80"/>
                  <a:pt x="478" y="80"/>
                </a:cubicBezTo>
                <a:close/>
                <a:moveTo>
                  <a:pt x="478" y="106"/>
                </a:moveTo>
                <a:cubicBezTo>
                  <a:pt x="478" y="136"/>
                  <a:pt x="478" y="136"/>
                  <a:pt x="478" y="136"/>
                </a:cubicBezTo>
                <a:cubicBezTo>
                  <a:pt x="475" y="135"/>
                  <a:pt x="475" y="135"/>
                  <a:pt x="475" y="135"/>
                </a:cubicBezTo>
                <a:cubicBezTo>
                  <a:pt x="475" y="117"/>
                  <a:pt x="475" y="117"/>
                  <a:pt x="475" y="117"/>
                </a:cubicBezTo>
                <a:cubicBezTo>
                  <a:pt x="476" y="117"/>
                  <a:pt x="476" y="117"/>
                  <a:pt x="476" y="117"/>
                </a:cubicBezTo>
                <a:cubicBezTo>
                  <a:pt x="476" y="115"/>
                  <a:pt x="476" y="114"/>
                  <a:pt x="475" y="111"/>
                </a:cubicBezTo>
                <a:cubicBezTo>
                  <a:pt x="475" y="107"/>
                  <a:pt x="475" y="107"/>
                  <a:pt x="475" y="107"/>
                </a:cubicBezTo>
                <a:cubicBezTo>
                  <a:pt x="478" y="106"/>
                  <a:pt x="478" y="106"/>
                  <a:pt x="478" y="106"/>
                </a:cubicBezTo>
                <a:close/>
                <a:moveTo>
                  <a:pt x="478" y="138"/>
                </a:moveTo>
                <a:cubicBezTo>
                  <a:pt x="478" y="147"/>
                  <a:pt x="478" y="147"/>
                  <a:pt x="478" y="147"/>
                </a:cubicBezTo>
                <a:cubicBezTo>
                  <a:pt x="477" y="147"/>
                  <a:pt x="476" y="147"/>
                  <a:pt x="475" y="147"/>
                </a:cubicBezTo>
                <a:cubicBezTo>
                  <a:pt x="475" y="137"/>
                  <a:pt x="475" y="137"/>
                  <a:pt x="475" y="137"/>
                </a:cubicBezTo>
                <a:cubicBezTo>
                  <a:pt x="476" y="137"/>
                  <a:pt x="477" y="138"/>
                  <a:pt x="478" y="138"/>
                </a:cubicBezTo>
                <a:close/>
                <a:moveTo>
                  <a:pt x="478" y="179"/>
                </a:moveTo>
                <a:cubicBezTo>
                  <a:pt x="478" y="185"/>
                  <a:pt x="478" y="185"/>
                  <a:pt x="478" y="185"/>
                </a:cubicBezTo>
                <a:cubicBezTo>
                  <a:pt x="477" y="184"/>
                  <a:pt x="476" y="183"/>
                  <a:pt x="475" y="183"/>
                </a:cubicBezTo>
                <a:cubicBezTo>
                  <a:pt x="475" y="178"/>
                  <a:pt x="475" y="178"/>
                  <a:pt x="475" y="178"/>
                </a:cubicBezTo>
                <a:cubicBezTo>
                  <a:pt x="476" y="179"/>
                  <a:pt x="477" y="179"/>
                  <a:pt x="478" y="179"/>
                </a:cubicBezTo>
                <a:close/>
                <a:moveTo>
                  <a:pt x="478" y="202"/>
                </a:moveTo>
                <a:cubicBezTo>
                  <a:pt x="478" y="209"/>
                  <a:pt x="478" y="209"/>
                  <a:pt x="478" y="209"/>
                </a:cubicBezTo>
                <a:cubicBezTo>
                  <a:pt x="477" y="209"/>
                  <a:pt x="476" y="208"/>
                  <a:pt x="475" y="207"/>
                </a:cubicBezTo>
                <a:cubicBezTo>
                  <a:pt x="475" y="198"/>
                  <a:pt x="475" y="198"/>
                  <a:pt x="475" y="198"/>
                </a:cubicBezTo>
                <a:cubicBezTo>
                  <a:pt x="476" y="199"/>
                  <a:pt x="477" y="200"/>
                  <a:pt x="478" y="202"/>
                </a:cubicBezTo>
                <a:close/>
                <a:moveTo>
                  <a:pt x="478" y="232"/>
                </a:moveTo>
                <a:cubicBezTo>
                  <a:pt x="478" y="243"/>
                  <a:pt x="478" y="243"/>
                  <a:pt x="478" y="243"/>
                </a:cubicBezTo>
                <a:cubicBezTo>
                  <a:pt x="477" y="243"/>
                  <a:pt x="476" y="243"/>
                  <a:pt x="475" y="243"/>
                </a:cubicBezTo>
                <a:cubicBezTo>
                  <a:pt x="475" y="231"/>
                  <a:pt x="475" y="231"/>
                  <a:pt x="475" y="231"/>
                </a:cubicBezTo>
                <a:cubicBezTo>
                  <a:pt x="476" y="231"/>
                  <a:pt x="477" y="232"/>
                  <a:pt x="478" y="232"/>
                </a:cubicBezTo>
                <a:close/>
                <a:moveTo>
                  <a:pt x="478" y="251"/>
                </a:moveTo>
                <a:cubicBezTo>
                  <a:pt x="478" y="279"/>
                  <a:pt x="478" y="279"/>
                  <a:pt x="478" y="279"/>
                </a:cubicBezTo>
                <a:cubicBezTo>
                  <a:pt x="477" y="281"/>
                  <a:pt x="477" y="284"/>
                  <a:pt x="476" y="286"/>
                </a:cubicBezTo>
                <a:cubicBezTo>
                  <a:pt x="475" y="287"/>
                  <a:pt x="475" y="287"/>
                  <a:pt x="475" y="287"/>
                </a:cubicBezTo>
                <a:cubicBezTo>
                  <a:pt x="475" y="267"/>
                  <a:pt x="475" y="267"/>
                  <a:pt x="475" y="267"/>
                </a:cubicBezTo>
                <a:cubicBezTo>
                  <a:pt x="476" y="266"/>
                  <a:pt x="476" y="266"/>
                  <a:pt x="477" y="266"/>
                </a:cubicBezTo>
                <a:cubicBezTo>
                  <a:pt x="477" y="264"/>
                  <a:pt x="477" y="262"/>
                  <a:pt x="477" y="260"/>
                </a:cubicBezTo>
                <a:cubicBezTo>
                  <a:pt x="477" y="260"/>
                  <a:pt x="476" y="260"/>
                  <a:pt x="475" y="260"/>
                </a:cubicBezTo>
                <a:cubicBezTo>
                  <a:pt x="475" y="250"/>
                  <a:pt x="475" y="250"/>
                  <a:pt x="475" y="250"/>
                </a:cubicBezTo>
                <a:cubicBezTo>
                  <a:pt x="478" y="251"/>
                  <a:pt x="478" y="251"/>
                  <a:pt x="478" y="251"/>
                </a:cubicBezTo>
                <a:close/>
                <a:moveTo>
                  <a:pt x="478" y="302"/>
                </a:moveTo>
                <a:cubicBezTo>
                  <a:pt x="478" y="309"/>
                  <a:pt x="478" y="309"/>
                  <a:pt x="478" y="309"/>
                </a:cubicBezTo>
                <a:cubicBezTo>
                  <a:pt x="478" y="309"/>
                  <a:pt x="477" y="309"/>
                  <a:pt x="477" y="309"/>
                </a:cubicBezTo>
                <a:cubicBezTo>
                  <a:pt x="476" y="310"/>
                  <a:pt x="476" y="310"/>
                  <a:pt x="475" y="310"/>
                </a:cubicBezTo>
                <a:cubicBezTo>
                  <a:pt x="475" y="307"/>
                  <a:pt x="475" y="307"/>
                  <a:pt x="475" y="307"/>
                </a:cubicBezTo>
                <a:cubicBezTo>
                  <a:pt x="476" y="306"/>
                  <a:pt x="476" y="306"/>
                  <a:pt x="476" y="306"/>
                </a:cubicBezTo>
                <a:cubicBezTo>
                  <a:pt x="476" y="305"/>
                  <a:pt x="477" y="304"/>
                  <a:pt x="478" y="302"/>
                </a:cubicBezTo>
                <a:close/>
                <a:moveTo>
                  <a:pt x="478" y="318"/>
                </a:moveTo>
                <a:cubicBezTo>
                  <a:pt x="478" y="322"/>
                  <a:pt x="478" y="322"/>
                  <a:pt x="478" y="322"/>
                </a:cubicBezTo>
                <a:cubicBezTo>
                  <a:pt x="477" y="322"/>
                  <a:pt x="476" y="321"/>
                  <a:pt x="475" y="321"/>
                </a:cubicBezTo>
                <a:cubicBezTo>
                  <a:pt x="475" y="316"/>
                  <a:pt x="475" y="316"/>
                  <a:pt x="475" y="316"/>
                </a:cubicBezTo>
                <a:cubicBezTo>
                  <a:pt x="478" y="318"/>
                  <a:pt x="478" y="318"/>
                  <a:pt x="478" y="318"/>
                </a:cubicBezTo>
                <a:close/>
                <a:moveTo>
                  <a:pt x="478" y="331"/>
                </a:moveTo>
                <a:cubicBezTo>
                  <a:pt x="478" y="349"/>
                  <a:pt x="478" y="349"/>
                  <a:pt x="478" y="349"/>
                </a:cubicBezTo>
                <a:cubicBezTo>
                  <a:pt x="478" y="351"/>
                  <a:pt x="478" y="352"/>
                  <a:pt x="478" y="354"/>
                </a:cubicBezTo>
                <a:cubicBezTo>
                  <a:pt x="478" y="362"/>
                  <a:pt x="478" y="362"/>
                  <a:pt x="478" y="362"/>
                </a:cubicBezTo>
                <a:cubicBezTo>
                  <a:pt x="477" y="360"/>
                  <a:pt x="476" y="358"/>
                  <a:pt x="475" y="357"/>
                </a:cubicBezTo>
                <a:cubicBezTo>
                  <a:pt x="475" y="344"/>
                  <a:pt x="475" y="344"/>
                  <a:pt x="475" y="344"/>
                </a:cubicBezTo>
                <a:cubicBezTo>
                  <a:pt x="477" y="341"/>
                  <a:pt x="477" y="337"/>
                  <a:pt x="475" y="333"/>
                </a:cubicBezTo>
                <a:cubicBezTo>
                  <a:pt x="475" y="328"/>
                  <a:pt x="475" y="328"/>
                  <a:pt x="475" y="328"/>
                </a:cubicBezTo>
                <a:cubicBezTo>
                  <a:pt x="478" y="331"/>
                  <a:pt x="478" y="331"/>
                  <a:pt x="478" y="331"/>
                </a:cubicBezTo>
                <a:close/>
                <a:moveTo>
                  <a:pt x="478" y="441"/>
                </a:moveTo>
                <a:cubicBezTo>
                  <a:pt x="478" y="453"/>
                  <a:pt x="478" y="453"/>
                  <a:pt x="478" y="453"/>
                </a:cubicBezTo>
                <a:cubicBezTo>
                  <a:pt x="477" y="453"/>
                  <a:pt x="476" y="454"/>
                  <a:pt x="475" y="454"/>
                </a:cubicBezTo>
                <a:cubicBezTo>
                  <a:pt x="475" y="447"/>
                  <a:pt x="475" y="447"/>
                  <a:pt x="475" y="447"/>
                </a:cubicBezTo>
                <a:cubicBezTo>
                  <a:pt x="476" y="445"/>
                  <a:pt x="477" y="443"/>
                  <a:pt x="478" y="441"/>
                </a:cubicBezTo>
                <a:close/>
                <a:moveTo>
                  <a:pt x="478" y="459"/>
                </a:moveTo>
                <a:cubicBezTo>
                  <a:pt x="478" y="463"/>
                  <a:pt x="478" y="463"/>
                  <a:pt x="478" y="463"/>
                </a:cubicBezTo>
                <a:cubicBezTo>
                  <a:pt x="477" y="463"/>
                  <a:pt x="476" y="463"/>
                  <a:pt x="475" y="463"/>
                </a:cubicBezTo>
                <a:cubicBezTo>
                  <a:pt x="475" y="459"/>
                  <a:pt x="475" y="459"/>
                  <a:pt x="475" y="459"/>
                </a:cubicBezTo>
                <a:cubicBezTo>
                  <a:pt x="478" y="459"/>
                  <a:pt x="478" y="459"/>
                  <a:pt x="478" y="459"/>
                </a:cubicBezTo>
                <a:close/>
                <a:moveTo>
                  <a:pt x="478" y="467"/>
                </a:moveTo>
                <a:cubicBezTo>
                  <a:pt x="478" y="473"/>
                  <a:pt x="478" y="473"/>
                  <a:pt x="478" y="473"/>
                </a:cubicBezTo>
                <a:cubicBezTo>
                  <a:pt x="477" y="474"/>
                  <a:pt x="476" y="475"/>
                  <a:pt x="475" y="476"/>
                </a:cubicBezTo>
                <a:cubicBezTo>
                  <a:pt x="475" y="469"/>
                  <a:pt x="475" y="469"/>
                  <a:pt x="475" y="469"/>
                </a:cubicBezTo>
                <a:cubicBezTo>
                  <a:pt x="476" y="469"/>
                  <a:pt x="477" y="468"/>
                  <a:pt x="478" y="467"/>
                </a:cubicBezTo>
                <a:close/>
                <a:moveTo>
                  <a:pt x="478" y="481"/>
                </a:moveTo>
                <a:cubicBezTo>
                  <a:pt x="478" y="487"/>
                  <a:pt x="478" y="487"/>
                  <a:pt x="478" y="487"/>
                </a:cubicBezTo>
                <a:cubicBezTo>
                  <a:pt x="476" y="490"/>
                  <a:pt x="476" y="493"/>
                  <a:pt x="478" y="496"/>
                </a:cubicBezTo>
                <a:cubicBezTo>
                  <a:pt x="478" y="501"/>
                  <a:pt x="478" y="501"/>
                  <a:pt x="478" y="501"/>
                </a:cubicBezTo>
                <a:cubicBezTo>
                  <a:pt x="475" y="498"/>
                  <a:pt x="475" y="498"/>
                  <a:pt x="475" y="498"/>
                </a:cubicBezTo>
                <a:cubicBezTo>
                  <a:pt x="475" y="485"/>
                  <a:pt x="475" y="485"/>
                  <a:pt x="475" y="485"/>
                </a:cubicBezTo>
                <a:cubicBezTo>
                  <a:pt x="476" y="483"/>
                  <a:pt x="477" y="482"/>
                  <a:pt x="478" y="481"/>
                </a:cubicBezTo>
                <a:close/>
                <a:moveTo>
                  <a:pt x="478" y="528"/>
                </a:moveTo>
                <a:cubicBezTo>
                  <a:pt x="478" y="545"/>
                  <a:pt x="478" y="545"/>
                  <a:pt x="478" y="545"/>
                </a:cubicBezTo>
                <a:cubicBezTo>
                  <a:pt x="477" y="545"/>
                  <a:pt x="476" y="545"/>
                  <a:pt x="475" y="545"/>
                </a:cubicBezTo>
                <a:cubicBezTo>
                  <a:pt x="475" y="526"/>
                  <a:pt x="475" y="526"/>
                  <a:pt x="475" y="526"/>
                </a:cubicBezTo>
                <a:cubicBezTo>
                  <a:pt x="476" y="526"/>
                  <a:pt x="477" y="527"/>
                  <a:pt x="477" y="527"/>
                </a:cubicBezTo>
                <a:cubicBezTo>
                  <a:pt x="478" y="528"/>
                  <a:pt x="478" y="528"/>
                  <a:pt x="478" y="528"/>
                </a:cubicBezTo>
                <a:close/>
                <a:moveTo>
                  <a:pt x="478" y="551"/>
                </a:moveTo>
                <a:cubicBezTo>
                  <a:pt x="478" y="561"/>
                  <a:pt x="478" y="561"/>
                  <a:pt x="478" y="561"/>
                </a:cubicBezTo>
                <a:cubicBezTo>
                  <a:pt x="477" y="562"/>
                  <a:pt x="476" y="562"/>
                  <a:pt x="475" y="562"/>
                </a:cubicBezTo>
                <a:cubicBezTo>
                  <a:pt x="475" y="552"/>
                  <a:pt x="475" y="552"/>
                  <a:pt x="475" y="552"/>
                </a:cubicBezTo>
                <a:cubicBezTo>
                  <a:pt x="476" y="552"/>
                  <a:pt x="477" y="552"/>
                  <a:pt x="478" y="551"/>
                </a:cubicBezTo>
                <a:close/>
                <a:moveTo>
                  <a:pt x="478" y="567"/>
                </a:moveTo>
                <a:cubicBezTo>
                  <a:pt x="478" y="585"/>
                  <a:pt x="478" y="585"/>
                  <a:pt x="478" y="585"/>
                </a:cubicBezTo>
                <a:cubicBezTo>
                  <a:pt x="475" y="584"/>
                  <a:pt x="475" y="584"/>
                  <a:pt x="475" y="584"/>
                </a:cubicBezTo>
                <a:cubicBezTo>
                  <a:pt x="475" y="569"/>
                  <a:pt x="475" y="569"/>
                  <a:pt x="475" y="569"/>
                </a:cubicBezTo>
                <a:cubicBezTo>
                  <a:pt x="478" y="567"/>
                  <a:pt x="478" y="567"/>
                  <a:pt x="478" y="567"/>
                </a:cubicBezTo>
                <a:close/>
                <a:moveTo>
                  <a:pt x="478" y="595"/>
                </a:moveTo>
                <a:cubicBezTo>
                  <a:pt x="478" y="601"/>
                  <a:pt x="478" y="601"/>
                  <a:pt x="478" y="601"/>
                </a:cubicBezTo>
                <a:cubicBezTo>
                  <a:pt x="477" y="601"/>
                  <a:pt x="476" y="601"/>
                  <a:pt x="475" y="602"/>
                </a:cubicBezTo>
                <a:cubicBezTo>
                  <a:pt x="475" y="596"/>
                  <a:pt x="475" y="596"/>
                  <a:pt x="475" y="596"/>
                </a:cubicBezTo>
                <a:cubicBezTo>
                  <a:pt x="476" y="596"/>
                  <a:pt x="477" y="596"/>
                  <a:pt x="478" y="595"/>
                </a:cubicBezTo>
                <a:close/>
                <a:moveTo>
                  <a:pt x="478" y="609"/>
                </a:moveTo>
                <a:cubicBezTo>
                  <a:pt x="478" y="616"/>
                  <a:pt x="478" y="616"/>
                  <a:pt x="478" y="616"/>
                </a:cubicBezTo>
                <a:cubicBezTo>
                  <a:pt x="477" y="615"/>
                  <a:pt x="476" y="613"/>
                  <a:pt x="475" y="613"/>
                </a:cubicBezTo>
                <a:cubicBezTo>
                  <a:pt x="475" y="607"/>
                  <a:pt x="475" y="607"/>
                  <a:pt x="475" y="607"/>
                </a:cubicBezTo>
                <a:cubicBezTo>
                  <a:pt x="476" y="608"/>
                  <a:pt x="477" y="609"/>
                  <a:pt x="478" y="609"/>
                </a:cubicBezTo>
                <a:close/>
                <a:moveTo>
                  <a:pt x="478" y="620"/>
                </a:moveTo>
                <a:cubicBezTo>
                  <a:pt x="478" y="626"/>
                  <a:pt x="478" y="626"/>
                  <a:pt x="478" y="626"/>
                </a:cubicBezTo>
                <a:cubicBezTo>
                  <a:pt x="477" y="626"/>
                  <a:pt x="476" y="626"/>
                  <a:pt x="475" y="626"/>
                </a:cubicBezTo>
                <a:cubicBezTo>
                  <a:pt x="475" y="620"/>
                  <a:pt x="475" y="620"/>
                  <a:pt x="475" y="620"/>
                </a:cubicBezTo>
                <a:cubicBezTo>
                  <a:pt x="478" y="620"/>
                  <a:pt x="478" y="620"/>
                  <a:pt x="478" y="620"/>
                </a:cubicBezTo>
                <a:close/>
                <a:moveTo>
                  <a:pt x="478" y="740"/>
                </a:moveTo>
                <a:cubicBezTo>
                  <a:pt x="478" y="749"/>
                  <a:pt x="478" y="749"/>
                  <a:pt x="478" y="749"/>
                </a:cubicBezTo>
                <a:cubicBezTo>
                  <a:pt x="477" y="749"/>
                  <a:pt x="476" y="749"/>
                  <a:pt x="475" y="749"/>
                </a:cubicBezTo>
                <a:cubicBezTo>
                  <a:pt x="475" y="740"/>
                  <a:pt x="475" y="740"/>
                  <a:pt x="475" y="740"/>
                </a:cubicBezTo>
                <a:cubicBezTo>
                  <a:pt x="476" y="740"/>
                  <a:pt x="477" y="740"/>
                  <a:pt x="478" y="740"/>
                </a:cubicBezTo>
                <a:close/>
                <a:moveTo>
                  <a:pt x="475" y="522"/>
                </a:moveTo>
                <a:cubicBezTo>
                  <a:pt x="475" y="514"/>
                  <a:pt x="475" y="514"/>
                  <a:pt x="475" y="514"/>
                </a:cubicBezTo>
                <a:cubicBezTo>
                  <a:pt x="476" y="516"/>
                  <a:pt x="476" y="519"/>
                  <a:pt x="477" y="522"/>
                </a:cubicBezTo>
                <a:cubicBezTo>
                  <a:pt x="476" y="522"/>
                  <a:pt x="476" y="522"/>
                  <a:pt x="475" y="522"/>
                </a:cubicBezTo>
                <a:close/>
                <a:moveTo>
                  <a:pt x="471" y="7"/>
                </a:moveTo>
                <a:cubicBezTo>
                  <a:pt x="472" y="8"/>
                  <a:pt x="474" y="8"/>
                  <a:pt x="475" y="9"/>
                </a:cubicBezTo>
                <a:cubicBezTo>
                  <a:pt x="475" y="19"/>
                  <a:pt x="475" y="19"/>
                  <a:pt x="475" y="19"/>
                </a:cubicBezTo>
                <a:cubicBezTo>
                  <a:pt x="474" y="18"/>
                  <a:pt x="473" y="17"/>
                  <a:pt x="471" y="16"/>
                </a:cubicBezTo>
                <a:cubicBezTo>
                  <a:pt x="471" y="7"/>
                  <a:pt x="471" y="7"/>
                  <a:pt x="471" y="7"/>
                </a:cubicBezTo>
                <a:close/>
                <a:moveTo>
                  <a:pt x="475" y="786"/>
                </a:moveTo>
                <a:cubicBezTo>
                  <a:pt x="474" y="786"/>
                  <a:pt x="472" y="786"/>
                  <a:pt x="471" y="787"/>
                </a:cubicBezTo>
                <a:cubicBezTo>
                  <a:pt x="471" y="779"/>
                  <a:pt x="471" y="779"/>
                  <a:pt x="471" y="779"/>
                </a:cubicBezTo>
                <a:cubicBezTo>
                  <a:pt x="472" y="778"/>
                  <a:pt x="472" y="778"/>
                  <a:pt x="473" y="778"/>
                </a:cubicBezTo>
                <a:cubicBezTo>
                  <a:pt x="471" y="776"/>
                  <a:pt x="471" y="776"/>
                  <a:pt x="471" y="776"/>
                </a:cubicBezTo>
                <a:cubicBezTo>
                  <a:pt x="471" y="764"/>
                  <a:pt x="471" y="764"/>
                  <a:pt x="471" y="764"/>
                </a:cubicBezTo>
                <a:cubicBezTo>
                  <a:pt x="472" y="765"/>
                  <a:pt x="474" y="767"/>
                  <a:pt x="475" y="768"/>
                </a:cubicBezTo>
                <a:cubicBezTo>
                  <a:pt x="475" y="786"/>
                  <a:pt x="475" y="786"/>
                  <a:pt x="475" y="786"/>
                </a:cubicBezTo>
                <a:close/>
                <a:moveTo>
                  <a:pt x="475" y="47"/>
                </a:moveTo>
                <a:cubicBezTo>
                  <a:pt x="475" y="55"/>
                  <a:pt x="475" y="55"/>
                  <a:pt x="475" y="55"/>
                </a:cubicBezTo>
                <a:cubicBezTo>
                  <a:pt x="474" y="55"/>
                  <a:pt x="472" y="54"/>
                  <a:pt x="471" y="54"/>
                </a:cubicBezTo>
                <a:cubicBezTo>
                  <a:pt x="471" y="46"/>
                  <a:pt x="471" y="46"/>
                  <a:pt x="471" y="46"/>
                </a:cubicBezTo>
                <a:cubicBezTo>
                  <a:pt x="475" y="47"/>
                  <a:pt x="475" y="47"/>
                  <a:pt x="475" y="47"/>
                </a:cubicBezTo>
                <a:close/>
                <a:moveTo>
                  <a:pt x="475" y="79"/>
                </a:moveTo>
                <a:cubicBezTo>
                  <a:pt x="475" y="101"/>
                  <a:pt x="475" y="101"/>
                  <a:pt x="475" y="101"/>
                </a:cubicBezTo>
                <a:cubicBezTo>
                  <a:pt x="474" y="101"/>
                  <a:pt x="474" y="101"/>
                  <a:pt x="472" y="101"/>
                </a:cubicBezTo>
                <a:cubicBezTo>
                  <a:pt x="472" y="103"/>
                  <a:pt x="472" y="104"/>
                  <a:pt x="471" y="105"/>
                </a:cubicBezTo>
                <a:cubicBezTo>
                  <a:pt x="471" y="78"/>
                  <a:pt x="471" y="78"/>
                  <a:pt x="471" y="78"/>
                </a:cubicBezTo>
                <a:cubicBezTo>
                  <a:pt x="472" y="79"/>
                  <a:pt x="474" y="79"/>
                  <a:pt x="475" y="79"/>
                </a:cubicBezTo>
                <a:close/>
                <a:moveTo>
                  <a:pt x="475" y="107"/>
                </a:moveTo>
                <a:cubicBezTo>
                  <a:pt x="475" y="111"/>
                  <a:pt x="475" y="111"/>
                  <a:pt x="475" y="111"/>
                </a:cubicBezTo>
                <a:cubicBezTo>
                  <a:pt x="475" y="110"/>
                  <a:pt x="475" y="109"/>
                  <a:pt x="475" y="107"/>
                </a:cubicBezTo>
                <a:cubicBezTo>
                  <a:pt x="475" y="107"/>
                  <a:pt x="475" y="107"/>
                  <a:pt x="475" y="107"/>
                </a:cubicBezTo>
                <a:close/>
                <a:moveTo>
                  <a:pt x="475" y="117"/>
                </a:moveTo>
                <a:cubicBezTo>
                  <a:pt x="475" y="135"/>
                  <a:pt x="475" y="135"/>
                  <a:pt x="475" y="135"/>
                </a:cubicBezTo>
                <a:cubicBezTo>
                  <a:pt x="474" y="134"/>
                  <a:pt x="472" y="133"/>
                  <a:pt x="471" y="133"/>
                </a:cubicBezTo>
                <a:cubicBezTo>
                  <a:pt x="471" y="118"/>
                  <a:pt x="471" y="118"/>
                  <a:pt x="471" y="118"/>
                </a:cubicBezTo>
                <a:cubicBezTo>
                  <a:pt x="472" y="118"/>
                  <a:pt x="474" y="117"/>
                  <a:pt x="475" y="117"/>
                </a:cubicBezTo>
                <a:close/>
                <a:moveTo>
                  <a:pt x="475" y="137"/>
                </a:moveTo>
                <a:cubicBezTo>
                  <a:pt x="475" y="147"/>
                  <a:pt x="475" y="147"/>
                  <a:pt x="475" y="147"/>
                </a:cubicBezTo>
                <a:cubicBezTo>
                  <a:pt x="474" y="147"/>
                  <a:pt x="472" y="147"/>
                  <a:pt x="471" y="147"/>
                </a:cubicBezTo>
                <a:cubicBezTo>
                  <a:pt x="471" y="136"/>
                  <a:pt x="471" y="136"/>
                  <a:pt x="471" y="136"/>
                </a:cubicBezTo>
                <a:cubicBezTo>
                  <a:pt x="472" y="136"/>
                  <a:pt x="474" y="137"/>
                  <a:pt x="475" y="137"/>
                </a:cubicBezTo>
                <a:close/>
                <a:moveTo>
                  <a:pt x="475" y="178"/>
                </a:moveTo>
                <a:cubicBezTo>
                  <a:pt x="475" y="183"/>
                  <a:pt x="475" y="183"/>
                  <a:pt x="475" y="183"/>
                </a:cubicBezTo>
                <a:cubicBezTo>
                  <a:pt x="474" y="183"/>
                  <a:pt x="473" y="182"/>
                  <a:pt x="472" y="182"/>
                </a:cubicBezTo>
                <a:cubicBezTo>
                  <a:pt x="473" y="189"/>
                  <a:pt x="473" y="194"/>
                  <a:pt x="475" y="198"/>
                </a:cubicBezTo>
                <a:cubicBezTo>
                  <a:pt x="475" y="207"/>
                  <a:pt x="475" y="207"/>
                  <a:pt x="475" y="207"/>
                </a:cubicBezTo>
                <a:cubicBezTo>
                  <a:pt x="474" y="207"/>
                  <a:pt x="472" y="206"/>
                  <a:pt x="471" y="205"/>
                </a:cubicBezTo>
                <a:cubicBezTo>
                  <a:pt x="471" y="177"/>
                  <a:pt x="471" y="177"/>
                  <a:pt x="471" y="177"/>
                </a:cubicBezTo>
                <a:cubicBezTo>
                  <a:pt x="472" y="177"/>
                  <a:pt x="474" y="178"/>
                  <a:pt x="475" y="178"/>
                </a:cubicBezTo>
                <a:close/>
                <a:moveTo>
                  <a:pt x="475" y="231"/>
                </a:moveTo>
                <a:cubicBezTo>
                  <a:pt x="475" y="243"/>
                  <a:pt x="475" y="243"/>
                  <a:pt x="475" y="243"/>
                </a:cubicBezTo>
                <a:cubicBezTo>
                  <a:pt x="475" y="243"/>
                  <a:pt x="475" y="243"/>
                  <a:pt x="475" y="243"/>
                </a:cubicBezTo>
                <a:cubicBezTo>
                  <a:pt x="475" y="242"/>
                  <a:pt x="475" y="241"/>
                  <a:pt x="475" y="241"/>
                </a:cubicBezTo>
                <a:cubicBezTo>
                  <a:pt x="474" y="240"/>
                  <a:pt x="472" y="239"/>
                  <a:pt x="471" y="238"/>
                </a:cubicBezTo>
                <a:cubicBezTo>
                  <a:pt x="471" y="229"/>
                  <a:pt x="471" y="229"/>
                  <a:pt x="471" y="229"/>
                </a:cubicBezTo>
                <a:cubicBezTo>
                  <a:pt x="471" y="229"/>
                  <a:pt x="472" y="230"/>
                  <a:pt x="472" y="230"/>
                </a:cubicBezTo>
                <a:cubicBezTo>
                  <a:pt x="473" y="230"/>
                  <a:pt x="474" y="231"/>
                  <a:pt x="475" y="231"/>
                </a:cubicBezTo>
                <a:close/>
                <a:moveTo>
                  <a:pt x="475" y="250"/>
                </a:moveTo>
                <a:cubicBezTo>
                  <a:pt x="475" y="260"/>
                  <a:pt x="475" y="260"/>
                  <a:pt x="475" y="260"/>
                </a:cubicBezTo>
                <a:cubicBezTo>
                  <a:pt x="474" y="260"/>
                  <a:pt x="472" y="259"/>
                  <a:pt x="471" y="259"/>
                </a:cubicBezTo>
                <a:cubicBezTo>
                  <a:pt x="471" y="249"/>
                  <a:pt x="471" y="249"/>
                  <a:pt x="471" y="249"/>
                </a:cubicBezTo>
                <a:cubicBezTo>
                  <a:pt x="475" y="250"/>
                  <a:pt x="475" y="250"/>
                  <a:pt x="475" y="250"/>
                </a:cubicBezTo>
                <a:close/>
                <a:moveTo>
                  <a:pt x="475" y="267"/>
                </a:moveTo>
                <a:cubicBezTo>
                  <a:pt x="475" y="287"/>
                  <a:pt x="475" y="287"/>
                  <a:pt x="475" y="287"/>
                </a:cubicBezTo>
                <a:cubicBezTo>
                  <a:pt x="474" y="289"/>
                  <a:pt x="472" y="290"/>
                  <a:pt x="471" y="291"/>
                </a:cubicBezTo>
                <a:cubicBezTo>
                  <a:pt x="471" y="280"/>
                  <a:pt x="471" y="280"/>
                  <a:pt x="471" y="280"/>
                </a:cubicBezTo>
                <a:cubicBezTo>
                  <a:pt x="471" y="280"/>
                  <a:pt x="471" y="280"/>
                  <a:pt x="471" y="280"/>
                </a:cubicBezTo>
                <a:cubicBezTo>
                  <a:pt x="471" y="280"/>
                  <a:pt x="471" y="280"/>
                  <a:pt x="471" y="280"/>
                </a:cubicBezTo>
                <a:cubicBezTo>
                  <a:pt x="471" y="267"/>
                  <a:pt x="471" y="267"/>
                  <a:pt x="471" y="267"/>
                </a:cubicBezTo>
                <a:cubicBezTo>
                  <a:pt x="472" y="267"/>
                  <a:pt x="472" y="267"/>
                  <a:pt x="472" y="267"/>
                </a:cubicBezTo>
                <a:cubicBezTo>
                  <a:pt x="473" y="267"/>
                  <a:pt x="474" y="267"/>
                  <a:pt x="475" y="267"/>
                </a:cubicBezTo>
                <a:close/>
                <a:moveTo>
                  <a:pt x="475" y="307"/>
                </a:moveTo>
                <a:cubicBezTo>
                  <a:pt x="475" y="310"/>
                  <a:pt x="475" y="310"/>
                  <a:pt x="475" y="310"/>
                </a:cubicBezTo>
                <a:cubicBezTo>
                  <a:pt x="474" y="311"/>
                  <a:pt x="474" y="312"/>
                  <a:pt x="473" y="312"/>
                </a:cubicBezTo>
                <a:cubicBezTo>
                  <a:pt x="473" y="313"/>
                  <a:pt x="473" y="314"/>
                  <a:pt x="473" y="315"/>
                </a:cubicBezTo>
                <a:cubicBezTo>
                  <a:pt x="475" y="316"/>
                  <a:pt x="475" y="316"/>
                  <a:pt x="475" y="316"/>
                </a:cubicBezTo>
                <a:cubicBezTo>
                  <a:pt x="475" y="321"/>
                  <a:pt x="475" y="321"/>
                  <a:pt x="475" y="321"/>
                </a:cubicBezTo>
                <a:cubicBezTo>
                  <a:pt x="474" y="320"/>
                  <a:pt x="473" y="319"/>
                  <a:pt x="471" y="319"/>
                </a:cubicBezTo>
                <a:cubicBezTo>
                  <a:pt x="471" y="310"/>
                  <a:pt x="471" y="310"/>
                  <a:pt x="471" y="310"/>
                </a:cubicBezTo>
                <a:cubicBezTo>
                  <a:pt x="472" y="308"/>
                  <a:pt x="474" y="308"/>
                  <a:pt x="475" y="307"/>
                </a:cubicBezTo>
                <a:close/>
                <a:moveTo>
                  <a:pt x="475" y="328"/>
                </a:moveTo>
                <a:cubicBezTo>
                  <a:pt x="475" y="333"/>
                  <a:pt x="475" y="333"/>
                  <a:pt x="475" y="333"/>
                </a:cubicBezTo>
                <a:cubicBezTo>
                  <a:pt x="475" y="332"/>
                  <a:pt x="474" y="331"/>
                  <a:pt x="473" y="330"/>
                </a:cubicBezTo>
                <a:cubicBezTo>
                  <a:pt x="472" y="332"/>
                  <a:pt x="472" y="335"/>
                  <a:pt x="471" y="337"/>
                </a:cubicBezTo>
                <a:cubicBezTo>
                  <a:pt x="471" y="323"/>
                  <a:pt x="471" y="323"/>
                  <a:pt x="471" y="323"/>
                </a:cubicBezTo>
                <a:cubicBezTo>
                  <a:pt x="472" y="325"/>
                  <a:pt x="474" y="326"/>
                  <a:pt x="475" y="328"/>
                </a:cubicBezTo>
                <a:close/>
                <a:moveTo>
                  <a:pt x="475" y="344"/>
                </a:moveTo>
                <a:cubicBezTo>
                  <a:pt x="475" y="357"/>
                  <a:pt x="475" y="357"/>
                  <a:pt x="475" y="357"/>
                </a:cubicBezTo>
                <a:cubicBezTo>
                  <a:pt x="474" y="355"/>
                  <a:pt x="473" y="353"/>
                  <a:pt x="471" y="351"/>
                </a:cubicBezTo>
                <a:cubicBezTo>
                  <a:pt x="471" y="344"/>
                  <a:pt x="471" y="344"/>
                  <a:pt x="471" y="344"/>
                </a:cubicBezTo>
                <a:cubicBezTo>
                  <a:pt x="471" y="345"/>
                  <a:pt x="472" y="346"/>
                  <a:pt x="472" y="347"/>
                </a:cubicBezTo>
                <a:cubicBezTo>
                  <a:pt x="474" y="347"/>
                  <a:pt x="475" y="346"/>
                  <a:pt x="475" y="344"/>
                </a:cubicBezTo>
                <a:close/>
                <a:moveTo>
                  <a:pt x="475" y="447"/>
                </a:moveTo>
                <a:cubicBezTo>
                  <a:pt x="475" y="454"/>
                  <a:pt x="475" y="454"/>
                  <a:pt x="475" y="454"/>
                </a:cubicBezTo>
                <a:cubicBezTo>
                  <a:pt x="474" y="455"/>
                  <a:pt x="473" y="456"/>
                  <a:pt x="472" y="458"/>
                </a:cubicBezTo>
                <a:cubicBezTo>
                  <a:pt x="473" y="459"/>
                  <a:pt x="474" y="459"/>
                  <a:pt x="475" y="459"/>
                </a:cubicBezTo>
                <a:cubicBezTo>
                  <a:pt x="475" y="459"/>
                  <a:pt x="475" y="459"/>
                  <a:pt x="475" y="459"/>
                </a:cubicBezTo>
                <a:cubicBezTo>
                  <a:pt x="475" y="463"/>
                  <a:pt x="475" y="463"/>
                  <a:pt x="475" y="463"/>
                </a:cubicBezTo>
                <a:cubicBezTo>
                  <a:pt x="474" y="463"/>
                  <a:pt x="472" y="463"/>
                  <a:pt x="471" y="463"/>
                </a:cubicBezTo>
                <a:cubicBezTo>
                  <a:pt x="471" y="453"/>
                  <a:pt x="471" y="453"/>
                  <a:pt x="471" y="453"/>
                </a:cubicBezTo>
                <a:cubicBezTo>
                  <a:pt x="472" y="452"/>
                  <a:pt x="473" y="451"/>
                  <a:pt x="474" y="450"/>
                </a:cubicBezTo>
                <a:cubicBezTo>
                  <a:pt x="474" y="449"/>
                  <a:pt x="475" y="448"/>
                  <a:pt x="475" y="447"/>
                </a:cubicBezTo>
                <a:close/>
                <a:moveTo>
                  <a:pt x="475" y="469"/>
                </a:moveTo>
                <a:cubicBezTo>
                  <a:pt x="475" y="476"/>
                  <a:pt x="475" y="476"/>
                  <a:pt x="475" y="476"/>
                </a:cubicBezTo>
                <a:cubicBezTo>
                  <a:pt x="474" y="477"/>
                  <a:pt x="472" y="478"/>
                  <a:pt x="471" y="480"/>
                </a:cubicBezTo>
                <a:cubicBezTo>
                  <a:pt x="471" y="476"/>
                  <a:pt x="471" y="476"/>
                  <a:pt x="471" y="476"/>
                </a:cubicBezTo>
                <a:cubicBezTo>
                  <a:pt x="472" y="476"/>
                  <a:pt x="472" y="475"/>
                  <a:pt x="474" y="474"/>
                </a:cubicBezTo>
                <a:cubicBezTo>
                  <a:pt x="473" y="474"/>
                  <a:pt x="472" y="474"/>
                  <a:pt x="471" y="474"/>
                </a:cubicBezTo>
                <a:cubicBezTo>
                  <a:pt x="471" y="470"/>
                  <a:pt x="471" y="470"/>
                  <a:pt x="471" y="470"/>
                </a:cubicBezTo>
                <a:cubicBezTo>
                  <a:pt x="471" y="470"/>
                  <a:pt x="471" y="470"/>
                  <a:pt x="471" y="470"/>
                </a:cubicBezTo>
                <a:cubicBezTo>
                  <a:pt x="473" y="469"/>
                  <a:pt x="474" y="469"/>
                  <a:pt x="475" y="469"/>
                </a:cubicBezTo>
                <a:close/>
                <a:moveTo>
                  <a:pt x="475" y="485"/>
                </a:moveTo>
                <a:cubicBezTo>
                  <a:pt x="475" y="498"/>
                  <a:pt x="475" y="498"/>
                  <a:pt x="475" y="498"/>
                </a:cubicBezTo>
                <a:cubicBezTo>
                  <a:pt x="471" y="494"/>
                  <a:pt x="471" y="494"/>
                  <a:pt x="471" y="494"/>
                </a:cubicBezTo>
                <a:cubicBezTo>
                  <a:pt x="471" y="490"/>
                  <a:pt x="471" y="490"/>
                  <a:pt x="471" y="490"/>
                </a:cubicBezTo>
                <a:cubicBezTo>
                  <a:pt x="471" y="490"/>
                  <a:pt x="471" y="490"/>
                  <a:pt x="471" y="490"/>
                </a:cubicBezTo>
                <a:cubicBezTo>
                  <a:pt x="473" y="488"/>
                  <a:pt x="474" y="486"/>
                  <a:pt x="475" y="485"/>
                </a:cubicBezTo>
                <a:close/>
                <a:moveTo>
                  <a:pt x="475" y="514"/>
                </a:moveTo>
                <a:cubicBezTo>
                  <a:pt x="475" y="522"/>
                  <a:pt x="475" y="522"/>
                  <a:pt x="475" y="522"/>
                </a:cubicBezTo>
                <a:cubicBezTo>
                  <a:pt x="475" y="522"/>
                  <a:pt x="474" y="522"/>
                  <a:pt x="474" y="523"/>
                </a:cubicBezTo>
                <a:cubicBezTo>
                  <a:pt x="472" y="522"/>
                  <a:pt x="472" y="521"/>
                  <a:pt x="471" y="520"/>
                </a:cubicBezTo>
                <a:cubicBezTo>
                  <a:pt x="471" y="507"/>
                  <a:pt x="471" y="507"/>
                  <a:pt x="471" y="507"/>
                </a:cubicBezTo>
                <a:cubicBezTo>
                  <a:pt x="474" y="507"/>
                  <a:pt x="474" y="507"/>
                  <a:pt x="474" y="507"/>
                </a:cubicBezTo>
                <a:cubicBezTo>
                  <a:pt x="474" y="510"/>
                  <a:pt x="475" y="512"/>
                  <a:pt x="475" y="514"/>
                </a:cubicBezTo>
                <a:close/>
                <a:moveTo>
                  <a:pt x="475" y="526"/>
                </a:moveTo>
                <a:cubicBezTo>
                  <a:pt x="475" y="545"/>
                  <a:pt x="475" y="545"/>
                  <a:pt x="475" y="545"/>
                </a:cubicBezTo>
                <a:cubicBezTo>
                  <a:pt x="474" y="546"/>
                  <a:pt x="473" y="546"/>
                  <a:pt x="471" y="547"/>
                </a:cubicBezTo>
                <a:cubicBezTo>
                  <a:pt x="471" y="540"/>
                  <a:pt x="471" y="540"/>
                  <a:pt x="471" y="540"/>
                </a:cubicBezTo>
                <a:cubicBezTo>
                  <a:pt x="475" y="538"/>
                  <a:pt x="475" y="538"/>
                  <a:pt x="475" y="538"/>
                </a:cubicBezTo>
                <a:cubicBezTo>
                  <a:pt x="474" y="537"/>
                  <a:pt x="474" y="536"/>
                  <a:pt x="474" y="535"/>
                </a:cubicBezTo>
                <a:cubicBezTo>
                  <a:pt x="473" y="535"/>
                  <a:pt x="472" y="535"/>
                  <a:pt x="471" y="535"/>
                </a:cubicBezTo>
                <a:cubicBezTo>
                  <a:pt x="471" y="526"/>
                  <a:pt x="471" y="526"/>
                  <a:pt x="471" y="526"/>
                </a:cubicBezTo>
                <a:cubicBezTo>
                  <a:pt x="472" y="526"/>
                  <a:pt x="474" y="526"/>
                  <a:pt x="475" y="526"/>
                </a:cubicBezTo>
                <a:close/>
                <a:moveTo>
                  <a:pt x="475" y="552"/>
                </a:moveTo>
                <a:cubicBezTo>
                  <a:pt x="475" y="562"/>
                  <a:pt x="475" y="562"/>
                  <a:pt x="475" y="562"/>
                </a:cubicBezTo>
                <a:cubicBezTo>
                  <a:pt x="474" y="563"/>
                  <a:pt x="472" y="564"/>
                  <a:pt x="471" y="565"/>
                </a:cubicBezTo>
                <a:cubicBezTo>
                  <a:pt x="471" y="554"/>
                  <a:pt x="471" y="554"/>
                  <a:pt x="471" y="554"/>
                </a:cubicBezTo>
                <a:cubicBezTo>
                  <a:pt x="472" y="554"/>
                  <a:pt x="474" y="553"/>
                  <a:pt x="475" y="552"/>
                </a:cubicBezTo>
                <a:close/>
                <a:moveTo>
                  <a:pt x="475" y="569"/>
                </a:moveTo>
                <a:cubicBezTo>
                  <a:pt x="475" y="584"/>
                  <a:pt x="475" y="584"/>
                  <a:pt x="475" y="584"/>
                </a:cubicBezTo>
                <a:cubicBezTo>
                  <a:pt x="474" y="584"/>
                  <a:pt x="473" y="584"/>
                  <a:pt x="472" y="583"/>
                </a:cubicBezTo>
                <a:cubicBezTo>
                  <a:pt x="471" y="584"/>
                  <a:pt x="471" y="584"/>
                  <a:pt x="471" y="584"/>
                </a:cubicBezTo>
                <a:cubicBezTo>
                  <a:pt x="471" y="571"/>
                  <a:pt x="471" y="571"/>
                  <a:pt x="471" y="571"/>
                </a:cubicBezTo>
                <a:cubicBezTo>
                  <a:pt x="472" y="570"/>
                  <a:pt x="474" y="570"/>
                  <a:pt x="475" y="569"/>
                </a:cubicBezTo>
                <a:close/>
                <a:moveTo>
                  <a:pt x="475" y="596"/>
                </a:moveTo>
                <a:cubicBezTo>
                  <a:pt x="475" y="602"/>
                  <a:pt x="475" y="602"/>
                  <a:pt x="475" y="602"/>
                </a:cubicBezTo>
                <a:cubicBezTo>
                  <a:pt x="474" y="602"/>
                  <a:pt x="473" y="603"/>
                  <a:pt x="471" y="603"/>
                </a:cubicBezTo>
                <a:cubicBezTo>
                  <a:pt x="473" y="605"/>
                  <a:pt x="474" y="606"/>
                  <a:pt x="475" y="607"/>
                </a:cubicBezTo>
                <a:cubicBezTo>
                  <a:pt x="475" y="613"/>
                  <a:pt x="475" y="613"/>
                  <a:pt x="475" y="613"/>
                </a:cubicBezTo>
                <a:cubicBezTo>
                  <a:pt x="474" y="611"/>
                  <a:pt x="473" y="610"/>
                  <a:pt x="471" y="609"/>
                </a:cubicBezTo>
                <a:cubicBezTo>
                  <a:pt x="471" y="598"/>
                  <a:pt x="471" y="598"/>
                  <a:pt x="471" y="598"/>
                </a:cubicBezTo>
                <a:cubicBezTo>
                  <a:pt x="472" y="597"/>
                  <a:pt x="473" y="597"/>
                  <a:pt x="474" y="596"/>
                </a:cubicBezTo>
                <a:cubicBezTo>
                  <a:pt x="474" y="596"/>
                  <a:pt x="475" y="596"/>
                  <a:pt x="475" y="596"/>
                </a:cubicBezTo>
                <a:close/>
                <a:moveTo>
                  <a:pt x="475" y="620"/>
                </a:moveTo>
                <a:cubicBezTo>
                  <a:pt x="475" y="626"/>
                  <a:pt x="475" y="626"/>
                  <a:pt x="475" y="626"/>
                </a:cubicBezTo>
                <a:cubicBezTo>
                  <a:pt x="474" y="627"/>
                  <a:pt x="472" y="627"/>
                  <a:pt x="471" y="628"/>
                </a:cubicBezTo>
                <a:cubicBezTo>
                  <a:pt x="471" y="621"/>
                  <a:pt x="471" y="621"/>
                  <a:pt x="471" y="621"/>
                </a:cubicBezTo>
                <a:cubicBezTo>
                  <a:pt x="472" y="621"/>
                  <a:pt x="474" y="620"/>
                  <a:pt x="475" y="620"/>
                </a:cubicBezTo>
                <a:close/>
                <a:moveTo>
                  <a:pt x="475" y="740"/>
                </a:moveTo>
                <a:cubicBezTo>
                  <a:pt x="475" y="749"/>
                  <a:pt x="475" y="749"/>
                  <a:pt x="475" y="749"/>
                </a:cubicBezTo>
                <a:cubicBezTo>
                  <a:pt x="474" y="749"/>
                  <a:pt x="473" y="749"/>
                  <a:pt x="471" y="749"/>
                </a:cubicBezTo>
                <a:cubicBezTo>
                  <a:pt x="471" y="741"/>
                  <a:pt x="471" y="741"/>
                  <a:pt x="471" y="741"/>
                </a:cubicBezTo>
                <a:cubicBezTo>
                  <a:pt x="472" y="741"/>
                  <a:pt x="474" y="741"/>
                  <a:pt x="475" y="740"/>
                </a:cubicBezTo>
                <a:close/>
                <a:moveTo>
                  <a:pt x="468" y="7"/>
                </a:moveTo>
                <a:cubicBezTo>
                  <a:pt x="469" y="7"/>
                  <a:pt x="470" y="7"/>
                  <a:pt x="471" y="7"/>
                </a:cubicBezTo>
                <a:cubicBezTo>
                  <a:pt x="471" y="16"/>
                  <a:pt x="471" y="16"/>
                  <a:pt x="471" y="16"/>
                </a:cubicBezTo>
                <a:cubicBezTo>
                  <a:pt x="470" y="16"/>
                  <a:pt x="469" y="16"/>
                  <a:pt x="468" y="15"/>
                </a:cubicBezTo>
                <a:cubicBezTo>
                  <a:pt x="468" y="7"/>
                  <a:pt x="468" y="7"/>
                  <a:pt x="468" y="7"/>
                </a:cubicBezTo>
                <a:close/>
                <a:moveTo>
                  <a:pt x="471" y="787"/>
                </a:moveTo>
                <a:cubicBezTo>
                  <a:pt x="470" y="787"/>
                  <a:pt x="469" y="787"/>
                  <a:pt x="468" y="787"/>
                </a:cubicBezTo>
                <a:cubicBezTo>
                  <a:pt x="468" y="780"/>
                  <a:pt x="468" y="780"/>
                  <a:pt x="468" y="780"/>
                </a:cubicBezTo>
                <a:cubicBezTo>
                  <a:pt x="469" y="779"/>
                  <a:pt x="470" y="779"/>
                  <a:pt x="471" y="779"/>
                </a:cubicBezTo>
                <a:cubicBezTo>
                  <a:pt x="471" y="787"/>
                  <a:pt x="471" y="787"/>
                  <a:pt x="471" y="787"/>
                </a:cubicBezTo>
                <a:close/>
                <a:moveTo>
                  <a:pt x="471" y="46"/>
                </a:moveTo>
                <a:cubicBezTo>
                  <a:pt x="471" y="54"/>
                  <a:pt x="471" y="54"/>
                  <a:pt x="471" y="54"/>
                </a:cubicBezTo>
                <a:cubicBezTo>
                  <a:pt x="470" y="53"/>
                  <a:pt x="469" y="53"/>
                  <a:pt x="468" y="52"/>
                </a:cubicBezTo>
                <a:cubicBezTo>
                  <a:pt x="468" y="43"/>
                  <a:pt x="468" y="43"/>
                  <a:pt x="468" y="43"/>
                </a:cubicBezTo>
                <a:cubicBezTo>
                  <a:pt x="469" y="45"/>
                  <a:pt x="469" y="45"/>
                  <a:pt x="469" y="45"/>
                </a:cubicBezTo>
                <a:cubicBezTo>
                  <a:pt x="471" y="46"/>
                  <a:pt x="471" y="46"/>
                  <a:pt x="471" y="46"/>
                </a:cubicBezTo>
                <a:close/>
                <a:moveTo>
                  <a:pt x="471" y="78"/>
                </a:moveTo>
                <a:cubicBezTo>
                  <a:pt x="471" y="105"/>
                  <a:pt x="471" y="105"/>
                  <a:pt x="471" y="105"/>
                </a:cubicBezTo>
                <a:cubicBezTo>
                  <a:pt x="469" y="109"/>
                  <a:pt x="468" y="113"/>
                  <a:pt x="469" y="118"/>
                </a:cubicBezTo>
                <a:cubicBezTo>
                  <a:pt x="471" y="118"/>
                  <a:pt x="471" y="118"/>
                  <a:pt x="471" y="118"/>
                </a:cubicBezTo>
                <a:cubicBezTo>
                  <a:pt x="471" y="133"/>
                  <a:pt x="471" y="133"/>
                  <a:pt x="471" y="133"/>
                </a:cubicBezTo>
                <a:cubicBezTo>
                  <a:pt x="470" y="132"/>
                  <a:pt x="469" y="132"/>
                  <a:pt x="468" y="131"/>
                </a:cubicBezTo>
                <a:cubicBezTo>
                  <a:pt x="468" y="77"/>
                  <a:pt x="468" y="77"/>
                  <a:pt x="468" y="77"/>
                </a:cubicBezTo>
                <a:cubicBezTo>
                  <a:pt x="469" y="78"/>
                  <a:pt x="470" y="78"/>
                  <a:pt x="471" y="78"/>
                </a:cubicBezTo>
                <a:close/>
                <a:moveTo>
                  <a:pt x="471" y="136"/>
                </a:moveTo>
                <a:cubicBezTo>
                  <a:pt x="471" y="147"/>
                  <a:pt x="471" y="147"/>
                  <a:pt x="471" y="147"/>
                </a:cubicBezTo>
                <a:cubicBezTo>
                  <a:pt x="470" y="146"/>
                  <a:pt x="469" y="146"/>
                  <a:pt x="468" y="146"/>
                </a:cubicBezTo>
                <a:cubicBezTo>
                  <a:pt x="468" y="134"/>
                  <a:pt x="468" y="134"/>
                  <a:pt x="468" y="134"/>
                </a:cubicBezTo>
                <a:cubicBezTo>
                  <a:pt x="469" y="135"/>
                  <a:pt x="470" y="135"/>
                  <a:pt x="471" y="136"/>
                </a:cubicBezTo>
                <a:close/>
                <a:moveTo>
                  <a:pt x="471" y="177"/>
                </a:moveTo>
                <a:cubicBezTo>
                  <a:pt x="471" y="205"/>
                  <a:pt x="471" y="205"/>
                  <a:pt x="471" y="205"/>
                </a:cubicBezTo>
                <a:cubicBezTo>
                  <a:pt x="470" y="205"/>
                  <a:pt x="469" y="204"/>
                  <a:pt x="468" y="204"/>
                </a:cubicBezTo>
                <a:cubicBezTo>
                  <a:pt x="468" y="199"/>
                  <a:pt x="468" y="199"/>
                  <a:pt x="468" y="199"/>
                </a:cubicBezTo>
                <a:cubicBezTo>
                  <a:pt x="469" y="199"/>
                  <a:pt x="469" y="199"/>
                  <a:pt x="469" y="199"/>
                </a:cubicBezTo>
                <a:cubicBezTo>
                  <a:pt x="468" y="198"/>
                  <a:pt x="468" y="196"/>
                  <a:pt x="468" y="195"/>
                </a:cubicBezTo>
                <a:cubicBezTo>
                  <a:pt x="468" y="176"/>
                  <a:pt x="468" y="176"/>
                  <a:pt x="468" y="176"/>
                </a:cubicBezTo>
                <a:cubicBezTo>
                  <a:pt x="469" y="176"/>
                  <a:pt x="470" y="177"/>
                  <a:pt x="471" y="177"/>
                </a:cubicBezTo>
                <a:close/>
                <a:moveTo>
                  <a:pt x="471" y="229"/>
                </a:moveTo>
                <a:cubicBezTo>
                  <a:pt x="471" y="238"/>
                  <a:pt x="471" y="238"/>
                  <a:pt x="471" y="238"/>
                </a:cubicBezTo>
                <a:cubicBezTo>
                  <a:pt x="470" y="238"/>
                  <a:pt x="469" y="238"/>
                  <a:pt x="468" y="237"/>
                </a:cubicBezTo>
                <a:cubicBezTo>
                  <a:pt x="468" y="218"/>
                  <a:pt x="468" y="218"/>
                  <a:pt x="468" y="218"/>
                </a:cubicBezTo>
                <a:cubicBezTo>
                  <a:pt x="469" y="217"/>
                  <a:pt x="469" y="217"/>
                  <a:pt x="470" y="217"/>
                </a:cubicBezTo>
                <a:cubicBezTo>
                  <a:pt x="470" y="222"/>
                  <a:pt x="469" y="225"/>
                  <a:pt x="471" y="229"/>
                </a:cubicBezTo>
                <a:close/>
                <a:moveTo>
                  <a:pt x="471" y="249"/>
                </a:moveTo>
                <a:cubicBezTo>
                  <a:pt x="471" y="259"/>
                  <a:pt x="471" y="259"/>
                  <a:pt x="471" y="259"/>
                </a:cubicBezTo>
                <a:cubicBezTo>
                  <a:pt x="470" y="259"/>
                  <a:pt x="469" y="258"/>
                  <a:pt x="468" y="258"/>
                </a:cubicBezTo>
                <a:cubicBezTo>
                  <a:pt x="468" y="248"/>
                  <a:pt x="468" y="248"/>
                  <a:pt x="468" y="248"/>
                </a:cubicBezTo>
                <a:cubicBezTo>
                  <a:pt x="469" y="248"/>
                  <a:pt x="469" y="249"/>
                  <a:pt x="470" y="249"/>
                </a:cubicBezTo>
                <a:cubicBezTo>
                  <a:pt x="471" y="249"/>
                  <a:pt x="471" y="249"/>
                  <a:pt x="471" y="249"/>
                </a:cubicBezTo>
                <a:close/>
                <a:moveTo>
                  <a:pt x="471" y="267"/>
                </a:moveTo>
                <a:cubicBezTo>
                  <a:pt x="471" y="280"/>
                  <a:pt x="471" y="280"/>
                  <a:pt x="471" y="280"/>
                </a:cubicBezTo>
                <a:cubicBezTo>
                  <a:pt x="471" y="278"/>
                  <a:pt x="470" y="275"/>
                  <a:pt x="470" y="273"/>
                </a:cubicBezTo>
                <a:cubicBezTo>
                  <a:pt x="469" y="273"/>
                  <a:pt x="469" y="273"/>
                  <a:pt x="468" y="273"/>
                </a:cubicBezTo>
                <a:cubicBezTo>
                  <a:pt x="468" y="266"/>
                  <a:pt x="468" y="266"/>
                  <a:pt x="468" y="266"/>
                </a:cubicBezTo>
                <a:cubicBezTo>
                  <a:pt x="469" y="266"/>
                  <a:pt x="470" y="266"/>
                  <a:pt x="471" y="267"/>
                </a:cubicBezTo>
                <a:close/>
                <a:moveTo>
                  <a:pt x="471" y="280"/>
                </a:moveTo>
                <a:cubicBezTo>
                  <a:pt x="471" y="291"/>
                  <a:pt x="471" y="291"/>
                  <a:pt x="471" y="291"/>
                </a:cubicBezTo>
                <a:cubicBezTo>
                  <a:pt x="470" y="291"/>
                  <a:pt x="469" y="292"/>
                  <a:pt x="468" y="293"/>
                </a:cubicBezTo>
                <a:cubicBezTo>
                  <a:pt x="468" y="283"/>
                  <a:pt x="468" y="283"/>
                  <a:pt x="468" y="283"/>
                </a:cubicBezTo>
                <a:cubicBezTo>
                  <a:pt x="468" y="282"/>
                  <a:pt x="469" y="281"/>
                  <a:pt x="469" y="280"/>
                </a:cubicBezTo>
                <a:cubicBezTo>
                  <a:pt x="471" y="280"/>
                  <a:pt x="471" y="280"/>
                  <a:pt x="471" y="280"/>
                </a:cubicBezTo>
                <a:close/>
                <a:moveTo>
                  <a:pt x="471" y="310"/>
                </a:moveTo>
                <a:cubicBezTo>
                  <a:pt x="471" y="319"/>
                  <a:pt x="471" y="319"/>
                  <a:pt x="471" y="319"/>
                </a:cubicBezTo>
                <a:cubicBezTo>
                  <a:pt x="470" y="319"/>
                  <a:pt x="469" y="318"/>
                  <a:pt x="468" y="318"/>
                </a:cubicBezTo>
                <a:cubicBezTo>
                  <a:pt x="468" y="313"/>
                  <a:pt x="468" y="313"/>
                  <a:pt x="468" y="313"/>
                </a:cubicBezTo>
                <a:cubicBezTo>
                  <a:pt x="469" y="312"/>
                  <a:pt x="470" y="311"/>
                  <a:pt x="471" y="310"/>
                </a:cubicBezTo>
                <a:close/>
                <a:moveTo>
                  <a:pt x="471" y="323"/>
                </a:moveTo>
                <a:cubicBezTo>
                  <a:pt x="471" y="337"/>
                  <a:pt x="471" y="337"/>
                  <a:pt x="471" y="337"/>
                </a:cubicBezTo>
                <a:cubicBezTo>
                  <a:pt x="471" y="339"/>
                  <a:pt x="470" y="342"/>
                  <a:pt x="471" y="344"/>
                </a:cubicBezTo>
                <a:cubicBezTo>
                  <a:pt x="471" y="351"/>
                  <a:pt x="471" y="351"/>
                  <a:pt x="471" y="351"/>
                </a:cubicBezTo>
                <a:cubicBezTo>
                  <a:pt x="470" y="350"/>
                  <a:pt x="469" y="349"/>
                  <a:pt x="468" y="347"/>
                </a:cubicBezTo>
                <a:cubicBezTo>
                  <a:pt x="468" y="332"/>
                  <a:pt x="468" y="332"/>
                  <a:pt x="468" y="332"/>
                </a:cubicBezTo>
                <a:cubicBezTo>
                  <a:pt x="468" y="330"/>
                  <a:pt x="468" y="329"/>
                  <a:pt x="468" y="327"/>
                </a:cubicBezTo>
                <a:cubicBezTo>
                  <a:pt x="468" y="319"/>
                  <a:pt x="468" y="319"/>
                  <a:pt x="468" y="319"/>
                </a:cubicBezTo>
                <a:cubicBezTo>
                  <a:pt x="468" y="320"/>
                  <a:pt x="469" y="321"/>
                  <a:pt x="471" y="323"/>
                </a:cubicBezTo>
                <a:close/>
                <a:moveTo>
                  <a:pt x="471" y="453"/>
                </a:moveTo>
                <a:cubicBezTo>
                  <a:pt x="471" y="463"/>
                  <a:pt x="471" y="463"/>
                  <a:pt x="471" y="463"/>
                </a:cubicBezTo>
                <a:cubicBezTo>
                  <a:pt x="470" y="463"/>
                  <a:pt x="469" y="464"/>
                  <a:pt x="468" y="464"/>
                </a:cubicBezTo>
                <a:cubicBezTo>
                  <a:pt x="468" y="457"/>
                  <a:pt x="468" y="457"/>
                  <a:pt x="468" y="457"/>
                </a:cubicBezTo>
                <a:cubicBezTo>
                  <a:pt x="469" y="456"/>
                  <a:pt x="470" y="454"/>
                  <a:pt x="471" y="453"/>
                </a:cubicBezTo>
                <a:close/>
                <a:moveTo>
                  <a:pt x="471" y="470"/>
                </a:moveTo>
                <a:cubicBezTo>
                  <a:pt x="471" y="474"/>
                  <a:pt x="471" y="474"/>
                  <a:pt x="471" y="474"/>
                </a:cubicBezTo>
                <a:cubicBezTo>
                  <a:pt x="470" y="473"/>
                  <a:pt x="469" y="473"/>
                  <a:pt x="468" y="473"/>
                </a:cubicBezTo>
                <a:cubicBezTo>
                  <a:pt x="468" y="468"/>
                  <a:pt x="468" y="468"/>
                  <a:pt x="468" y="468"/>
                </a:cubicBezTo>
                <a:cubicBezTo>
                  <a:pt x="471" y="470"/>
                  <a:pt x="471" y="470"/>
                  <a:pt x="471" y="470"/>
                </a:cubicBezTo>
                <a:close/>
                <a:moveTo>
                  <a:pt x="471" y="476"/>
                </a:moveTo>
                <a:cubicBezTo>
                  <a:pt x="471" y="480"/>
                  <a:pt x="471" y="480"/>
                  <a:pt x="471" y="480"/>
                </a:cubicBezTo>
                <a:cubicBezTo>
                  <a:pt x="468" y="482"/>
                  <a:pt x="467" y="485"/>
                  <a:pt x="471" y="490"/>
                </a:cubicBezTo>
                <a:cubicBezTo>
                  <a:pt x="471" y="494"/>
                  <a:pt x="471" y="494"/>
                  <a:pt x="471" y="494"/>
                </a:cubicBezTo>
                <a:cubicBezTo>
                  <a:pt x="468" y="491"/>
                  <a:pt x="468" y="491"/>
                  <a:pt x="468" y="491"/>
                </a:cubicBezTo>
                <a:cubicBezTo>
                  <a:pt x="468" y="478"/>
                  <a:pt x="468" y="478"/>
                  <a:pt x="468" y="478"/>
                </a:cubicBezTo>
                <a:cubicBezTo>
                  <a:pt x="469" y="477"/>
                  <a:pt x="470" y="477"/>
                  <a:pt x="471" y="476"/>
                </a:cubicBezTo>
                <a:close/>
                <a:moveTo>
                  <a:pt x="471" y="507"/>
                </a:moveTo>
                <a:cubicBezTo>
                  <a:pt x="471" y="520"/>
                  <a:pt x="471" y="520"/>
                  <a:pt x="471" y="520"/>
                </a:cubicBezTo>
                <a:cubicBezTo>
                  <a:pt x="468" y="517"/>
                  <a:pt x="468" y="512"/>
                  <a:pt x="468" y="507"/>
                </a:cubicBezTo>
                <a:cubicBezTo>
                  <a:pt x="471" y="507"/>
                  <a:pt x="471" y="507"/>
                  <a:pt x="471" y="507"/>
                </a:cubicBezTo>
                <a:close/>
                <a:moveTo>
                  <a:pt x="471" y="526"/>
                </a:moveTo>
                <a:cubicBezTo>
                  <a:pt x="471" y="535"/>
                  <a:pt x="471" y="535"/>
                  <a:pt x="471" y="535"/>
                </a:cubicBezTo>
                <a:cubicBezTo>
                  <a:pt x="470" y="536"/>
                  <a:pt x="469" y="536"/>
                  <a:pt x="468" y="536"/>
                </a:cubicBezTo>
                <a:cubicBezTo>
                  <a:pt x="468" y="527"/>
                  <a:pt x="468" y="527"/>
                  <a:pt x="468" y="527"/>
                </a:cubicBezTo>
                <a:cubicBezTo>
                  <a:pt x="469" y="527"/>
                  <a:pt x="470" y="526"/>
                  <a:pt x="471" y="526"/>
                </a:cubicBezTo>
                <a:close/>
                <a:moveTo>
                  <a:pt x="471" y="540"/>
                </a:moveTo>
                <a:cubicBezTo>
                  <a:pt x="471" y="547"/>
                  <a:pt x="471" y="547"/>
                  <a:pt x="471" y="547"/>
                </a:cubicBezTo>
                <a:cubicBezTo>
                  <a:pt x="470" y="548"/>
                  <a:pt x="470" y="548"/>
                  <a:pt x="470" y="548"/>
                </a:cubicBezTo>
                <a:cubicBezTo>
                  <a:pt x="470" y="548"/>
                  <a:pt x="470" y="549"/>
                  <a:pt x="470" y="550"/>
                </a:cubicBezTo>
                <a:cubicBezTo>
                  <a:pt x="469" y="550"/>
                  <a:pt x="469" y="550"/>
                  <a:pt x="468" y="551"/>
                </a:cubicBezTo>
                <a:cubicBezTo>
                  <a:pt x="468" y="542"/>
                  <a:pt x="468" y="542"/>
                  <a:pt x="468" y="542"/>
                </a:cubicBezTo>
                <a:cubicBezTo>
                  <a:pt x="471" y="540"/>
                  <a:pt x="471" y="540"/>
                  <a:pt x="471" y="540"/>
                </a:cubicBezTo>
                <a:close/>
                <a:moveTo>
                  <a:pt x="471" y="554"/>
                </a:moveTo>
                <a:cubicBezTo>
                  <a:pt x="471" y="565"/>
                  <a:pt x="471" y="565"/>
                  <a:pt x="471" y="565"/>
                </a:cubicBezTo>
                <a:cubicBezTo>
                  <a:pt x="470" y="565"/>
                  <a:pt x="469" y="565"/>
                  <a:pt x="468" y="566"/>
                </a:cubicBezTo>
                <a:cubicBezTo>
                  <a:pt x="468" y="556"/>
                  <a:pt x="468" y="556"/>
                  <a:pt x="468" y="556"/>
                </a:cubicBezTo>
                <a:cubicBezTo>
                  <a:pt x="469" y="555"/>
                  <a:pt x="470" y="555"/>
                  <a:pt x="471" y="554"/>
                </a:cubicBezTo>
                <a:close/>
                <a:moveTo>
                  <a:pt x="471" y="571"/>
                </a:moveTo>
                <a:cubicBezTo>
                  <a:pt x="471" y="584"/>
                  <a:pt x="471" y="584"/>
                  <a:pt x="471" y="584"/>
                </a:cubicBezTo>
                <a:cubicBezTo>
                  <a:pt x="468" y="585"/>
                  <a:pt x="468" y="585"/>
                  <a:pt x="468" y="585"/>
                </a:cubicBezTo>
                <a:cubicBezTo>
                  <a:pt x="468" y="573"/>
                  <a:pt x="468" y="573"/>
                  <a:pt x="468" y="573"/>
                </a:cubicBezTo>
                <a:cubicBezTo>
                  <a:pt x="469" y="572"/>
                  <a:pt x="470" y="572"/>
                  <a:pt x="471" y="571"/>
                </a:cubicBezTo>
                <a:close/>
                <a:moveTo>
                  <a:pt x="471" y="598"/>
                </a:moveTo>
                <a:cubicBezTo>
                  <a:pt x="471" y="609"/>
                  <a:pt x="471" y="609"/>
                  <a:pt x="471" y="609"/>
                </a:cubicBezTo>
                <a:cubicBezTo>
                  <a:pt x="470" y="609"/>
                  <a:pt x="469" y="609"/>
                  <a:pt x="468" y="608"/>
                </a:cubicBezTo>
                <a:cubicBezTo>
                  <a:pt x="468" y="599"/>
                  <a:pt x="468" y="599"/>
                  <a:pt x="468" y="599"/>
                </a:cubicBezTo>
                <a:cubicBezTo>
                  <a:pt x="469" y="599"/>
                  <a:pt x="470" y="598"/>
                  <a:pt x="471" y="598"/>
                </a:cubicBezTo>
                <a:close/>
                <a:moveTo>
                  <a:pt x="471" y="621"/>
                </a:moveTo>
                <a:cubicBezTo>
                  <a:pt x="471" y="628"/>
                  <a:pt x="471" y="628"/>
                  <a:pt x="471" y="628"/>
                </a:cubicBezTo>
                <a:cubicBezTo>
                  <a:pt x="470" y="628"/>
                  <a:pt x="469" y="628"/>
                  <a:pt x="468" y="628"/>
                </a:cubicBezTo>
                <a:cubicBezTo>
                  <a:pt x="468" y="622"/>
                  <a:pt x="468" y="622"/>
                  <a:pt x="468" y="622"/>
                </a:cubicBezTo>
                <a:cubicBezTo>
                  <a:pt x="469" y="621"/>
                  <a:pt x="470" y="621"/>
                  <a:pt x="471" y="621"/>
                </a:cubicBezTo>
                <a:close/>
                <a:moveTo>
                  <a:pt x="471" y="741"/>
                </a:moveTo>
                <a:cubicBezTo>
                  <a:pt x="471" y="749"/>
                  <a:pt x="471" y="749"/>
                  <a:pt x="471" y="749"/>
                </a:cubicBezTo>
                <a:cubicBezTo>
                  <a:pt x="470" y="749"/>
                  <a:pt x="469" y="749"/>
                  <a:pt x="468" y="750"/>
                </a:cubicBezTo>
                <a:cubicBezTo>
                  <a:pt x="468" y="742"/>
                  <a:pt x="468" y="742"/>
                  <a:pt x="468" y="742"/>
                </a:cubicBezTo>
                <a:cubicBezTo>
                  <a:pt x="469" y="742"/>
                  <a:pt x="470" y="742"/>
                  <a:pt x="471" y="741"/>
                </a:cubicBezTo>
                <a:close/>
                <a:moveTo>
                  <a:pt x="471" y="764"/>
                </a:moveTo>
                <a:cubicBezTo>
                  <a:pt x="471" y="776"/>
                  <a:pt x="471" y="776"/>
                  <a:pt x="471" y="776"/>
                </a:cubicBezTo>
                <a:cubicBezTo>
                  <a:pt x="468" y="772"/>
                  <a:pt x="468" y="772"/>
                  <a:pt x="468" y="772"/>
                </a:cubicBezTo>
                <a:cubicBezTo>
                  <a:pt x="468" y="760"/>
                  <a:pt x="468" y="760"/>
                  <a:pt x="468" y="760"/>
                </a:cubicBezTo>
                <a:cubicBezTo>
                  <a:pt x="469" y="762"/>
                  <a:pt x="470" y="763"/>
                  <a:pt x="471" y="764"/>
                </a:cubicBezTo>
                <a:close/>
                <a:moveTo>
                  <a:pt x="467" y="6"/>
                </a:moveTo>
                <a:cubicBezTo>
                  <a:pt x="468" y="7"/>
                  <a:pt x="468" y="7"/>
                  <a:pt x="468" y="7"/>
                </a:cubicBezTo>
                <a:cubicBezTo>
                  <a:pt x="468" y="15"/>
                  <a:pt x="468" y="15"/>
                  <a:pt x="468" y="15"/>
                </a:cubicBezTo>
                <a:cubicBezTo>
                  <a:pt x="467" y="15"/>
                  <a:pt x="467" y="15"/>
                  <a:pt x="467" y="15"/>
                </a:cubicBezTo>
                <a:cubicBezTo>
                  <a:pt x="467" y="6"/>
                  <a:pt x="467" y="6"/>
                  <a:pt x="467" y="6"/>
                </a:cubicBezTo>
                <a:close/>
                <a:moveTo>
                  <a:pt x="468" y="787"/>
                </a:moveTo>
                <a:cubicBezTo>
                  <a:pt x="467" y="787"/>
                  <a:pt x="467" y="787"/>
                  <a:pt x="467" y="787"/>
                </a:cubicBezTo>
                <a:cubicBezTo>
                  <a:pt x="467" y="780"/>
                  <a:pt x="467" y="780"/>
                  <a:pt x="467" y="780"/>
                </a:cubicBezTo>
                <a:cubicBezTo>
                  <a:pt x="468" y="780"/>
                  <a:pt x="468" y="780"/>
                  <a:pt x="468" y="780"/>
                </a:cubicBezTo>
                <a:cubicBezTo>
                  <a:pt x="468" y="787"/>
                  <a:pt x="468" y="787"/>
                  <a:pt x="468" y="787"/>
                </a:cubicBezTo>
                <a:close/>
                <a:moveTo>
                  <a:pt x="468" y="43"/>
                </a:moveTo>
                <a:cubicBezTo>
                  <a:pt x="468" y="52"/>
                  <a:pt x="468" y="52"/>
                  <a:pt x="468" y="52"/>
                </a:cubicBezTo>
                <a:cubicBezTo>
                  <a:pt x="467" y="52"/>
                  <a:pt x="467" y="52"/>
                  <a:pt x="467" y="52"/>
                </a:cubicBezTo>
                <a:cubicBezTo>
                  <a:pt x="467" y="41"/>
                  <a:pt x="467" y="41"/>
                  <a:pt x="467" y="41"/>
                </a:cubicBezTo>
                <a:cubicBezTo>
                  <a:pt x="468" y="43"/>
                  <a:pt x="468" y="43"/>
                  <a:pt x="468" y="43"/>
                </a:cubicBezTo>
                <a:close/>
                <a:moveTo>
                  <a:pt x="468" y="77"/>
                </a:moveTo>
                <a:cubicBezTo>
                  <a:pt x="468" y="131"/>
                  <a:pt x="468" y="131"/>
                  <a:pt x="468" y="131"/>
                </a:cubicBezTo>
                <a:cubicBezTo>
                  <a:pt x="467" y="131"/>
                  <a:pt x="467" y="131"/>
                  <a:pt x="467" y="131"/>
                </a:cubicBezTo>
                <a:cubicBezTo>
                  <a:pt x="467" y="77"/>
                  <a:pt x="467" y="77"/>
                  <a:pt x="467" y="77"/>
                </a:cubicBezTo>
                <a:cubicBezTo>
                  <a:pt x="468" y="77"/>
                  <a:pt x="468" y="77"/>
                  <a:pt x="468" y="77"/>
                </a:cubicBezTo>
                <a:close/>
                <a:moveTo>
                  <a:pt x="468" y="134"/>
                </a:moveTo>
                <a:cubicBezTo>
                  <a:pt x="468" y="146"/>
                  <a:pt x="468" y="146"/>
                  <a:pt x="468" y="146"/>
                </a:cubicBezTo>
                <a:cubicBezTo>
                  <a:pt x="467" y="146"/>
                  <a:pt x="467" y="145"/>
                  <a:pt x="467" y="145"/>
                </a:cubicBezTo>
                <a:cubicBezTo>
                  <a:pt x="467" y="133"/>
                  <a:pt x="467" y="133"/>
                  <a:pt x="467" y="133"/>
                </a:cubicBezTo>
                <a:cubicBezTo>
                  <a:pt x="467" y="134"/>
                  <a:pt x="467" y="134"/>
                  <a:pt x="468" y="134"/>
                </a:cubicBezTo>
                <a:close/>
                <a:moveTo>
                  <a:pt x="468" y="176"/>
                </a:moveTo>
                <a:cubicBezTo>
                  <a:pt x="468" y="195"/>
                  <a:pt x="468" y="195"/>
                  <a:pt x="468" y="195"/>
                </a:cubicBezTo>
                <a:cubicBezTo>
                  <a:pt x="467" y="193"/>
                  <a:pt x="467" y="191"/>
                  <a:pt x="467" y="190"/>
                </a:cubicBezTo>
                <a:cubicBezTo>
                  <a:pt x="467" y="176"/>
                  <a:pt x="467" y="176"/>
                  <a:pt x="467" y="176"/>
                </a:cubicBezTo>
                <a:cubicBezTo>
                  <a:pt x="468" y="176"/>
                  <a:pt x="468" y="176"/>
                  <a:pt x="468" y="176"/>
                </a:cubicBezTo>
                <a:close/>
                <a:moveTo>
                  <a:pt x="468" y="199"/>
                </a:moveTo>
                <a:cubicBezTo>
                  <a:pt x="468" y="204"/>
                  <a:pt x="468" y="204"/>
                  <a:pt x="468" y="204"/>
                </a:cubicBezTo>
                <a:cubicBezTo>
                  <a:pt x="467" y="203"/>
                  <a:pt x="467" y="203"/>
                  <a:pt x="467" y="203"/>
                </a:cubicBezTo>
                <a:cubicBezTo>
                  <a:pt x="467" y="199"/>
                  <a:pt x="467" y="199"/>
                  <a:pt x="467" y="199"/>
                </a:cubicBezTo>
                <a:cubicBezTo>
                  <a:pt x="468" y="199"/>
                  <a:pt x="468" y="199"/>
                  <a:pt x="468" y="199"/>
                </a:cubicBezTo>
                <a:close/>
                <a:moveTo>
                  <a:pt x="468" y="218"/>
                </a:moveTo>
                <a:cubicBezTo>
                  <a:pt x="468" y="237"/>
                  <a:pt x="468" y="237"/>
                  <a:pt x="468" y="237"/>
                </a:cubicBezTo>
                <a:cubicBezTo>
                  <a:pt x="467" y="237"/>
                  <a:pt x="467" y="237"/>
                  <a:pt x="467" y="237"/>
                </a:cubicBezTo>
                <a:cubicBezTo>
                  <a:pt x="467" y="218"/>
                  <a:pt x="467" y="218"/>
                  <a:pt x="467" y="218"/>
                </a:cubicBezTo>
                <a:cubicBezTo>
                  <a:pt x="468" y="218"/>
                  <a:pt x="468" y="218"/>
                  <a:pt x="468" y="218"/>
                </a:cubicBezTo>
                <a:close/>
                <a:moveTo>
                  <a:pt x="468" y="248"/>
                </a:moveTo>
                <a:cubicBezTo>
                  <a:pt x="468" y="258"/>
                  <a:pt x="468" y="258"/>
                  <a:pt x="468" y="258"/>
                </a:cubicBezTo>
                <a:cubicBezTo>
                  <a:pt x="467" y="258"/>
                  <a:pt x="467" y="258"/>
                  <a:pt x="467" y="258"/>
                </a:cubicBezTo>
                <a:cubicBezTo>
                  <a:pt x="467" y="247"/>
                  <a:pt x="467" y="247"/>
                  <a:pt x="467" y="247"/>
                </a:cubicBezTo>
                <a:cubicBezTo>
                  <a:pt x="467" y="248"/>
                  <a:pt x="467" y="248"/>
                  <a:pt x="468" y="248"/>
                </a:cubicBezTo>
                <a:close/>
                <a:moveTo>
                  <a:pt x="468" y="266"/>
                </a:moveTo>
                <a:cubicBezTo>
                  <a:pt x="468" y="273"/>
                  <a:pt x="468" y="273"/>
                  <a:pt x="468" y="273"/>
                </a:cubicBezTo>
                <a:cubicBezTo>
                  <a:pt x="467" y="273"/>
                  <a:pt x="467" y="273"/>
                  <a:pt x="467" y="273"/>
                </a:cubicBezTo>
                <a:cubicBezTo>
                  <a:pt x="467" y="265"/>
                  <a:pt x="467" y="265"/>
                  <a:pt x="467" y="265"/>
                </a:cubicBezTo>
                <a:cubicBezTo>
                  <a:pt x="468" y="266"/>
                  <a:pt x="468" y="266"/>
                  <a:pt x="468" y="266"/>
                </a:cubicBezTo>
                <a:close/>
                <a:moveTo>
                  <a:pt x="468" y="283"/>
                </a:moveTo>
                <a:cubicBezTo>
                  <a:pt x="468" y="293"/>
                  <a:pt x="468" y="293"/>
                  <a:pt x="468" y="293"/>
                </a:cubicBezTo>
                <a:cubicBezTo>
                  <a:pt x="467" y="293"/>
                  <a:pt x="467" y="293"/>
                  <a:pt x="467" y="293"/>
                </a:cubicBezTo>
                <a:cubicBezTo>
                  <a:pt x="467" y="283"/>
                  <a:pt x="467" y="283"/>
                  <a:pt x="467" y="283"/>
                </a:cubicBezTo>
                <a:cubicBezTo>
                  <a:pt x="467" y="283"/>
                  <a:pt x="467" y="283"/>
                  <a:pt x="468" y="283"/>
                </a:cubicBezTo>
                <a:close/>
                <a:moveTo>
                  <a:pt x="468" y="313"/>
                </a:moveTo>
                <a:cubicBezTo>
                  <a:pt x="468" y="318"/>
                  <a:pt x="468" y="318"/>
                  <a:pt x="468" y="318"/>
                </a:cubicBezTo>
                <a:cubicBezTo>
                  <a:pt x="467" y="318"/>
                  <a:pt x="467" y="318"/>
                  <a:pt x="467" y="318"/>
                </a:cubicBezTo>
                <a:cubicBezTo>
                  <a:pt x="468" y="318"/>
                  <a:pt x="468" y="319"/>
                  <a:pt x="468" y="319"/>
                </a:cubicBezTo>
                <a:cubicBezTo>
                  <a:pt x="468" y="327"/>
                  <a:pt x="468" y="327"/>
                  <a:pt x="468" y="327"/>
                </a:cubicBezTo>
                <a:cubicBezTo>
                  <a:pt x="468" y="326"/>
                  <a:pt x="467" y="325"/>
                  <a:pt x="467" y="325"/>
                </a:cubicBezTo>
                <a:cubicBezTo>
                  <a:pt x="467" y="314"/>
                  <a:pt x="467" y="314"/>
                  <a:pt x="467" y="314"/>
                </a:cubicBezTo>
                <a:cubicBezTo>
                  <a:pt x="467" y="314"/>
                  <a:pt x="467" y="313"/>
                  <a:pt x="468" y="313"/>
                </a:cubicBezTo>
                <a:close/>
                <a:moveTo>
                  <a:pt x="468" y="332"/>
                </a:moveTo>
                <a:cubicBezTo>
                  <a:pt x="468" y="347"/>
                  <a:pt x="468" y="347"/>
                  <a:pt x="468" y="347"/>
                </a:cubicBezTo>
                <a:cubicBezTo>
                  <a:pt x="467" y="347"/>
                  <a:pt x="467" y="346"/>
                  <a:pt x="467" y="346"/>
                </a:cubicBezTo>
                <a:cubicBezTo>
                  <a:pt x="467" y="346"/>
                  <a:pt x="467" y="346"/>
                  <a:pt x="467" y="346"/>
                </a:cubicBezTo>
                <a:cubicBezTo>
                  <a:pt x="467" y="335"/>
                  <a:pt x="467" y="335"/>
                  <a:pt x="467" y="335"/>
                </a:cubicBezTo>
                <a:cubicBezTo>
                  <a:pt x="467" y="334"/>
                  <a:pt x="468" y="333"/>
                  <a:pt x="468" y="332"/>
                </a:cubicBezTo>
                <a:close/>
                <a:moveTo>
                  <a:pt x="468" y="457"/>
                </a:moveTo>
                <a:cubicBezTo>
                  <a:pt x="468" y="464"/>
                  <a:pt x="468" y="464"/>
                  <a:pt x="468" y="464"/>
                </a:cubicBezTo>
                <a:cubicBezTo>
                  <a:pt x="467" y="464"/>
                  <a:pt x="467" y="465"/>
                  <a:pt x="467" y="465"/>
                </a:cubicBezTo>
                <a:cubicBezTo>
                  <a:pt x="467" y="458"/>
                  <a:pt x="467" y="458"/>
                  <a:pt x="467" y="458"/>
                </a:cubicBezTo>
                <a:cubicBezTo>
                  <a:pt x="468" y="457"/>
                  <a:pt x="468" y="457"/>
                  <a:pt x="468" y="457"/>
                </a:cubicBezTo>
                <a:close/>
                <a:moveTo>
                  <a:pt x="468" y="468"/>
                </a:moveTo>
                <a:cubicBezTo>
                  <a:pt x="468" y="473"/>
                  <a:pt x="468" y="473"/>
                  <a:pt x="468" y="473"/>
                </a:cubicBezTo>
                <a:cubicBezTo>
                  <a:pt x="467" y="473"/>
                  <a:pt x="467" y="473"/>
                  <a:pt x="467" y="473"/>
                </a:cubicBezTo>
                <a:cubicBezTo>
                  <a:pt x="467" y="468"/>
                  <a:pt x="467" y="468"/>
                  <a:pt x="467" y="468"/>
                </a:cubicBezTo>
                <a:cubicBezTo>
                  <a:pt x="468" y="468"/>
                  <a:pt x="468" y="468"/>
                  <a:pt x="468" y="468"/>
                </a:cubicBezTo>
                <a:close/>
                <a:moveTo>
                  <a:pt x="468" y="478"/>
                </a:moveTo>
                <a:cubicBezTo>
                  <a:pt x="468" y="491"/>
                  <a:pt x="468" y="491"/>
                  <a:pt x="468" y="491"/>
                </a:cubicBezTo>
                <a:cubicBezTo>
                  <a:pt x="467" y="490"/>
                  <a:pt x="467" y="490"/>
                  <a:pt x="467" y="490"/>
                </a:cubicBezTo>
                <a:cubicBezTo>
                  <a:pt x="467" y="478"/>
                  <a:pt x="467" y="478"/>
                  <a:pt x="467" y="478"/>
                </a:cubicBezTo>
                <a:cubicBezTo>
                  <a:pt x="468" y="478"/>
                  <a:pt x="468" y="478"/>
                  <a:pt x="468" y="478"/>
                </a:cubicBezTo>
                <a:close/>
                <a:moveTo>
                  <a:pt x="468" y="527"/>
                </a:moveTo>
                <a:cubicBezTo>
                  <a:pt x="468" y="536"/>
                  <a:pt x="468" y="536"/>
                  <a:pt x="468" y="536"/>
                </a:cubicBezTo>
                <a:cubicBezTo>
                  <a:pt x="467" y="536"/>
                  <a:pt x="467" y="536"/>
                  <a:pt x="467" y="537"/>
                </a:cubicBezTo>
                <a:cubicBezTo>
                  <a:pt x="467" y="528"/>
                  <a:pt x="467" y="528"/>
                  <a:pt x="467" y="528"/>
                </a:cubicBezTo>
                <a:cubicBezTo>
                  <a:pt x="467" y="528"/>
                  <a:pt x="467" y="527"/>
                  <a:pt x="468" y="527"/>
                </a:cubicBezTo>
                <a:close/>
                <a:moveTo>
                  <a:pt x="468" y="542"/>
                </a:moveTo>
                <a:cubicBezTo>
                  <a:pt x="468" y="551"/>
                  <a:pt x="468" y="551"/>
                  <a:pt x="468" y="551"/>
                </a:cubicBezTo>
                <a:cubicBezTo>
                  <a:pt x="467" y="551"/>
                  <a:pt x="467" y="551"/>
                  <a:pt x="467" y="551"/>
                </a:cubicBezTo>
                <a:cubicBezTo>
                  <a:pt x="467" y="542"/>
                  <a:pt x="467" y="542"/>
                  <a:pt x="467" y="542"/>
                </a:cubicBezTo>
                <a:cubicBezTo>
                  <a:pt x="468" y="542"/>
                  <a:pt x="468" y="542"/>
                  <a:pt x="468" y="542"/>
                </a:cubicBezTo>
                <a:close/>
                <a:moveTo>
                  <a:pt x="468" y="556"/>
                </a:moveTo>
                <a:cubicBezTo>
                  <a:pt x="468" y="566"/>
                  <a:pt x="468" y="566"/>
                  <a:pt x="468" y="566"/>
                </a:cubicBezTo>
                <a:cubicBezTo>
                  <a:pt x="467" y="567"/>
                  <a:pt x="467" y="567"/>
                  <a:pt x="467" y="567"/>
                </a:cubicBezTo>
                <a:cubicBezTo>
                  <a:pt x="467" y="556"/>
                  <a:pt x="467" y="556"/>
                  <a:pt x="467" y="556"/>
                </a:cubicBezTo>
                <a:cubicBezTo>
                  <a:pt x="468" y="556"/>
                  <a:pt x="468" y="556"/>
                  <a:pt x="468" y="556"/>
                </a:cubicBezTo>
                <a:close/>
                <a:moveTo>
                  <a:pt x="468" y="573"/>
                </a:moveTo>
                <a:cubicBezTo>
                  <a:pt x="468" y="585"/>
                  <a:pt x="468" y="585"/>
                  <a:pt x="468" y="585"/>
                </a:cubicBezTo>
                <a:cubicBezTo>
                  <a:pt x="467" y="585"/>
                  <a:pt x="467" y="585"/>
                  <a:pt x="467" y="585"/>
                </a:cubicBezTo>
                <a:cubicBezTo>
                  <a:pt x="467" y="573"/>
                  <a:pt x="467" y="573"/>
                  <a:pt x="467" y="573"/>
                </a:cubicBezTo>
                <a:cubicBezTo>
                  <a:pt x="468" y="573"/>
                  <a:pt x="468" y="573"/>
                  <a:pt x="468" y="573"/>
                </a:cubicBezTo>
                <a:close/>
                <a:moveTo>
                  <a:pt x="468" y="599"/>
                </a:moveTo>
                <a:cubicBezTo>
                  <a:pt x="468" y="608"/>
                  <a:pt x="468" y="608"/>
                  <a:pt x="468" y="608"/>
                </a:cubicBezTo>
                <a:cubicBezTo>
                  <a:pt x="467" y="608"/>
                  <a:pt x="467" y="608"/>
                  <a:pt x="467" y="608"/>
                </a:cubicBezTo>
                <a:cubicBezTo>
                  <a:pt x="467" y="600"/>
                  <a:pt x="467" y="600"/>
                  <a:pt x="467" y="600"/>
                </a:cubicBezTo>
                <a:cubicBezTo>
                  <a:pt x="468" y="599"/>
                  <a:pt x="468" y="599"/>
                  <a:pt x="468" y="599"/>
                </a:cubicBezTo>
                <a:close/>
                <a:moveTo>
                  <a:pt x="468" y="622"/>
                </a:moveTo>
                <a:cubicBezTo>
                  <a:pt x="468" y="628"/>
                  <a:pt x="468" y="628"/>
                  <a:pt x="468" y="628"/>
                </a:cubicBezTo>
                <a:cubicBezTo>
                  <a:pt x="467" y="629"/>
                  <a:pt x="467" y="629"/>
                  <a:pt x="467" y="629"/>
                </a:cubicBezTo>
                <a:cubicBezTo>
                  <a:pt x="467" y="621"/>
                  <a:pt x="467" y="621"/>
                  <a:pt x="467" y="621"/>
                </a:cubicBezTo>
                <a:cubicBezTo>
                  <a:pt x="467" y="622"/>
                  <a:pt x="467" y="622"/>
                  <a:pt x="467" y="622"/>
                </a:cubicBezTo>
                <a:cubicBezTo>
                  <a:pt x="468" y="622"/>
                  <a:pt x="468" y="622"/>
                  <a:pt x="468" y="622"/>
                </a:cubicBezTo>
                <a:close/>
                <a:moveTo>
                  <a:pt x="468" y="742"/>
                </a:moveTo>
                <a:cubicBezTo>
                  <a:pt x="468" y="750"/>
                  <a:pt x="468" y="750"/>
                  <a:pt x="468" y="750"/>
                </a:cubicBezTo>
                <a:cubicBezTo>
                  <a:pt x="467" y="750"/>
                  <a:pt x="467" y="750"/>
                  <a:pt x="467" y="750"/>
                </a:cubicBezTo>
                <a:cubicBezTo>
                  <a:pt x="467" y="742"/>
                  <a:pt x="467" y="742"/>
                  <a:pt x="467" y="742"/>
                </a:cubicBezTo>
                <a:cubicBezTo>
                  <a:pt x="468" y="742"/>
                  <a:pt x="468" y="742"/>
                  <a:pt x="468" y="742"/>
                </a:cubicBezTo>
                <a:close/>
                <a:moveTo>
                  <a:pt x="468" y="760"/>
                </a:moveTo>
                <a:cubicBezTo>
                  <a:pt x="468" y="772"/>
                  <a:pt x="468" y="772"/>
                  <a:pt x="468" y="772"/>
                </a:cubicBezTo>
                <a:cubicBezTo>
                  <a:pt x="467" y="771"/>
                  <a:pt x="467" y="771"/>
                  <a:pt x="467" y="771"/>
                </a:cubicBezTo>
                <a:cubicBezTo>
                  <a:pt x="467" y="759"/>
                  <a:pt x="467" y="759"/>
                  <a:pt x="467" y="759"/>
                </a:cubicBezTo>
                <a:cubicBezTo>
                  <a:pt x="468" y="760"/>
                  <a:pt x="468" y="760"/>
                  <a:pt x="468" y="760"/>
                </a:cubicBezTo>
                <a:close/>
                <a:moveTo>
                  <a:pt x="467" y="379"/>
                </a:moveTo>
                <a:cubicBezTo>
                  <a:pt x="467" y="379"/>
                  <a:pt x="467" y="379"/>
                  <a:pt x="467" y="379"/>
                </a:cubicBezTo>
                <a:cubicBezTo>
                  <a:pt x="467" y="379"/>
                  <a:pt x="467" y="379"/>
                  <a:pt x="467" y="379"/>
                </a:cubicBezTo>
                <a:close/>
                <a:moveTo>
                  <a:pt x="458" y="5"/>
                </a:moveTo>
                <a:cubicBezTo>
                  <a:pt x="461" y="6"/>
                  <a:pt x="464" y="6"/>
                  <a:pt x="467" y="6"/>
                </a:cubicBezTo>
                <a:cubicBezTo>
                  <a:pt x="467" y="15"/>
                  <a:pt x="467" y="15"/>
                  <a:pt x="467" y="15"/>
                </a:cubicBezTo>
                <a:cubicBezTo>
                  <a:pt x="464" y="14"/>
                  <a:pt x="461" y="14"/>
                  <a:pt x="458" y="14"/>
                </a:cubicBezTo>
                <a:cubicBezTo>
                  <a:pt x="458" y="5"/>
                  <a:pt x="458" y="5"/>
                  <a:pt x="458" y="5"/>
                </a:cubicBezTo>
                <a:close/>
                <a:moveTo>
                  <a:pt x="467" y="787"/>
                </a:moveTo>
                <a:cubicBezTo>
                  <a:pt x="464" y="788"/>
                  <a:pt x="461" y="788"/>
                  <a:pt x="458" y="789"/>
                </a:cubicBezTo>
                <a:cubicBezTo>
                  <a:pt x="458" y="781"/>
                  <a:pt x="458" y="781"/>
                  <a:pt x="458" y="781"/>
                </a:cubicBezTo>
                <a:cubicBezTo>
                  <a:pt x="461" y="781"/>
                  <a:pt x="464" y="781"/>
                  <a:pt x="467" y="780"/>
                </a:cubicBezTo>
                <a:cubicBezTo>
                  <a:pt x="467" y="787"/>
                  <a:pt x="467" y="787"/>
                  <a:pt x="467" y="787"/>
                </a:cubicBezTo>
                <a:close/>
                <a:moveTo>
                  <a:pt x="467" y="41"/>
                </a:moveTo>
                <a:cubicBezTo>
                  <a:pt x="467" y="52"/>
                  <a:pt x="467" y="52"/>
                  <a:pt x="467" y="52"/>
                </a:cubicBezTo>
                <a:cubicBezTo>
                  <a:pt x="466" y="51"/>
                  <a:pt x="465" y="51"/>
                  <a:pt x="464" y="50"/>
                </a:cubicBezTo>
                <a:cubicBezTo>
                  <a:pt x="462" y="50"/>
                  <a:pt x="460" y="50"/>
                  <a:pt x="458" y="50"/>
                </a:cubicBezTo>
                <a:cubicBezTo>
                  <a:pt x="458" y="20"/>
                  <a:pt x="458" y="20"/>
                  <a:pt x="458" y="20"/>
                </a:cubicBezTo>
                <a:cubicBezTo>
                  <a:pt x="461" y="27"/>
                  <a:pt x="464" y="34"/>
                  <a:pt x="467" y="41"/>
                </a:cubicBezTo>
                <a:close/>
                <a:moveTo>
                  <a:pt x="467" y="77"/>
                </a:moveTo>
                <a:cubicBezTo>
                  <a:pt x="467" y="131"/>
                  <a:pt x="467" y="131"/>
                  <a:pt x="467" y="131"/>
                </a:cubicBezTo>
                <a:cubicBezTo>
                  <a:pt x="466" y="130"/>
                  <a:pt x="465" y="130"/>
                  <a:pt x="464" y="130"/>
                </a:cubicBezTo>
                <a:cubicBezTo>
                  <a:pt x="465" y="131"/>
                  <a:pt x="465" y="133"/>
                  <a:pt x="467" y="133"/>
                </a:cubicBezTo>
                <a:cubicBezTo>
                  <a:pt x="467" y="145"/>
                  <a:pt x="467" y="145"/>
                  <a:pt x="467" y="145"/>
                </a:cubicBezTo>
                <a:cubicBezTo>
                  <a:pt x="465" y="145"/>
                  <a:pt x="463" y="144"/>
                  <a:pt x="461" y="143"/>
                </a:cubicBezTo>
                <a:cubicBezTo>
                  <a:pt x="459" y="145"/>
                  <a:pt x="459" y="147"/>
                  <a:pt x="458" y="149"/>
                </a:cubicBezTo>
                <a:cubicBezTo>
                  <a:pt x="458" y="113"/>
                  <a:pt x="458" y="113"/>
                  <a:pt x="458" y="113"/>
                </a:cubicBezTo>
                <a:cubicBezTo>
                  <a:pt x="459" y="111"/>
                  <a:pt x="459" y="110"/>
                  <a:pt x="461" y="99"/>
                </a:cubicBezTo>
                <a:cubicBezTo>
                  <a:pt x="460" y="99"/>
                  <a:pt x="459" y="99"/>
                  <a:pt x="458" y="99"/>
                </a:cubicBezTo>
                <a:cubicBezTo>
                  <a:pt x="458" y="70"/>
                  <a:pt x="458" y="70"/>
                  <a:pt x="458" y="70"/>
                </a:cubicBezTo>
                <a:cubicBezTo>
                  <a:pt x="459" y="70"/>
                  <a:pt x="460" y="71"/>
                  <a:pt x="461" y="72"/>
                </a:cubicBezTo>
                <a:cubicBezTo>
                  <a:pt x="461" y="73"/>
                  <a:pt x="461" y="74"/>
                  <a:pt x="461" y="75"/>
                </a:cubicBezTo>
                <a:cubicBezTo>
                  <a:pt x="463" y="75"/>
                  <a:pt x="465" y="76"/>
                  <a:pt x="467" y="77"/>
                </a:cubicBezTo>
                <a:close/>
                <a:moveTo>
                  <a:pt x="467" y="176"/>
                </a:moveTo>
                <a:cubicBezTo>
                  <a:pt x="467" y="190"/>
                  <a:pt x="467" y="190"/>
                  <a:pt x="467" y="190"/>
                </a:cubicBezTo>
                <a:cubicBezTo>
                  <a:pt x="466" y="184"/>
                  <a:pt x="464" y="180"/>
                  <a:pt x="458" y="178"/>
                </a:cubicBezTo>
                <a:cubicBezTo>
                  <a:pt x="458" y="172"/>
                  <a:pt x="458" y="172"/>
                  <a:pt x="458" y="172"/>
                </a:cubicBezTo>
                <a:cubicBezTo>
                  <a:pt x="460" y="173"/>
                  <a:pt x="463" y="174"/>
                  <a:pt x="465" y="175"/>
                </a:cubicBezTo>
                <a:cubicBezTo>
                  <a:pt x="466" y="175"/>
                  <a:pt x="466" y="175"/>
                  <a:pt x="467" y="176"/>
                </a:cubicBezTo>
                <a:close/>
                <a:moveTo>
                  <a:pt x="467" y="199"/>
                </a:moveTo>
                <a:cubicBezTo>
                  <a:pt x="467" y="203"/>
                  <a:pt x="467" y="203"/>
                  <a:pt x="467" y="203"/>
                </a:cubicBezTo>
                <a:cubicBezTo>
                  <a:pt x="464" y="202"/>
                  <a:pt x="461" y="201"/>
                  <a:pt x="458" y="200"/>
                </a:cubicBezTo>
                <a:cubicBezTo>
                  <a:pt x="458" y="193"/>
                  <a:pt x="458" y="193"/>
                  <a:pt x="458" y="193"/>
                </a:cubicBezTo>
                <a:cubicBezTo>
                  <a:pt x="459" y="195"/>
                  <a:pt x="462" y="197"/>
                  <a:pt x="465" y="199"/>
                </a:cubicBezTo>
                <a:cubicBezTo>
                  <a:pt x="467" y="199"/>
                  <a:pt x="467" y="199"/>
                  <a:pt x="467" y="199"/>
                </a:cubicBezTo>
                <a:close/>
                <a:moveTo>
                  <a:pt x="467" y="218"/>
                </a:moveTo>
                <a:cubicBezTo>
                  <a:pt x="467" y="237"/>
                  <a:pt x="467" y="237"/>
                  <a:pt x="467" y="237"/>
                </a:cubicBezTo>
                <a:cubicBezTo>
                  <a:pt x="464" y="236"/>
                  <a:pt x="461" y="235"/>
                  <a:pt x="458" y="234"/>
                </a:cubicBezTo>
                <a:cubicBezTo>
                  <a:pt x="458" y="224"/>
                  <a:pt x="458" y="224"/>
                  <a:pt x="458" y="224"/>
                </a:cubicBezTo>
                <a:cubicBezTo>
                  <a:pt x="458" y="224"/>
                  <a:pt x="459" y="224"/>
                  <a:pt x="459" y="224"/>
                </a:cubicBezTo>
                <a:cubicBezTo>
                  <a:pt x="463" y="221"/>
                  <a:pt x="464" y="220"/>
                  <a:pt x="467" y="218"/>
                </a:cubicBezTo>
                <a:close/>
                <a:moveTo>
                  <a:pt x="467" y="247"/>
                </a:moveTo>
                <a:cubicBezTo>
                  <a:pt x="467" y="258"/>
                  <a:pt x="467" y="258"/>
                  <a:pt x="467" y="258"/>
                </a:cubicBezTo>
                <a:cubicBezTo>
                  <a:pt x="464" y="257"/>
                  <a:pt x="461" y="256"/>
                  <a:pt x="458" y="255"/>
                </a:cubicBezTo>
                <a:cubicBezTo>
                  <a:pt x="458" y="245"/>
                  <a:pt x="458" y="245"/>
                  <a:pt x="458" y="245"/>
                </a:cubicBezTo>
                <a:cubicBezTo>
                  <a:pt x="461" y="246"/>
                  <a:pt x="464" y="246"/>
                  <a:pt x="467" y="247"/>
                </a:cubicBezTo>
                <a:close/>
                <a:moveTo>
                  <a:pt x="467" y="265"/>
                </a:moveTo>
                <a:cubicBezTo>
                  <a:pt x="467" y="273"/>
                  <a:pt x="467" y="273"/>
                  <a:pt x="467" y="273"/>
                </a:cubicBezTo>
                <a:cubicBezTo>
                  <a:pt x="464" y="273"/>
                  <a:pt x="461" y="272"/>
                  <a:pt x="458" y="271"/>
                </a:cubicBezTo>
                <a:cubicBezTo>
                  <a:pt x="458" y="263"/>
                  <a:pt x="458" y="263"/>
                  <a:pt x="458" y="263"/>
                </a:cubicBezTo>
                <a:cubicBezTo>
                  <a:pt x="461" y="264"/>
                  <a:pt x="464" y="264"/>
                  <a:pt x="467" y="265"/>
                </a:cubicBezTo>
                <a:close/>
                <a:moveTo>
                  <a:pt x="467" y="283"/>
                </a:moveTo>
                <a:cubicBezTo>
                  <a:pt x="467" y="293"/>
                  <a:pt x="467" y="293"/>
                  <a:pt x="467" y="293"/>
                </a:cubicBezTo>
                <a:cubicBezTo>
                  <a:pt x="466" y="294"/>
                  <a:pt x="464" y="295"/>
                  <a:pt x="462" y="296"/>
                </a:cubicBezTo>
                <a:cubicBezTo>
                  <a:pt x="460" y="295"/>
                  <a:pt x="459" y="295"/>
                  <a:pt x="458" y="294"/>
                </a:cubicBezTo>
                <a:cubicBezTo>
                  <a:pt x="458" y="285"/>
                  <a:pt x="458" y="285"/>
                  <a:pt x="458" y="285"/>
                </a:cubicBezTo>
                <a:cubicBezTo>
                  <a:pt x="461" y="285"/>
                  <a:pt x="465" y="285"/>
                  <a:pt x="467" y="283"/>
                </a:cubicBezTo>
                <a:close/>
                <a:moveTo>
                  <a:pt x="467" y="314"/>
                </a:moveTo>
                <a:cubicBezTo>
                  <a:pt x="467" y="325"/>
                  <a:pt x="467" y="325"/>
                  <a:pt x="467" y="325"/>
                </a:cubicBezTo>
                <a:cubicBezTo>
                  <a:pt x="466" y="323"/>
                  <a:pt x="465" y="322"/>
                  <a:pt x="463" y="320"/>
                </a:cubicBezTo>
                <a:cubicBezTo>
                  <a:pt x="463" y="328"/>
                  <a:pt x="461" y="333"/>
                  <a:pt x="465" y="339"/>
                </a:cubicBezTo>
                <a:cubicBezTo>
                  <a:pt x="466" y="338"/>
                  <a:pt x="467" y="336"/>
                  <a:pt x="467" y="335"/>
                </a:cubicBezTo>
                <a:cubicBezTo>
                  <a:pt x="467" y="346"/>
                  <a:pt x="467" y="346"/>
                  <a:pt x="467" y="346"/>
                </a:cubicBezTo>
                <a:cubicBezTo>
                  <a:pt x="466" y="340"/>
                  <a:pt x="461" y="340"/>
                  <a:pt x="458" y="334"/>
                </a:cubicBezTo>
                <a:cubicBezTo>
                  <a:pt x="458" y="334"/>
                  <a:pt x="458" y="334"/>
                  <a:pt x="458" y="334"/>
                </a:cubicBezTo>
                <a:cubicBezTo>
                  <a:pt x="458" y="329"/>
                  <a:pt x="458" y="329"/>
                  <a:pt x="458" y="329"/>
                </a:cubicBezTo>
                <a:cubicBezTo>
                  <a:pt x="459" y="324"/>
                  <a:pt x="459" y="321"/>
                  <a:pt x="458" y="318"/>
                </a:cubicBezTo>
                <a:cubicBezTo>
                  <a:pt x="458" y="312"/>
                  <a:pt x="458" y="312"/>
                  <a:pt x="458" y="312"/>
                </a:cubicBezTo>
                <a:cubicBezTo>
                  <a:pt x="460" y="313"/>
                  <a:pt x="461" y="315"/>
                  <a:pt x="463" y="317"/>
                </a:cubicBezTo>
                <a:cubicBezTo>
                  <a:pt x="465" y="316"/>
                  <a:pt x="466" y="315"/>
                  <a:pt x="467" y="314"/>
                </a:cubicBezTo>
                <a:close/>
                <a:moveTo>
                  <a:pt x="467" y="379"/>
                </a:moveTo>
                <a:cubicBezTo>
                  <a:pt x="467" y="379"/>
                  <a:pt x="467" y="379"/>
                  <a:pt x="467" y="379"/>
                </a:cubicBezTo>
                <a:cubicBezTo>
                  <a:pt x="458" y="386"/>
                  <a:pt x="458" y="386"/>
                  <a:pt x="458" y="386"/>
                </a:cubicBezTo>
                <a:cubicBezTo>
                  <a:pt x="458" y="378"/>
                  <a:pt x="458" y="378"/>
                  <a:pt x="458" y="378"/>
                </a:cubicBezTo>
                <a:cubicBezTo>
                  <a:pt x="467" y="379"/>
                  <a:pt x="467" y="379"/>
                  <a:pt x="467" y="379"/>
                </a:cubicBezTo>
                <a:close/>
                <a:moveTo>
                  <a:pt x="467" y="458"/>
                </a:moveTo>
                <a:cubicBezTo>
                  <a:pt x="467" y="465"/>
                  <a:pt x="467" y="465"/>
                  <a:pt x="467" y="465"/>
                </a:cubicBezTo>
                <a:cubicBezTo>
                  <a:pt x="466" y="465"/>
                  <a:pt x="465" y="466"/>
                  <a:pt x="464" y="467"/>
                </a:cubicBezTo>
                <a:cubicBezTo>
                  <a:pt x="465" y="467"/>
                  <a:pt x="466" y="468"/>
                  <a:pt x="467" y="468"/>
                </a:cubicBezTo>
                <a:cubicBezTo>
                  <a:pt x="467" y="473"/>
                  <a:pt x="467" y="473"/>
                  <a:pt x="467" y="473"/>
                </a:cubicBezTo>
                <a:cubicBezTo>
                  <a:pt x="464" y="472"/>
                  <a:pt x="461" y="472"/>
                  <a:pt x="458" y="473"/>
                </a:cubicBezTo>
                <a:cubicBezTo>
                  <a:pt x="458" y="469"/>
                  <a:pt x="458" y="469"/>
                  <a:pt x="458" y="469"/>
                </a:cubicBezTo>
                <a:cubicBezTo>
                  <a:pt x="461" y="465"/>
                  <a:pt x="464" y="462"/>
                  <a:pt x="467" y="458"/>
                </a:cubicBezTo>
                <a:close/>
                <a:moveTo>
                  <a:pt x="467" y="478"/>
                </a:moveTo>
                <a:cubicBezTo>
                  <a:pt x="467" y="490"/>
                  <a:pt x="467" y="490"/>
                  <a:pt x="467" y="490"/>
                </a:cubicBezTo>
                <a:cubicBezTo>
                  <a:pt x="465" y="488"/>
                  <a:pt x="465" y="488"/>
                  <a:pt x="465" y="488"/>
                </a:cubicBezTo>
                <a:cubicBezTo>
                  <a:pt x="464" y="488"/>
                  <a:pt x="464" y="488"/>
                  <a:pt x="463" y="488"/>
                </a:cubicBezTo>
                <a:cubicBezTo>
                  <a:pt x="461" y="489"/>
                  <a:pt x="459" y="490"/>
                  <a:pt x="458" y="492"/>
                </a:cubicBezTo>
                <a:cubicBezTo>
                  <a:pt x="458" y="486"/>
                  <a:pt x="458" y="486"/>
                  <a:pt x="458" y="486"/>
                </a:cubicBezTo>
                <a:cubicBezTo>
                  <a:pt x="459" y="486"/>
                  <a:pt x="461" y="485"/>
                  <a:pt x="463" y="483"/>
                </a:cubicBezTo>
                <a:cubicBezTo>
                  <a:pt x="461" y="482"/>
                  <a:pt x="459" y="482"/>
                  <a:pt x="458" y="481"/>
                </a:cubicBezTo>
                <a:cubicBezTo>
                  <a:pt x="458" y="476"/>
                  <a:pt x="458" y="476"/>
                  <a:pt x="458" y="476"/>
                </a:cubicBezTo>
                <a:cubicBezTo>
                  <a:pt x="460" y="477"/>
                  <a:pt x="463" y="478"/>
                  <a:pt x="465" y="479"/>
                </a:cubicBezTo>
                <a:cubicBezTo>
                  <a:pt x="467" y="478"/>
                  <a:pt x="467" y="478"/>
                  <a:pt x="467" y="478"/>
                </a:cubicBezTo>
                <a:close/>
                <a:moveTo>
                  <a:pt x="467" y="528"/>
                </a:moveTo>
                <a:cubicBezTo>
                  <a:pt x="467" y="537"/>
                  <a:pt x="467" y="537"/>
                  <a:pt x="467" y="537"/>
                </a:cubicBezTo>
                <a:cubicBezTo>
                  <a:pt x="464" y="537"/>
                  <a:pt x="461" y="539"/>
                  <a:pt x="458" y="541"/>
                </a:cubicBezTo>
                <a:cubicBezTo>
                  <a:pt x="458" y="533"/>
                  <a:pt x="458" y="533"/>
                  <a:pt x="458" y="533"/>
                </a:cubicBezTo>
                <a:cubicBezTo>
                  <a:pt x="461" y="531"/>
                  <a:pt x="464" y="529"/>
                  <a:pt x="467" y="528"/>
                </a:cubicBezTo>
                <a:close/>
                <a:moveTo>
                  <a:pt x="467" y="542"/>
                </a:moveTo>
                <a:cubicBezTo>
                  <a:pt x="467" y="551"/>
                  <a:pt x="467" y="551"/>
                  <a:pt x="467" y="551"/>
                </a:cubicBezTo>
                <a:cubicBezTo>
                  <a:pt x="464" y="553"/>
                  <a:pt x="461" y="555"/>
                  <a:pt x="458" y="556"/>
                </a:cubicBezTo>
                <a:cubicBezTo>
                  <a:pt x="458" y="547"/>
                  <a:pt x="458" y="547"/>
                  <a:pt x="458" y="547"/>
                </a:cubicBezTo>
                <a:cubicBezTo>
                  <a:pt x="460" y="546"/>
                  <a:pt x="463" y="544"/>
                  <a:pt x="467" y="542"/>
                </a:cubicBezTo>
                <a:close/>
                <a:moveTo>
                  <a:pt x="467" y="556"/>
                </a:moveTo>
                <a:cubicBezTo>
                  <a:pt x="464" y="558"/>
                  <a:pt x="461" y="559"/>
                  <a:pt x="458" y="560"/>
                </a:cubicBezTo>
                <a:cubicBezTo>
                  <a:pt x="458" y="571"/>
                  <a:pt x="458" y="571"/>
                  <a:pt x="458" y="571"/>
                </a:cubicBezTo>
                <a:cubicBezTo>
                  <a:pt x="461" y="570"/>
                  <a:pt x="464" y="568"/>
                  <a:pt x="467" y="567"/>
                </a:cubicBezTo>
                <a:cubicBezTo>
                  <a:pt x="467" y="556"/>
                  <a:pt x="467" y="556"/>
                  <a:pt x="467" y="556"/>
                </a:cubicBezTo>
                <a:close/>
                <a:moveTo>
                  <a:pt x="467" y="573"/>
                </a:moveTo>
                <a:cubicBezTo>
                  <a:pt x="467" y="585"/>
                  <a:pt x="467" y="585"/>
                  <a:pt x="467" y="585"/>
                </a:cubicBezTo>
                <a:cubicBezTo>
                  <a:pt x="463" y="586"/>
                  <a:pt x="460" y="587"/>
                  <a:pt x="458" y="588"/>
                </a:cubicBezTo>
                <a:cubicBezTo>
                  <a:pt x="458" y="577"/>
                  <a:pt x="458" y="577"/>
                  <a:pt x="458" y="577"/>
                </a:cubicBezTo>
                <a:cubicBezTo>
                  <a:pt x="461" y="576"/>
                  <a:pt x="464" y="575"/>
                  <a:pt x="467" y="573"/>
                </a:cubicBezTo>
                <a:close/>
                <a:moveTo>
                  <a:pt x="467" y="600"/>
                </a:moveTo>
                <a:cubicBezTo>
                  <a:pt x="467" y="608"/>
                  <a:pt x="467" y="608"/>
                  <a:pt x="467" y="608"/>
                </a:cubicBezTo>
                <a:cubicBezTo>
                  <a:pt x="464" y="607"/>
                  <a:pt x="461" y="607"/>
                  <a:pt x="458" y="608"/>
                </a:cubicBezTo>
                <a:cubicBezTo>
                  <a:pt x="458" y="603"/>
                  <a:pt x="458" y="603"/>
                  <a:pt x="458" y="603"/>
                </a:cubicBezTo>
                <a:cubicBezTo>
                  <a:pt x="461" y="602"/>
                  <a:pt x="464" y="601"/>
                  <a:pt x="467" y="600"/>
                </a:cubicBezTo>
                <a:close/>
                <a:moveTo>
                  <a:pt x="467" y="621"/>
                </a:moveTo>
                <a:cubicBezTo>
                  <a:pt x="467" y="629"/>
                  <a:pt x="467" y="629"/>
                  <a:pt x="467" y="629"/>
                </a:cubicBezTo>
                <a:cubicBezTo>
                  <a:pt x="464" y="630"/>
                  <a:pt x="461" y="630"/>
                  <a:pt x="458" y="631"/>
                </a:cubicBezTo>
                <a:cubicBezTo>
                  <a:pt x="458" y="626"/>
                  <a:pt x="458" y="626"/>
                  <a:pt x="458" y="626"/>
                </a:cubicBezTo>
                <a:cubicBezTo>
                  <a:pt x="459" y="625"/>
                  <a:pt x="460" y="625"/>
                  <a:pt x="462" y="624"/>
                </a:cubicBezTo>
                <a:cubicBezTo>
                  <a:pt x="460" y="623"/>
                  <a:pt x="459" y="622"/>
                  <a:pt x="458" y="621"/>
                </a:cubicBezTo>
                <a:cubicBezTo>
                  <a:pt x="458" y="613"/>
                  <a:pt x="458" y="613"/>
                  <a:pt x="458" y="613"/>
                </a:cubicBezTo>
                <a:cubicBezTo>
                  <a:pt x="461" y="615"/>
                  <a:pt x="464" y="618"/>
                  <a:pt x="467" y="621"/>
                </a:cubicBezTo>
                <a:close/>
                <a:moveTo>
                  <a:pt x="467" y="742"/>
                </a:moveTo>
                <a:cubicBezTo>
                  <a:pt x="467" y="750"/>
                  <a:pt x="467" y="750"/>
                  <a:pt x="467" y="750"/>
                </a:cubicBezTo>
                <a:cubicBezTo>
                  <a:pt x="465" y="750"/>
                  <a:pt x="463" y="751"/>
                  <a:pt x="461" y="752"/>
                </a:cubicBezTo>
                <a:cubicBezTo>
                  <a:pt x="463" y="754"/>
                  <a:pt x="465" y="757"/>
                  <a:pt x="467" y="759"/>
                </a:cubicBezTo>
                <a:cubicBezTo>
                  <a:pt x="467" y="771"/>
                  <a:pt x="467" y="771"/>
                  <a:pt x="467" y="771"/>
                </a:cubicBezTo>
                <a:cubicBezTo>
                  <a:pt x="463" y="767"/>
                  <a:pt x="460" y="764"/>
                  <a:pt x="458" y="762"/>
                </a:cubicBezTo>
                <a:cubicBezTo>
                  <a:pt x="458" y="745"/>
                  <a:pt x="458" y="745"/>
                  <a:pt x="458" y="745"/>
                </a:cubicBezTo>
                <a:cubicBezTo>
                  <a:pt x="461" y="744"/>
                  <a:pt x="464" y="743"/>
                  <a:pt x="467" y="742"/>
                </a:cubicBezTo>
                <a:close/>
                <a:moveTo>
                  <a:pt x="458" y="706"/>
                </a:moveTo>
                <a:cubicBezTo>
                  <a:pt x="458" y="666"/>
                  <a:pt x="458" y="666"/>
                  <a:pt x="458" y="666"/>
                </a:cubicBezTo>
                <a:cubicBezTo>
                  <a:pt x="459" y="666"/>
                  <a:pt x="459" y="666"/>
                  <a:pt x="459" y="666"/>
                </a:cubicBezTo>
                <a:cubicBezTo>
                  <a:pt x="461" y="679"/>
                  <a:pt x="464" y="692"/>
                  <a:pt x="466" y="705"/>
                </a:cubicBezTo>
                <a:cubicBezTo>
                  <a:pt x="463" y="705"/>
                  <a:pt x="461" y="706"/>
                  <a:pt x="458" y="706"/>
                </a:cubicBezTo>
                <a:close/>
                <a:moveTo>
                  <a:pt x="458" y="526"/>
                </a:moveTo>
                <a:cubicBezTo>
                  <a:pt x="458" y="511"/>
                  <a:pt x="458" y="511"/>
                  <a:pt x="458" y="511"/>
                </a:cubicBezTo>
                <a:cubicBezTo>
                  <a:pt x="458" y="510"/>
                  <a:pt x="459" y="510"/>
                  <a:pt x="459" y="509"/>
                </a:cubicBezTo>
                <a:cubicBezTo>
                  <a:pt x="460" y="509"/>
                  <a:pt x="461" y="510"/>
                  <a:pt x="462" y="510"/>
                </a:cubicBezTo>
                <a:cubicBezTo>
                  <a:pt x="462" y="515"/>
                  <a:pt x="464" y="524"/>
                  <a:pt x="458" y="526"/>
                </a:cubicBezTo>
                <a:close/>
                <a:moveTo>
                  <a:pt x="456" y="5"/>
                </a:moveTo>
                <a:cubicBezTo>
                  <a:pt x="458" y="5"/>
                  <a:pt x="458" y="5"/>
                  <a:pt x="458" y="5"/>
                </a:cubicBezTo>
                <a:cubicBezTo>
                  <a:pt x="458" y="14"/>
                  <a:pt x="458" y="14"/>
                  <a:pt x="458" y="14"/>
                </a:cubicBezTo>
                <a:cubicBezTo>
                  <a:pt x="457" y="14"/>
                  <a:pt x="457" y="14"/>
                  <a:pt x="456" y="14"/>
                </a:cubicBezTo>
                <a:cubicBezTo>
                  <a:pt x="456" y="5"/>
                  <a:pt x="456" y="5"/>
                  <a:pt x="456" y="5"/>
                </a:cubicBezTo>
                <a:close/>
                <a:moveTo>
                  <a:pt x="458" y="789"/>
                </a:moveTo>
                <a:cubicBezTo>
                  <a:pt x="457" y="789"/>
                  <a:pt x="457" y="789"/>
                  <a:pt x="456" y="789"/>
                </a:cubicBezTo>
                <a:cubicBezTo>
                  <a:pt x="456" y="781"/>
                  <a:pt x="456" y="781"/>
                  <a:pt x="456" y="781"/>
                </a:cubicBezTo>
                <a:cubicBezTo>
                  <a:pt x="457" y="781"/>
                  <a:pt x="457" y="781"/>
                  <a:pt x="458" y="781"/>
                </a:cubicBezTo>
                <a:cubicBezTo>
                  <a:pt x="458" y="789"/>
                  <a:pt x="458" y="789"/>
                  <a:pt x="458" y="789"/>
                </a:cubicBezTo>
                <a:close/>
                <a:moveTo>
                  <a:pt x="458" y="20"/>
                </a:moveTo>
                <a:cubicBezTo>
                  <a:pt x="458" y="50"/>
                  <a:pt x="458" y="50"/>
                  <a:pt x="458" y="50"/>
                </a:cubicBezTo>
                <a:cubicBezTo>
                  <a:pt x="456" y="50"/>
                  <a:pt x="456" y="50"/>
                  <a:pt x="456" y="50"/>
                </a:cubicBezTo>
                <a:cubicBezTo>
                  <a:pt x="456" y="42"/>
                  <a:pt x="456" y="42"/>
                  <a:pt x="456" y="42"/>
                </a:cubicBezTo>
                <a:cubicBezTo>
                  <a:pt x="457" y="42"/>
                  <a:pt x="457" y="42"/>
                  <a:pt x="457" y="42"/>
                </a:cubicBezTo>
                <a:cubicBezTo>
                  <a:pt x="456" y="41"/>
                  <a:pt x="456" y="40"/>
                  <a:pt x="456" y="39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8" y="20"/>
                  <a:pt x="458" y="20"/>
                  <a:pt x="458" y="20"/>
                </a:cubicBezTo>
                <a:close/>
                <a:moveTo>
                  <a:pt x="458" y="70"/>
                </a:moveTo>
                <a:cubicBezTo>
                  <a:pt x="458" y="99"/>
                  <a:pt x="458" y="99"/>
                  <a:pt x="458" y="99"/>
                </a:cubicBezTo>
                <a:cubicBezTo>
                  <a:pt x="456" y="98"/>
                  <a:pt x="456" y="98"/>
                  <a:pt x="456" y="98"/>
                </a:cubicBezTo>
                <a:cubicBezTo>
                  <a:pt x="456" y="70"/>
                  <a:pt x="456" y="70"/>
                  <a:pt x="456" y="70"/>
                </a:cubicBezTo>
                <a:cubicBezTo>
                  <a:pt x="456" y="70"/>
                  <a:pt x="457" y="70"/>
                  <a:pt x="458" y="70"/>
                </a:cubicBezTo>
                <a:close/>
                <a:moveTo>
                  <a:pt x="458" y="113"/>
                </a:moveTo>
                <a:cubicBezTo>
                  <a:pt x="458" y="149"/>
                  <a:pt x="458" y="149"/>
                  <a:pt x="458" y="149"/>
                </a:cubicBezTo>
                <a:cubicBezTo>
                  <a:pt x="457" y="150"/>
                  <a:pt x="457" y="151"/>
                  <a:pt x="456" y="152"/>
                </a:cubicBezTo>
                <a:cubicBezTo>
                  <a:pt x="456" y="128"/>
                  <a:pt x="456" y="128"/>
                  <a:pt x="456" y="128"/>
                </a:cubicBezTo>
                <a:cubicBezTo>
                  <a:pt x="456" y="128"/>
                  <a:pt x="456" y="128"/>
                  <a:pt x="456" y="128"/>
                </a:cubicBezTo>
                <a:cubicBezTo>
                  <a:pt x="456" y="128"/>
                  <a:pt x="456" y="127"/>
                  <a:pt x="456" y="126"/>
                </a:cubicBezTo>
                <a:cubicBezTo>
                  <a:pt x="456" y="126"/>
                  <a:pt x="456" y="126"/>
                  <a:pt x="456" y="126"/>
                </a:cubicBezTo>
                <a:cubicBezTo>
                  <a:pt x="456" y="114"/>
                  <a:pt x="456" y="114"/>
                  <a:pt x="456" y="114"/>
                </a:cubicBezTo>
                <a:cubicBezTo>
                  <a:pt x="457" y="114"/>
                  <a:pt x="457" y="114"/>
                  <a:pt x="457" y="114"/>
                </a:cubicBezTo>
                <a:cubicBezTo>
                  <a:pt x="458" y="113"/>
                  <a:pt x="458" y="113"/>
                  <a:pt x="458" y="113"/>
                </a:cubicBezTo>
                <a:close/>
                <a:moveTo>
                  <a:pt x="458" y="172"/>
                </a:moveTo>
                <a:cubicBezTo>
                  <a:pt x="458" y="178"/>
                  <a:pt x="458" y="178"/>
                  <a:pt x="458" y="178"/>
                </a:cubicBezTo>
                <a:cubicBezTo>
                  <a:pt x="457" y="178"/>
                  <a:pt x="457" y="177"/>
                  <a:pt x="456" y="177"/>
                </a:cubicBezTo>
                <a:cubicBezTo>
                  <a:pt x="456" y="171"/>
                  <a:pt x="456" y="171"/>
                  <a:pt x="456" y="171"/>
                </a:cubicBezTo>
                <a:cubicBezTo>
                  <a:pt x="457" y="171"/>
                  <a:pt x="457" y="172"/>
                  <a:pt x="458" y="172"/>
                </a:cubicBezTo>
                <a:close/>
                <a:moveTo>
                  <a:pt x="458" y="193"/>
                </a:moveTo>
                <a:cubicBezTo>
                  <a:pt x="458" y="200"/>
                  <a:pt x="458" y="200"/>
                  <a:pt x="458" y="200"/>
                </a:cubicBezTo>
                <a:cubicBezTo>
                  <a:pt x="457" y="200"/>
                  <a:pt x="457" y="200"/>
                  <a:pt x="456" y="200"/>
                </a:cubicBezTo>
                <a:cubicBezTo>
                  <a:pt x="456" y="190"/>
                  <a:pt x="456" y="190"/>
                  <a:pt x="456" y="190"/>
                </a:cubicBezTo>
                <a:cubicBezTo>
                  <a:pt x="456" y="191"/>
                  <a:pt x="457" y="192"/>
                  <a:pt x="458" y="193"/>
                </a:cubicBezTo>
                <a:close/>
                <a:moveTo>
                  <a:pt x="458" y="224"/>
                </a:moveTo>
                <a:cubicBezTo>
                  <a:pt x="458" y="234"/>
                  <a:pt x="458" y="234"/>
                  <a:pt x="458" y="234"/>
                </a:cubicBezTo>
                <a:cubicBezTo>
                  <a:pt x="457" y="234"/>
                  <a:pt x="456" y="234"/>
                  <a:pt x="456" y="234"/>
                </a:cubicBezTo>
                <a:cubicBezTo>
                  <a:pt x="456" y="224"/>
                  <a:pt x="456" y="224"/>
                  <a:pt x="456" y="224"/>
                </a:cubicBezTo>
                <a:cubicBezTo>
                  <a:pt x="457" y="224"/>
                  <a:pt x="457" y="224"/>
                  <a:pt x="458" y="224"/>
                </a:cubicBezTo>
                <a:close/>
                <a:moveTo>
                  <a:pt x="458" y="245"/>
                </a:moveTo>
                <a:cubicBezTo>
                  <a:pt x="458" y="255"/>
                  <a:pt x="458" y="255"/>
                  <a:pt x="458" y="255"/>
                </a:cubicBezTo>
                <a:cubicBezTo>
                  <a:pt x="457" y="255"/>
                  <a:pt x="456" y="255"/>
                  <a:pt x="456" y="255"/>
                </a:cubicBezTo>
                <a:cubicBezTo>
                  <a:pt x="456" y="245"/>
                  <a:pt x="456" y="245"/>
                  <a:pt x="456" y="245"/>
                </a:cubicBezTo>
                <a:cubicBezTo>
                  <a:pt x="458" y="245"/>
                  <a:pt x="458" y="245"/>
                  <a:pt x="458" y="245"/>
                </a:cubicBezTo>
                <a:close/>
                <a:moveTo>
                  <a:pt x="458" y="263"/>
                </a:moveTo>
                <a:cubicBezTo>
                  <a:pt x="458" y="271"/>
                  <a:pt x="458" y="271"/>
                  <a:pt x="458" y="271"/>
                </a:cubicBezTo>
                <a:cubicBezTo>
                  <a:pt x="456" y="271"/>
                  <a:pt x="456" y="271"/>
                  <a:pt x="456" y="271"/>
                </a:cubicBezTo>
                <a:cubicBezTo>
                  <a:pt x="456" y="262"/>
                  <a:pt x="456" y="262"/>
                  <a:pt x="456" y="262"/>
                </a:cubicBezTo>
                <a:cubicBezTo>
                  <a:pt x="458" y="263"/>
                  <a:pt x="458" y="263"/>
                  <a:pt x="458" y="263"/>
                </a:cubicBezTo>
                <a:close/>
                <a:moveTo>
                  <a:pt x="458" y="285"/>
                </a:moveTo>
                <a:cubicBezTo>
                  <a:pt x="458" y="294"/>
                  <a:pt x="458" y="294"/>
                  <a:pt x="458" y="294"/>
                </a:cubicBezTo>
                <a:cubicBezTo>
                  <a:pt x="456" y="294"/>
                  <a:pt x="456" y="294"/>
                  <a:pt x="456" y="294"/>
                </a:cubicBezTo>
                <a:cubicBezTo>
                  <a:pt x="456" y="285"/>
                  <a:pt x="456" y="285"/>
                  <a:pt x="456" y="285"/>
                </a:cubicBezTo>
                <a:cubicBezTo>
                  <a:pt x="456" y="285"/>
                  <a:pt x="456" y="285"/>
                  <a:pt x="456" y="285"/>
                </a:cubicBezTo>
                <a:cubicBezTo>
                  <a:pt x="456" y="285"/>
                  <a:pt x="457" y="285"/>
                  <a:pt x="458" y="285"/>
                </a:cubicBezTo>
                <a:close/>
                <a:moveTo>
                  <a:pt x="458" y="312"/>
                </a:moveTo>
                <a:cubicBezTo>
                  <a:pt x="458" y="318"/>
                  <a:pt x="458" y="318"/>
                  <a:pt x="458" y="318"/>
                </a:cubicBezTo>
                <a:cubicBezTo>
                  <a:pt x="457" y="317"/>
                  <a:pt x="457" y="317"/>
                  <a:pt x="456" y="316"/>
                </a:cubicBezTo>
                <a:cubicBezTo>
                  <a:pt x="456" y="310"/>
                  <a:pt x="456" y="310"/>
                  <a:pt x="456" y="310"/>
                </a:cubicBezTo>
                <a:cubicBezTo>
                  <a:pt x="457" y="311"/>
                  <a:pt x="457" y="311"/>
                  <a:pt x="458" y="312"/>
                </a:cubicBezTo>
                <a:close/>
                <a:moveTo>
                  <a:pt x="458" y="329"/>
                </a:moveTo>
                <a:cubicBezTo>
                  <a:pt x="458" y="334"/>
                  <a:pt x="458" y="334"/>
                  <a:pt x="458" y="334"/>
                </a:cubicBezTo>
                <a:cubicBezTo>
                  <a:pt x="457" y="334"/>
                  <a:pt x="456" y="334"/>
                  <a:pt x="456" y="334"/>
                </a:cubicBezTo>
                <a:cubicBezTo>
                  <a:pt x="456" y="330"/>
                  <a:pt x="456" y="330"/>
                  <a:pt x="456" y="330"/>
                </a:cubicBezTo>
                <a:cubicBezTo>
                  <a:pt x="456" y="330"/>
                  <a:pt x="457" y="330"/>
                  <a:pt x="457" y="331"/>
                </a:cubicBezTo>
                <a:cubicBezTo>
                  <a:pt x="457" y="330"/>
                  <a:pt x="457" y="330"/>
                  <a:pt x="458" y="329"/>
                </a:cubicBezTo>
                <a:close/>
                <a:moveTo>
                  <a:pt x="458" y="378"/>
                </a:moveTo>
                <a:cubicBezTo>
                  <a:pt x="458" y="386"/>
                  <a:pt x="458" y="386"/>
                  <a:pt x="458" y="386"/>
                </a:cubicBezTo>
                <a:cubicBezTo>
                  <a:pt x="456" y="387"/>
                  <a:pt x="456" y="387"/>
                  <a:pt x="456" y="387"/>
                </a:cubicBezTo>
                <a:cubicBezTo>
                  <a:pt x="456" y="378"/>
                  <a:pt x="456" y="378"/>
                  <a:pt x="456" y="378"/>
                </a:cubicBezTo>
                <a:cubicBezTo>
                  <a:pt x="458" y="378"/>
                  <a:pt x="458" y="378"/>
                  <a:pt x="458" y="378"/>
                </a:cubicBezTo>
                <a:close/>
                <a:moveTo>
                  <a:pt x="458" y="469"/>
                </a:moveTo>
                <a:cubicBezTo>
                  <a:pt x="458" y="473"/>
                  <a:pt x="458" y="473"/>
                  <a:pt x="458" y="473"/>
                </a:cubicBezTo>
                <a:cubicBezTo>
                  <a:pt x="457" y="473"/>
                  <a:pt x="457" y="473"/>
                  <a:pt x="456" y="474"/>
                </a:cubicBezTo>
                <a:cubicBezTo>
                  <a:pt x="456" y="474"/>
                  <a:pt x="456" y="475"/>
                  <a:pt x="456" y="476"/>
                </a:cubicBezTo>
                <a:cubicBezTo>
                  <a:pt x="457" y="476"/>
                  <a:pt x="457" y="476"/>
                  <a:pt x="458" y="476"/>
                </a:cubicBezTo>
                <a:cubicBezTo>
                  <a:pt x="458" y="481"/>
                  <a:pt x="458" y="481"/>
                  <a:pt x="458" y="481"/>
                </a:cubicBezTo>
                <a:cubicBezTo>
                  <a:pt x="457" y="481"/>
                  <a:pt x="456" y="481"/>
                  <a:pt x="456" y="481"/>
                </a:cubicBezTo>
                <a:cubicBezTo>
                  <a:pt x="456" y="470"/>
                  <a:pt x="456" y="470"/>
                  <a:pt x="456" y="470"/>
                </a:cubicBezTo>
                <a:cubicBezTo>
                  <a:pt x="457" y="469"/>
                  <a:pt x="457" y="469"/>
                  <a:pt x="458" y="469"/>
                </a:cubicBezTo>
                <a:close/>
                <a:moveTo>
                  <a:pt x="458" y="486"/>
                </a:moveTo>
                <a:cubicBezTo>
                  <a:pt x="458" y="492"/>
                  <a:pt x="458" y="492"/>
                  <a:pt x="458" y="492"/>
                </a:cubicBezTo>
                <a:cubicBezTo>
                  <a:pt x="457" y="492"/>
                  <a:pt x="456" y="492"/>
                  <a:pt x="456" y="493"/>
                </a:cubicBezTo>
                <a:cubicBezTo>
                  <a:pt x="456" y="486"/>
                  <a:pt x="456" y="486"/>
                  <a:pt x="456" y="486"/>
                </a:cubicBezTo>
                <a:cubicBezTo>
                  <a:pt x="457" y="486"/>
                  <a:pt x="457" y="486"/>
                  <a:pt x="458" y="486"/>
                </a:cubicBezTo>
                <a:close/>
                <a:moveTo>
                  <a:pt x="458" y="511"/>
                </a:moveTo>
                <a:cubicBezTo>
                  <a:pt x="458" y="526"/>
                  <a:pt x="458" y="526"/>
                  <a:pt x="458" y="526"/>
                </a:cubicBezTo>
                <a:cubicBezTo>
                  <a:pt x="457" y="526"/>
                  <a:pt x="457" y="526"/>
                  <a:pt x="457" y="526"/>
                </a:cubicBezTo>
                <a:cubicBezTo>
                  <a:pt x="457" y="525"/>
                  <a:pt x="456" y="525"/>
                  <a:pt x="456" y="525"/>
                </a:cubicBezTo>
                <a:cubicBezTo>
                  <a:pt x="456" y="512"/>
                  <a:pt x="456" y="512"/>
                  <a:pt x="456" y="512"/>
                </a:cubicBezTo>
                <a:cubicBezTo>
                  <a:pt x="456" y="512"/>
                  <a:pt x="457" y="512"/>
                  <a:pt x="457" y="512"/>
                </a:cubicBezTo>
                <a:cubicBezTo>
                  <a:pt x="457" y="511"/>
                  <a:pt x="457" y="511"/>
                  <a:pt x="458" y="511"/>
                </a:cubicBezTo>
                <a:close/>
                <a:moveTo>
                  <a:pt x="458" y="533"/>
                </a:moveTo>
                <a:cubicBezTo>
                  <a:pt x="458" y="541"/>
                  <a:pt x="458" y="541"/>
                  <a:pt x="458" y="541"/>
                </a:cubicBezTo>
                <a:cubicBezTo>
                  <a:pt x="457" y="541"/>
                  <a:pt x="456" y="541"/>
                  <a:pt x="456" y="542"/>
                </a:cubicBezTo>
                <a:cubicBezTo>
                  <a:pt x="456" y="534"/>
                  <a:pt x="456" y="534"/>
                  <a:pt x="456" y="534"/>
                </a:cubicBezTo>
                <a:cubicBezTo>
                  <a:pt x="456" y="533"/>
                  <a:pt x="457" y="533"/>
                  <a:pt x="458" y="533"/>
                </a:cubicBezTo>
                <a:close/>
                <a:moveTo>
                  <a:pt x="458" y="547"/>
                </a:moveTo>
                <a:cubicBezTo>
                  <a:pt x="458" y="556"/>
                  <a:pt x="458" y="556"/>
                  <a:pt x="458" y="556"/>
                </a:cubicBezTo>
                <a:cubicBezTo>
                  <a:pt x="457" y="557"/>
                  <a:pt x="456" y="557"/>
                  <a:pt x="456" y="557"/>
                </a:cubicBezTo>
                <a:cubicBezTo>
                  <a:pt x="456" y="548"/>
                  <a:pt x="456" y="548"/>
                  <a:pt x="456" y="548"/>
                </a:cubicBezTo>
                <a:cubicBezTo>
                  <a:pt x="458" y="547"/>
                  <a:pt x="458" y="547"/>
                  <a:pt x="458" y="547"/>
                </a:cubicBezTo>
                <a:close/>
                <a:moveTo>
                  <a:pt x="458" y="560"/>
                </a:moveTo>
                <a:cubicBezTo>
                  <a:pt x="458" y="571"/>
                  <a:pt x="458" y="571"/>
                  <a:pt x="458" y="571"/>
                </a:cubicBezTo>
                <a:cubicBezTo>
                  <a:pt x="457" y="571"/>
                  <a:pt x="457" y="572"/>
                  <a:pt x="456" y="572"/>
                </a:cubicBezTo>
                <a:cubicBezTo>
                  <a:pt x="456" y="561"/>
                  <a:pt x="456" y="561"/>
                  <a:pt x="456" y="561"/>
                </a:cubicBezTo>
                <a:cubicBezTo>
                  <a:pt x="456" y="561"/>
                  <a:pt x="457" y="561"/>
                  <a:pt x="458" y="560"/>
                </a:cubicBezTo>
                <a:close/>
                <a:moveTo>
                  <a:pt x="458" y="577"/>
                </a:moveTo>
                <a:cubicBezTo>
                  <a:pt x="458" y="588"/>
                  <a:pt x="458" y="588"/>
                  <a:pt x="458" y="588"/>
                </a:cubicBezTo>
                <a:cubicBezTo>
                  <a:pt x="457" y="588"/>
                  <a:pt x="456" y="588"/>
                  <a:pt x="456" y="588"/>
                </a:cubicBezTo>
                <a:cubicBezTo>
                  <a:pt x="456" y="578"/>
                  <a:pt x="456" y="578"/>
                  <a:pt x="456" y="578"/>
                </a:cubicBezTo>
                <a:cubicBezTo>
                  <a:pt x="456" y="578"/>
                  <a:pt x="457" y="578"/>
                  <a:pt x="458" y="577"/>
                </a:cubicBezTo>
                <a:close/>
                <a:moveTo>
                  <a:pt x="458" y="603"/>
                </a:moveTo>
                <a:cubicBezTo>
                  <a:pt x="458" y="608"/>
                  <a:pt x="458" y="608"/>
                  <a:pt x="458" y="608"/>
                </a:cubicBezTo>
                <a:cubicBezTo>
                  <a:pt x="457" y="608"/>
                  <a:pt x="456" y="608"/>
                  <a:pt x="456" y="609"/>
                </a:cubicBezTo>
                <a:cubicBezTo>
                  <a:pt x="456" y="604"/>
                  <a:pt x="456" y="604"/>
                  <a:pt x="456" y="604"/>
                </a:cubicBezTo>
                <a:cubicBezTo>
                  <a:pt x="457" y="604"/>
                  <a:pt x="457" y="603"/>
                  <a:pt x="458" y="603"/>
                </a:cubicBezTo>
                <a:close/>
                <a:moveTo>
                  <a:pt x="458" y="613"/>
                </a:moveTo>
                <a:cubicBezTo>
                  <a:pt x="458" y="621"/>
                  <a:pt x="458" y="621"/>
                  <a:pt x="458" y="621"/>
                </a:cubicBezTo>
                <a:cubicBezTo>
                  <a:pt x="456" y="619"/>
                  <a:pt x="456" y="619"/>
                  <a:pt x="456" y="619"/>
                </a:cubicBezTo>
                <a:cubicBezTo>
                  <a:pt x="456" y="611"/>
                  <a:pt x="456" y="611"/>
                  <a:pt x="456" y="611"/>
                </a:cubicBezTo>
                <a:cubicBezTo>
                  <a:pt x="458" y="613"/>
                  <a:pt x="458" y="613"/>
                  <a:pt x="458" y="613"/>
                </a:cubicBezTo>
                <a:close/>
                <a:moveTo>
                  <a:pt x="458" y="626"/>
                </a:moveTo>
                <a:cubicBezTo>
                  <a:pt x="458" y="631"/>
                  <a:pt x="458" y="631"/>
                  <a:pt x="458" y="631"/>
                </a:cubicBezTo>
                <a:cubicBezTo>
                  <a:pt x="456" y="631"/>
                  <a:pt x="456" y="631"/>
                  <a:pt x="456" y="631"/>
                </a:cubicBezTo>
                <a:cubicBezTo>
                  <a:pt x="456" y="626"/>
                  <a:pt x="456" y="626"/>
                  <a:pt x="456" y="626"/>
                </a:cubicBezTo>
                <a:cubicBezTo>
                  <a:pt x="458" y="626"/>
                  <a:pt x="458" y="626"/>
                  <a:pt x="458" y="626"/>
                </a:cubicBezTo>
                <a:close/>
                <a:moveTo>
                  <a:pt x="458" y="666"/>
                </a:moveTo>
                <a:cubicBezTo>
                  <a:pt x="458" y="706"/>
                  <a:pt x="458" y="706"/>
                  <a:pt x="458" y="706"/>
                </a:cubicBezTo>
                <a:cubicBezTo>
                  <a:pt x="456" y="706"/>
                  <a:pt x="456" y="706"/>
                  <a:pt x="456" y="706"/>
                </a:cubicBezTo>
                <a:cubicBezTo>
                  <a:pt x="456" y="706"/>
                  <a:pt x="456" y="706"/>
                  <a:pt x="456" y="706"/>
                </a:cubicBezTo>
                <a:cubicBezTo>
                  <a:pt x="456" y="666"/>
                  <a:pt x="456" y="666"/>
                  <a:pt x="456" y="666"/>
                </a:cubicBezTo>
                <a:cubicBezTo>
                  <a:pt x="458" y="666"/>
                  <a:pt x="458" y="666"/>
                  <a:pt x="458" y="666"/>
                </a:cubicBezTo>
                <a:close/>
                <a:moveTo>
                  <a:pt x="458" y="745"/>
                </a:moveTo>
                <a:cubicBezTo>
                  <a:pt x="458" y="762"/>
                  <a:pt x="458" y="762"/>
                  <a:pt x="458" y="762"/>
                </a:cubicBezTo>
                <a:cubicBezTo>
                  <a:pt x="457" y="761"/>
                  <a:pt x="457" y="761"/>
                  <a:pt x="456" y="760"/>
                </a:cubicBezTo>
                <a:cubicBezTo>
                  <a:pt x="456" y="745"/>
                  <a:pt x="456" y="745"/>
                  <a:pt x="456" y="745"/>
                </a:cubicBezTo>
                <a:cubicBezTo>
                  <a:pt x="457" y="745"/>
                  <a:pt x="457" y="745"/>
                  <a:pt x="458" y="745"/>
                </a:cubicBezTo>
                <a:close/>
                <a:moveTo>
                  <a:pt x="452" y="5"/>
                </a:moveTo>
                <a:cubicBezTo>
                  <a:pt x="453" y="5"/>
                  <a:pt x="455" y="5"/>
                  <a:pt x="456" y="5"/>
                </a:cubicBezTo>
                <a:cubicBezTo>
                  <a:pt x="456" y="14"/>
                  <a:pt x="456" y="14"/>
                  <a:pt x="456" y="14"/>
                </a:cubicBezTo>
                <a:cubicBezTo>
                  <a:pt x="455" y="14"/>
                  <a:pt x="455" y="14"/>
                  <a:pt x="455" y="14"/>
                </a:cubicBezTo>
                <a:cubicBezTo>
                  <a:pt x="456" y="16"/>
                  <a:pt x="456" y="16"/>
                  <a:pt x="456" y="16"/>
                </a:cubicBezTo>
                <a:cubicBezTo>
                  <a:pt x="456" y="39"/>
                  <a:pt x="456" y="39"/>
                  <a:pt x="456" y="39"/>
                </a:cubicBezTo>
                <a:cubicBezTo>
                  <a:pt x="455" y="36"/>
                  <a:pt x="453" y="32"/>
                  <a:pt x="452" y="29"/>
                </a:cubicBezTo>
                <a:cubicBezTo>
                  <a:pt x="452" y="5"/>
                  <a:pt x="452" y="5"/>
                  <a:pt x="452" y="5"/>
                </a:cubicBezTo>
                <a:close/>
                <a:moveTo>
                  <a:pt x="456" y="789"/>
                </a:moveTo>
                <a:cubicBezTo>
                  <a:pt x="455" y="789"/>
                  <a:pt x="453" y="789"/>
                  <a:pt x="452" y="789"/>
                </a:cubicBezTo>
                <a:cubicBezTo>
                  <a:pt x="452" y="781"/>
                  <a:pt x="452" y="781"/>
                  <a:pt x="452" y="781"/>
                </a:cubicBezTo>
                <a:cubicBezTo>
                  <a:pt x="452" y="781"/>
                  <a:pt x="453" y="781"/>
                  <a:pt x="453" y="781"/>
                </a:cubicBezTo>
                <a:cubicBezTo>
                  <a:pt x="454" y="781"/>
                  <a:pt x="455" y="781"/>
                  <a:pt x="456" y="781"/>
                </a:cubicBezTo>
                <a:cubicBezTo>
                  <a:pt x="456" y="789"/>
                  <a:pt x="456" y="789"/>
                  <a:pt x="456" y="789"/>
                </a:cubicBezTo>
                <a:close/>
                <a:moveTo>
                  <a:pt x="456" y="42"/>
                </a:moveTo>
                <a:cubicBezTo>
                  <a:pt x="456" y="50"/>
                  <a:pt x="456" y="50"/>
                  <a:pt x="456" y="50"/>
                </a:cubicBezTo>
                <a:cubicBezTo>
                  <a:pt x="455" y="50"/>
                  <a:pt x="453" y="50"/>
                  <a:pt x="452" y="50"/>
                </a:cubicBezTo>
                <a:cubicBezTo>
                  <a:pt x="452" y="42"/>
                  <a:pt x="452" y="42"/>
                  <a:pt x="452" y="42"/>
                </a:cubicBezTo>
                <a:cubicBezTo>
                  <a:pt x="456" y="42"/>
                  <a:pt x="456" y="42"/>
                  <a:pt x="456" y="42"/>
                </a:cubicBezTo>
                <a:close/>
                <a:moveTo>
                  <a:pt x="456" y="70"/>
                </a:moveTo>
                <a:cubicBezTo>
                  <a:pt x="456" y="98"/>
                  <a:pt x="456" y="98"/>
                  <a:pt x="456" y="98"/>
                </a:cubicBezTo>
                <a:cubicBezTo>
                  <a:pt x="452" y="98"/>
                  <a:pt x="452" y="98"/>
                  <a:pt x="452" y="98"/>
                </a:cubicBezTo>
                <a:cubicBezTo>
                  <a:pt x="454" y="105"/>
                  <a:pt x="457" y="108"/>
                  <a:pt x="452" y="110"/>
                </a:cubicBezTo>
                <a:cubicBezTo>
                  <a:pt x="452" y="72"/>
                  <a:pt x="452" y="72"/>
                  <a:pt x="452" y="72"/>
                </a:cubicBezTo>
                <a:cubicBezTo>
                  <a:pt x="453" y="71"/>
                  <a:pt x="455" y="70"/>
                  <a:pt x="456" y="70"/>
                </a:cubicBezTo>
                <a:close/>
                <a:moveTo>
                  <a:pt x="456" y="114"/>
                </a:moveTo>
                <a:cubicBezTo>
                  <a:pt x="456" y="126"/>
                  <a:pt x="456" y="126"/>
                  <a:pt x="456" y="126"/>
                </a:cubicBezTo>
                <a:cubicBezTo>
                  <a:pt x="455" y="126"/>
                  <a:pt x="453" y="126"/>
                  <a:pt x="452" y="125"/>
                </a:cubicBezTo>
                <a:cubicBezTo>
                  <a:pt x="452" y="114"/>
                  <a:pt x="452" y="114"/>
                  <a:pt x="452" y="114"/>
                </a:cubicBezTo>
                <a:cubicBezTo>
                  <a:pt x="453" y="114"/>
                  <a:pt x="455" y="114"/>
                  <a:pt x="456" y="114"/>
                </a:cubicBezTo>
                <a:close/>
                <a:moveTo>
                  <a:pt x="456" y="128"/>
                </a:moveTo>
                <a:cubicBezTo>
                  <a:pt x="456" y="152"/>
                  <a:pt x="456" y="152"/>
                  <a:pt x="456" y="152"/>
                </a:cubicBezTo>
                <a:cubicBezTo>
                  <a:pt x="455" y="153"/>
                  <a:pt x="454" y="154"/>
                  <a:pt x="452" y="155"/>
                </a:cubicBezTo>
                <a:cubicBezTo>
                  <a:pt x="452" y="128"/>
                  <a:pt x="452" y="128"/>
                  <a:pt x="452" y="128"/>
                </a:cubicBezTo>
                <a:cubicBezTo>
                  <a:pt x="453" y="128"/>
                  <a:pt x="455" y="128"/>
                  <a:pt x="456" y="128"/>
                </a:cubicBezTo>
                <a:close/>
                <a:moveTo>
                  <a:pt x="456" y="171"/>
                </a:moveTo>
                <a:cubicBezTo>
                  <a:pt x="456" y="177"/>
                  <a:pt x="456" y="177"/>
                  <a:pt x="456" y="177"/>
                </a:cubicBezTo>
                <a:cubicBezTo>
                  <a:pt x="455" y="177"/>
                  <a:pt x="454" y="177"/>
                  <a:pt x="452" y="177"/>
                </a:cubicBezTo>
                <a:cubicBezTo>
                  <a:pt x="454" y="182"/>
                  <a:pt x="454" y="186"/>
                  <a:pt x="456" y="190"/>
                </a:cubicBezTo>
                <a:cubicBezTo>
                  <a:pt x="456" y="200"/>
                  <a:pt x="456" y="200"/>
                  <a:pt x="456" y="200"/>
                </a:cubicBezTo>
                <a:cubicBezTo>
                  <a:pt x="455" y="199"/>
                  <a:pt x="453" y="199"/>
                  <a:pt x="452" y="199"/>
                </a:cubicBezTo>
                <a:cubicBezTo>
                  <a:pt x="452" y="170"/>
                  <a:pt x="452" y="170"/>
                  <a:pt x="452" y="170"/>
                </a:cubicBezTo>
                <a:cubicBezTo>
                  <a:pt x="453" y="170"/>
                  <a:pt x="455" y="171"/>
                  <a:pt x="456" y="171"/>
                </a:cubicBezTo>
                <a:close/>
                <a:moveTo>
                  <a:pt x="456" y="224"/>
                </a:moveTo>
                <a:cubicBezTo>
                  <a:pt x="456" y="234"/>
                  <a:pt x="456" y="234"/>
                  <a:pt x="456" y="234"/>
                </a:cubicBezTo>
                <a:cubicBezTo>
                  <a:pt x="455" y="234"/>
                  <a:pt x="453" y="234"/>
                  <a:pt x="452" y="234"/>
                </a:cubicBezTo>
                <a:cubicBezTo>
                  <a:pt x="452" y="224"/>
                  <a:pt x="452" y="224"/>
                  <a:pt x="452" y="224"/>
                </a:cubicBezTo>
                <a:cubicBezTo>
                  <a:pt x="453" y="224"/>
                  <a:pt x="455" y="224"/>
                  <a:pt x="456" y="224"/>
                </a:cubicBezTo>
                <a:close/>
                <a:moveTo>
                  <a:pt x="456" y="245"/>
                </a:moveTo>
                <a:cubicBezTo>
                  <a:pt x="456" y="255"/>
                  <a:pt x="456" y="255"/>
                  <a:pt x="456" y="255"/>
                </a:cubicBezTo>
                <a:cubicBezTo>
                  <a:pt x="455" y="255"/>
                  <a:pt x="453" y="255"/>
                  <a:pt x="452" y="254"/>
                </a:cubicBezTo>
                <a:cubicBezTo>
                  <a:pt x="452" y="244"/>
                  <a:pt x="452" y="244"/>
                  <a:pt x="452" y="244"/>
                </a:cubicBezTo>
                <a:cubicBezTo>
                  <a:pt x="453" y="244"/>
                  <a:pt x="455" y="244"/>
                  <a:pt x="456" y="245"/>
                </a:cubicBezTo>
                <a:close/>
                <a:moveTo>
                  <a:pt x="456" y="262"/>
                </a:moveTo>
                <a:cubicBezTo>
                  <a:pt x="456" y="271"/>
                  <a:pt x="456" y="271"/>
                  <a:pt x="456" y="271"/>
                </a:cubicBezTo>
                <a:cubicBezTo>
                  <a:pt x="455" y="271"/>
                  <a:pt x="453" y="270"/>
                  <a:pt x="452" y="270"/>
                </a:cubicBezTo>
                <a:cubicBezTo>
                  <a:pt x="452" y="262"/>
                  <a:pt x="452" y="262"/>
                  <a:pt x="452" y="262"/>
                </a:cubicBezTo>
                <a:cubicBezTo>
                  <a:pt x="453" y="262"/>
                  <a:pt x="455" y="262"/>
                  <a:pt x="456" y="262"/>
                </a:cubicBezTo>
                <a:close/>
                <a:moveTo>
                  <a:pt x="456" y="285"/>
                </a:moveTo>
                <a:cubicBezTo>
                  <a:pt x="456" y="294"/>
                  <a:pt x="456" y="294"/>
                  <a:pt x="456" y="294"/>
                </a:cubicBezTo>
                <a:cubicBezTo>
                  <a:pt x="454" y="294"/>
                  <a:pt x="453" y="293"/>
                  <a:pt x="452" y="293"/>
                </a:cubicBezTo>
                <a:cubicBezTo>
                  <a:pt x="452" y="283"/>
                  <a:pt x="452" y="283"/>
                  <a:pt x="452" y="283"/>
                </a:cubicBezTo>
                <a:cubicBezTo>
                  <a:pt x="453" y="284"/>
                  <a:pt x="455" y="285"/>
                  <a:pt x="456" y="285"/>
                </a:cubicBezTo>
                <a:close/>
                <a:moveTo>
                  <a:pt x="456" y="310"/>
                </a:moveTo>
                <a:cubicBezTo>
                  <a:pt x="456" y="316"/>
                  <a:pt x="456" y="316"/>
                  <a:pt x="456" y="316"/>
                </a:cubicBezTo>
                <a:cubicBezTo>
                  <a:pt x="455" y="315"/>
                  <a:pt x="454" y="314"/>
                  <a:pt x="453" y="314"/>
                </a:cubicBezTo>
                <a:cubicBezTo>
                  <a:pt x="453" y="319"/>
                  <a:pt x="453" y="323"/>
                  <a:pt x="453" y="329"/>
                </a:cubicBezTo>
                <a:cubicBezTo>
                  <a:pt x="455" y="329"/>
                  <a:pt x="455" y="329"/>
                  <a:pt x="456" y="330"/>
                </a:cubicBezTo>
                <a:cubicBezTo>
                  <a:pt x="456" y="334"/>
                  <a:pt x="456" y="334"/>
                  <a:pt x="456" y="334"/>
                </a:cubicBezTo>
                <a:cubicBezTo>
                  <a:pt x="454" y="333"/>
                  <a:pt x="453" y="332"/>
                  <a:pt x="452" y="331"/>
                </a:cubicBezTo>
                <a:cubicBezTo>
                  <a:pt x="452" y="308"/>
                  <a:pt x="452" y="308"/>
                  <a:pt x="452" y="308"/>
                </a:cubicBezTo>
                <a:cubicBezTo>
                  <a:pt x="453" y="308"/>
                  <a:pt x="455" y="309"/>
                  <a:pt x="456" y="310"/>
                </a:cubicBezTo>
                <a:close/>
                <a:moveTo>
                  <a:pt x="456" y="378"/>
                </a:moveTo>
                <a:cubicBezTo>
                  <a:pt x="456" y="387"/>
                  <a:pt x="456" y="387"/>
                  <a:pt x="456" y="387"/>
                </a:cubicBezTo>
                <a:cubicBezTo>
                  <a:pt x="452" y="390"/>
                  <a:pt x="452" y="390"/>
                  <a:pt x="452" y="390"/>
                </a:cubicBezTo>
                <a:cubicBezTo>
                  <a:pt x="452" y="378"/>
                  <a:pt x="452" y="378"/>
                  <a:pt x="452" y="378"/>
                </a:cubicBezTo>
                <a:cubicBezTo>
                  <a:pt x="456" y="378"/>
                  <a:pt x="456" y="378"/>
                  <a:pt x="456" y="378"/>
                </a:cubicBezTo>
                <a:close/>
                <a:moveTo>
                  <a:pt x="456" y="470"/>
                </a:moveTo>
                <a:cubicBezTo>
                  <a:pt x="456" y="481"/>
                  <a:pt x="456" y="481"/>
                  <a:pt x="456" y="481"/>
                </a:cubicBezTo>
                <a:cubicBezTo>
                  <a:pt x="455" y="480"/>
                  <a:pt x="453" y="480"/>
                  <a:pt x="452" y="480"/>
                </a:cubicBezTo>
                <a:cubicBezTo>
                  <a:pt x="452" y="474"/>
                  <a:pt x="452" y="474"/>
                  <a:pt x="452" y="474"/>
                </a:cubicBezTo>
                <a:cubicBezTo>
                  <a:pt x="452" y="473"/>
                  <a:pt x="453" y="473"/>
                  <a:pt x="453" y="472"/>
                </a:cubicBezTo>
                <a:cubicBezTo>
                  <a:pt x="454" y="471"/>
                  <a:pt x="455" y="471"/>
                  <a:pt x="456" y="470"/>
                </a:cubicBezTo>
                <a:close/>
                <a:moveTo>
                  <a:pt x="456" y="486"/>
                </a:moveTo>
                <a:cubicBezTo>
                  <a:pt x="456" y="493"/>
                  <a:pt x="456" y="493"/>
                  <a:pt x="456" y="493"/>
                </a:cubicBezTo>
                <a:cubicBezTo>
                  <a:pt x="455" y="493"/>
                  <a:pt x="453" y="494"/>
                  <a:pt x="452" y="495"/>
                </a:cubicBezTo>
                <a:cubicBezTo>
                  <a:pt x="452" y="491"/>
                  <a:pt x="452" y="491"/>
                  <a:pt x="452" y="491"/>
                </a:cubicBezTo>
                <a:cubicBezTo>
                  <a:pt x="452" y="491"/>
                  <a:pt x="453" y="491"/>
                  <a:pt x="453" y="490"/>
                </a:cubicBezTo>
                <a:cubicBezTo>
                  <a:pt x="453" y="490"/>
                  <a:pt x="452" y="490"/>
                  <a:pt x="452" y="490"/>
                </a:cubicBezTo>
                <a:cubicBezTo>
                  <a:pt x="452" y="486"/>
                  <a:pt x="452" y="486"/>
                  <a:pt x="452" y="486"/>
                </a:cubicBezTo>
                <a:cubicBezTo>
                  <a:pt x="452" y="486"/>
                  <a:pt x="452" y="486"/>
                  <a:pt x="452" y="486"/>
                </a:cubicBezTo>
                <a:cubicBezTo>
                  <a:pt x="454" y="486"/>
                  <a:pt x="455" y="486"/>
                  <a:pt x="456" y="486"/>
                </a:cubicBezTo>
                <a:close/>
                <a:moveTo>
                  <a:pt x="456" y="512"/>
                </a:moveTo>
                <a:cubicBezTo>
                  <a:pt x="456" y="525"/>
                  <a:pt x="456" y="525"/>
                  <a:pt x="456" y="525"/>
                </a:cubicBezTo>
                <a:cubicBezTo>
                  <a:pt x="455" y="524"/>
                  <a:pt x="453" y="523"/>
                  <a:pt x="452" y="523"/>
                </a:cubicBezTo>
                <a:cubicBezTo>
                  <a:pt x="452" y="511"/>
                  <a:pt x="452" y="511"/>
                  <a:pt x="452" y="511"/>
                </a:cubicBezTo>
                <a:cubicBezTo>
                  <a:pt x="453" y="511"/>
                  <a:pt x="455" y="512"/>
                  <a:pt x="456" y="512"/>
                </a:cubicBezTo>
                <a:close/>
                <a:moveTo>
                  <a:pt x="456" y="534"/>
                </a:moveTo>
                <a:cubicBezTo>
                  <a:pt x="456" y="542"/>
                  <a:pt x="456" y="542"/>
                  <a:pt x="456" y="542"/>
                </a:cubicBezTo>
                <a:cubicBezTo>
                  <a:pt x="455" y="542"/>
                  <a:pt x="453" y="543"/>
                  <a:pt x="452" y="544"/>
                </a:cubicBezTo>
                <a:cubicBezTo>
                  <a:pt x="452" y="535"/>
                  <a:pt x="452" y="535"/>
                  <a:pt x="452" y="535"/>
                </a:cubicBezTo>
                <a:cubicBezTo>
                  <a:pt x="453" y="535"/>
                  <a:pt x="455" y="534"/>
                  <a:pt x="456" y="534"/>
                </a:cubicBezTo>
                <a:close/>
                <a:moveTo>
                  <a:pt x="456" y="548"/>
                </a:moveTo>
                <a:cubicBezTo>
                  <a:pt x="456" y="557"/>
                  <a:pt x="456" y="557"/>
                  <a:pt x="456" y="557"/>
                </a:cubicBezTo>
                <a:cubicBezTo>
                  <a:pt x="455" y="558"/>
                  <a:pt x="453" y="558"/>
                  <a:pt x="452" y="559"/>
                </a:cubicBezTo>
                <a:cubicBezTo>
                  <a:pt x="452" y="550"/>
                  <a:pt x="452" y="550"/>
                  <a:pt x="452" y="550"/>
                </a:cubicBezTo>
                <a:cubicBezTo>
                  <a:pt x="453" y="550"/>
                  <a:pt x="454" y="549"/>
                  <a:pt x="456" y="548"/>
                </a:cubicBezTo>
                <a:close/>
                <a:moveTo>
                  <a:pt x="456" y="561"/>
                </a:moveTo>
                <a:cubicBezTo>
                  <a:pt x="456" y="572"/>
                  <a:pt x="456" y="572"/>
                  <a:pt x="456" y="572"/>
                </a:cubicBezTo>
                <a:cubicBezTo>
                  <a:pt x="455" y="572"/>
                  <a:pt x="453" y="573"/>
                  <a:pt x="452" y="573"/>
                </a:cubicBezTo>
                <a:cubicBezTo>
                  <a:pt x="452" y="563"/>
                  <a:pt x="452" y="563"/>
                  <a:pt x="452" y="563"/>
                </a:cubicBezTo>
                <a:cubicBezTo>
                  <a:pt x="453" y="563"/>
                  <a:pt x="455" y="562"/>
                  <a:pt x="456" y="561"/>
                </a:cubicBezTo>
                <a:close/>
                <a:moveTo>
                  <a:pt x="456" y="578"/>
                </a:moveTo>
                <a:cubicBezTo>
                  <a:pt x="456" y="588"/>
                  <a:pt x="456" y="588"/>
                  <a:pt x="456" y="588"/>
                </a:cubicBezTo>
                <a:cubicBezTo>
                  <a:pt x="455" y="588"/>
                  <a:pt x="453" y="589"/>
                  <a:pt x="452" y="589"/>
                </a:cubicBezTo>
                <a:cubicBezTo>
                  <a:pt x="452" y="579"/>
                  <a:pt x="452" y="579"/>
                  <a:pt x="452" y="579"/>
                </a:cubicBezTo>
                <a:cubicBezTo>
                  <a:pt x="453" y="579"/>
                  <a:pt x="455" y="578"/>
                  <a:pt x="456" y="578"/>
                </a:cubicBezTo>
                <a:close/>
                <a:moveTo>
                  <a:pt x="456" y="604"/>
                </a:moveTo>
                <a:cubicBezTo>
                  <a:pt x="456" y="609"/>
                  <a:pt x="456" y="609"/>
                  <a:pt x="456" y="609"/>
                </a:cubicBezTo>
                <a:cubicBezTo>
                  <a:pt x="455" y="609"/>
                  <a:pt x="454" y="609"/>
                  <a:pt x="453" y="609"/>
                </a:cubicBezTo>
                <a:cubicBezTo>
                  <a:pt x="454" y="610"/>
                  <a:pt x="455" y="611"/>
                  <a:pt x="456" y="611"/>
                </a:cubicBezTo>
                <a:cubicBezTo>
                  <a:pt x="456" y="619"/>
                  <a:pt x="456" y="619"/>
                  <a:pt x="456" y="619"/>
                </a:cubicBezTo>
                <a:cubicBezTo>
                  <a:pt x="455" y="618"/>
                  <a:pt x="453" y="617"/>
                  <a:pt x="452" y="616"/>
                </a:cubicBezTo>
                <a:cubicBezTo>
                  <a:pt x="452" y="605"/>
                  <a:pt x="452" y="605"/>
                  <a:pt x="452" y="605"/>
                </a:cubicBezTo>
                <a:cubicBezTo>
                  <a:pt x="453" y="605"/>
                  <a:pt x="455" y="604"/>
                  <a:pt x="456" y="604"/>
                </a:cubicBezTo>
                <a:close/>
                <a:moveTo>
                  <a:pt x="456" y="626"/>
                </a:moveTo>
                <a:cubicBezTo>
                  <a:pt x="456" y="631"/>
                  <a:pt x="456" y="631"/>
                  <a:pt x="456" y="631"/>
                </a:cubicBezTo>
                <a:cubicBezTo>
                  <a:pt x="455" y="632"/>
                  <a:pt x="453" y="632"/>
                  <a:pt x="452" y="632"/>
                </a:cubicBezTo>
                <a:cubicBezTo>
                  <a:pt x="452" y="627"/>
                  <a:pt x="452" y="627"/>
                  <a:pt x="452" y="627"/>
                </a:cubicBezTo>
                <a:cubicBezTo>
                  <a:pt x="453" y="627"/>
                  <a:pt x="455" y="626"/>
                  <a:pt x="456" y="626"/>
                </a:cubicBezTo>
                <a:close/>
                <a:moveTo>
                  <a:pt x="456" y="666"/>
                </a:moveTo>
                <a:cubicBezTo>
                  <a:pt x="456" y="706"/>
                  <a:pt x="456" y="706"/>
                  <a:pt x="456" y="706"/>
                </a:cubicBezTo>
                <a:cubicBezTo>
                  <a:pt x="454" y="698"/>
                  <a:pt x="453" y="692"/>
                  <a:pt x="452" y="688"/>
                </a:cubicBezTo>
                <a:cubicBezTo>
                  <a:pt x="452" y="666"/>
                  <a:pt x="452" y="666"/>
                  <a:pt x="452" y="666"/>
                </a:cubicBezTo>
                <a:cubicBezTo>
                  <a:pt x="453" y="666"/>
                  <a:pt x="455" y="666"/>
                  <a:pt x="456" y="666"/>
                </a:cubicBezTo>
                <a:close/>
                <a:moveTo>
                  <a:pt x="456" y="745"/>
                </a:moveTo>
                <a:cubicBezTo>
                  <a:pt x="456" y="760"/>
                  <a:pt x="456" y="760"/>
                  <a:pt x="456" y="760"/>
                </a:cubicBezTo>
                <a:cubicBezTo>
                  <a:pt x="455" y="759"/>
                  <a:pt x="453" y="758"/>
                  <a:pt x="452" y="757"/>
                </a:cubicBezTo>
                <a:cubicBezTo>
                  <a:pt x="452" y="745"/>
                  <a:pt x="452" y="745"/>
                  <a:pt x="452" y="745"/>
                </a:cubicBezTo>
                <a:cubicBezTo>
                  <a:pt x="455" y="745"/>
                  <a:pt x="455" y="745"/>
                  <a:pt x="455" y="745"/>
                </a:cubicBezTo>
                <a:lnTo>
                  <a:pt x="456" y="745"/>
                </a:lnTo>
                <a:close/>
                <a:moveTo>
                  <a:pt x="445" y="4"/>
                </a:moveTo>
                <a:cubicBezTo>
                  <a:pt x="447" y="4"/>
                  <a:pt x="450" y="4"/>
                  <a:pt x="452" y="5"/>
                </a:cubicBezTo>
                <a:cubicBezTo>
                  <a:pt x="452" y="29"/>
                  <a:pt x="452" y="29"/>
                  <a:pt x="452" y="29"/>
                </a:cubicBezTo>
                <a:cubicBezTo>
                  <a:pt x="450" y="24"/>
                  <a:pt x="448" y="20"/>
                  <a:pt x="445" y="16"/>
                </a:cubicBezTo>
                <a:cubicBezTo>
                  <a:pt x="445" y="4"/>
                  <a:pt x="445" y="4"/>
                  <a:pt x="445" y="4"/>
                </a:cubicBezTo>
                <a:close/>
                <a:moveTo>
                  <a:pt x="452" y="789"/>
                </a:moveTo>
                <a:cubicBezTo>
                  <a:pt x="451" y="789"/>
                  <a:pt x="450" y="789"/>
                  <a:pt x="449" y="789"/>
                </a:cubicBezTo>
                <a:cubicBezTo>
                  <a:pt x="448" y="789"/>
                  <a:pt x="446" y="790"/>
                  <a:pt x="445" y="790"/>
                </a:cubicBezTo>
                <a:cubicBezTo>
                  <a:pt x="445" y="776"/>
                  <a:pt x="445" y="776"/>
                  <a:pt x="445" y="776"/>
                </a:cubicBezTo>
                <a:cubicBezTo>
                  <a:pt x="447" y="777"/>
                  <a:pt x="450" y="779"/>
                  <a:pt x="452" y="781"/>
                </a:cubicBezTo>
                <a:cubicBezTo>
                  <a:pt x="452" y="789"/>
                  <a:pt x="452" y="789"/>
                  <a:pt x="452" y="789"/>
                </a:cubicBezTo>
                <a:close/>
                <a:moveTo>
                  <a:pt x="452" y="42"/>
                </a:moveTo>
                <a:cubicBezTo>
                  <a:pt x="452" y="50"/>
                  <a:pt x="452" y="50"/>
                  <a:pt x="452" y="50"/>
                </a:cubicBezTo>
                <a:cubicBezTo>
                  <a:pt x="450" y="50"/>
                  <a:pt x="447" y="50"/>
                  <a:pt x="445" y="50"/>
                </a:cubicBezTo>
                <a:cubicBezTo>
                  <a:pt x="445" y="43"/>
                  <a:pt x="445" y="43"/>
                  <a:pt x="445" y="43"/>
                </a:cubicBezTo>
                <a:cubicBezTo>
                  <a:pt x="448" y="42"/>
                  <a:pt x="450" y="42"/>
                  <a:pt x="452" y="42"/>
                </a:cubicBezTo>
                <a:close/>
                <a:moveTo>
                  <a:pt x="452" y="72"/>
                </a:moveTo>
                <a:cubicBezTo>
                  <a:pt x="452" y="110"/>
                  <a:pt x="452" y="110"/>
                  <a:pt x="452" y="110"/>
                </a:cubicBezTo>
                <a:cubicBezTo>
                  <a:pt x="451" y="111"/>
                  <a:pt x="449" y="112"/>
                  <a:pt x="447" y="113"/>
                </a:cubicBezTo>
                <a:cubicBezTo>
                  <a:pt x="447" y="114"/>
                  <a:pt x="447" y="114"/>
                  <a:pt x="448" y="114"/>
                </a:cubicBezTo>
                <a:cubicBezTo>
                  <a:pt x="449" y="114"/>
                  <a:pt x="450" y="114"/>
                  <a:pt x="452" y="114"/>
                </a:cubicBezTo>
                <a:cubicBezTo>
                  <a:pt x="452" y="125"/>
                  <a:pt x="452" y="125"/>
                  <a:pt x="452" y="125"/>
                </a:cubicBezTo>
                <a:cubicBezTo>
                  <a:pt x="450" y="125"/>
                  <a:pt x="448" y="125"/>
                  <a:pt x="445" y="124"/>
                </a:cubicBezTo>
                <a:cubicBezTo>
                  <a:pt x="445" y="73"/>
                  <a:pt x="445" y="73"/>
                  <a:pt x="445" y="73"/>
                </a:cubicBezTo>
                <a:cubicBezTo>
                  <a:pt x="447" y="73"/>
                  <a:pt x="449" y="73"/>
                  <a:pt x="451" y="73"/>
                </a:cubicBezTo>
                <a:cubicBezTo>
                  <a:pt x="451" y="72"/>
                  <a:pt x="452" y="72"/>
                  <a:pt x="452" y="72"/>
                </a:cubicBezTo>
                <a:close/>
                <a:moveTo>
                  <a:pt x="452" y="128"/>
                </a:moveTo>
                <a:cubicBezTo>
                  <a:pt x="452" y="155"/>
                  <a:pt x="452" y="155"/>
                  <a:pt x="452" y="155"/>
                </a:cubicBezTo>
                <a:cubicBezTo>
                  <a:pt x="452" y="156"/>
                  <a:pt x="451" y="156"/>
                  <a:pt x="451" y="156"/>
                </a:cubicBezTo>
                <a:cubicBezTo>
                  <a:pt x="450" y="155"/>
                  <a:pt x="450" y="155"/>
                  <a:pt x="449" y="154"/>
                </a:cubicBezTo>
                <a:cubicBezTo>
                  <a:pt x="449" y="150"/>
                  <a:pt x="449" y="145"/>
                  <a:pt x="449" y="140"/>
                </a:cubicBezTo>
                <a:cubicBezTo>
                  <a:pt x="448" y="139"/>
                  <a:pt x="446" y="139"/>
                  <a:pt x="445" y="139"/>
                </a:cubicBezTo>
                <a:cubicBezTo>
                  <a:pt x="445" y="127"/>
                  <a:pt x="445" y="127"/>
                  <a:pt x="445" y="127"/>
                </a:cubicBezTo>
                <a:cubicBezTo>
                  <a:pt x="448" y="127"/>
                  <a:pt x="450" y="128"/>
                  <a:pt x="452" y="128"/>
                </a:cubicBezTo>
                <a:close/>
                <a:moveTo>
                  <a:pt x="452" y="170"/>
                </a:moveTo>
                <a:cubicBezTo>
                  <a:pt x="452" y="199"/>
                  <a:pt x="452" y="199"/>
                  <a:pt x="452" y="199"/>
                </a:cubicBezTo>
                <a:cubicBezTo>
                  <a:pt x="450" y="198"/>
                  <a:pt x="448" y="198"/>
                  <a:pt x="445" y="197"/>
                </a:cubicBezTo>
                <a:cubicBezTo>
                  <a:pt x="445" y="193"/>
                  <a:pt x="445" y="193"/>
                  <a:pt x="445" y="193"/>
                </a:cubicBezTo>
                <a:cubicBezTo>
                  <a:pt x="450" y="193"/>
                  <a:pt x="450" y="193"/>
                  <a:pt x="450" y="193"/>
                </a:cubicBezTo>
                <a:cubicBezTo>
                  <a:pt x="448" y="186"/>
                  <a:pt x="448" y="181"/>
                  <a:pt x="445" y="178"/>
                </a:cubicBezTo>
                <a:cubicBezTo>
                  <a:pt x="445" y="168"/>
                  <a:pt x="445" y="168"/>
                  <a:pt x="445" y="168"/>
                </a:cubicBezTo>
                <a:cubicBezTo>
                  <a:pt x="448" y="169"/>
                  <a:pt x="450" y="169"/>
                  <a:pt x="452" y="170"/>
                </a:cubicBezTo>
                <a:close/>
                <a:moveTo>
                  <a:pt x="452" y="224"/>
                </a:moveTo>
                <a:cubicBezTo>
                  <a:pt x="452" y="234"/>
                  <a:pt x="452" y="234"/>
                  <a:pt x="452" y="234"/>
                </a:cubicBezTo>
                <a:cubicBezTo>
                  <a:pt x="450" y="234"/>
                  <a:pt x="447" y="234"/>
                  <a:pt x="445" y="235"/>
                </a:cubicBezTo>
                <a:cubicBezTo>
                  <a:pt x="445" y="224"/>
                  <a:pt x="445" y="224"/>
                  <a:pt x="445" y="224"/>
                </a:cubicBezTo>
                <a:cubicBezTo>
                  <a:pt x="447" y="224"/>
                  <a:pt x="450" y="224"/>
                  <a:pt x="452" y="224"/>
                </a:cubicBezTo>
                <a:close/>
                <a:moveTo>
                  <a:pt x="452" y="244"/>
                </a:moveTo>
                <a:cubicBezTo>
                  <a:pt x="452" y="254"/>
                  <a:pt x="452" y="254"/>
                  <a:pt x="452" y="254"/>
                </a:cubicBezTo>
                <a:cubicBezTo>
                  <a:pt x="450" y="254"/>
                  <a:pt x="448" y="253"/>
                  <a:pt x="445" y="253"/>
                </a:cubicBezTo>
                <a:cubicBezTo>
                  <a:pt x="445" y="241"/>
                  <a:pt x="445" y="241"/>
                  <a:pt x="445" y="241"/>
                </a:cubicBezTo>
                <a:cubicBezTo>
                  <a:pt x="447" y="243"/>
                  <a:pt x="449" y="243"/>
                  <a:pt x="452" y="244"/>
                </a:cubicBezTo>
                <a:close/>
                <a:moveTo>
                  <a:pt x="452" y="262"/>
                </a:moveTo>
                <a:cubicBezTo>
                  <a:pt x="452" y="270"/>
                  <a:pt x="452" y="270"/>
                  <a:pt x="452" y="270"/>
                </a:cubicBezTo>
                <a:cubicBezTo>
                  <a:pt x="450" y="270"/>
                  <a:pt x="448" y="269"/>
                  <a:pt x="445" y="269"/>
                </a:cubicBezTo>
                <a:cubicBezTo>
                  <a:pt x="445" y="259"/>
                  <a:pt x="445" y="259"/>
                  <a:pt x="445" y="259"/>
                </a:cubicBezTo>
                <a:cubicBezTo>
                  <a:pt x="447" y="260"/>
                  <a:pt x="450" y="261"/>
                  <a:pt x="452" y="262"/>
                </a:cubicBezTo>
                <a:close/>
                <a:moveTo>
                  <a:pt x="452" y="283"/>
                </a:moveTo>
                <a:cubicBezTo>
                  <a:pt x="452" y="293"/>
                  <a:pt x="452" y="293"/>
                  <a:pt x="452" y="293"/>
                </a:cubicBezTo>
                <a:cubicBezTo>
                  <a:pt x="449" y="292"/>
                  <a:pt x="447" y="291"/>
                  <a:pt x="445" y="291"/>
                </a:cubicBezTo>
                <a:cubicBezTo>
                  <a:pt x="445" y="281"/>
                  <a:pt x="445" y="281"/>
                  <a:pt x="445" y="281"/>
                </a:cubicBezTo>
                <a:cubicBezTo>
                  <a:pt x="447" y="282"/>
                  <a:pt x="450" y="283"/>
                  <a:pt x="452" y="283"/>
                </a:cubicBezTo>
                <a:close/>
                <a:moveTo>
                  <a:pt x="452" y="308"/>
                </a:moveTo>
                <a:cubicBezTo>
                  <a:pt x="452" y="331"/>
                  <a:pt x="452" y="331"/>
                  <a:pt x="452" y="331"/>
                </a:cubicBezTo>
                <a:cubicBezTo>
                  <a:pt x="451" y="330"/>
                  <a:pt x="450" y="329"/>
                  <a:pt x="450" y="327"/>
                </a:cubicBezTo>
                <a:cubicBezTo>
                  <a:pt x="445" y="326"/>
                  <a:pt x="445" y="326"/>
                  <a:pt x="445" y="326"/>
                </a:cubicBezTo>
                <a:cubicBezTo>
                  <a:pt x="445" y="323"/>
                  <a:pt x="445" y="323"/>
                  <a:pt x="445" y="323"/>
                </a:cubicBezTo>
                <a:cubicBezTo>
                  <a:pt x="446" y="322"/>
                  <a:pt x="447" y="322"/>
                  <a:pt x="448" y="322"/>
                </a:cubicBezTo>
                <a:cubicBezTo>
                  <a:pt x="448" y="318"/>
                  <a:pt x="448" y="314"/>
                  <a:pt x="448" y="310"/>
                </a:cubicBezTo>
                <a:cubicBezTo>
                  <a:pt x="447" y="309"/>
                  <a:pt x="446" y="309"/>
                  <a:pt x="445" y="309"/>
                </a:cubicBezTo>
                <a:cubicBezTo>
                  <a:pt x="445" y="304"/>
                  <a:pt x="445" y="304"/>
                  <a:pt x="445" y="304"/>
                </a:cubicBezTo>
                <a:cubicBezTo>
                  <a:pt x="448" y="305"/>
                  <a:pt x="450" y="306"/>
                  <a:pt x="452" y="308"/>
                </a:cubicBezTo>
                <a:close/>
                <a:moveTo>
                  <a:pt x="452" y="378"/>
                </a:moveTo>
                <a:cubicBezTo>
                  <a:pt x="452" y="390"/>
                  <a:pt x="452" y="390"/>
                  <a:pt x="452" y="390"/>
                </a:cubicBezTo>
                <a:cubicBezTo>
                  <a:pt x="445" y="395"/>
                  <a:pt x="445" y="395"/>
                  <a:pt x="445" y="395"/>
                </a:cubicBezTo>
                <a:cubicBezTo>
                  <a:pt x="445" y="378"/>
                  <a:pt x="445" y="378"/>
                  <a:pt x="445" y="378"/>
                </a:cubicBezTo>
                <a:cubicBezTo>
                  <a:pt x="452" y="378"/>
                  <a:pt x="452" y="378"/>
                  <a:pt x="452" y="378"/>
                </a:cubicBezTo>
                <a:close/>
                <a:moveTo>
                  <a:pt x="452" y="474"/>
                </a:moveTo>
                <a:cubicBezTo>
                  <a:pt x="452" y="480"/>
                  <a:pt x="452" y="480"/>
                  <a:pt x="452" y="480"/>
                </a:cubicBezTo>
                <a:cubicBezTo>
                  <a:pt x="450" y="480"/>
                  <a:pt x="449" y="480"/>
                  <a:pt x="446" y="480"/>
                </a:cubicBezTo>
                <a:cubicBezTo>
                  <a:pt x="446" y="481"/>
                  <a:pt x="446" y="482"/>
                  <a:pt x="446" y="483"/>
                </a:cubicBezTo>
                <a:cubicBezTo>
                  <a:pt x="448" y="484"/>
                  <a:pt x="450" y="485"/>
                  <a:pt x="452" y="486"/>
                </a:cubicBezTo>
                <a:cubicBezTo>
                  <a:pt x="452" y="490"/>
                  <a:pt x="452" y="490"/>
                  <a:pt x="452" y="490"/>
                </a:cubicBezTo>
                <a:cubicBezTo>
                  <a:pt x="449" y="488"/>
                  <a:pt x="447" y="487"/>
                  <a:pt x="445" y="487"/>
                </a:cubicBezTo>
                <a:cubicBezTo>
                  <a:pt x="445" y="479"/>
                  <a:pt x="445" y="479"/>
                  <a:pt x="445" y="479"/>
                </a:cubicBezTo>
                <a:cubicBezTo>
                  <a:pt x="448" y="478"/>
                  <a:pt x="450" y="476"/>
                  <a:pt x="452" y="474"/>
                </a:cubicBezTo>
                <a:close/>
                <a:moveTo>
                  <a:pt x="452" y="491"/>
                </a:moveTo>
                <a:cubicBezTo>
                  <a:pt x="452" y="495"/>
                  <a:pt x="452" y="495"/>
                  <a:pt x="452" y="495"/>
                </a:cubicBezTo>
                <a:cubicBezTo>
                  <a:pt x="450" y="496"/>
                  <a:pt x="448" y="497"/>
                  <a:pt x="445" y="499"/>
                </a:cubicBezTo>
                <a:cubicBezTo>
                  <a:pt x="445" y="493"/>
                  <a:pt x="445" y="493"/>
                  <a:pt x="445" y="493"/>
                </a:cubicBezTo>
                <a:cubicBezTo>
                  <a:pt x="448" y="493"/>
                  <a:pt x="450" y="493"/>
                  <a:pt x="452" y="491"/>
                </a:cubicBezTo>
                <a:close/>
                <a:moveTo>
                  <a:pt x="452" y="511"/>
                </a:moveTo>
                <a:cubicBezTo>
                  <a:pt x="452" y="523"/>
                  <a:pt x="452" y="523"/>
                  <a:pt x="452" y="523"/>
                </a:cubicBezTo>
                <a:cubicBezTo>
                  <a:pt x="450" y="522"/>
                  <a:pt x="447" y="521"/>
                  <a:pt x="445" y="521"/>
                </a:cubicBezTo>
                <a:cubicBezTo>
                  <a:pt x="445" y="511"/>
                  <a:pt x="445" y="511"/>
                  <a:pt x="445" y="511"/>
                </a:cubicBezTo>
                <a:cubicBezTo>
                  <a:pt x="448" y="511"/>
                  <a:pt x="450" y="511"/>
                  <a:pt x="452" y="511"/>
                </a:cubicBezTo>
                <a:close/>
                <a:moveTo>
                  <a:pt x="452" y="535"/>
                </a:moveTo>
                <a:cubicBezTo>
                  <a:pt x="452" y="544"/>
                  <a:pt x="452" y="544"/>
                  <a:pt x="452" y="544"/>
                </a:cubicBezTo>
                <a:cubicBezTo>
                  <a:pt x="450" y="546"/>
                  <a:pt x="447" y="547"/>
                  <a:pt x="445" y="548"/>
                </a:cubicBezTo>
                <a:cubicBezTo>
                  <a:pt x="445" y="539"/>
                  <a:pt x="445" y="539"/>
                  <a:pt x="445" y="539"/>
                </a:cubicBezTo>
                <a:cubicBezTo>
                  <a:pt x="446" y="539"/>
                  <a:pt x="446" y="538"/>
                  <a:pt x="446" y="537"/>
                </a:cubicBezTo>
                <a:cubicBezTo>
                  <a:pt x="448" y="537"/>
                  <a:pt x="450" y="536"/>
                  <a:pt x="452" y="535"/>
                </a:cubicBezTo>
                <a:close/>
                <a:moveTo>
                  <a:pt x="452" y="550"/>
                </a:moveTo>
                <a:cubicBezTo>
                  <a:pt x="452" y="559"/>
                  <a:pt x="452" y="559"/>
                  <a:pt x="452" y="559"/>
                </a:cubicBezTo>
                <a:cubicBezTo>
                  <a:pt x="450" y="560"/>
                  <a:pt x="448" y="560"/>
                  <a:pt x="446" y="560"/>
                </a:cubicBezTo>
                <a:cubicBezTo>
                  <a:pt x="446" y="563"/>
                  <a:pt x="446" y="565"/>
                  <a:pt x="445" y="567"/>
                </a:cubicBezTo>
                <a:cubicBezTo>
                  <a:pt x="445" y="553"/>
                  <a:pt x="445" y="553"/>
                  <a:pt x="445" y="553"/>
                </a:cubicBezTo>
                <a:cubicBezTo>
                  <a:pt x="447" y="552"/>
                  <a:pt x="449" y="552"/>
                  <a:pt x="452" y="550"/>
                </a:cubicBezTo>
                <a:close/>
                <a:moveTo>
                  <a:pt x="452" y="563"/>
                </a:moveTo>
                <a:cubicBezTo>
                  <a:pt x="450" y="565"/>
                  <a:pt x="447" y="566"/>
                  <a:pt x="445" y="567"/>
                </a:cubicBezTo>
                <a:cubicBezTo>
                  <a:pt x="445" y="588"/>
                  <a:pt x="445" y="588"/>
                  <a:pt x="445" y="588"/>
                </a:cubicBezTo>
                <a:cubicBezTo>
                  <a:pt x="446" y="589"/>
                  <a:pt x="447" y="590"/>
                  <a:pt x="448" y="590"/>
                </a:cubicBezTo>
                <a:cubicBezTo>
                  <a:pt x="449" y="590"/>
                  <a:pt x="451" y="589"/>
                  <a:pt x="452" y="589"/>
                </a:cubicBezTo>
                <a:cubicBezTo>
                  <a:pt x="452" y="579"/>
                  <a:pt x="452" y="579"/>
                  <a:pt x="452" y="579"/>
                </a:cubicBezTo>
                <a:cubicBezTo>
                  <a:pt x="451" y="579"/>
                  <a:pt x="450" y="579"/>
                  <a:pt x="450" y="579"/>
                </a:cubicBezTo>
                <a:cubicBezTo>
                  <a:pt x="450" y="577"/>
                  <a:pt x="450" y="576"/>
                  <a:pt x="450" y="574"/>
                </a:cubicBezTo>
                <a:cubicBezTo>
                  <a:pt x="450" y="574"/>
                  <a:pt x="451" y="574"/>
                  <a:pt x="452" y="573"/>
                </a:cubicBezTo>
                <a:cubicBezTo>
                  <a:pt x="452" y="563"/>
                  <a:pt x="452" y="563"/>
                  <a:pt x="452" y="563"/>
                </a:cubicBezTo>
                <a:close/>
                <a:moveTo>
                  <a:pt x="452" y="605"/>
                </a:moveTo>
                <a:cubicBezTo>
                  <a:pt x="452" y="616"/>
                  <a:pt x="452" y="616"/>
                  <a:pt x="452" y="616"/>
                </a:cubicBezTo>
                <a:cubicBezTo>
                  <a:pt x="450" y="614"/>
                  <a:pt x="448" y="613"/>
                  <a:pt x="445" y="613"/>
                </a:cubicBezTo>
                <a:cubicBezTo>
                  <a:pt x="445" y="606"/>
                  <a:pt x="445" y="606"/>
                  <a:pt x="445" y="606"/>
                </a:cubicBezTo>
                <a:cubicBezTo>
                  <a:pt x="447" y="606"/>
                  <a:pt x="450" y="605"/>
                  <a:pt x="452" y="605"/>
                </a:cubicBezTo>
                <a:close/>
                <a:moveTo>
                  <a:pt x="452" y="627"/>
                </a:moveTo>
                <a:cubicBezTo>
                  <a:pt x="452" y="632"/>
                  <a:pt x="452" y="632"/>
                  <a:pt x="452" y="632"/>
                </a:cubicBezTo>
                <a:cubicBezTo>
                  <a:pt x="450" y="632"/>
                  <a:pt x="449" y="632"/>
                  <a:pt x="448" y="633"/>
                </a:cubicBezTo>
                <a:cubicBezTo>
                  <a:pt x="447" y="633"/>
                  <a:pt x="446" y="633"/>
                  <a:pt x="445" y="634"/>
                </a:cubicBezTo>
                <a:cubicBezTo>
                  <a:pt x="445" y="624"/>
                  <a:pt x="445" y="624"/>
                  <a:pt x="445" y="624"/>
                </a:cubicBezTo>
                <a:cubicBezTo>
                  <a:pt x="447" y="626"/>
                  <a:pt x="448" y="627"/>
                  <a:pt x="450" y="628"/>
                </a:cubicBezTo>
                <a:cubicBezTo>
                  <a:pt x="452" y="627"/>
                  <a:pt x="452" y="627"/>
                  <a:pt x="452" y="627"/>
                </a:cubicBezTo>
                <a:close/>
                <a:moveTo>
                  <a:pt x="452" y="666"/>
                </a:moveTo>
                <a:cubicBezTo>
                  <a:pt x="452" y="688"/>
                  <a:pt x="452" y="688"/>
                  <a:pt x="452" y="688"/>
                </a:cubicBezTo>
                <a:cubicBezTo>
                  <a:pt x="450" y="680"/>
                  <a:pt x="450" y="680"/>
                  <a:pt x="449" y="679"/>
                </a:cubicBezTo>
                <a:cubicBezTo>
                  <a:pt x="448" y="681"/>
                  <a:pt x="446" y="683"/>
                  <a:pt x="445" y="684"/>
                </a:cubicBezTo>
                <a:cubicBezTo>
                  <a:pt x="445" y="672"/>
                  <a:pt x="445" y="672"/>
                  <a:pt x="445" y="672"/>
                </a:cubicBezTo>
                <a:cubicBezTo>
                  <a:pt x="448" y="668"/>
                  <a:pt x="448" y="668"/>
                  <a:pt x="449" y="666"/>
                </a:cubicBezTo>
                <a:cubicBezTo>
                  <a:pt x="450" y="666"/>
                  <a:pt x="451" y="666"/>
                  <a:pt x="452" y="666"/>
                </a:cubicBezTo>
                <a:close/>
                <a:moveTo>
                  <a:pt x="452" y="745"/>
                </a:moveTo>
                <a:cubicBezTo>
                  <a:pt x="452" y="757"/>
                  <a:pt x="452" y="757"/>
                  <a:pt x="452" y="757"/>
                </a:cubicBezTo>
                <a:cubicBezTo>
                  <a:pt x="449" y="754"/>
                  <a:pt x="449" y="754"/>
                  <a:pt x="449" y="754"/>
                </a:cubicBezTo>
                <a:cubicBezTo>
                  <a:pt x="445" y="754"/>
                  <a:pt x="445" y="754"/>
                  <a:pt x="445" y="754"/>
                </a:cubicBezTo>
                <a:cubicBezTo>
                  <a:pt x="445" y="745"/>
                  <a:pt x="445" y="745"/>
                  <a:pt x="445" y="745"/>
                </a:cubicBezTo>
                <a:cubicBezTo>
                  <a:pt x="452" y="745"/>
                  <a:pt x="452" y="745"/>
                  <a:pt x="452" y="745"/>
                </a:cubicBezTo>
                <a:close/>
                <a:moveTo>
                  <a:pt x="445" y="535"/>
                </a:moveTo>
                <a:cubicBezTo>
                  <a:pt x="445" y="526"/>
                  <a:pt x="445" y="526"/>
                  <a:pt x="445" y="526"/>
                </a:cubicBezTo>
                <a:cubicBezTo>
                  <a:pt x="446" y="526"/>
                  <a:pt x="446" y="526"/>
                  <a:pt x="446" y="526"/>
                </a:cubicBezTo>
                <a:cubicBezTo>
                  <a:pt x="449" y="529"/>
                  <a:pt x="449" y="529"/>
                  <a:pt x="449" y="533"/>
                </a:cubicBezTo>
                <a:cubicBezTo>
                  <a:pt x="448" y="535"/>
                  <a:pt x="448" y="535"/>
                  <a:pt x="445" y="535"/>
                </a:cubicBezTo>
                <a:close/>
                <a:moveTo>
                  <a:pt x="439" y="3"/>
                </a:moveTo>
                <a:cubicBezTo>
                  <a:pt x="441" y="3"/>
                  <a:pt x="443" y="3"/>
                  <a:pt x="445" y="4"/>
                </a:cubicBezTo>
                <a:cubicBezTo>
                  <a:pt x="445" y="16"/>
                  <a:pt x="445" y="16"/>
                  <a:pt x="445" y="16"/>
                </a:cubicBezTo>
                <a:cubicBezTo>
                  <a:pt x="444" y="14"/>
                  <a:pt x="442" y="13"/>
                  <a:pt x="439" y="12"/>
                </a:cubicBezTo>
                <a:cubicBezTo>
                  <a:pt x="439" y="3"/>
                  <a:pt x="439" y="3"/>
                  <a:pt x="439" y="3"/>
                </a:cubicBezTo>
                <a:close/>
                <a:moveTo>
                  <a:pt x="445" y="790"/>
                </a:moveTo>
                <a:cubicBezTo>
                  <a:pt x="443" y="790"/>
                  <a:pt x="441" y="791"/>
                  <a:pt x="439" y="791"/>
                </a:cubicBezTo>
                <a:cubicBezTo>
                  <a:pt x="439" y="783"/>
                  <a:pt x="439" y="783"/>
                  <a:pt x="439" y="783"/>
                </a:cubicBezTo>
                <a:cubicBezTo>
                  <a:pt x="439" y="769"/>
                  <a:pt x="439" y="769"/>
                  <a:pt x="439" y="769"/>
                </a:cubicBezTo>
                <a:cubicBezTo>
                  <a:pt x="441" y="772"/>
                  <a:pt x="443" y="774"/>
                  <a:pt x="445" y="776"/>
                </a:cubicBezTo>
                <a:cubicBezTo>
                  <a:pt x="445" y="790"/>
                  <a:pt x="445" y="790"/>
                  <a:pt x="445" y="790"/>
                </a:cubicBezTo>
                <a:close/>
                <a:moveTo>
                  <a:pt x="445" y="43"/>
                </a:moveTo>
                <a:cubicBezTo>
                  <a:pt x="445" y="50"/>
                  <a:pt x="445" y="50"/>
                  <a:pt x="445" y="50"/>
                </a:cubicBezTo>
                <a:cubicBezTo>
                  <a:pt x="443" y="50"/>
                  <a:pt x="441" y="49"/>
                  <a:pt x="439" y="48"/>
                </a:cubicBezTo>
                <a:cubicBezTo>
                  <a:pt x="439" y="39"/>
                  <a:pt x="439" y="39"/>
                  <a:pt x="439" y="39"/>
                </a:cubicBezTo>
                <a:cubicBezTo>
                  <a:pt x="441" y="40"/>
                  <a:pt x="443" y="42"/>
                  <a:pt x="445" y="43"/>
                </a:cubicBezTo>
                <a:cubicBezTo>
                  <a:pt x="445" y="43"/>
                  <a:pt x="445" y="43"/>
                  <a:pt x="445" y="43"/>
                </a:cubicBezTo>
                <a:close/>
                <a:moveTo>
                  <a:pt x="445" y="73"/>
                </a:moveTo>
                <a:cubicBezTo>
                  <a:pt x="445" y="124"/>
                  <a:pt x="445" y="124"/>
                  <a:pt x="445" y="124"/>
                </a:cubicBezTo>
                <a:cubicBezTo>
                  <a:pt x="443" y="124"/>
                  <a:pt x="441" y="124"/>
                  <a:pt x="439" y="124"/>
                </a:cubicBezTo>
                <a:cubicBezTo>
                  <a:pt x="439" y="99"/>
                  <a:pt x="439" y="99"/>
                  <a:pt x="439" y="99"/>
                </a:cubicBezTo>
                <a:cubicBezTo>
                  <a:pt x="440" y="98"/>
                  <a:pt x="441" y="98"/>
                  <a:pt x="442" y="98"/>
                </a:cubicBezTo>
                <a:cubicBezTo>
                  <a:pt x="442" y="97"/>
                  <a:pt x="442" y="97"/>
                  <a:pt x="443" y="96"/>
                </a:cubicBezTo>
                <a:cubicBezTo>
                  <a:pt x="439" y="96"/>
                  <a:pt x="439" y="96"/>
                  <a:pt x="439" y="96"/>
                </a:cubicBezTo>
                <a:cubicBezTo>
                  <a:pt x="439" y="87"/>
                  <a:pt x="439" y="87"/>
                  <a:pt x="439" y="87"/>
                </a:cubicBezTo>
                <a:cubicBezTo>
                  <a:pt x="440" y="86"/>
                  <a:pt x="441" y="86"/>
                  <a:pt x="442" y="86"/>
                </a:cubicBezTo>
                <a:cubicBezTo>
                  <a:pt x="439" y="85"/>
                  <a:pt x="439" y="85"/>
                  <a:pt x="439" y="85"/>
                </a:cubicBezTo>
                <a:cubicBezTo>
                  <a:pt x="439" y="73"/>
                  <a:pt x="439" y="73"/>
                  <a:pt x="439" y="73"/>
                </a:cubicBezTo>
                <a:cubicBezTo>
                  <a:pt x="441" y="73"/>
                  <a:pt x="443" y="73"/>
                  <a:pt x="445" y="73"/>
                </a:cubicBezTo>
                <a:close/>
                <a:moveTo>
                  <a:pt x="445" y="127"/>
                </a:moveTo>
                <a:cubicBezTo>
                  <a:pt x="445" y="139"/>
                  <a:pt x="445" y="139"/>
                  <a:pt x="445" y="139"/>
                </a:cubicBezTo>
                <a:cubicBezTo>
                  <a:pt x="443" y="139"/>
                  <a:pt x="441" y="138"/>
                  <a:pt x="439" y="138"/>
                </a:cubicBezTo>
                <a:cubicBezTo>
                  <a:pt x="439" y="126"/>
                  <a:pt x="439" y="126"/>
                  <a:pt x="439" y="126"/>
                </a:cubicBezTo>
                <a:cubicBezTo>
                  <a:pt x="441" y="126"/>
                  <a:pt x="443" y="127"/>
                  <a:pt x="445" y="127"/>
                </a:cubicBezTo>
                <a:close/>
                <a:moveTo>
                  <a:pt x="445" y="168"/>
                </a:moveTo>
                <a:cubicBezTo>
                  <a:pt x="445" y="178"/>
                  <a:pt x="445" y="178"/>
                  <a:pt x="445" y="178"/>
                </a:cubicBezTo>
                <a:cubicBezTo>
                  <a:pt x="444" y="177"/>
                  <a:pt x="442" y="175"/>
                  <a:pt x="439" y="174"/>
                </a:cubicBezTo>
                <a:cubicBezTo>
                  <a:pt x="439" y="167"/>
                  <a:pt x="439" y="167"/>
                  <a:pt x="439" y="167"/>
                </a:cubicBezTo>
                <a:cubicBezTo>
                  <a:pt x="441" y="167"/>
                  <a:pt x="443" y="168"/>
                  <a:pt x="445" y="168"/>
                </a:cubicBezTo>
                <a:close/>
                <a:moveTo>
                  <a:pt x="445" y="193"/>
                </a:moveTo>
                <a:cubicBezTo>
                  <a:pt x="445" y="197"/>
                  <a:pt x="445" y="197"/>
                  <a:pt x="445" y="197"/>
                </a:cubicBezTo>
                <a:cubicBezTo>
                  <a:pt x="443" y="197"/>
                  <a:pt x="441" y="196"/>
                  <a:pt x="439" y="196"/>
                </a:cubicBezTo>
                <a:cubicBezTo>
                  <a:pt x="439" y="189"/>
                  <a:pt x="439" y="189"/>
                  <a:pt x="439" y="189"/>
                </a:cubicBezTo>
                <a:cubicBezTo>
                  <a:pt x="440" y="191"/>
                  <a:pt x="442" y="192"/>
                  <a:pt x="444" y="193"/>
                </a:cubicBezTo>
                <a:cubicBezTo>
                  <a:pt x="445" y="193"/>
                  <a:pt x="445" y="193"/>
                  <a:pt x="445" y="193"/>
                </a:cubicBezTo>
                <a:close/>
                <a:moveTo>
                  <a:pt x="445" y="224"/>
                </a:moveTo>
                <a:cubicBezTo>
                  <a:pt x="445" y="235"/>
                  <a:pt x="445" y="235"/>
                  <a:pt x="445" y="235"/>
                </a:cubicBezTo>
                <a:cubicBezTo>
                  <a:pt x="444" y="235"/>
                  <a:pt x="443" y="236"/>
                  <a:pt x="441" y="236"/>
                </a:cubicBezTo>
                <a:cubicBezTo>
                  <a:pt x="441" y="239"/>
                  <a:pt x="443" y="240"/>
                  <a:pt x="445" y="241"/>
                </a:cubicBezTo>
                <a:cubicBezTo>
                  <a:pt x="445" y="253"/>
                  <a:pt x="445" y="253"/>
                  <a:pt x="445" y="253"/>
                </a:cubicBezTo>
                <a:cubicBezTo>
                  <a:pt x="443" y="253"/>
                  <a:pt x="441" y="253"/>
                  <a:pt x="439" y="253"/>
                </a:cubicBezTo>
                <a:cubicBezTo>
                  <a:pt x="439" y="224"/>
                  <a:pt x="439" y="224"/>
                  <a:pt x="439" y="224"/>
                </a:cubicBezTo>
                <a:cubicBezTo>
                  <a:pt x="441" y="224"/>
                  <a:pt x="443" y="224"/>
                  <a:pt x="445" y="224"/>
                </a:cubicBezTo>
                <a:close/>
                <a:moveTo>
                  <a:pt x="445" y="259"/>
                </a:moveTo>
                <a:cubicBezTo>
                  <a:pt x="445" y="269"/>
                  <a:pt x="445" y="269"/>
                  <a:pt x="445" y="269"/>
                </a:cubicBezTo>
                <a:cubicBezTo>
                  <a:pt x="443" y="268"/>
                  <a:pt x="441" y="268"/>
                  <a:pt x="439" y="268"/>
                </a:cubicBezTo>
                <a:cubicBezTo>
                  <a:pt x="439" y="257"/>
                  <a:pt x="439" y="257"/>
                  <a:pt x="439" y="257"/>
                </a:cubicBezTo>
                <a:cubicBezTo>
                  <a:pt x="441" y="258"/>
                  <a:pt x="443" y="259"/>
                  <a:pt x="445" y="259"/>
                </a:cubicBezTo>
                <a:close/>
                <a:moveTo>
                  <a:pt x="445" y="281"/>
                </a:moveTo>
                <a:cubicBezTo>
                  <a:pt x="445" y="291"/>
                  <a:pt x="445" y="291"/>
                  <a:pt x="445" y="291"/>
                </a:cubicBezTo>
                <a:cubicBezTo>
                  <a:pt x="443" y="290"/>
                  <a:pt x="441" y="289"/>
                  <a:pt x="439" y="289"/>
                </a:cubicBezTo>
                <a:cubicBezTo>
                  <a:pt x="439" y="277"/>
                  <a:pt x="439" y="277"/>
                  <a:pt x="439" y="277"/>
                </a:cubicBezTo>
                <a:cubicBezTo>
                  <a:pt x="441" y="279"/>
                  <a:pt x="443" y="280"/>
                  <a:pt x="445" y="281"/>
                </a:cubicBezTo>
                <a:close/>
                <a:moveTo>
                  <a:pt x="445" y="304"/>
                </a:moveTo>
                <a:cubicBezTo>
                  <a:pt x="445" y="309"/>
                  <a:pt x="445" y="309"/>
                  <a:pt x="445" y="309"/>
                </a:cubicBezTo>
                <a:cubicBezTo>
                  <a:pt x="444" y="308"/>
                  <a:pt x="443" y="308"/>
                  <a:pt x="442" y="307"/>
                </a:cubicBezTo>
                <a:cubicBezTo>
                  <a:pt x="442" y="314"/>
                  <a:pt x="442" y="317"/>
                  <a:pt x="445" y="323"/>
                </a:cubicBezTo>
                <a:cubicBezTo>
                  <a:pt x="445" y="323"/>
                  <a:pt x="445" y="323"/>
                  <a:pt x="445" y="323"/>
                </a:cubicBezTo>
                <a:cubicBezTo>
                  <a:pt x="445" y="326"/>
                  <a:pt x="445" y="326"/>
                  <a:pt x="445" y="326"/>
                </a:cubicBezTo>
                <a:cubicBezTo>
                  <a:pt x="440" y="324"/>
                  <a:pt x="440" y="324"/>
                  <a:pt x="440" y="324"/>
                </a:cubicBezTo>
                <a:cubicBezTo>
                  <a:pt x="440" y="323"/>
                  <a:pt x="440" y="322"/>
                  <a:pt x="440" y="321"/>
                </a:cubicBezTo>
                <a:cubicBezTo>
                  <a:pt x="440" y="321"/>
                  <a:pt x="440" y="321"/>
                  <a:pt x="439" y="321"/>
                </a:cubicBezTo>
                <a:cubicBezTo>
                  <a:pt x="439" y="302"/>
                  <a:pt x="439" y="302"/>
                  <a:pt x="439" y="302"/>
                </a:cubicBezTo>
                <a:cubicBezTo>
                  <a:pt x="441" y="302"/>
                  <a:pt x="443" y="303"/>
                  <a:pt x="445" y="304"/>
                </a:cubicBezTo>
                <a:close/>
                <a:moveTo>
                  <a:pt x="445" y="378"/>
                </a:moveTo>
                <a:cubicBezTo>
                  <a:pt x="445" y="395"/>
                  <a:pt x="445" y="395"/>
                  <a:pt x="445" y="395"/>
                </a:cubicBezTo>
                <a:cubicBezTo>
                  <a:pt x="439" y="400"/>
                  <a:pt x="439" y="400"/>
                  <a:pt x="439" y="400"/>
                </a:cubicBezTo>
                <a:cubicBezTo>
                  <a:pt x="439" y="378"/>
                  <a:pt x="439" y="378"/>
                  <a:pt x="439" y="378"/>
                </a:cubicBezTo>
                <a:cubicBezTo>
                  <a:pt x="445" y="378"/>
                  <a:pt x="445" y="378"/>
                  <a:pt x="445" y="378"/>
                </a:cubicBezTo>
                <a:close/>
                <a:moveTo>
                  <a:pt x="445" y="479"/>
                </a:moveTo>
                <a:cubicBezTo>
                  <a:pt x="445" y="487"/>
                  <a:pt x="445" y="487"/>
                  <a:pt x="445" y="487"/>
                </a:cubicBezTo>
                <a:cubicBezTo>
                  <a:pt x="443" y="486"/>
                  <a:pt x="442" y="486"/>
                  <a:pt x="439" y="486"/>
                </a:cubicBezTo>
                <a:cubicBezTo>
                  <a:pt x="439" y="482"/>
                  <a:pt x="439" y="482"/>
                  <a:pt x="439" y="482"/>
                </a:cubicBezTo>
                <a:cubicBezTo>
                  <a:pt x="441" y="482"/>
                  <a:pt x="443" y="480"/>
                  <a:pt x="445" y="479"/>
                </a:cubicBezTo>
                <a:close/>
                <a:moveTo>
                  <a:pt x="445" y="493"/>
                </a:moveTo>
                <a:cubicBezTo>
                  <a:pt x="445" y="499"/>
                  <a:pt x="445" y="499"/>
                  <a:pt x="445" y="499"/>
                </a:cubicBezTo>
                <a:cubicBezTo>
                  <a:pt x="443" y="499"/>
                  <a:pt x="441" y="501"/>
                  <a:pt x="439" y="501"/>
                </a:cubicBezTo>
                <a:cubicBezTo>
                  <a:pt x="439" y="498"/>
                  <a:pt x="439" y="498"/>
                  <a:pt x="439" y="498"/>
                </a:cubicBezTo>
                <a:cubicBezTo>
                  <a:pt x="440" y="498"/>
                  <a:pt x="440" y="498"/>
                  <a:pt x="440" y="498"/>
                </a:cubicBezTo>
                <a:cubicBezTo>
                  <a:pt x="440" y="497"/>
                  <a:pt x="440" y="496"/>
                  <a:pt x="439" y="495"/>
                </a:cubicBezTo>
                <a:cubicBezTo>
                  <a:pt x="439" y="490"/>
                  <a:pt x="439" y="490"/>
                  <a:pt x="439" y="490"/>
                </a:cubicBezTo>
                <a:cubicBezTo>
                  <a:pt x="440" y="491"/>
                  <a:pt x="441" y="492"/>
                  <a:pt x="443" y="493"/>
                </a:cubicBezTo>
                <a:cubicBezTo>
                  <a:pt x="444" y="493"/>
                  <a:pt x="444" y="493"/>
                  <a:pt x="445" y="493"/>
                </a:cubicBezTo>
                <a:close/>
                <a:moveTo>
                  <a:pt x="445" y="511"/>
                </a:moveTo>
                <a:cubicBezTo>
                  <a:pt x="445" y="521"/>
                  <a:pt x="445" y="521"/>
                  <a:pt x="445" y="521"/>
                </a:cubicBezTo>
                <a:cubicBezTo>
                  <a:pt x="443" y="521"/>
                  <a:pt x="441" y="521"/>
                  <a:pt x="439" y="522"/>
                </a:cubicBezTo>
                <a:cubicBezTo>
                  <a:pt x="439" y="511"/>
                  <a:pt x="439" y="511"/>
                  <a:pt x="439" y="511"/>
                </a:cubicBezTo>
                <a:cubicBezTo>
                  <a:pt x="441" y="511"/>
                  <a:pt x="443" y="511"/>
                  <a:pt x="445" y="511"/>
                </a:cubicBezTo>
                <a:close/>
                <a:moveTo>
                  <a:pt x="445" y="526"/>
                </a:moveTo>
                <a:cubicBezTo>
                  <a:pt x="445" y="535"/>
                  <a:pt x="445" y="535"/>
                  <a:pt x="445" y="535"/>
                </a:cubicBezTo>
                <a:cubicBezTo>
                  <a:pt x="445" y="535"/>
                  <a:pt x="444" y="536"/>
                  <a:pt x="443" y="536"/>
                </a:cubicBezTo>
                <a:cubicBezTo>
                  <a:pt x="441" y="533"/>
                  <a:pt x="441" y="531"/>
                  <a:pt x="441" y="528"/>
                </a:cubicBezTo>
                <a:cubicBezTo>
                  <a:pt x="442" y="526"/>
                  <a:pt x="442" y="526"/>
                  <a:pt x="445" y="526"/>
                </a:cubicBezTo>
                <a:close/>
                <a:moveTo>
                  <a:pt x="445" y="539"/>
                </a:moveTo>
                <a:cubicBezTo>
                  <a:pt x="445" y="548"/>
                  <a:pt x="445" y="548"/>
                  <a:pt x="445" y="548"/>
                </a:cubicBezTo>
                <a:cubicBezTo>
                  <a:pt x="444" y="549"/>
                  <a:pt x="443" y="549"/>
                  <a:pt x="442" y="550"/>
                </a:cubicBezTo>
                <a:cubicBezTo>
                  <a:pt x="442" y="551"/>
                  <a:pt x="442" y="553"/>
                  <a:pt x="442" y="554"/>
                </a:cubicBezTo>
                <a:cubicBezTo>
                  <a:pt x="443" y="554"/>
                  <a:pt x="444" y="554"/>
                  <a:pt x="445" y="553"/>
                </a:cubicBezTo>
                <a:cubicBezTo>
                  <a:pt x="445" y="567"/>
                  <a:pt x="445" y="567"/>
                  <a:pt x="445" y="567"/>
                </a:cubicBezTo>
                <a:cubicBezTo>
                  <a:pt x="445" y="567"/>
                  <a:pt x="445" y="567"/>
                  <a:pt x="445" y="567"/>
                </a:cubicBezTo>
                <a:cubicBezTo>
                  <a:pt x="445" y="567"/>
                  <a:pt x="445" y="567"/>
                  <a:pt x="445" y="567"/>
                </a:cubicBezTo>
                <a:cubicBezTo>
                  <a:pt x="445" y="588"/>
                  <a:pt x="445" y="588"/>
                  <a:pt x="445" y="588"/>
                </a:cubicBezTo>
                <a:cubicBezTo>
                  <a:pt x="443" y="586"/>
                  <a:pt x="441" y="582"/>
                  <a:pt x="439" y="577"/>
                </a:cubicBezTo>
                <a:cubicBezTo>
                  <a:pt x="439" y="546"/>
                  <a:pt x="439" y="546"/>
                  <a:pt x="439" y="546"/>
                </a:cubicBezTo>
                <a:cubicBezTo>
                  <a:pt x="441" y="544"/>
                  <a:pt x="444" y="541"/>
                  <a:pt x="445" y="539"/>
                </a:cubicBezTo>
                <a:close/>
                <a:moveTo>
                  <a:pt x="445" y="606"/>
                </a:moveTo>
                <a:cubicBezTo>
                  <a:pt x="445" y="613"/>
                  <a:pt x="445" y="613"/>
                  <a:pt x="445" y="613"/>
                </a:cubicBezTo>
                <a:cubicBezTo>
                  <a:pt x="444" y="613"/>
                  <a:pt x="442" y="613"/>
                  <a:pt x="439" y="613"/>
                </a:cubicBezTo>
                <a:cubicBezTo>
                  <a:pt x="439" y="607"/>
                  <a:pt x="439" y="607"/>
                  <a:pt x="439" y="607"/>
                </a:cubicBezTo>
                <a:cubicBezTo>
                  <a:pt x="441" y="607"/>
                  <a:pt x="443" y="606"/>
                  <a:pt x="445" y="606"/>
                </a:cubicBezTo>
                <a:close/>
                <a:moveTo>
                  <a:pt x="445" y="624"/>
                </a:moveTo>
                <a:cubicBezTo>
                  <a:pt x="445" y="634"/>
                  <a:pt x="445" y="634"/>
                  <a:pt x="445" y="634"/>
                </a:cubicBezTo>
                <a:cubicBezTo>
                  <a:pt x="443" y="634"/>
                  <a:pt x="441" y="635"/>
                  <a:pt x="439" y="635"/>
                </a:cubicBezTo>
                <a:cubicBezTo>
                  <a:pt x="439" y="630"/>
                  <a:pt x="439" y="630"/>
                  <a:pt x="439" y="630"/>
                </a:cubicBezTo>
                <a:cubicBezTo>
                  <a:pt x="440" y="630"/>
                  <a:pt x="440" y="629"/>
                  <a:pt x="441" y="629"/>
                </a:cubicBezTo>
                <a:cubicBezTo>
                  <a:pt x="441" y="628"/>
                  <a:pt x="440" y="627"/>
                  <a:pt x="439" y="626"/>
                </a:cubicBezTo>
                <a:cubicBezTo>
                  <a:pt x="439" y="617"/>
                  <a:pt x="439" y="617"/>
                  <a:pt x="439" y="617"/>
                </a:cubicBezTo>
                <a:cubicBezTo>
                  <a:pt x="441" y="620"/>
                  <a:pt x="443" y="622"/>
                  <a:pt x="445" y="624"/>
                </a:cubicBezTo>
                <a:close/>
                <a:moveTo>
                  <a:pt x="445" y="672"/>
                </a:moveTo>
                <a:cubicBezTo>
                  <a:pt x="445" y="684"/>
                  <a:pt x="445" y="684"/>
                  <a:pt x="445" y="684"/>
                </a:cubicBezTo>
                <a:cubicBezTo>
                  <a:pt x="445" y="685"/>
                  <a:pt x="445" y="685"/>
                  <a:pt x="445" y="685"/>
                </a:cubicBezTo>
                <a:cubicBezTo>
                  <a:pt x="443" y="683"/>
                  <a:pt x="441" y="681"/>
                  <a:pt x="439" y="679"/>
                </a:cubicBezTo>
                <a:cubicBezTo>
                  <a:pt x="439" y="678"/>
                  <a:pt x="439" y="678"/>
                  <a:pt x="439" y="678"/>
                </a:cubicBezTo>
                <a:cubicBezTo>
                  <a:pt x="442" y="675"/>
                  <a:pt x="444" y="673"/>
                  <a:pt x="445" y="672"/>
                </a:cubicBezTo>
                <a:close/>
                <a:moveTo>
                  <a:pt x="445" y="745"/>
                </a:moveTo>
                <a:cubicBezTo>
                  <a:pt x="445" y="754"/>
                  <a:pt x="445" y="754"/>
                  <a:pt x="445" y="754"/>
                </a:cubicBezTo>
                <a:cubicBezTo>
                  <a:pt x="442" y="754"/>
                  <a:pt x="440" y="754"/>
                  <a:pt x="439" y="754"/>
                </a:cubicBezTo>
                <a:cubicBezTo>
                  <a:pt x="439" y="745"/>
                  <a:pt x="439" y="745"/>
                  <a:pt x="439" y="745"/>
                </a:cubicBezTo>
                <a:cubicBezTo>
                  <a:pt x="445" y="745"/>
                  <a:pt x="445" y="745"/>
                  <a:pt x="445" y="745"/>
                </a:cubicBezTo>
                <a:close/>
                <a:moveTo>
                  <a:pt x="439" y="462"/>
                </a:moveTo>
                <a:cubicBezTo>
                  <a:pt x="439" y="459"/>
                  <a:pt x="439" y="459"/>
                  <a:pt x="439" y="459"/>
                </a:cubicBezTo>
                <a:cubicBezTo>
                  <a:pt x="440" y="461"/>
                  <a:pt x="440" y="462"/>
                  <a:pt x="440" y="463"/>
                </a:cubicBezTo>
                <a:lnTo>
                  <a:pt x="439" y="462"/>
                </a:lnTo>
                <a:close/>
                <a:moveTo>
                  <a:pt x="435" y="2"/>
                </a:moveTo>
                <a:cubicBezTo>
                  <a:pt x="436" y="2"/>
                  <a:pt x="436" y="2"/>
                  <a:pt x="437" y="2"/>
                </a:cubicBezTo>
                <a:cubicBezTo>
                  <a:pt x="438" y="2"/>
                  <a:pt x="438" y="2"/>
                  <a:pt x="439" y="3"/>
                </a:cubicBezTo>
                <a:cubicBezTo>
                  <a:pt x="439" y="12"/>
                  <a:pt x="439" y="12"/>
                  <a:pt x="439" y="12"/>
                </a:cubicBezTo>
                <a:cubicBezTo>
                  <a:pt x="438" y="11"/>
                  <a:pt x="436" y="11"/>
                  <a:pt x="435" y="10"/>
                </a:cubicBezTo>
                <a:cubicBezTo>
                  <a:pt x="435" y="2"/>
                  <a:pt x="435" y="2"/>
                  <a:pt x="435" y="2"/>
                </a:cubicBezTo>
                <a:close/>
                <a:moveTo>
                  <a:pt x="439" y="791"/>
                </a:moveTo>
                <a:cubicBezTo>
                  <a:pt x="438" y="791"/>
                  <a:pt x="436" y="791"/>
                  <a:pt x="435" y="791"/>
                </a:cubicBezTo>
                <a:cubicBezTo>
                  <a:pt x="435" y="785"/>
                  <a:pt x="435" y="785"/>
                  <a:pt x="435" y="785"/>
                </a:cubicBezTo>
                <a:cubicBezTo>
                  <a:pt x="437" y="784"/>
                  <a:pt x="438" y="784"/>
                  <a:pt x="439" y="783"/>
                </a:cubicBezTo>
                <a:cubicBezTo>
                  <a:pt x="439" y="791"/>
                  <a:pt x="439" y="791"/>
                  <a:pt x="439" y="791"/>
                </a:cubicBezTo>
                <a:close/>
                <a:moveTo>
                  <a:pt x="439" y="39"/>
                </a:moveTo>
                <a:cubicBezTo>
                  <a:pt x="439" y="48"/>
                  <a:pt x="439" y="48"/>
                  <a:pt x="439" y="48"/>
                </a:cubicBezTo>
                <a:cubicBezTo>
                  <a:pt x="438" y="48"/>
                  <a:pt x="436" y="47"/>
                  <a:pt x="435" y="47"/>
                </a:cubicBezTo>
                <a:cubicBezTo>
                  <a:pt x="435" y="35"/>
                  <a:pt x="435" y="35"/>
                  <a:pt x="435" y="35"/>
                </a:cubicBezTo>
                <a:cubicBezTo>
                  <a:pt x="436" y="36"/>
                  <a:pt x="438" y="37"/>
                  <a:pt x="439" y="39"/>
                </a:cubicBezTo>
                <a:close/>
                <a:moveTo>
                  <a:pt x="439" y="73"/>
                </a:moveTo>
                <a:cubicBezTo>
                  <a:pt x="439" y="85"/>
                  <a:pt x="439" y="85"/>
                  <a:pt x="439" y="85"/>
                </a:cubicBezTo>
                <a:cubicBezTo>
                  <a:pt x="438" y="85"/>
                  <a:pt x="436" y="84"/>
                  <a:pt x="435" y="84"/>
                </a:cubicBezTo>
                <a:cubicBezTo>
                  <a:pt x="435" y="75"/>
                  <a:pt x="435" y="75"/>
                  <a:pt x="435" y="75"/>
                </a:cubicBezTo>
                <a:cubicBezTo>
                  <a:pt x="436" y="74"/>
                  <a:pt x="438" y="73"/>
                  <a:pt x="439" y="73"/>
                </a:cubicBezTo>
                <a:close/>
                <a:moveTo>
                  <a:pt x="439" y="87"/>
                </a:moveTo>
                <a:cubicBezTo>
                  <a:pt x="439" y="96"/>
                  <a:pt x="439" y="96"/>
                  <a:pt x="439" y="96"/>
                </a:cubicBezTo>
                <a:cubicBezTo>
                  <a:pt x="438" y="96"/>
                  <a:pt x="438" y="96"/>
                  <a:pt x="438" y="96"/>
                </a:cubicBezTo>
                <a:cubicBezTo>
                  <a:pt x="438" y="93"/>
                  <a:pt x="438" y="90"/>
                  <a:pt x="438" y="87"/>
                </a:cubicBezTo>
                <a:cubicBezTo>
                  <a:pt x="439" y="87"/>
                  <a:pt x="439" y="87"/>
                  <a:pt x="439" y="87"/>
                </a:cubicBezTo>
                <a:close/>
                <a:moveTo>
                  <a:pt x="439" y="99"/>
                </a:moveTo>
                <a:cubicBezTo>
                  <a:pt x="439" y="124"/>
                  <a:pt x="439" y="124"/>
                  <a:pt x="439" y="124"/>
                </a:cubicBezTo>
                <a:cubicBezTo>
                  <a:pt x="438" y="124"/>
                  <a:pt x="436" y="124"/>
                  <a:pt x="435" y="124"/>
                </a:cubicBezTo>
                <a:cubicBezTo>
                  <a:pt x="435" y="99"/>
                  <a:pt x="435" y="99"/>
                  <a:pt x="435" y="99"/>
                </a:cubicBezTo>
                <a:cubicBezTo>
                  <a:pt x="436" y="99"/>
                  <a:pt x="438" y="99"/>
                  <a:pt x="439" y="99"/>
                </a:cubicBezTo>
                <a:close/>
                <a:moveTo>
                  <a:pt x="439" y="126"/>
                </a:moveTo>
                <a:cubicBezTo>
                  <a:pt x="439" y="138"/>
                  <a:pt x="439" y="138"/>
                  <a:pt x="439" y="138"/>
                </a:cubicBezTo>
                <a:cubicBezTo>
                  <a:pt x="438" y="138"/>
                  <a:pt x="436" y="138"/>
                  <a:pt x="435" y="137"/>
                </a:cubicBezTo>
                <a:cubicBezTo>
                  <a:pt x="435" y="126"/>
                  <a:pt x="435" y="126"/>
                  <a:pt x="435" y="126"/>
                </a:cubicBezTo>
                <a:cubicBezTo>
                  <a:pt x="436" y="126"/>
                  <a:pt x="438" y="126"/>
                  <a:pt x="439" y="126"/>
                </a:cubicBezTo>
                <a:close/>
                <a:moveTo>
                  <a:pt x="439" y="167"/>
                </a:moveTo>
                <a:cubicBezTo>
                  <a:pt x="439" y="174"/>
                  <a:pt x="439" y="174"/>
                  <a:pt x="439" y="174"/>
                </a:cubicBezTo>
                <a:cubicBezTo>
                  <a:pt x="438" y="173"/>
                  <a:pt x="436" y="173"/>
                  <a:pt x="435" y="173"/>
                </a:cubicBezTo>
                <a:cubicBezTo>
                  <a:pt x="435" y="166"/>
                  <a:pt x="435" y="166"/>
                  <a:pt x="435" y="166"/>
                </a:cubicBezTo>
                <a:cubicBezTo>
                  <a:pt x="436" y="167"/>
                  <a:pt x="438" y="167"/>
                  <a:pt x="439" y="167"/>
                </a:cubicBezTo>
                <a:close/>
                <a:moveTo>
                  <a:pt x="439" y="189"/>
                </a:moveTo>
                <a:cubicBezTo>
                  <a:pt x="439" y="196"/>
                  <a:pt x="439" y="196"/>
                  <a:pt x="439" y="196"/>
                </a:cubicBezTo>
                <a:cubicBezTo>
                  <a:pt x="438" y="196"/>
                  <a:pt x="436" y="195"/>
                  <a:pt x="435" y="195"/>
                </a:cubicBezTo>
                <a:cubicBezTo>
                  <a:pt x="435" y="180"/>
                  <a:pt x="435" y="180"/>
                  <a:pt x="435" y="180"/>
                </a:cubicBezTo>
                <a:cubicBezTo>
                  <a:pt x="436" y="183"/>
                  <a:pt x="437" y="187"/>
                  <a:pt x="439" y="189"/>
                </a:cubicBezTo>
                <a:close/>
                <a:moveTo>
                  <a:pt x="439" y="224"/>
                </a:moveTo>
                <a:cubicBezTo>
                  <a:pt x="439" y="253"/>
                  <a:pt x="439" y="253"/>
                  <a:pt x="439" y="253"/>
                </a:cubicBezTo>
                <a:cubicBezTo>
                  <a:pt x="439" y="253"/>
                  <a:pt x="438" y="253"/>
                  <a:pt x="438" y="253"/>
                </a:cubicBezTo>
                <a:cubicBezTo>
                  <a:pt x="438" y="254"/>
                  <a:pt x="438" y="255"/>
                  <a:pt x="438" y="256"/>
                </a:cubicBezTo>
                <a:cubicBezTo>
                  <a:pt x="438" y="256"/>
                  <a:pt x="439" y="256"/>
                  <a:pt x="439" y="257"/>
                </a:cubicBezTo>
                <a:cubicBezTo>
                  <a:pt x="439" y="268"/>
                  <a:pt x="439" y="268"/>
                  <a:pt x="439" y="268"/>
                </a:cubicBezTo>
                <a:cubicBezTo>
                  <a:pt x="438" y="268"/>
                  <a:pt x="437" y="268"/>
                  <a:pt x="436" y="268"/>
                </a:cubicBezTo>
                <a:cubicBezTo>
                  <a:pt x="435" y="272"/>
                  <a:pt x="437" y="275"/>
                  <a:pt x="439" y="277"/>
                </a:cubicBezTo>
                <a:cubicBezTo>
                  <a:pt x="439" y="289"/>
                  <a:pt x="439" y="289"/>
                  <a:pt x="439" y="289"/>
                </a:cubicBezTo>
                <a:cubicBezTo>
                  <a:pt x="438" y="289"/>
                  <a:pt x="436" y="288"/>
                  <a:pt x="435" y="288"/>
                </a:cubicBezTo>
                <a:cubicBezTo>
                  <a:pt x="435" y="226"/>
                  <a:pt x="435" y="226"/>
                  <a:pt x="435" y="226"/>
                </a:cubicBezTo>
                <a:cubicBezTo>
                  <a:pt x="436" y="225"/>
                  <a:pt x="438" y="225"/>
                  <a:pt x="439" y="224"/>
                </a:cubicBezTo>
                <a:close/>
                <a:moveTo>
                  <a:pt x="439" y="302"/>
                </a:moveTo>
                <a:cubicBezTo>
                  <a:pt x="439" y="321"/>
                  <a:pt x="439" y="321"/>
                  <a:pt x="439" y="321"/>
                </a:cubicBezTo>
                <a:cubicBezTo>
                  <a:pt x="438" y="321"/>
                  <a:pt x="436" y="320"/>
                  <a:pt x="435" y="320"/>
                </a:cubicBezTo>
                <a:cubicBezTo>
                  <a:pt x="435" y="317"/>
                  <a:pt x="435" y="317"/>
                  <a:pt x="435" y="317"/>
                </a:cubicBezTo>
                <a:cubicBezTo>
                  <a:pt x="436" y="317"/>
                  <a:pt x="436" y="318"/>
                  <a:pt x="437" y="318"/>
                </a:cubicBezTo>
                <a:cubicBezTo>
                  <a:pt x="438" y="313"/>
                  <a:pt x="438" y="308"/>
                  <a:pt x="435" y="305"/>
                </a:cubicBezTo>
                <a:cubicBezTo>
                  <a:pt x="435" y="300"/>
                  <a:pt x="435" y="300"/>
                  <a:pt x="435" y="300"/>
                </a:cubicBezTo>
                <a:cubicBezTo>
                  <a:pt x="436" y="301"/>
                  <a:pt x="438" y="301"/>
                  <a:pt x="439" y="302"/>
                </a:cubicBezTo>
                <a:close/>
                <a:moveTo>
                  <a:pt x="439" y="378"/>
                </a:moveTo>
                <a:cubicBezTo>
                  <a:pt x="439" y="400"/>
                  <a:pt x="439" y="400"/>
                  <a:pt x="439" y="400"/>
                </a:cubicBezTo>
                <a:cubicBezTo>
                  <a:pt x="435" y="403"/>
                  <a:pt x="435" y="403"/>
                  <a:pt x="435" y="403"/>
                </a:cubicBezTo>
                <a:cubicBezTo>
                  <a:pt x="435" y="378"/>
                  <a:pt x="435" y="378"/>
                  <a:pt x="435" y="378"/>
                </a:cubicBezTo>
                <a:cubicBezTo>
                  <a:pt x="439" y="378"/>
                  <a:pt x="439" y="378"/>
                  <a:pt x="439" y="378"/>
                </a:cubicBezTo>
                <a:close/>
                <a:moveTo>
                  <a:pt x="439" y="459"/>
                </a:moveTo>
                <a:cubicBezTo>
                  <a:pt x="439" y="462"/>
                  <a:pt x="439" y="462"/>
                  <a:pt x="439" y="462"/>
                </a:cubicBezTo>
                <a:cubicBezTo>
                  <a:pt x="435" y="459"/>
                  <a:pt x="435" y="459"/>
                  <a:pt x="435" y="459"/>
                </a:cubicBezTo>
                <a:cubicBezTo>
                  <a:pt x="435" y="445"/>
                  <a:pt x="435" y="445"/>
                  <a:pt x="435" y="445"/>
                </a:cubicBezTo>
                <a:cubicBezTo>
                  <a:pt x="437" y="450"/>
                  <a:pt x="438" y="455"/>
                  <a:pt x="439" y="459"/>
                </a:cubicBezTo>
                <a:close/>
                <a:moveTo>
                  <a:pt x="439" y="482"/>
                </a:moveTo>
                <a:cubicBezTo>
                  <a:pt x="439" y="486"/>
                  <a:pt x="439" y="486"/>
                  <a:pt x="439" y="486"/>
                </a:cubicBezTo>
                <a:cubicBezTo>
                  <a:pt x="438" y="486"/>
                  <a:pt x="437" y="486"/>
                  <a:pt x="436" y="486"/>
                </a:cubicBezTo>
                <a:cubicBezTo>
                  <a:pt x="436" y="487"/>
                  <a:pt x="436" y="488"/>
                  <a:pt x="436" y="489"/>
                </a:cubicBezTo>
                <a:cubicBezTo>
                  <a:pt x="437" y="489"/>
                  <a:pt x="438" y="489"/>
                  <a:pt x="439" y="490"/>
                </a:cubicBezTo>
                <a:cubicBezTo>
                  <a:pt x="439" y="495"/>
                  <a:pt x="439" y="495"/>
                  <a:pt x="439" y="495"/>
                </a:cubicBezTo>
                <a:cubicBezTo>
                  <a:pt x="438" y="494"/>
                  <a:pt x="436" y="493"/>
                  <a:pt x="435" y="492"/>
                </a:cubicBezTo>
                <a:cubicBezTo>
                  <a:pt x="435" y="484"/>
                  <a:pt x="435" y="484"/>
                  <a:pt x="435" y="484"/>
                </a:cubicBezTo>
                <a:cubicBezTo>
                  <a:pt x="436" y="484"/>
                  <a:pt x="438" y="483"/>
                  <a:pt x="439" y="482"/>
                </a:cubicBezTo>
                <a:close/>
                <a:moveTo>
                  <a:pt x="439" y="498"/>
                </a:moveTo>
                <a:cubicBezTo>
                  <a:pt x="439" y="501"/>
                  <a:pt x="439" y="501"/>
                  <a:pt x="439" y="501"/>
                </a:cubicBezTo>
                <a:cubicBezTo>
                  <a:pt x="438" y="502"/>
                  <a:pt x="436" y="503"/>
                  <a:pt x="435" y="503"/>
                </a:cubicBezTo>
                <a:cubicBezTo>
                  <a:pt x="435" y="499"/>
                  <a:pt x="435" y="499"/>
                  <a:pt x="435" y="499"/>
                </a:cubicBezTo>
                <a:cubicBezTo>
                  <a:pt x="436" y="499"/>
                  <a:pt x="438" y="499"/>
                  <a:pt x="439" y="498"/>
                </a:cubicBezTo>
                <a:close/>
                <a:moveTo>
                  <a:pt x="439" y="511"/>
                </a:moveTo>
                <a:cubicBezTo>
                  <a:pt x="439" y="522"/>
                  <a:pt x="439" y="522"/>
                  <a:pt x="439" y="522"/>
                </a:cubicBezTo>
                <a:cubicBezTo>
                  <a:pt x="438" y="523"/>
                  <a:pt x="436" y="523"/>
                  <a:pt x="435" y="524"/>
                </a:cubicBezTo>
                <a:cubicBezTo>
                  <a:pt x="435" y="512"/>
                  <a:pt x="435" y="512"/>
                  <a:pt x="435" y="512"/>
                </a:cubicBezTo>
                <a:cubicBezTo>
                  <a:pt x="436" y="511"/>
                  <a:pt x="438" y="511"/>
                  <a:pt x="439" y="511"/>
                </a:cubicBezTo>
                <a:close/>
                <a:moveTo>
                  <a:pt x="439" y="546"/>
                </a:moveTo>
                <a:cubicBezTo>
                  <a:pt x="439" y="577"/>
                  <a:pt x="439" y="577"/>
                  <a:pt x="439" y="577"/>
                </a:cubicBezTo>
                <a:cubicBezTo>
                  <a:pt x="437" y="571"/>
                  <a:pt x="436" y="565"/>
                  <a:pt x="435" y="559"/>
                </a:cubicBezTo>
                <a:cubicBezTo>
                  <a:pt x="435" y="549"/>
                  <a:pt x="435" y="549"/>
                  <a:pt x="435" y="549"/>
                </a:cubicBezTo>
                <a:cubicBezTo>
                  <a:pt x="436" y="548"/>
                  <a:pt x="438" y="547"/>
                  <a:pt x="439" y="546"/>
                </a:cubicBezTo>
                <a:close/>
                <a:moveTo>
                  <a:pt x="439" y="607"/>
                </a:moveTo>
                <a:cubicBezTo>
                  <a:pt x="439" y="613"/>
                  <a:pt x="439" y="613"/>
                  <a:pt x="439" y="613"/>
                </a:cubicBezTo>
                <a:cubicBezTo>
                  <a:pt x="438" y="613"/>
                  <a:pt x="438" y="613"/>
                  <a:pt x="437" y="613"/>
                </a:cubicBezTo>
                <a:cubicBezTo>
                  <a:pt x="438" y="615"/>
                  <a:pt x="438" y="616"/>
                  <a:pt x="439" y="617"/>
                </a:cubicBezTo>
                <a:cubicBezTo>
                  <a:pt x="439" y="626"/>
                  <a:pt x="439" y="626"/>
                  <a:pt x="439" y="626"/>
                </a:cubicBezTo>
                <a:cubicBezTo>
                  <a:pt x="438" y="625"/>
                  <a:pt x="436" y="623"/>
                  <a:pt x="435" y="622"/>
                </a:cubicBezTo>
                <a:cubicBezTo>
                  <a:pt x="435" y="608"/>
                  <a:pt x="435" y="608"/>
                  <a:pt x="435" y="608"/>
                </a:cubicBezTo>
                <a:cubicBezTo>
                  <a:pt x="436" y="608"/>
                  <a:pt x="437" y="607"/>
                  <a:pt x="438" y="607"/>
                </a:cubicBezTo>
                <a:cubicBezTo>
                  <a:pt x="439" y="607"/>
                  <a:pt x="439" y="607"/>
                  <a:pt x="439" y="607"/>
                </a:cubicBezTo>
                <a:close/>
                <a:moveTo>
                  <a:pt x="439" y="630"/>
                </a:moveTo>
                <a:cubicBezTo>
                  <a:pt x="439" y="635"/>
                  <a:pt x="439" y="635"/>
                  <a:pt x="439" y="635"/>
                </a:cubicBezTo>
                <a:cubicBezTo>
                  <a:pt x="438" y="635"/>
                  <a:pt x="436" y="636"/>
                  <a:pt x="435" y="636"/>
                </a:cubicBezTo>
                <a:cubicBezTo>
                  <a:pt x="435" y="631"/>
                  <a:pt x="435" y="631"/>
                  <a:pt x="435" y="631"/>
                </a:cubicBezTo>
                <a:cubicBezTo>
                  <a:pt x="437" y="630"/>
                  <a:pt x="438" y="630"/>
                  <a:pt x="439" y="630"/>
                </a:cubicBezTo>
                <a:close/>
                <a:moveTo>
                  <a:pt x="439" y="678"/>
                </a:moveTo>
                <a:cubicBezTo>
                  <a:pt x="439" y="679"/>
                  <a:pt x="439" y="679"/>
                  <a:pt x="439" y="679"/>
                </a:cubicBezTo>
                <a:cubicBezTo>
                  <a:pt x="439" y="679"/>
                  <a:pt x="439" y="679"/>
                  <a:pt x="439" y="679"/>
                </a:cubicBezTo>
                <a:cubicBezTo>
                  <a:pt x="439" y="678"/>
                  <a:pt x="439" y="678"/>
                  <a:pt x="439" y="678"/>
                </a:cubicBezTo>
                <a:close/>
                <a:moveTo>
                  <a:pt x="439" y="745"/>
                </a:moveTo>
                <a:cubicBezTo>
                  <a:pt x="439" y="754"/>
                  <a:pt x="439" y="754"/>
                  <a:pt x="439" y="754"/>
                </a:cubicBezTo>
                <a:cubicBezTo>
                  <a:pt x="437" y="754"/>
                  <a:pt x="436" y="754"/>
                  <a:pt x="435" y="754"/>
                </a:cubicBezTo>
                <a:cubicBezTo>
                  <a:pt x="435" y="746"/>
                  <a:pt x="435" y="746"/>
                  <a:pt x="435" y="746"/>
                </a:cubicBezTo>
                <a:cubicBezTo>
                  <a:pt x="436" y="746"/>
                  <a:pt x="436" y="746"/>
                  <a:pt x="437" y="745"/>
                </a:cubicBezTo>
                <a:cubicBezTo>
                  <a:pt x="439" y="745"/>
                  <a:pt x="439" y="745"/>
                  <a:pt x="439" y="745"/>
                </a:cubicBezTo>
                <a:close/>
                <a:moveTo>
                  <a:pt x="439" y="769"/>
                </a:moveTo>
                <a:cubicBezTo>
                  <a:pt x="438" y="768"/>
                  <a:pt x="436" y="766"/>
                  <a:pt x="435" y="764"/>
                </a:cubicBezTo>
                <a:cubicBezTo>
                  <a:pt x="435" y="777"/>
                  <a:pt x="435" y="777"/>
                  <a:pt x="435" y="777"/>
                </a:cubicBezTo>
                <a:cubicBezTo>
                  <a:pt x="436" y="779"/>
                  <a:pt x="438" y="781"/>
                  <a:pt x="439" y="783"/>
                </a:cubicBezTo>
                <a:lnTo>
                  <a:pt x="439" y="769"/>
                </a:lnTo>
                <a:close/>
                <a:moveTo>
                  <a:pt x="427" y="2"/>
                </a:moveTo>
                <a:cubicBezTo>
                  <a:pt x="430" y="2"/>
                  <a:pt x="432" y="2"/>
                  <a:pt x="435" y="2"/>
                </a:cubicBezTo>
                <a:cubicBezTo>
                  <a:pt x="435" y="10"/>
                  <a:pt x="435" y="10"/>
                  <a:pt x="435" y="10"/>
                </a:cubicBezTo>
                <a:cubicBezTo>
                  <a:pt x="433" y="10"/>
                  <a:pt x="430" y="10"/>
                  <a:pt x="427" y="10"/>
                </a:cubicBezTo>
                <a:cubicBezTo>
                  <a:pt x="427" y="2"/>
                  <a:pt x="427" y="2"/>
                  <a:pt x="427" y="2"/>
                </a:cubicBezTo>
                <a:close/>
                <a:moveTo>
                  <a:pt x="435" y="791"/>
                </a:moveTo>
                <a:cubicBezTo>
                  <a:pt x="432" y="792"/>
                  <a:pt x="430" y="792"/>
                  <a:pt x="427" y="792"/>
                </a:cubicBezTo>
                <a:cubicBezTo>
                  <a:pt x="427" y="786"/>
                  <a:pt x="427" y="786"/>
                  <a:pt x="427" y="786"/>
                </a:cubicBezTo>
                <a:cubicBezTo>
                  <a:pt x="431" y="785"/>
                  <a:pt x="433" y="785"/>
                  <a:pt x="435" y="785"/>
                </a:cubicBezTo>
                <a:cubicBezTo>
                  <a:pt x="435" y="791"/>
                  <a:pt x="435" y="791"/>
                  <a:pt x="435" y="791"/>
                </a:cubicBezTo>
                <a:close/>
                <a:moveTo>
                  <a:pt x="435" y="35"/>
                </a:moveTo>
                <a:cubicBezTo>
                  <a:pt x="435" y="47"/>
                  <a:pt x="435" y="47"/>
                  <a:pt x="435" y="47"/>
                </a:cubicBezTo>
                <a:cubicBezTo>
                  <a:pt x="434" y="46"/>
                  <a:pt x="433" y="46"/>
                  <a:pt x="433" y="46"/>
                </a:cubicBezTo>
                <a:cubicBezTo>
                  <a:pt x="431" y="46"/>
                  <a:pt x="429" y="46"/>
                  <a:pt x="427" y="46"/>
                </a:cubicBezTo>
                <a:cubicBezTo>
                  <a:pt x="427" y="22"/>
                  <a:pt x="427" y="22"/>
                  <a:pt x="427" y="22"/>
                </a:cubicBezTo>
                <a:cubicBezTo>
                  <a:pt x="429" y="27"/>
                  <a:pt x="431" y="31"/>
                  <a:pt x="435" y="35"/>
                </a:cubicBezTo>
                <a:close/>
                <a:moveTo>
                  <a:pt x="435" y="75"/>
                </a:moveTo>
                <a:cubicBezTo>
                  <a:pt x="435" y="84"/>
                  <a:pt x="435" y="84"/>
                  <a:pt x="435" y="84"/>
                </a:cubicBezTo>
                <a:cubicBezTo>
                  <a:pt x="434" y="84"/>
                  <a:pt x="434" y="84"/>
                  <a:pt x="434" y="84"/>
                </a:cubicBezTo>
                <a:cubicBezTo>
                  <a:pt x="434" y="81"/>
                  <a:pt x="434" y="78"/>
                  <a:pt x="434" y="75"/>
                </a:cubicBezTo>
                <a:cubicBezTo>
                  <a:pt x="434" y="75"/>
                  <a:pt x="435" y="75"/>
                  <a:pt x="435" y="75"/>
                </a:cubicBezTo>
                <a:close/>
                <a:moveTo>
                  <a:pt x="435" y="99"/>
                </a:moveTo>
                <a:cubicBezTo>
                  <a:pt x="435" y="124"/>
                  <a:pt x="435" y="124"/>
                  <a:pt x="435" y="124"/>
                </a:cubicBezTo>
                <a:cubicBezTo>
                  <a:pt x="432" y="124"/>
                  <a:pt x="430" y="123"/>
                  <a:pt x="427" y="123"/>
                </a:cubicBezTo>
                <a:cubicBezTo>
                  <a:pt x="427" y="110"/>
                  <a:pt x="427" y="110"/>
                  <a:pt x="427" y="110"/>
                </a:cubicBezTo>
                <a:cubicBezTo>
                  <a:pt x="428" y="110"/>
                  <a:pt x="430" y="110"/>
                  <a:pt x="431" y="110"/>
                </a:cubicBezTo>
                <a:cubicBezTo>
                  <a:pt x="427" y="106"/>
                  <a:pt x="426" y="105"/>
                  <a:pt x="429" y="99"/>
                </a:cubicBezTo>
                <a:cubicBezTo>
                  <a:pt x="431" y="99"/>
                  <a:pt x="433" y="99"/>
                  <a:pt x="435" y="99"/>
                </a:cubicBezTo>
                <a:close/>
                <a:moveTo>
                  <a:pt x="435" y="126"/>
                </a:moveTo>
                <a:cubicBezTo>
                  <a:pt x="435" y="137"/>
                  <a:pt x="435" y="137"/>
                  <a:pt x="435" y="137"/>
                </a:cubicBezTo>
                <a:cubicBezTo>
                  <a:pt x="432" y="137"/>
                  <a:pt x="429" y="137"/>
                  <a:pt x="427" y="136"/>
                </a:cubicBezTo>
                <a:cubicBezTo>
                  <a:pt x="427" y="126"/>
                  <a:pt x="427" y="126"/>
                  <a:pt x="427" y="126"/>
                </a:cubicBezTo>
                <a:cubicBezTo>
                  <a:pt x="429" y="125"/>
                  <a:pt x="432" y="125"/>
                  <a:pt x="435" y="126"/>
                </a:cubicBezTo>
                <a:close/>
                <a:moveTo>
                  <a:pt x="435" y="166"/>
                </a:moveTo>
                <a:cubicBezTo>
                  <a:pt x="435" y="173"/>
                  <a:pt x="435" y="173"/>
                  <a:pt x="435" y="173"/>
                </a:cubicBezTo>
                <a:cubicBezTo>
                  <a:pt x="434" y="173"/>
                  <a:pt x="433" y="172"/>
                  <a:pt x="432" y="172"/>
                </a:cubicBezTo>
                <a:cubicBezTo>
                  <a:pt x="433" y="175"/>
                  <a:pt x="434" y="177"/>
                  <a:pt x="435" y="180"/>
                </a:cubicBezTo>
                <a:cubicBezTo>
                  <a:pt x="435" y="195"/>
                  <a:pt x="435" y="195"/>
                  <a:pt x="435" y="195"/>
                </a:cubicBezTo>
                <a:cubicBezTo>
                  <a:pt x="432" y="195"/>
                  <a:pt x="429" y="194"/>
                  <a:pt x="427" y="194"/>
                </a:cubicBezTo>
                <a:cubicBezTo>
                  <a:pt x="427" y="190"/>
                  <a:pt x="427" y="190"/>
                  <a:pt x="427" y="190"/>
                </a:cubicBezTo>
                <a:cubicBezTo>
                  <a:pt x="429" y="189"/>
                  <a:pt x="430" y="189"/>
                  <a:pt x="432" y="189"/>
                </a:cubicBezTo>
                <a:cubicBezTo>
                  <a:pt x="430" y="184"/>
                  <a:pt x="429" y="180"/>
                  <a:pt x="427" y="177"/>
                </a:cubicBezTo>
                <a:cubicBezTo>
                  <a:pt x="427" y="166"/>
                  <a:pt x="427" y="166"/>
                  <a:pt x="427" y="166"/>
                </a:cubicBezTo>
                <a:cubicBezTo>
                  <a:pt x="430" y="166"/>
                  <a:pt x="432" y="166"/>
                  <a:pt x="435" y="166"/>
                </a:cubicBezTo>
                <a:close/>
                <a:moveTo>
                  <a:pt x="435" y="226"/>
                </a:moveTo>
                <a:cubicBezTo>
                  <a:pt x="435" y="288"/>
                  <a:pt x="435" y="288"/>
                  <a:pt x="435" y="288"/>
                </a:cubicBezTo>
                <a:cubicBezTo>
                  <a:pt x="433" y="288"/>
                  <a:pt x="433" y="288"/>
                  <a:pt x="433" y="288"/>
                </a:cubicBezTo>
                <a:cubicBezTo>
                  <a:pt x="429" y="283"/>
                  <a:pt x="428" y="282"/>
                  <a:pt x="427" y="279"/>
                </a:cubicBezTo>
                <a:cubicBezTo>
                  <a:pt x="427" y="263"/>
                  <a:pt x="427" y="263"/>
                  <a:pt x="427" y="263"/>
                </a:cubicBezTo>
                <a:cubicBezTo>
                  <a:pt x="428" y="257"/>
                  <a:pt x="429" y="247"/>
                  <a:pt x="432" y="230"/>
                </a:cubicBezTo>
                <a:cubicBezTo>
                  <a:pt x="433" y="228"/>
                  <a:pt x="433" y="227"/>
                  <a:pt x="435" y="226"/>
                </a:cubicBezTo>
                <a:close/>
                <a:moveTo>
                  <a:pt x="435" y="300"/>
                </a:moveTo>
                <a:cubicBezTo>
                  <a:pt x="435" y="305"/>
                  <a:pt x="435" y="305"/>
                  <a:pt x="435" y="305"/>
                </a:cubicBezTo>
                <a:cubicBezTo>
                  <a:pt x="433" y="304"/>
                  <a:pt x="432" y="303"/>
                  <a:pt x="429" y="304"/>
                </a:cubicBezTo>
                <a:cubicBezTo>
                  <a:pt x="430" y="308"/>
                  <a:pt x="431" y="312"/>
                  <a:pt x="432" y="316"/>
                </a:cubicBezTo>
                <a:cubicBezTo>
                  <a:pt x="433" y="316"/>
                  <a:pt x="434" y="317"/>
                  <a:pt x="435" y="317"/>
                </a:cubicBezTo>
                <a:cubicBezTo>
                  <a:pt x="435" y="320"/>
                  <a:pt x="435" y="320"/>
                  <a:pt x="435" y="320"/>
                </a:cubicBezTo>
                <a:cubicBezTo>
                  <a:pt x="432" y="319"/>
                  <a:pt x="430" y="318"/>
                  <a:pt x="427" y="317"/>
                </a:cubicBezTo>
                <a:cubicBezTo>
                  <a:pt x="427" y="298"/>
                  <a:pt x="427" y="298"/>
                  <a:pt x="427" y="298"/>
                </a:cubicBezTo>
                <a:cubicBezTo>
                  <a:pt x="430" y="298"/>
                  <a:pt x="432" y="299"/>
                  <a:pt x="435" y="300"/>
                </a:cubicBezTo>
                <a:close/>
                <a:moveTo>
                  <a:pt x="435" y="378"/>
                </a:moveTo>
                <a:cubicBezTo>
                  <a:pt x="435" y="403"/>
                  <a:pt x="435" y="403"/>
                  <a:pt x="435" y="403"/>
                </a:cubicBezTo>
                <a:cubicBezTo>
                  <a:pt x="427" y="409"/>
                  <a:pt x="427" y="409"/>
                  <a:pt x="427" y="409"/>
                </a:cubicBezTo>
                <a:cubicBezTo>
                  <a:pt x="427" y="378"/>
                  <a:pt x="427" y="378"/>
                  <a:pt x="427" y="378"/>
                </a:cubicBezTo>
                <a:cubicBezTo>
                  <a:pt x="435" y="378"/>
                  <a:pt x="435" y="378"/>
                  <a:pt x="435" y="378"/>
                </a:cubicBezTo>
                <a:close/>
                <a:moveTo>
                  <a:pt x="435" y="445"/>
                </a:moveTo>
                <a:cubicBezTo>
                  <a:pt x="435" y="459"/>
                  <a:pt x="435" y="459"/>
                  <a:pt x="435" y="459"/>
                </a:cubicBezTo>
                <a:cubicBezTo>
                  <a:pt x="427" y="454"/>
                  <a:pt x="427" y="454"/>
                  <a:pt x="427" y="454"/>
                </a:cubicBezTo>
                <a:cubicBezTo>
                  <a:pt x="427" y="420"/>
                  <a:pt x="427" y="420"/>
                  <a:pt x="427" y="420"/>
                </a:cubicBezTo>
                <a:cubicBezTo>
                  <a:pt x="429" y="427"/>
                  <a:pt x="432" y="436"/>
                  <a:pt x="435" y="445"/>
                </a:cubicBezTo>
                <a:close/>
                <a:moveTo>
                  <a:pt x="435" y="484"/>
                </a:moveTo>
                <a:cubicBezTo>
                  <a:pt x="435" y="492"/>
                  <a:pt x="435" y="492"/>
                  <a:pt x="435" y="492"/>
                </a:cubicBezTo>
                <a:cubicBezTo>
                  <a:pt x="433" y="491"/>
                  <a:pt x="430" y="490"/>
                  <a:pt x="427" y="491"/>
                </a:cubicBezTo>
                <a:cubicBezTo>
                  <a:pt x="427" y="487"/>
                  <a:pt x="427" y="487"/>
                  <a:pt x="427" y="487"/>
                </a:cubicBezTo>
                <a:cubicBezTo>
                  <a:pt x="430" y="486"/>
                  <a:pt x="432" y="485"/>
                  <a:pt x="435" y="484"/>
                </a:cubicBezTo>
                <a:close/>
                <a:moveTo>
                  <a:pt x="435" y="499"/>
                </a:moveTo>
                <a:cubicBezTo>
                  <a:pt x="435" y="503"/>
                  <a:pt x="435" y="503"/>
                  <a:pt x="435" y="503"/>
                </a:cubicBezTo>
                <a:cubicBezTo>
                  <a:pt x="432" y="504"/>
                  <a:pt x="430" y="505"/>
                  <a:pt x="427" y="506"/>
                </a:cubicBezTo>
                <a:cubicBezTo>
                  <a:pt x="427" y="503"/>
                  <a:pt x="427" y="503"/>
                  <a:pt x="427" y="503"/>
                </a:cubicBezTo>
                <a:cubicBezTo>
                  <a:pt x="429" y="503"/>
                  <a:pt x="429" y="503"/>
                  <a:pt x="429" y="503"/>
                </a:cubicBezTo>
                <a:cubicBezTo>
                  <a:pt x="428" y="502"/>
                  <a:pt x="428" y="501"/>
                  <a:pt x="427" y="500"/>
                </a:cubicBezTo>
                <a:cubicBezTo>
                  <a:pt x="427" y="495"/>
                  <a:pt x="427" y="495"/>
                  <a:pt x="427" y="495"/>
                </a:cubicBezTo>
                <a:cubicBezTo>
                  <a:pt x="429" y="496"/>
                  <a:pt x="431" y="498"/>
                  <a:pt x="432" y="499"/>
                </a:cubicBezTo>
                <a:cubicBezTo>
                  <a:pt x="435" y="499"/>
                  <a:pt x="435" y="499"/>
                  <a:pt x="435" y="499"/>
                </a:cubicBezTo>
                <a:close/>
                <a:moveTo>
                  <a:pt x="435" y="512"/>
                </a:moveTo>
                <a:cubicBezTo>
                  <a:pt x="435" y="524"/>
                  <a:pt x="435" y="524"/>
                  <a:pt x="435" y="524"/>
                </a:cubicBezTo>
                <a:cubicBezTo>
                  <a:pt x="432" y="526"/>
                  <a:pt x="430" y="528"/>
                  <a:pt x="427" y="530"/>
                </a:cubicBezTo>
                <a:cubicBezTo>
                  <a:pt x="427" y="518"/>
                  <a:pt x="427" y="518"/>
                  <a:pt x="427" y="518"/>
                </a:cubicBezTo>
                <a:cubicBezTo>
                  <a:pt x="427" y="518"/>
                  <a:pt x="427" y="518"/>
                  <a:pt x="427" y="518"/>
                </a:cubicBezTo>
                <a:cubicBezTo>
                  <a:pt x="429" y="515"/>
                  <a:pt x="431" y="513"/>
                  <a:pt x="435" y="512"/>
                </a:cubicBezTo>
                <a:close/>
                <a:moveTo>
                  <a:pt x="435" y="549"/>
                </a:moveTo>
                <a:cubicBezTo>
                  <a:pt x="435" y="559"/>
                  <a:pt x="435" y="559"/>
                  <a:pt x="435" y="559"/>
                </a:cubicBezTo>
                <a:cubicBezTo>
                  <a:pt x="434" y="555"/>
                  <a:pt x="434" y="552"/>
                  <a:pt x="434" y="550"/>
                </a:cubicBezTo>
                <a:cubicBezTo>
                  <a:pt x="435" y="549"/>
                  <a:pt x="435" y="549"/>
                  <a:pt x="435" y="549"/>
                </a:cubicBezTo>
                <a:close/>
                <a:moveTo>
                  <a:pt x="435" y="608"/>
                </a:moveTo>
                <a:cubicBezTo>
                  <a:pt x="435" y="622"/>
                  <a:pt x="435" y="622"/>
                  <a:pt x="435" y="622"/>
                </a:cubicBezTo>
                <a:cubicBezTo>
                  <a:pt x="433" y="619"/>
                  <a:pt x="430" y="617"/>
                  <a:pt x="427" y="616"/>
                </a:cubicBezTo>
                <a:cubicBezTo>
                  <a:pt x="427" y="610"/>
                  <a:pt x="427" y="610"/>
                  <a:pt x="427" y="610"/>
                </a:cubicBezTo>
                <a:cubicBezTo>
                  <a:pt x="430" y="609"/>
                  <a:pt x="432" y="609"/>
                  <a:pt x="435" y="608"/>
                </a:cubicBezTo>
                <a:close/>
                <a:moveTo>
                  <a:pt x="435" y="631"/>
                </a:moveTo>
                <a:cubicBezTo>
                  <a:pt x="435" y="636"/>
                  <a:pt x="435" y="636"/>
                  <a:pt x="435" y="636"/>
                </a:cubicBezTo>
                <a:cubicBezTo>
                  <a:pt x="432" y="637"/>
                  <a:pt x="430" y="637"/>
                  <a:pt x="427" y="637"/>
                </a:cubicBezTo>
                <a:cubicBezTo>
                  <a:pt x="427" y="629"/>
                  <a:pt x="427" y="629"/>
                  <a:pt x="427" y="629"/>
                </a:cubicBezTo>
                <a:cubicBezTo>
                  <a:pt x="428" y="630"/>
                  <a:pt x="429" y="630"/>
                  <a:pt x="430" y="631"/>
                </a:cubicBezTo>
                <a:cubicBezTo>
                  <a:pt x="432" y="631"/>
                  <a:pt x="434" y="631"/>
                  <a:pt x="435" y="631"/>
                </a:cubicBezTo>
                <a:close/>
                <a:moveTo>
                  <a:pt x="435" y="746"/>
                </a:moveTo>
                <a:cubicBezTo>
                  <a:pt x="435" y="754"/>
                  <a:pt x="435" y="754"/>
                  <a:pt x="435" y="754"/>
                </a:cubicBezTo>
                <a:cubicBezTo>
                  <a:pt x="433" y="754"/>
                  <a:pt x="433" y="755"/>
                  <a:pt x="431" y="755"/>
                </a:cubicBezTo>
                <a:cubicBezTo>
                  <a:pt x="432" y="758"/>
                  <a:pt x="433" y="761"/>
                  <a:pt x="435" y="764"/>
                </a:cubicBezTo>
                <a:cubicBezTo>
                  <a:pt x="435" y="777"/>
                  <a:pt x="435" y="777"/>
                  <a:pt x="435" y="777"/>
                </a:cubicBezTo>
                <a:cubicBezTo>
                  <a:pt x="432" y="773"/>
                  <a:pt x="430" y="770"/>
                  <a:pt x="427" y="766"/>
                </a:cubicBezTo>
                <a:cubicBezTo>
                  <a:pt x="427" y="747"/>
                  <a:pt x="427" y="747"/>
                  <a:pt x="427" y="747"/>
                </a:cubicBezTo>
                <a:cubicBezTo>
                  <a:pt x="430" y="747"/>
                  <a:pt x="432" y="747"/>
                  <a:pt x="435" y="746"/>
                </a:cubicBezTo>
                <a:close/>
                <a:moveTo>
                  <a:pt x="427" y="711"/>
                </a:moveTo>
                <a:cubicBezTo>
                  <a:pt x="427" y="704"/>
                  <a:pt x="427" y="704"/>
                  <a:pt x="427" y="704"/>
                </a:cubicBezTo>
                <a:cubicBezTo>
                  <a:pt x="427" y="711"/>
                  <a:pt x="427" y="711"/>
                  <a:pt x="427" y="711"/>
                </a:cubicBezTo>
                <a:cubicBezTo>
                  <a:pt x="427" y="711"/>
                  <a:pt x="427" y="711"/>
                  <a:pt x="427" y="711"/>
                </a:cubicBezTo>
                <a:close/>
                <a:moveTo>
                  <a:pt x="427" y="548"/>
                </a:moveTo>
                <a:cubicBezTo>
                  <a:pt x="427" y="535"/>
                  <a:pt x="427" y="535"/>
                  <a:pt x="427" y="535"/>
                </a:cubicBezTo>
                <a:cubicBezTo>
                  <a:pt x="429" y="533"/>
                  <a:pt x="431" y="533"/>
                  <a:pt x="434" y="533"/>
                </a:cubicBezTo>
                <a:cubicBezTo>
                  <a:pt x="434" y="539"/>
                  <a:pt x="431" y="545"/>
                  <a:pt x="427" y="548"/>
                </a:cubicBezTo>
                <a:close/>
                <a:moveTo>
                  <a:pt x="424" y="3"/>
                </a:moveTo>
                <a:cubicBezTo>
                  <a:pt x="425" y="3"/>
                  <a:pt x="426" y="3"/>
                  <a:pt x="427" y="2"/>
                </a:cubicBezTo>
                <a:cubicBezTo>
                  <a:pt x="427" y="10"/>
                  <a:pt x="427" y="10"/>
                  <a:pt x="427" y="10"/>
                </a:cubicBezTo>
                <a:cubicBezTo>
                  <a:pt x="426" y="10"/>
                  <a:pt x="425" y="10"/>
                  <a:pt x="424" y="10"/>
                </a:cubicBezTo>
                <a:cubicBezTo>
                  <a:pt x="424" y="3"/>
                  <a:pt x="424" y="3"/>
                  <a:pt x="424" y="3"/>
                </a:cubicBezTo>
                <a:close/>
                <a:moveTo>
                  <a:pt x="427" y="792"/>
                </a:moveTo>
                <a:cubicBezTo>
                  <a:pt x="426" y="792"/>
                  <a:pt x="425" y="792"/>
                  <a:pt x="424" y="792"/>
                </a:cubicBezTo>
                <a:cubicBezTo>
                  <a:pt x="424" y="785"/>
                  <a:pt x="424" y="785"/>
                  <a:pt x="424" y="785"/>
                </a:cubicBezTo>
                <a:cubicBezTo>
                  <a:pt x="426" y="786"/>
                  <a:pt x="426" y="786"/>
                  <a:pt x="426" y="786"/>
                </a:cubicBezTo>
                <a:cubicBezTo>
                  <a:pt x="427" y="786"/>
                  <a:pt x="427" y="786"/>
                  <a:pt x="427" y="786"/>
                </a:cubicBezTo>
                <a:cubicBezTo>
                  <a:pt x="427" y="792"/>
                  <a:pt x="427" y="792"/>
                  <a:pt x="427" y="792"/>
                </a:cubicBezTo>
                <a:close/>
                <a:moveTo>
                  <a:pt x="427" y="22"/>
                </a:moveTo>
                <a:cubicBezTo>
                  <a:pt x="427" y="46"/>
                  <a:pt x="427" y="46"/>
                  <a:pt x="427" y="46"/>
                </a:cubicBezTo>
                <a:cubicBezTo>
                  <a:pt x="426" y="46"/>
                  <a:pt x="425" y="46"/>
                  <a:pt x="424" y="46"/>
                </a:cubicBezTo>
                <a:cubicBezTo>
                  <a:pt x="424" y="38"/>
                  <a:pt x="424" y="38"/>
                  <a:pt x="424" y="38"/>
                </a:cubicBezTo>
                <a:cubicBezTo>
                  <a:pt x="426" y="38"/>
                  <a:pt x="426" y="38"/>
                  <a:pt x="426" y="38"/>
                </a:cubicBezTo>
                <a:cubicBezTo>
                  <a:pt x="425" y="37"/>
                  <a:pt x="425" y="35"/>
                  <a:pt x="424" y="34"/>
                </a:cubicBezTo>
                <a:cubicBezTo>
                  <a:pt x="424" y="14"/>
                  <a:pt x="424" y="14"/>
                  <a:pt x="424" y="14"/>
                </a:cubicBezTo>
                <a:cubicBezTo>
                  <a:pt x="425" y="17"/>
                  <a:pt x="426" y="20"/>
                  <a:pt x="427" y="22"/>
                </a:cubicBezTo>
                <a:close/>
                <a:moveTo>
                  <a:pt x="427" y="110"/>
                </a:moveTo>
                <a:cubicBezTo>
                  <a:pt x="427" y="123"/>
                  <a:pt x="427" y="123"/>
                  <a:pt x="427" y="123"/>
                </a:cubicBezTo>
                <a:cubicBezTo>
                  <a:pt x="426" y="123"/>
                  <a:pt x="425" y="123"/>
                  <a:pt x="424" y="122"/>
                </a:cubicBezTo>
                <a:cubicBezTo>
                  <a:pt x="424" y="109"/>
                  <a:pt x="424" y="109"/>
                  <a:pt x="424" y="109"/>
                </a:cubicBezTo>
                <a:cubicBezTo>
                  <a:pt x="425" y="109"/>
                  <a:pt x="426" y="109"/>
                  <a:pt x="427" y="110"/>
                </a:cubicBezTo>
                <a:close/>
                <a:moveTo>
                  <a:pt x="427" y="126"/>
                </a:moveTo>
                <a:cubicBezTo>
                  <a:pt x="427" y="136"/>
                  <a:pt x="427" y="136"/>
                  <a:pt x="427" y="136"/>
                </a:cubicBezTo>
                <a:cubicBezTo>
                  <a:pt x="426" y="136"/>
                  <a:pt x="425" y="135"/>
                  <a:pt x="424" y="135"/>
                </a:cubicBezTo>
                <a:cubicBezTo>
                  <a:pt x="424" y="126"/>
                  <a:pt x="424" y="126"/>
                  <a:pt x="424" y="126"/>
                </a:cubicBezTo>
                <a:cubicBezTo>
                  <a:pt x="425" y="126"/>
                  <a:pt x="426" y="126"/>
                  <a:pt x="427" y="126"/>
                </a:cubicBezTo>
                <a:close/>
                <a:moveTo>
                  <a:pt x="427" y="166"/>
                </a:moveTo>
                <a:cubicBezTo>
                  <a:pt x="427" y="177"/>
                  <a:pt x="427" y="177"/>
                  <a:pt x="427" y="177"/>
                </a:cubicBezTo>
                <a:cubicBezTo>
                  <a:pt x="426" y="176"/>
                  <a:pt x="425" y="174"/>
                  <a:pt x="424" y="173"/>
                </a:cubicBezTo>
                <a:cubicBezTo>
                  <a:pt x="424" y="165"/>
                  <a:pt x="424" y="165"/>
                  <a:pt x="424" y="165"/>
                </a:cubicBezTo>
                <a:cubicBezTo>
                  <a:pt x="425" y="165"/>
                  <a:pt x="426" y="166"/>
                  <a:pt x="427" y="166"/>
                </a:cubicBezTo>
                <a:close/>
                <a:moveTo>
                  <a:pt x="427" y="190"/>
                </a:moveTo>
                <a:cubicBezTo>
                  <a:pt x="427" y="194"/>
                  <a:pt x="427" y="194"/>
                  <a:pt x="427" y="194"/>
                </a:cubicBezTo>
                <a:cubicBezTo>
                  <a:pt x="426" y="194"/>
                  <a:pt x="425" y="194"/>
                  <a:pt x="424" y="194"/>
                </a:cubicBezTo>
                <a:cubicBezTo>
                  <a:pt x="424" y="189"/>
                  <a:pt x="424" y="189"/>
                  <a:pt x="424" y="189"/>
                </a:cubicBezTo>
                <a:cubicBezTo>
                  <a:pt x="424" y="189"/>
                  <a:pt x="425" y="190"/>
                  <a:pt x="425" y="190"/>
                </a:cubicBezTo>
                <a:cubicBezTo>
                  <a:pt x="427" y="190"/>
                  <a:pt x="427" y="190"/>
                  <a:pt x="427" y="190"/>
                </a:cubicBezTo>
                <a:close/>
                <a:moveTo>
                  <a:pt x="427" y="263"/>
                </a:moveTo>
                <a:cubicBezTo>
                  <a:pt x="427" y="279"/>
                  <a:pt x="427" y="279"/>
                  <a:pt x="427" y="279"/>
                </a:cubicBezTo>
                <a:cubicBezTo>
                  <a:pt x="427" y="279"/>
                  <a:pt x="426" y="278"/>
                  <a:pt x="426" y="277"/>
                </a:cubicBezTo>
                <a:cubicBezTo>
                  <a:pt x="426" y="272"/>
                  <a:pt x="426" y="270"/>
                  <a:pt x="427" y="263"/>
                </a:cubicBezTo>
                <a:close/>
                <a:moveTo>
                  <a:pt x="427" y="298"/>
                </a:moveTo>
                <a:cubicBezTo>
                  <a:pt x="427" y="317"/>
                  <a:pt x="427" y="317"/>
                  <a:pt x="427" y="317"/>
                </a:cubicBezTo>
                <a:cubicBezTo>
                  <a:pt x="426" y="317"/>
                  <a:pt x="425" y="317"/>
                  <a:pt x="424" y="317"/>
                </a:cubicBezTo>
                <a:cubicBezTo>
                  <a:pt x="424" y="313"/>
                  <a:pt x="424" y="313"/>
                  <a:pt x="424" y="313"/>
                </a:cubicBezTo>
                <a:cubicBezTo>
                  <a:pt x="424" y="313"/>
                  <a:pt x="424" y="313"/>
                  <a:pt x="424" y="313"/>
                </a:cubicBezTo>
                <a:cubicBezTo>
                  <a:pt x="425" y="313"/>
                  <a:pt x="425" y="313"/>
                  <a:pt x="426" y="313"/>
                </a:cubicBezTo>
                <a:cubicBezTo>
                  <a:pt x="426" y="309"/>
                  <a:pt x="426" y="305"/>
                  <a:pt x="424" y="303"/>
                </a:cubicBezTo>
                <a:cubicBezTo>
                  <a:pt x="424" y="297"/>
                  <a:pt x="424" y="297"/>
                  <a:pt x="424" y="297"/>
                </a:cubicBezTo>
                <a:cubicBezTo>
                  <a:pt x="425" y="297"/>
                  <a:pt x="426" y="298"/>
                  <a:pt x="427" y="298"/>
                </a:cubicBezTo>
                <a:close/>
                <a:moveTo>
                  <a:pt x="427" y="378"/>
                </a:moveTo>
                <a:cubicBezTo>
                  <a:pt x="427" y="409"/>
                  <a:pt x="427" y="409"/>
                  <a:pt x="427" y="409"/>
                </a:cubicBezTo>
                <a:cubicBezTo>
                  <a:pt x="425" y="411"/>
                  <a:pt x="425" y="411"/>
                  <a:pt x="425" y="411"/>
                </a:cubicBezTo>
                <a:cubicBezTo>
                  <a:pt x="425" y="411"/>
                  <a:pt x="426" y="415"/>
                  <a:pt x="427" y="420"/>
                </a:cubicBezTo>
                <a:cubicBezTo>
                  <a:pt x="427" y="454"/>
                  <a:pt x="427" y="454"/>
                  <a:pt x="427" y="454"/>
                </a:cubicBezTo>
                <a:cubicBezTo>
                  <a:pt x="424" y="451"/>
                  <a:pt x="424" y="451"/>
                  <a:pt x="424" y="451"/>
                </a:cubicBezTo>
                <a:cubicBezTo>
                  <a:pt x="424" y="378"/>
                  <a:pt x="424" y="378"/>
                  <a:pt x="424" y="378"/>
                </a:cubicBezTo>
                <a:cubicBezTo>
                  <a:pt x="427" y="378"/>
                  <a:pt x="427" y="378"/>
                  <a:pt x="427" y="378"/>
                </a:cubicBezTo>
                <a:close/>
                <a:moveTo>
                  <a:pt x="427" y="487"/>
                </a:moveTo>
                <a:cubicBezTo>
                  <a:pt x="427" y="491"/>
                  <a:pt x="427" y="491"/>
                  <a:pt x="427" y="491"/>
                </a:cubicBezTo>
                <a:cubicBezTo>
                  <a:pt x="426" y="491"/>
                  <a:pt x="425" y="491"/>
                  <a:pt x="424" y="492"/>
                </a:cubicBezTo>
                <a:cubicBezTo>
                  <a:pt x="425" y="493"/>
                  <a:pt x="426" y="494"/>
                  <a:pt x="427" y="495"/>
                </a:cubicBezTo>
                <a:cubicBezTo>
                  <a:pt x="427" y="500"/>
                  <a:pt x="427" y="500"/>
                  <a:pt x="427" y="500"/>
                </a:cubicBezTo>
                <a:cubicBezTo>
                  <a:pt x="426" y="499"/>
                  <a:pt x="425" y="497"/>
                  <a:pt x="424" y="497"/>
                </a:cubicBezTo>
                <a:cubicBezTo>
                  <a:pt x="424" y="488"/>
                  <a:pt x="424" y="488"/>
                  <a:pt x="424" y="488"/>
                </a:cubicBezTo>
                <a:cubicBezTo>
                  <a:pt x="425" y="488"/>
                  <a:pt x="426" y="487"/>
                  <a:pt x="427" y="487"/>
                </a:cubicBezTo>
                <a:close/>
                <a:moveTo>
                  <a:pt x="427" y="503"/>
                </a:moveTo>
                <a:cubicBezTo>
                  <a:pt x="427" y="506"/>
                  <a:pt x="427" y="506"/>
                  <a:pt x="427" y="506"/>
                </a:cubicBezTo>
                <a:cubicBezTo>
                  <a:pt x="426" y="506"/>
                  <a:pt x="425" y="507"/>
                  <a:pt x="424" y="507"/>
                </a:cubicBezTo>
                <a:cubicBezTo>
                  <a:pt x="424" y="503"/>
                  <a:pt x="424" y="503"/>
                  <a:pt x="424" y="503"/>
                </a:cubicBezTo>
                <a:cubicBezTo>
                  <a:pt x="427" y="503"/>
                  <a:pt x="427" y="503"/>
                  <a:pt x="427" y="503"/>
                </a:cubicBezTo>
                <a:close/>
                <a:moveTo>
                  <a:pt x="427" y="518"/>
                </a:moveTo>
                <a:cubicBezTo>
                  <a:pt x="427" y="530"/>
                  <a:pt x="427" y="530"/>
                  <a:pt x="427" y="530"/>
                </a:cubicBezTo>
                <a:cubicBezTo>
                  <a:pt x="426" y="531"/>
                  <a:pt x="426" y="531"/>
                  <a:pt x="426" y="531"/>
                </a:cubicBezTo>
                <a:cubicBezTo>
                  <a:pt x="425" y="531"/>
                  <a:pt x="425" y="531"/>
                  <a:pt x="424" y="531"/>
                </a:cubicBezTo>
                <a:cubicBezTo>
                  <a:pt x="424" y="520"/>
                  <a:pt x="424" y="520"/>
                  <a:pt x="424" y="520"/>
                </a:cubicBezTo>
                <a:cubicBezTo>
                  <a:pt x="425" y="519"/>
                  <a:pt x="426" y="519"/>
                  <a:pt x="427" y="518"/>
                </a:cubicBezTo>
                <a:close/>
                <a:moveTo>
                  <a:pt x="427" y="535"/>
                </a:moveTo>
                <a:cubicBezTo>
                  <a:pt x="427" y="548"/>
                  <a:pt x="427" y="548"/>
                  <a:pt x="427" y="548"/>
                </a:cubicBezTo>
                <a:cubicBezTo>
                  <a:pt x="426" y="549"/>
                  <a:pt x="425" y="550"/>
                  <a:pt x="424" y="550"/>
                </a:cubicBezTo>
                <a:cubicBezTo>
                  <a:pt x="424" y="538"/>
                  <a:pt x="424" y="538"/>
                  <a:pt x="424" y="538"/>
                </a:cubicBezTo>
                <a:cubicBezTo>
                  <a:pt x="425" y="537"/>
                  <a:pt x="426" y="535"/>
                  <a:pt x="427" y="535"/>
                </a:cubicBezTo>
                <a:close/>
                <a:moveTo>
                  <a:pt x="427" y="610"/>
                </a:moveTo>
                <a:cubicBezTo>
                  <a:pt x="427" y="616"/>
                  <a:pt x="427" y="616"/>
                  <a:pt x="427" y="616"/>
                </a:cubicBezTo>
                <a:cubicBezTo>
                  <a:pt x="426" y="615"/>
                  <a:pt x="425" y="615"/>
                  <a:pt x="424" y="615"/>
                </a:cubicBezTo>
                <a:cubicBezTo>
                  <a:pt x="424" y="610"/>
                  <a:pt x="424" y="610"/>
                  <a:pt x="424" y="610"/>
                </a:cubicBezTo>
                <a:cubicBezTo>
                  <a:pt x="425" y="610"/>
                  <a:pt x="426" y="610"/>
                  <a:pt x="427" y="610"/>
                </a:cubicBezTo>
                <a:close/>
                <a:moveTo>
                  <a:pt x="427" y="629"/>
                </a:moveTo>
                <a:cubicBezTo>
                  <a:pt x="427" y="637"/>
                  <a:pt x="427" y="637"/>
                  <a:pt x="427" y="637"/>
                </a:cubicBezTo>
                <a:cubicBezTo>
                  <a:pt x="426" y="637"/>
                  <a:pt x="425" y="638"/>
                  <a:pt x="424" y="638"/>
                </a:cubicBezTo>
                <a:cubicBezTo>
                  <a:pt x="424" y="626"/>
                  <a:pt x="424" y="626"/>
                  <a:pt x="424" y="626"/>
                </a:cubicBezTo>
                <a:cubicBezTo>
                  <a:pt x="425" y="627"/>
                  <a:pt x="426" y="628"/>
                  <a:pt x="427" y="629"/>
                </a:cubicBezTo>
                <a:close/>
                <a:moveTo>
                  <a:pt x="427" y="704"/>
                </a:moveTo>
                <a:cubicBezTo>
                  <a:pt x="427" y="711"/>
                  <a:pt x="427" y="711"/>
                  <a:pt x="427" y="711"/>
                </a:cubicBezTo>
                <a:cubicBezTo>
                  <a:pt x="426" y="711"/>
                  <a:pt x="425" y="711"/>
                  <a:pt x="424" y="711"/>
                </a:cubicBezTo>
                <a:cubicBezTo>
                  <a:pt x="424" y="670"/>
                  <a:pt x="424" y="670"/>
                  <a:pt x="424" y="670"/>
                </a:cubicBezTo>
                <a:cubicBezTo>
                  <a:pt x="424" y="670"/>
                  <a:pt x="425" y="670"/>
                  <a:pt x="425" y="670"/>
                </a:cubicBezTo>
                <a:cubicBezTo>
                  <a:pt x="426" y="681"/>
                  <a:pt x="427" y="693"/>
                  <a:pt x="427" y="704"/>
                </a:cubicBezTo>
                <a:close/>
                <a:moveTo>
                  <a:pt x="427" y="747"/>
                </a:moveTo>
                <a:cubicBezTo>
                  <a:pt x="427" y="766"/>
                  <a:pt x="427" y="766"/>
                  <a:pt x="427" y="766"/>
                </a:cubicBezTo>
                <a:cubicBezTo>
                  <a:pt x="426" y="765"/>
                  <a:pt x="425" y="764"/>
                  <a:pt x="424" y="763"/>
                </a:cubicBezTo>
                <a:cubicBezTo>
                  <a:pt x="424" y="748"/>
                  <a:pt x="424" y="748"/>
                  <a:pt x="424" y="748"/>
                </a:cubicBezTo>
                <a:cubicBezTo>
                  <a:pt x="425" y="748"/>
                  <a:pt x="426" y="748"/>
                  <a:pt x="427" y="747"/>
                </a:cubicBezTo>
                <a:close/>
                <a:moveTo>
                  <a:pt x="419" y="3"/>
                </a:moveTo>
                <a:cubicBezTo>
                  <a:pt x="421" y="3"/>
                  <a:pt x="422" y="3"/>
                  <a:pt x="424" y="3"/>
                </a:cubicBezTo>
                <a:cubicBezTo>
                  <a:pt x="424" y="10"/>
                  <a:pt x="424" y="10"/>
                  <a:pt x="424" y="10"/>
                </a:cubicBezTo>
                <a:cubicBezTo>
                  <a:pt x="423" y="10"/>
                  <a:pt x="423" y="10"/>
                  <a:pt x="422" y="10"/>
                </a:cubicBezTo>
                <a:cubicBezTo>
                  <a:pt x="423" y="12"/>
                  <a:pt x="423" y="13"/>
                  <a:pt x="424" y="14"/>
                </a:cubicBezTo>
                <a:cubicBezTo>
                  <a:pt x="424" y="34"/>
                  <a:pt x="424" y="34"/>
                  <a:pt x="424" y="34"/>
                </a:cubicBezTo>
                <a:cubicBezTo>
                  <a:pt x="422" y="30"/>
                  <a:pt x="420" y="27"/>
                  <a:pt x="419" y="24"/>
                </a:cubicBezTo>
                <a:cubicBezTo>
                  <a:pt x="419" y="3"/>
                  <a:pt x="419" y="3"/>
                  <a:pt x="419" y="3"/>
                </a:cubicBezTo>
                <a:close/>
                <a:moveTo>
                  <a:pt x="424" y="792"/>
                </a:moveTo>
                <a:cubicBezTo>
                  <a:pt x="422" y="793"/>
                  <a:pt x="421" y="793"/>
                  <a:pt x="419" y="793"/>
                </a:cubicBezTo>
                <a:cubicBezTo>
                  <a:pt x="419" y="783"/>
                  <a:pt x="419" y="783"/>
                  <a:pt x="419" y="783"/>
                </a:cubicBezTo>
                <a:cubicBezTo>
                  <a:pt x="421" y="784"/>
                  <a:pt x="422" y="785"/>
                  <a:pt x="424" y="785"/>
                </a:cubicBezTo>
                <a:cubicBezTo>
                  <a:pt x="424" y="792"/>
                  <a:pt x="424" y="792"/>
                  <a:pt x="424" y="792"/>
                </a:cubicBezTo>
                <a:close/>
                <a:moveTo>
                  <a:pt x="424" y="38"/>
                </a:moveTo>
                <a:cubicBezTo>
                  <a:pt x="424" y="46"/>
                  <a:pt x="424" y="46"/>
                  <a:pt x="424" y="46"/>
                </a:cubicBezTo>
                <a:cubicBezTo>
                  <a:pt x="422" y="47"/>
                  <a:pt x="421" y="46"/>
                  <a:pt x="419" y="46"/>
                </a:cubicBezTo>
                <a:cubicBezTo>
                  <a:pt x="419" y="39"/>
                  <a:pt x="419" y="39"/>
                  <a:pt x="419" y="39"/>
                </a:cubicBezTo>
                <a:cubicBezTo>
                  <a:pt x="421" y="39"/>
                  <a:pt x="422" y="38"/>
                  <a:pt x="424" y="38"/>
                </a:cubicBezTo>
                <a:close/>
                <a:moveTo>
                  <a:pt x="424" y="109"/>
                </a:moveTo>
                <a:cubicBezTo>
                  <a:pt x="424" y="122"/>
                  <a:pt x="424" y="122"/>
                  <a:pt x="424" y="122"/>
                </a:cubicBezTo>
                <a:cubicBezTo>
                  <a:pt x="422" y="122"/>
                  <a:pt x="420" y="122"/>
                  <a:pt x="419" y="121"/>
                </a:cubicBezTo>
                <a:cubicBezTo>
                  <a:pt x="419" y="109"/>
                  <a:pt x="419" y="109"/>
                  <a:pt x="419" y="109"/>
                </a:cubicBezTo>
                <a:cubicBezTo>
                  <a:pt x="420" y="109"/>
                  <a:pt x="422" y="109"/>
                  <a:pt x="424" y="109"/>
                </a:cubicBezTo>
                <a:close/>
                <a:moveTo>
                  <a:pt x="424" y="126"/>
                </a:moveTo>
                <a:cubicBezTo>
                  <a:pt x="424" y="135"/>
                  <a:pt x="424" y="135"/>
                  <a:pt x="424" y="135"/>
                </a:cubicBezTo>
                <a:cubicBezTo>
                  <a:pt x="423" y="134"/>
                  <a:pt x="421" y="133"/>
                  <a:pt x="420" y="133"/>
                </a:cubicBezTo>
                <a:cubicBezTo>
                  <a:pt x="420" y="131"/>
                  <a:pt x="420" y="130"/>
                  <a:pt x="420" y="128"/>
                </a:cubicBezTo>
                <a:cubicBezTo>
                  <a:pt x="421" y="128"/>
                  <a:pt x="422" y="127"/>
                  <a:pt x="424" y="126"/>
                </a:cubicBezTo>
                <a:close/>
                <a:moveTo>
                  <a:pt x="424" y="165"/>
                </a:moveTo>
                <a:cubicBezTo>
                  <a:pt x="424" y="173"/>
                  <a:pt x="424" y="173"/>
                  <a:pt x="424" y="173"/>
                </a:cubicBezTo>
                <a:cubicBezTo>
                  <a:pt x="423" y="172"/>
                  <a:pt x="421" y="171"/>
                  <a:pt x="419" y="171"/>
                </a:cubicBezTo>
                <a:cubicBezTo>
                  <a:pt x="419" y="165"/>
                  <a:pt x="419" y="165"/>
                  <a:pt x="419" y="165"/>
                </a:cubicBezTo>
                <a:cubicBezTo>
                  <a:pt x="421" y="165"/>
                  <a:pt x="422" y="165"/>
                  <a:pt x="424" y="165"/>
                </a:cubicBezTo>
                <a:close/>
                <a:moveTo>
                  <a:pt x="424" y="189"/>
                </a:moveTo>
                <a:cubicBezTo>
                  <a:pt x="424" y="194"/>
                  <a:pt x="424" y="194"/>
                  <a:pt x="424" y="194"/>
                </a:cubicBezTo>
                <a:cubicBezTo>
                  <a:pt x="423" y="194"/>
                  <a:pt x="423" y="194"/>
                  <a:pt x="423" y="194"/>
                </a:cubicBezTo>
                <a:cubicBezTo>
                  <a:pt x="421" y="193"/>
                  <a:pt x="420" y="193"/>
                  <a:pt x="419" y="193"/>
                </a:cubicBezTo>
                <a:cubicBezTo>
                  <a:pt x="419" y="183"/>
                  <a:pt x="419" y="183"/>
                  <a:pt x="419" y="183"/>
                </a:cubicBezTo>
                <a:cubicBezTo>
                  <a:pt x="420" y="186"/>
                  <a:pt x="422" y="188"/>
                  <a:pt x="424" y="189"/>
                </a:cubicBezTo>
                <a:close/>
                <a:moveTo>
                  <a:pt x="424" y="297"/>
                </a:moveTo>
                <a:cubicBezTo>
                  <a:pt x="424" y="303"/>
                  <a:pt x="424" y="303"/>
                  <a:pt x="424" y="303"/>
                </a:cubicBezTo>
                <a:cubicBezTo>
                  <a:pt x="423" y="301"/>
                  <a:pt x="421" y="300"/>
                  <a:pt x="419" y="300"/>
                </a:cubicBezTo>
                <a:cubicBezTo>
                  <a:pt x="419" y="296"/>
                  <a:pt x="419" y="296"/>
                  <a:pt x="419" y="296"/>
                </a:cubicBezTo>
                <a:cubicBezTo>
                  <a:pt x="420" y="296"/>
                  <a:pt x="422" y="297"/>
                  <a:pt x="424" y="297"/>
                </a:cubicBezTo>
                <a:close/>
                <a:moveTo>
                  <a:pt x="424" y="313"/>
                </a:moveTo>
                <a:cubicBezTo>
                  <a:pt x="424" y="317"/>
                  <a:pt x="424" y="317"/>
                  <a:pt x="424" y="317"/>
                </a:cubicBezTo>
                <a:cubicBezTo>
                  <a:pt x="423" y="317"/>
                  <a:pt x="423" y="316"/>
                  <a:pt x="423" y="316"/>
                </a:cubicBezTo>
                <a:cubicBezTo>
                  <a:pt x="422" y="315"/>
                  <a:pt x="420" y="315"/>
                  <a:pt x="419" y="314"/>
                </a:cubicBezTo>
                <a:cubicBezTo>
                  <a:pt x="419" y="305"/>
                  <a:pt x="419" y="305"/>
                  <a:pt x="419" y="305"/>
                </a:cubicBezTo>
                <a:cubicBezTo>
                  <a:pt x="422" y="311"/>
                  <a:pt x="422" y="312"/>
                  <a:pt x="424" y="313"/>
                </a:cubicBezTo>
                <a:close/>
                <a:moveTo>
                  <a:pt x="424" y="378"/>
                </a:moveTo>
                <a:cubicBezTo>
                  <a:pt x="424" y="451"/>
                  <a:pt x="424" y="451"/>
                  <a:pt x="424" y="451"/>
                </a:cubicBezTo>
                <a:cubicBezTo>
                  <a:pt x="419" y="448"/>
                  <a:pt x="419" y="448"/>
                  <a:pt x="419" y="448"/>
                </a:cubicBezTo>
                <a:cubicBezTo>
                  <a:pt x="419" y="378"/>
                  <a:pt x="419" y="378"/>
                  <a:pt x="419" y="378"/>
                </a:cubicBezTo>
                <a:cubicBezTo>
                  <a:pt x="424" y="378"/>
                  <a:pt x="424" y="378"/>
                  <a:pt x="424" y="378"/>
                </a:cubicBezTo>
                <a:close/>
                <a:moveTo>
                  <a:pt x="424" y="488"/>
                </a:moveTo>
                <a:cubicBezTo>
                  <a:pt x="424" y="497"/>
                  <a:pt x="424" y="497"/>
                  <a:pt x="424" y="497"/>
                </a:cubicBezTo>
                <a:cubicBezTo>
                  <a:pt x="423" y="495"/>
                  <a:pt x="421" y="495"/>
                  <a:pt x="419" y="495"/>
                </a:cubicBezTo>
                <a:cubicBezTo>
                  <a:pt x="419" y="489"/>
                  <a:pt x="419" y="489"/>
                  <a:pt x="419" y="489"/>
                </a:cubicBezTo>
                <a:cubicBezTo>
                  <a:pt x="420" y="489"/>
                  <a:pt x="422" y="488"/>
                  <a:pt x="424" y="488"/>
                </a:cubicBezTo>
                <a:close/>
                <a:moveTo>
                  <a:pt x="424" y="503"/>
                </a:moveTo>
                <a:cubicBezTo>
                  <a:pt x="424" y="507"/>
                  <a:pt x="424" y="507"/>
                  <a:pt x="424" y="507"/>
                </a:cubicBezTo>
                <a:cubicBezTo>
                  <a:pt x="422" y="507"/>
                  <a:pt x="421" y="508"/>
                  <a:pt x="419" y="508"/>
                </a:cubicBezTo>
                <a:cubicBezTo>
                  <a:pt x="419" y="502"/>
                  <a:pt x="419" y="502"/>
                  <a:pt x="419" y="502"/>
                </a:cubicBezTo>
                <a:cubicBezTo>
                  <a:pt x="419" y="503"/>
                  <a:pt x="419" y="503"/>
                  <a:pt x="419" y="503"/>
                </a:cubicBezTo>
                <a:cubicBezTo>
                  <a:pt x="424" y="503"/>
                  <a:pt x="424" y="503"/>
                  <a:pt x="424" y="503"/>
                </a:cubicBezTo>
                <a:close/>
                <a:moveTo>
                  <a:pt x="424" y="520"/>
                </a:moveTo>
                <a:cubicBezTo>
                  <a:pt x="424" y="531"/>
                  <a:pt x="424" y="531"/>
                  <a:pt x="424" y="531"/>
                </a:cubicBezTo>
                <a:cubicBezTo>
                  <a:pt x="423" y="531"/>
                  <a:pt x="423" y="531"/>
                  <a:pt x="422" y="531"/>
                </a:cubicBezTo>
                <a:cubicBezTo>
                  <a:pt x="421" y="527"/>
                  <a:pt x="421" y="523"/>
                  <a:pt x="424" y="520"/>
                </a:cubicBezTo>
                <a:close/>
                <a:moveTo>
                  <a:pt x="424" y="538"/>
                </a:moveTo>
                <a:cubicBezTo>
                  <a:pt x="424" y="550"/>
                  <a:pt x="424" y="550"/>
                  <a:pt x="424" y="550"/>
                </a:cubicBezTo>
                <a:cubicBezTo>
                  <a:pt x="423" y="550"/>
                  <a:pt x="422" y="551"/>
                  <a:pt x="421" y="551"/>
                </a:cubicBezTo>
                <a:cubicBezTo>
                  <a:pt x="420" y="547"/>
                  <a:pt x="421" y="541"/>
                  <a:pt x="424" y="538"/>
                </a:cubicBezTo>
                <a:close/>
                <a:moveTo>
                  <a:pt x="424" y="610"/>
                </a:moveTo>
                <a:cubicBezTo>
                  <a:pt x="424" y="615"/>
                  <a:pt x="424" y="615"/>
                  <a:pt x="424" y="615"/>
                </a:cubicBezTo>
                <a:cubicBezTo>
                  <a:pt x="422" y="615"/>
                  <a:pt x="421" y="615"/>
                  <a:pt x="419" y="616"/>
                </a:cubicBezTo>
                <a:cubicBezTo>
                  <a:pt x="419" y="611"/>
                  <a:pt x="419" y="611"/>
                  <a:pt x="419" y="611"/>
                </a:cubicBezTo>
                <a:cubicBezTo>
                  <a:pt x="421" y="611"/>
                  <a:pt x="422" y="610"/>
                  <a:pt x="424" y="610"/>
                </a:cubicBezTo>
                <a:close/>
                <a:moveTo>
                  <a:pt x="424" y="626"/>
                </a:moveTo>
                <a:cubicBezTo>
                  <a:pt x="424" y="638"/>
                  <a:pt x="424" y="638"/>
                  <a:pt x="424" y="638"/>
                </a:cubicBezTo>
                <a:cubicBezTo>
                  <a:pt x="422" y="638"/>
                  <a:pt x="421" y="638"/>
                  <a:pt x="419" y="638"/>
                </a:cubicBezTo>
                <a:cubicBezTo>
                  <a:pt x="419" y="633"/>
                  <a:pt x="419" y="633"/>
                  <a:pt x="419" y="633"/>
                </a:cubicBezTo>
                <a:cubicBezTo>
                  <a:pt x="419" y="632"/>
                  <a:pt x="420" y="632"/>
                  <a:pt x="421" y="632"/>
                </a:cubicBezTo>
                <a:cubicBezTo>
                  <a:pt x="420" y="631"/>
                  <a:pt x="419" y="629"/>
                  <a:pt x="419" y="628"/>
                </a:cubicBezTo>
                <a:cubicBezTo>
                  <a:pt x="419" y="619"/>
                  <a:pt x="419" y="619"/>
                  <a:pt x="419" y="619"/>
                </a:cubicBezTo>
                <a:cubicBezTo>
                  <a:pt x="421" y="622"/>
                  <a:pt x="422" y="624"/>
                  <a:pt x="424" y="626"/>
                </a:cubicBezTo>
                <a:close/>
                <a:moveTo>
                  <a:pt x="424" y="670"/>
                </a:moveTo>
                <a:cubicBezTo>
                  <a:pt x="424" y="711"/>
                  <a:pt x="424" y="711"/>
                  <a:pt x="424" y="711"/>
                </a:cubicBezTo>
                <a:cubicBezTo>
                  <a:pt x="422" y="712"/>
                  <a:pt x="421" y="712"/>
                  <a:pt x="419" y="712"/>
                </a:cubicBezTo>
                <a:cubicBezTo>
                  <a:pt x="419" y="671"/>
                  <a:pt x="419" y="671"/>
                  <a:pt x="419" y="671"/>
                </a:cubicBezTo>
                <a:cubicBezTo>
                  <a:pt x="420" y="671"/>
                  <a:pt x="422" y="670"/>
                  <a:pt x="424" y="670"/>
                </a:cubicBezTo>
                <a:close/>
                <a:moveTo>
                  <a:pt x="424" y="748"/>
                </a:moveTo>
                <a:cubicBezTo>
                  <a:pt x="424" y="763"/>
                  <a:pt x="424" y="763"/>
                  <a:pt x="424" y="763"/>
                </a:cubicBezTo>
                <a:cubicBezTo>
                  <a:pt x="422" y="761"/>
                  <a:pt x="421" y="760"/>
                  <a:pt x="419" y="759"/>
                </a:cubicBezTo>
                <a:cubicBezTo>
                  <a:pt x="419" y="748"/>
                  <a:pt x="419" y="748"/>
                  <a:pt x="419" y="748"/>
                </a:cubicBezTo>
                <a:cubicBezTo>
                  <a:pt x="421" y="748"/>
                  <a:pt x="422" y="748"/>
                  <a:pt x="424" y="748"/>
                </a:cubicBezTo>
                <a:close/>
                <a:moveTo>
                  <a:pt x="415" y="2"/>
                </a:moveTo>
                <a:cubicBezTo>
                  <a:pt x="416" y="2"/>
                  <a:pt x="417" y="3"/>
                  <a:pt x="419" y="3"/>
                </a:cubicBezTo>
                <a:cubicBezTo>
                  <a:pt x="419" y="24"/>
                  <a:pt x="419" y="24"/>
                  <a:pt x="419" y="24"/>
                </a:cubicBezTo>
                <a:cubicBezTo>
                  <a:pt x="417" y="21"/>
                  <a:pt x="416" y="19"/>
                  <a:pt x="415" y="17"/>
                </a:cubicBezTo>
                <a:cubicBezTo>
                  <a:pt x="415" y="2"/>
                  <a:pt x="415" y="2"/>
                  <a:pt x="415" y="2"/>
                </a:cubicBezTo>
                <a:close/>
                <a:moveTo>
                  <a:pt x="419" y="793"/>
                </a:moveTo>
                <a:cubicBezTo>
                  <a:pt x="417" y="793"/>
                  <a:pt x="416" y="793"/>
                  <a:pt x="415" y="793"/>
                </a:cubicBezTo>
                <a:cubicBezTo>
                  <a:pt x="415" y="782"/>
                  <a:pt x="415" y="782"/>
                  <a:pt x="415" y="782"/>
                </a:cubicBezTo>
                <a:cubicBezTo>
                  <a:pt x="419" y="783"/>
                  <a:pt x="419" y="783"/>
                  <a:pt x="419" y="783"/>
                </a:cubicBezTo>
                <a:cubicBezTo>
                  <a:pt x="419" y="793"/>
                  <a:pt x="419" y="793"/>
                  <a:pt x="419" y="793"/>
                </a:cubicBezTo>
                <a:close/>
                <a:moveTo>
                  <a:pt x="419" y="39"/>
                </a:moveTo>
                <a:cubicBezTo>
                  <a:pt x="419" y="46"/>
                  <a:pt x="419" y="46"/>
                  <a:pt x="419" y="46"/>
                </a:cubicBezTo>
                <a:cubicBezTo>
                  <a:pt x="417" y="46"/>
                  <a:pt x="416" y="46"/>
                  <a:pt x="415" y="46"/>
                </a:cubicBezTo>
                <a:cubicBezTo>
                  <a:pt x="415" y="39"/>
                  <a:pt x="415" y="39"/>
                  <a:pt x="415" y="39"/>
                </a:cubicBezTo>
                <a:cubicBezTo>
                  <a:pt x="419" y="39"/>
                  <a:pt x="419" y="39"/>
                  <a:pt x="419" y="39"/>
                </a:cubicBezTo>
                <a:close/>
                <a:moveTo>
                  <a:pt x="419" y="109"/>
                </a:moveTo>
                <a:cubicBezTo>
                  <a:pt x="419" y="121"/>
                  <a:pt x="419" y="121"/>
                  <a:pt x="419" y="121"/>
                </a:cubicBezTo>
                <a:cubicBezTo>
                  <a:pt x="417" y="120"/>
                  <a:pt x="416" y="120"/>
                  <a:pt x="415" y="119"/>
                </a:cubicBezTo>
                <a:cubicBezTo>
                  <a:pt x="415" y="110"/>
                  <a:pt x="415" y="110"/>
                  <a:pt x="415" y="110"/>
                </a:cubicBezTo>
                <a:cubicBezTo>
                  <a:pt x="416" y="109"/>
                  <a:pt x="417" y="109"/>
                  <a:pt x="419" y="109"/>
                </a:cubicBezTo>
                <a:close/>
                <a:moveTo>
                  <a:pt x="419" y="165"/>
                </a:moveTo>
                <a:cubicBezTo>
                  <a:pt x="419" y="171"/>
                  <a:pt x="419" y="171"/>
                  <a:pt x="419" y="171"/>
                </a:cubicBezTo>
                <a:cubicBezTo>
                  <a:pt x="418" y="171"/>
                  <a:pt x="416" y="171"/>
                  <a:pt x="415" y="171"/>
                </a:cubicBezTo>
                <a:cubicBezTo>
                  <a:pt x="415" y="165"/>
                  <a:pt x="415" y="165"/>
                  <a:pt x="415" y="165"/>
                </a:cubicBezTo>
                <a:cubicBezTo>
                  <a:pt x="416" y="165"/>
                  <a:pt x="417" y="165"/>
                  <a:pt x="419" y="165"/>
                </a:cubicBezTo>
                <a:close/>
                <a:moveTo>
                  <a:pt x="419" y="183"/>
                </a:moveTo>
                <a:cubicBezTo>
                  <a:pt x="419" y="193"/>
                  <a:pt x="419" y="193"/>
                  <a:pt x="419" y="193"/>
                </a:cubicBezTo>
                <a:cubicBezTo>
                  <a:pt x="418" y="193"/>
                  <a:pt x="416" y="193"/>
                  <a:pt x="415" y="193"/>
                </a:cubicBezTo>
                <a:cubicBezTo>
                  <a:pt x="415" y="177"/>
                  <a:pt x="415" y="177"/>
                  <a:pt x="415" y="177"/>
                </a:cubicBezTo>
                <a:cubicBezTo>
                  <a:pt x="416" y="179"/>
                  <a:pt x="417" y="181"/>
                  <a:pt x="419" y="183"/>
                </a:cubicBezTo>
                <a:close/>
                <a:moveTo>
                  <a:pt x="419" y="296"/>
                </a:moveTo>
                <a:cubicBezTo>
                  <a:pt x="419" y="300"/>
                  <a:pt x="419" y="300"/>
                  <a:pt x="419" y="300"/>
                </a:cubicBezTo>
                <a:cubicBezTo>
                  <a:pt x="418" y="300"/>
                  <a:pt x="417" y="300"/>
                  <a:pt x="416" y="300"/>
                </a:cubicBezTo>
                <a:cubicBezTo>
                  <a:pt x="417" y="302"/>
                  <a:pt x="418" y="304"/>
                  <a:pt x="419" y="305"/>
                </a:cubicBezTo>
                <a:cubicBezTo>
                  <a:pt x="419" y="314"/>
                  <a:pt x="419" y="314"/>
                  <a:pt x="419" y="314"/>
                </a:cubicBezTo>
                <a:cubicBezTo>
                  <a:pt x="417" y="314"/>
                  <a:pt x="416" y="313"/>
                  <a:pt x="415" y="313"/>
                </a:cubicBezTo>
                <a:cubicBezTo>
                  <a:pt x="415" y="309"/>
                  <a:pt x="415" y="309"/>
                  <a:pt x="415" y="309"/>
                </a:cubicBezTo>
                <a:cubicBezTo>
                  <a:pt x="415" y="309"/>
                  <a:pt x="415" y="309"/>
                  <a:pt x="415" y="309"/>
                </a:cubicBezTo>
                <a:cubicBezTo>
                  <a:pt x="415" y="307"/>
                  <a:pt x="415" y="307"/>
                  <a:pt x="415" y="307"/>
                </a:cubicBezTo>
                <a:cubicBezTo>
                  <a:pt x="415" y="295"/>
                  <a:pt x="415" y="295"/>
                  <a:pt x="415" y="295"/>
                </a:cubicBezTo>
                <a:cubicBezTo>
                  <a:pt x="416" y="296"/>
                  <a:pt x="417" y="296"/>
                  <a:pt x="419" y="296"/>
                </a:cubicBezTo>
                <a:close/>
                <a:moveTo>
                  <a:pt x="419" y="378"/>
                </a:moveTo>
                <a:cubicBezTo>
                  <a:pt x="419" y="448"/>
                  <a:pt x="419" y="448"/>
                  <a:pt x="419" y="448"/>
                </a:cubicBezTo>
                <a:cubicBezTo>
                  <a:pt x="415" y="445"/>
                  <a:pt x="415" y="445"/>
                  <a:pt x="415" y="445"/>
                </a:cubicBezTo>
                <a:cubicBezTo>
                  <a:pt x="415" y="378"/>
                  <a:pt x="415" y="378"/>
                  <a:pt x="415" y="378"/>
                </a:cubicBezTo>
                <a:cubicBezTo>
                  <a:pt x="419" y="378"/>
                  <a:pt x="419" y="378"/>
                  <a:pt x="419" y="378"/>
                </a:cubicBezTo>
                <a:close/>
                <a:moveTo>
                  <a:pt x="419" y="489"/>
                </a:moveTo>
                <a:cubicBezTo>
                  <a:pt x="419" y="495"/>
                  <a:pt x="419" y="495"/>
                  <a:pt x="419" y="495"/>
                </a:cubicBezTo>
                <a:cubicBezTo>
                  <a:pt x="418" y="494"/>
                  <a:pt x="416" y="494"/>
                  <a:pt x="415" y="494"/>
                </a:cubicBezTo>
                <a:cubicBezTo>
                  <a:pt x="415" y="490"/>
                  <a:pt x="415" y="490"/>
                  <a:pt x="415" y="490"/>
                </a:cubicBezTo>
                <a:cubicBezTo>
                  <a:pt x="416" y="490"/>
                  <a:pt x="417" y="490"/>
                  <a:pt x="419" y="489"/>
                </a:cubicBezTo>
                <a:close/>
                <a:moveTo>
                  <a:pt x="419" y="502"/>
                </a:moveTo>
                <a:cubicBezTo>
                  <a:pt x="419" y="508"/>
                  <a:pt x="419" y="508"/>
                  <a:pt x="419" y="508"/>
                </a:cubicBezTo>
                <a:cubicBezTo>
                  <a:pt x="417" y="509"/>
                  <a:pt x="416" y="509"/>
                  <a:pt x="415" y="510"/>
                </a:cubicBezTo>
                <a:cubicBezTo>
                  <a:pt x="415" y="505"/>
                  <a:pt x="415" y="505"/>
                  <a:pt x="415" y="505"/>
                </a:cubicBezTo>
                <a:cubicBezTo>
                  <a:pt x="415" y="504"/>
                  <a:pt x="415" y="504"/>
                  <a:pt x="415" y="504"/>
                </a:cubicBezTo>
                <a:cubicBezTo>
                  <a:pt x="415" y="503"/>
                  <a:pt x="415" y="503"/>
                  <a:pt x="415" y="503"/>
                </a:cubicBezTo>
                <a:cubicBezTo>
                  <a:pt x="415" y="495"/>
                  <a:pt x="415" y="495"/>
                  <a:pt x="415" y="495"/>
                </a:cubicBezTo>
                <a:cubicBezTo>
                  <a:pt x="416" y="497"/>
                  <a:pt x="417" y="499"/>
                  <a:pt x="419" y="502"/>
                </a:cubicBezTo>
                <a:close/>
                <a:moveTo>
                  <a:pt x="419" y="611"/>
                </a:moveTo>
                <a:cubicBezTo>
                  <a:pt x="419" y="616"/>
                  <a:pt x="419" y="616"/>
                  <a:pt x="419" y="616"/>
                </a:cubicBezTo>
                <a:cubicBezTo>
                  <a:pt x="418" y="616"/>
                  <a:pt x="418" y="616"/>
                  <a:pt x="417" y="617"/>
                </a:cubicBezTo>
                <a:cubicBezTo>
                  <a:pt x="418" y="617"/>
                  <a:pt x="418" y="618"/>
                  <a:pt x="419" y="619"/>
                </a:cubicBezTo>
                <a:cubicBezTo>
                  <a:pt x="419" y="628"/>
                  <a:pt x="419" y="628"/>
                  <a:pt x="419" y="628"/>
                </a:cubicBezTo>
                <a:cubicBezTo>
                  <a:pt x="418" y="626"/>
                  <a:pt x="416" y="624"/>
                  <a:pt x="415" y="622"/>
                </a:cubicBezTo>
                <a:cubicBezTo>
                  <a:pt x="415" y="611"/>
                  <a:pt x="415" y="611"/>
                  <a:pt x="415" y="611"/>
                </a:cubicBezTo>
                <a:cubicBezTo>
                  <a:pt x="416" y="611"/>
                  <a:pt x="417" y="611"/>
                  <a:pt x="419" y="611"/>
                </a:cubicBezTo>
                <a:close/>
                <a:moveTo>
                  <a:pt x="419" y="633"/>
                </a:moveTo>
                <a:cubicBezTo>
                  <a:pt x="419" y="638"/>
                  <a:pt x="419" y="638"/>
                  <a:pt x="419" y="638"/>
                </a:cubicBezTo>
                <a:cubicBezTo>
                  <a:pt x="417" y="638"/>
                  <a:pt x="416" y="638"/>
                  <a:pt x="415" y="639"/>
                </a:cubicBezTo>
                <a:cubicBezTo>
                  <a:pt x="415" y="633"/>
                  <a:pt x="415" y="633"/>
                  <a:pt x="415" y="633"/>
                </a:cubicBezTo>
                <a:cubicBezTo>
                  <a:pt x="416" y="633"/>
                  <a:pt x="417" y="633"/>
                  <a:pt x="419" y="633"/>
                </a:cubicBezTo>
                <a:close/>
                <a:moveTo>
                  <a:pt x="419" y="671"/>
                </a:moveTo>
                <a:cubicBezTo>
                  <a:pt x="419" y="712"/>
                  <a:pt x="419" y="712"/>
                  <a:pt x="419" y="712"/>
                </a:cubicBezTo>
                <a:cubicBezTo>
                  <a:pt x="417" y="712"/>
                  <a:pt x="417" y="712"/>
                  <a:pt x="417" y="712"/>
                </a:cubicBezTo>
                <a:cubicBezTo>
                  <a:pt x="416" y="704"/>
                  <a:pt x="416" y="696"/>
                  <a:pt x="415" y="687"/>
                </a:cubicBezTo>
                <a:cubicBezTo>
                  <a:pt x="415" y="673"/>
                  <a:pt x="415" y="673"/>
                  <a:pt x="415" y="673"/>
                </a:cubicBezTo>
                <a:cubicBezTo>
                  <a:pt x="416" y="672"/>
                  <a:pt x="417" y="672"/>
                  <a:pt x="419" y="671"/>
                </a:cubicBezTo>
                <a:close/>
                <a:moveTo>
                  <a:pt x="419" y="748"/>
                </a:moveTo>
                <a:cubicBezTo>
                  <a:pt x="419" y="759"/>
                  <a:pt x="419" y="759"/>
                  <a:pt x="419" y="759"/>
                </a:cubicBezTo>
                <a:cubicBezTo>
                  <a:pt x="417" y="758"/>
                  <a:pt x="416" y="757"/>
                  <a:pt x="415" y="757"/>
                </a:cubicBezTo>
                <a:cubicBezTo>
                  <a:pt x="415" y="749"/>
                  <a:pt x="415" y="749"/>
                  <a:pt x="415" y="749"/>
                </a:cubicBezTo>
                <a:cubicBezTo>
                  <a:pt x="416" y="748"/>
                  <a:pt x="417" y="748"/>
                  <a:pt x="419" y="748"/>
                </a:cubicBezTo>
                <a:close/>
                <a:moveTo>
                  <a:pt x="412" y="2"/>
                </a:moveTo>
                <a:cubicBezTo>
                  <a:pt x="413" y="2"/>
                  <a:pt x="414" y="2"/>
                  <a:pt x="415" y="2"/>
                </a:cubicBezTo>
                <a:cubicBezTo>
                  <a:pt x="415" y="17"/>
                  <a:pt x="415" y="17"/>
                  <a:pt x="415" y="17"/>
                </a:cubicBezTo>
                <a:cubicBezTo>
                  <a:pt x="414" y="16"/>
                  <a:pt x="413" y="15"/>
                  <a:pt x="412" y="14"/>
                </a:cubicBezTo>
                <a:cubicBezTo>
                  <a:pt x="412" y="2"/>
                  <a:pt x="412" y="2"/>
                  <a:pt x="412" y="2"/>
                </a:cubicBezTo>
                <a:close/>
                <a:moveTo>
                  <a:pt x="415" y="793"/>
                </a:moveTo>
                <a:cubicBezTo>
                  <a:pt x="414" y="793"/>
                  <a:pt x="413" y="793"/>
                  <a:pt x="412" y="793"/>
                </a:cubicBezTo>
                <a:cubicBezTo>
                  <a:pt x="412" y="779"/>
                  <a:pt x="412" y="779"/>
                  <a:pt x="412" y="779"/>
                </a:cubicBezTo>
                <a:cubicBezTo>
                  <a:pt x="413" y="780"/>
                  <a:pt x="414" y="781"/>
                  <a:pt x="414" y="782"/>
                </a:cubicBezTo>
                <a:cubicBezTo>
                  <a:pt x="415" y="782"/>
                  <a:pt x="415" y="782"/>
                  <a:pt x="415" y="782"/>
                </a:cubicBezTo>
                <a:cubicBezTo>
                  <a:pt x="415" y="793"/>
                  <a:pt x="415" y="793"/>
                  <a:pt x="415" y="793"/>
                </a:cubicBezTo>
                <a:close/>
                <a:moveTo>
                  <a:pt x="415" y="39"/>
                </a:moveTo>
                <a:cubicBezTo>
                  <a:pt x="415" y="46"/>
                  <a:pt x="415" y="46"/>
                  <a:pt x="415" y="46"/>
                </a:cubicBezTo>
                <a:cubicBezTo>
                  <a:pt x="412" y="46"/>
                  <a:pt x="412" y="46"/>
                  <a:pt x="412" y="46"/>
                </a:cubicBezTo>
                <a:cubicBezTo>
                  <a:pt x="412" y="39"/>
                  <a:pt x="412" y="39"/>
                  <a:pt x="412" y="39"/>
                </a:cubicBezTo>
                <a:cubicBezTo>
                  <a:pt x="415" y="39"/>
                  <a:pt x="415" y="39"/>
                  <a:pt x="415" y="39"/>
                </a:cubicBezTo>
                <a:close/>
                <a:moveTo>
                  <a:pt x="415" y="110"/>
                </a:moveTo>
                <a:cubicBezTo>
                  <a:pt x="415" y="119"/>
                  <a:pt x="415" y="119"/>
                  <a:pt x="415" y="119"/>
                </a:cubicBezTo>
                <a:cubicBezTo>
                  <a:pt x="414" y="118"/>
                  <a:pt x="413" y="118"/>
                  <a:pt x="412" y="117"/>
                </a:cubicBezTo>
                <a:cubicBezTo>
                  <a:pt x="412" y="113"/>
                  <a:pt x="412" y="113"/>
                  <a:pt x="412" y="113"/>
                </a:cubicBezTo>
                <a:cubicBezTo>
                  <a:pt x="413" y="112"/>
                  <a:pt x="414" y="111"/>
                  <a:pt x="415" y="110"/>
                </a:cubicBezTo>
                <a:close/>
                <a:moveTo>
                  <a:pt x="415" y="165"/>
                </a:moveTo>
                <a:cubicBezTo>
                  <a:pt x="415" y="171"/>
                  <a:pt x="415" y="171"/>
                  <a:pt x="415" y="171"/>
                </a:cubicBezTo>
                <a:cubicBezTo>
                  <a:pt x="414" y="171"/>
                  <a:pt x="413" y="171"/>
                  <a:pt x="412" y="171"/>
                </a:cubicBezTo>
                <a:cubicBezTo>
                  <a:pt x="412" y="165"/>
                  <a:pt x="412" y="165"/>
                  <a:pt x="412" y="165"/>
                </a:cubicBezTo>
                <a:cubicBezTo>
                  <a:pt x="413" y="165"/>
                  <a:pt x="414" y="165"/>
                  <a:pt x="415" y="165"/>
                </a:cubicBezTo>
                <a:close/>
                <a:moveTo>
                  <a:pt x="415" y="177"/>
                </a:moveTo>
                <a:cubicBezTo>
                  <a:pt x="415" y="193"/>
                  <a:pt x="415" y="193"/>
                  <a:pt x="415" y="193"/>
                </a:cubicBezTo>
                <a:cubicBezTo>
                  <a:pt x="414" y="193"/>
                  <a:pt x="413" y="193"/>
                  <a:pt x="412" y="193"/>
                </a:cubicBezTo>
                <a:cubicBezTo>
                  <a:pt x="412" y="187"/>
                  <a:pt x="412" y="187"/>
                  <a:pt x="412" y="187"/>
                </a:cubicBezTo>
                <a:cubicBezTo>
                  <a:pt x="413" y="187"/>
                  <a:pt x="413" y="187"/>
                  <a:pt x="413" y="187"/>
                </a:cubicBezTo>
                <a:cubicBezTo>
                  <a:pt x="412" y="185"/>
                  <a:pt x="412" y="185"/>
                  <a:pt x="412" y="185"/>
                </a:cubicBezTo>
                <a:cubicBezTo>
                  <a:pt x="412" y="173"/>
                  <a:pt x="412" y="173"/>
                  <a:pt x="412" y="173"/>
                </a:cubicBezTo>
                <a:cubicBezTo>
                  <a:pt x="413" y="174"/>
                  <a:pt x="414" y="175"/>
                  <a:pt x="415" y="177"/>
                </a:cubicBezTo>
                <a:close/>
                <a:moveTo>
                  <a:pt x="415" y="295"/>
                </a:moveTo>
                <a:cubicBezTo>
                  <a:pt x="415" y="307"/>
                  <a:pt x="415" y="307"/>
                  <a:pt x="415" y="307"/>
                </a:cubicBezTo>
                <a:cubicBezTo>
                  <a:pt x="414" y="305"/>
                  <a:pt x="413" y="302"/>
                  <a:pt x="412" y="300"/>
                </a:cubicBezTo>
                <a:cubicBezTo>
                  <a:pt x="412" y="295"/>
                  <a:pt x="412" y="295"/>
                  <a:pt x="412" y="295"/>
                </a:cubicBezTo>
                <a:cubicBezTo>
                  <a:pt x="413" y="295"/>
                  <a:pt x="414" y="295"/>
                  <a:pt x="415" y="295"/>
                </a:cubicBezTo>
                <a:close/>
                <a:moveTo>
                  <a:pt x="415" y="309"/>
                </a:moveTo>
                <a:cubicBezTo>
                  <a:pt x="415" y="313"/>
                  <a:pt x="415" y="313"/>
                  <a:pt x="415" y="313"/>
                </a:cubicBezTo>
                <a:cubicBezTo>
                  <a:pt x="414" y="313"/>
                  <a:pt x="413" y="313"/>
                  <a:pt x="412" y="312"/>
                </a:cubicBezTo>
                <a:cubicBezTo>
                  <a:pt x="412" y="309"/>
                  <a:pt x="412" y="309"/>
                  <a:pt x="412" y="309"/>
                </a:cubicBezTo>
                <a:cubicBezTo>
                  <a:pt x="413" y="309"/>
                  <a:pt x="414" y="309"/>
                  <a:pt x="415" y="309"/>
                </a:cubicBezTo>
                <a:close/>
                <a:moveTo>
                  <a:pt x="415" y="378"/>
                </a:moveTo>
                <a:cubicBezTo>
                  <a:pt x="415" y="445"/>
                  <a:pt x="415" y="445"/>
                  <a:pt x="415" y="445"/>
                </a:cubicBezTo>
                <a:cubicBezTo>
                  <a:pt x="412" y="443"/>
                  <a:pt x="412" y="443"/>
                  <a:pt x="412" y="443"/>
                </a:cubicBezTo>
                <a:cubicBezTo>
                  <a:pt x="412" y="375"/>
                  <a:pt x="412" y="375"/>
                  <a:pt x="412" y="375"/>
                </a:cubicBezTo>
                <a:cubicBezTo>
                  <a:pt x="413" y="378"/>
                  <a:pt x="413" y="378"/>
                  <a:pt x="413" y="378"/>
                </a:cubicBezTo>
                <a:cubicBezTo>
                  <a:pt x="415" y="378"/>
                  <a:pt x="415" y="378"/>
                  <a:pt x="415" y="378"/>
                </a:cubicBezTo>
                <a:close/>
                <a:moveTo>
                  <a:pt x="415" y="490"/>
                </a:moveTo>
                <a:cubicBezTo>
                  <a:pt x="415" y="494"/>
                  <a:pt x="415" y="494"/>
                  <a:pt x="415" y="494"/>
                </a:cubicBezTo>
                <a:cubicBezTo>
                  <a:pt x="414" y="494"/>
                  <a:pt x="414" y="494"/>
                  <a:pt x="414" y="494"/>
                </a:cubicBezTo>
                <a:cubicBezTo>
                  <a:pt x="415" y="495"/>
                  <a:pt x="415" y="495"/>
                  <a:pt x="415" y="495"/>
                </a:cubicBezTo>
                <a:cubicBezTo>
                  <a:pt x="415" y="503"/>
                  <a:pt x="415" y="503"/>
                  <a:pt x="415" y="503"/>
                </a:cubicBezTo>
                <a:cubicBezTo>
                  <a:pt x="414" y="503"/>
                  <a:pt x="413" y="502"/>
                  <a:pt x="412" y="501"/>
                </a:cubicBezTo>
                <a:cubicBezTo>
                  <a:pt x="412" y="491"/>
                  <a:pt x="412" y="491"/>
                  <a:pt x="412" y="491"/>
                </a:cubicBezTo>
                <a:cubicBezTo>
                  <a:pt x="413" y="491"/>
                  <a:pt x="414" y="491"/>
                  <a:pt x="415" y="490"/>
                </a:cubicBezTo>
                <a:close/>
                <a:moveTo>
                  <a:pt x="415" y="505"/>
                </a:moveTo>
                <a:cubicBezTo>
                  <a:pt x="415" y="510"/>
                  <a:pt x="415" y="510"/>
                  <a:pt x="415" y="510"/>
                </a:cubicBezTo>
                <a:cubicBezTo>
                  <a:pt x="414" y="510"/>
                  <a:pt x="413" y="510"/>
                  <a:pt x="412" y="510"/>
                </a:cubicBezTo>
                <a:cubicBezTo>
                  <a:pt x="412" y="506"/>
                  <a:pt x="412" y="506"/>
                  <a:pt x="412" y="506"/>
                </a:cubicBezTo>
                <a:cubicBezTo>
                  <a:pt x="413" y="506"/>
                  <a:pt x="414" y="505"/>
                  <a:pt x="415" y="505"/>
                </a:cubicBezTo>
                <a:close/>
                <a:moveTo>
                  <a:pt x="415" y="611"/>
                </a:moveTo>
                <a:cubicBezTo>
                  <a:pt x="415" y="622"/>
                  <a:pt x="415" y="622"/>
                  <a:pt x="415" y="622"/>
                </a:cubicBezTo>
                <a:cubicBezTo>
                  <a:pt x="414" y="621"/>
                  <a:pt x="413" y="620"/>
                  <a:pt x="412" y="620"/>
                </a:cubicBezTo>
                <a:cubicBezTo>
                  <a:pt x="412" y="612"/>
                  <a:pt x="412" y="612"/>
                  <a:pt x="412" y="612"/>
                </a:cubicBezTo>
                <a:cubicBezTo>
                  <a:pt x="413" y="611"/>
                  <a:pt x="414" y="611"/>
                  <a:pt x="415" y="611"/>
                </a:cubicBezTo>
                <a:close/>
                <a:moveTo>
                  <a:pt x="415" y="633"/>
                </a:moveTo>
                <a:cubicBezTo>
                  <a:pt x="415" y="639"/>
                  <a:pt x="415" y="639"/>
                  <a:pt x="415" y="639"/>
                </a:cubicBezTo>
                <a:cubicBezTo>
                  <a:pt x="414" y="639"/>
                  <a:pt x="413" y="639"/>
                  <a:pt x="412" y="639"/>
                </a:cubicBezTo>
                <a:cubicBezTo>
                  <a:pt x="412" y="633"/>
                  <a:pt x="412" y="633"/>
                  <a:pt x="412" y="633"/>
                </a:cubicBezTo>
                <a:cubicBezTo>
                  <a:pt x="415" y="633"/>
                  <a:pt x="415" y="633"/>
                  <a:pt x="415" y="633"/>
                </a:cubicBezTo>
                <a:close/>
                <a:moveTo>
                  <a:pt x="415" y="673"/>
                </a:moveTo>
                <a:cubicBezTo>
                  <a:pt x="415" y="687"/>
                  <a:pt x="415" y="687"/>
                  <a:pt x="415" y="687"/>
                </a:cubicBezTo>
                <a:cubicBezTo>
                  <a:pt x="414" y="684"/>
                  <a:pt x="414" y="684"/>
                  <a:pt x="414" y="684"/>
                </a:cubicBezTo>
                <a:cubicBezTo>
                  <a:pt x="414" y="685"/>
                  <a:pt x="413" y="685"/>
                  <a:pt x="412" y="685"/>
                </a:cubicBezTo>
                <a:cubicBezTo>
                  <a:pt x="412" y="674"/>
                  <a:pt x="412" y="674"/>
                  <a:pt x="412" y="674"/>
                </a:cubicBezTo>
                <a:cubicBezTo>
                  <a:pt x="413" y="673"/>
                  <a:pt x="414" y="673"/>
                  <a:pt x="415" y="673"/>
                </a:cubicBezTo>
                <a:close/>
                <a:moveTo>
                  <a:pt x="415" y="749"/>
                </a:moveTo>
                <a:cubicBezTo>
                  <a:pt x="415" y="757"/>
                  <a:pt x="415" y="757"/>
                  <a:pt x="415" y="757"/>
                </a:cubicBezTo>
                <a:cubicBezTo>
                  <a:pt x="414" y="757"/>
                  <a:pt x="413" y="756"/>
                  <a:pt x="412" y="756"/>
                </a:cubicBezTo>
                <a:cubicBezTo>
                  <a:pt x="412" y="749"/>
                  <a:pt x="412" y="749"/>
                  <a:pt x="412" y="749"/>
                </a:cubicBezTo>
                <a:lnTo>
                  <a:pt x="415" y="749"/>
                </a:lnTo>
                <a:close/>
                <a:moveTo>
                  <a:pt x="403" y="0"/>
                </a:moveTo>
                <a:cubicBezTo>
                  <a:pt x="408" y="0"/>
                  <a:pt x="408" y="0"/>
                  <a:pt x="408" y="0"/>
                </a:cubicBezTo>
                <a:cubicBezTo>
                  <a:pt x="409" y="1"/>
                  <a:pt x="411" y="1"/>
                  <a:pt x="412" y="2"/>
                </a:cubicBezTo>
                <a:cubicBezTo>
                  <a:pt x="412" y="14"/>
                  <a:pt x="412" y="14"/>
                  <a:pt x="412" y="14"/>
                </a:cubicBezTo>
                <a:cubicBezTo>
                  <a:pt x="410" y="12"/>
                  <a:pt x="407" y="10"/>
                  <a:pt x="403" y="9"/>
                </a:cubicBezTo>
                <a:cubicBezTo>
                  <a:pt x="403" y="0"/>
                  <a:pt x="403" y="0"/>
                  <a:pt x="403" y="0"/>
                </a:cubicBezTo>
                <a:close/>
                <a:moveTo>
                  <a:pt x="412" y="793"/>
                </a:moveTo>
                <a:cubicBezTo>
                  <a:pt x="411" y="793"/>
                  <a:pt x="409" y="793"/>
                  <a:pt x="408" y="794"/>
                </a:cubicBezTo>
                <a:cubicBezTo>
                  <a:pt x="406" y="794"/>
                  <a:pt x="405" y="794"/>
                  <a:pt x="403" y="794"/>
                </a:cubicBezTo>
                <a:cubicBezTo>
                  <a:pt x="403" y="786"/>
                  <a:pt x="403" y="786"/>
                  <a:pt x="403" y="786"/>
                </a:cubicBezTo>
                <a:cubicBezTo>
                  <a:pt x="406" y="785"/>
                  <a:pt x="406" y="785"/>
                  <a:pt x="406" y="785"/>
                </a:cubicBezTo>
                <a:cubicBezTo>
                  <a:pt x="405" y="784"/>
                  <a:pt x="404" y="782"/>
                  <a:pt x="403" y="781"/>
                </a:cubicBezTo>
                <a:cubicBezTo>
                  <a:pt x="403" y="766"/>
                  <a:pt x="403" y="766"/>
                  <a:pt x="403" y="766"/>
                </a:cubicBezTo>
                <a:cubicBezTo>
                  <a:pt x="408" y="774"/>
                  <a:pt x="410" y="776"/>
                  <a:pt x="412" y="779"/>
                </a:cubicBezTo>
                <a:cubicBezTo>
                  <a:pt x="412" y="793"/>
                  <a:pt x="412" y="793"/>
                  <a:pt x="412" y="793"/>
                </a:cubicBezTo>
                <a:close/>
                <a:moveTo>
                  <a:pt x="412" y="39"/>
                </a:moveTo>
                <a:cubicBezTo>
                  <a:pt x="412" y="46"/>
                  <a:pt x="412" y="46"/>
                  <a:pt x="412" y="46"/>
                </a:cubicBezTo>
                <a:cubicBezTo>
                  <a:pt x="409" y="46"/>
                  <a:pt x="406" y="46"/>
                  <a:pt x="403" y="46"/>
                </a:cubicBezTo>
                <a:cubicBezTo>
                  <a:pt x="403" y="34"/>
                  <a:pt x="403" y="34"/>
                  <a:pt x="403" y="34"/>
                </a:cubicBezTo>
                <a:cubicBezTo>
                  <a:pt x="404" y="35"/>
                  <a:pt x="404" y="35"/>
                  <a:pt x="404" y="35"/>
                </a:cubicBezTo>
                <a:cubicBezTo>
                  <a:pt x="406" y="36"/>
                  <a:pt x="408" y="38"/>
                  <a:pt x="411" y="39"/>
                </a:cubicBezTo>
                <a:cubicBezTo>
                  <a:pt x="412" y="39"/>
                  <a:pt x="412" y="39"/>
                  <a:pt x="412" y="39"/>
                </a:cubicBezTo>
                <a:close/>
                <a:moveTo>
                  <a:pt x="412" y="113"/>
                </a:moveTo>
                <a:cubicBezTo>
                  <a:pt x="412" y="117"/>
                  <a:pt x="412" y="117"/>
                  <a:pt x="412" y="117"/>
                </a:cubicBezTo>
                <a:cubicBezTo>
                  <a:pt x="412" y="116"/>
                  <a:pt x="412" y="116"/>
                  <a:pt x="412" y="116"/>
                </a:cubicBezTo>
                <a:cubicBezTo>
                  <a:pt x="412" y="115"/>
                  <a:pt x="412" y="114"/>
                  <a:pt x="412" y="113"/>
                </a:cubicBezTo>
                <a:close/>
                <a:moveTo>
                  <a:pt x="412" y="165"/>
                </a:moveTo>
                <a:cubicBezTo>
                  <a:pt x="412" y="171"/>
                  <a:pt x="412" y="171"/>
                  <a:pt x="412" y="171"/>
                </a:cubicBezTo>
                <a:cubicBezTo>
                  <a:pt x="412" y="171"/>
                  <a:pt x="412" y="171"/>
                  <a:pt x="411" y="171"/>
                </a:cubicBezTo>
                <a:cubicBezTo>
                  <a:pt x="412" y="171"/>
                  <a:pt x="412" y="172"/>
                  <a:pt x="412" y="173"/>
                </a:cubicBezTo>
                <a:cubicBezTo>
                  <a:pt x="412" y="185"/>
                  <a:pt x="412" y="185"/>
                  <a:pt x="412" y="185"/>
                </a:cubicBezTo>
                <a:cubicBezTo>
                  <a:pt x="410" y="178"/>
                  <a:pt x="407" y="173"/>
                  <a:pt x="403" y="171"/>
                </a:cubicBezTo>
                <a:cubicBezTo>
                  <a:pt x="403" y="165"/>
                  <a:pt x="403" y="165"/>
                  <a:pt x="403" y="165"/>
                </a:cubicBezTo>
                <a:cubicBezTo>
                  <a:pt x="406" y="165"/>
                  <a:pt x="410" y="165"/>
                  <a:pt x="412" y="165"/>
                </a:cubicBezTo>
                <a:close/>
                <a:moveTo>
                  <a:pt x="412" y="187"/>
                </a:moveTo>
                <a:cubicBezTo>
                  <a:pt x="412" y="193"/>
                  <a:pt x="412" y="193"/>
                  <a:pt x="412" y="193"/>
                </a:cubicBezTo>
                <a:cubicBezTo>
                  <a:pt x="409" y="193"/>
                  <a:pt x="409" y="193"/>
                  <a:pt x="409" y="193"/>
                </a:cubicBezTo>
                <a:cubicBezTo>
                  <a:pt x="409" y="227"/>
                  <a:pt x="409" y="261"/>
                  <a:pt x="409" y="295"/>
                </a:cubicBezTo>
                <a:cubicBezTo>
                  <a:pt x="410" y="295"/>
                  <a:pt x="411" y="295"/>
                  <a:pt x="412" y="295"/>
                </a:cubicBezTo>
                <a:cubicBezTo>
                  <a:pt x="412" y="300"/>
                  <a:pt x="412" y="300"/>
                  <a:pt x="412" y="300"/>
                </a:cubicBezTo>
                <a:cubicBezTo>
                  <a:pt x="412" y="299"/>
                  <a:pt x="412" y="299"/>
                  <a:pt x="412" y="299"/>
                </a:cubicBezTo>
                <a:cubicBezTo>
                  <a:pt x="406" y="298"/>
                  <a:pt x="406" y="298"/>
                  <a:pt x="403" y="298"/>
                </a:cubicBezTo>
                <a:cubicBezTo>
                  <a:pt x="403" y="293"/>
                  <a:pt x="403" y="293"/>
                  <a:pt x="403" y="293"/>
                </a:cubicBezTo>
                <a:cubicBezTo>
                  <a:pt x="405" y="293"/>
                  <a:pt x="405" y="293"/>
                  <a:pt x="405" y="293"/>
                </a:cubicBezTo>
                <a:cubicBezTo>
                  <a:pt x="405" y="291"/>
                  <a:pt x="404" y="289"/>
                  <a:pt x="404" y="287"/>
                </a:cubicBezTo>
                <a:cubicBezTo>
                  <a:pt x="404" y="287"/>
                  <a:pt x="404" y="287"/>
                  <a:pt x="403" y="287"/>
                </a:cubicBezTo>
                <a:cubicBezTo>
                  <a:pt x="403" y="282"/>
                  <a:pt x="403" y="282"/>
                  <a:pt x="403" y="282"/>
                </a:cubicBezTo>
                <a:cubicBezTo>
                  <a:pt x="404" y="282"/>
                  <a:pt x="404" y="282"/>
                  <a:pt x="404" y="282"/>
                </a:cubicBezTo>
                <a:cubicBezTo>
                  <a:pt x="404" y="279"/>
                  <a:pt x="405" y="277"/>
                  <a:pt x="405" y="274"/>
                </a:cubicBezTo>
                <a:cubicBezTo>
                  <a:pt x="404" y="274"/>
                  <a:pt x="404" y="275"/>
                  <a:pt x="403" y="275"/>
                </a:cubicBezTo>
                <a:cubicBezTo>
                  <a:pt x="403" y="269"/>
                  <a:pt x="403" y="269"/>
                  <a:pt x="403" y="269"/>
                </a:cubicBezTo>
                <a:cubicBezTo>
                  <a:pt x="404" y="267"/>
                  <a:pt x="405" y="265"/>
                  <a:pt x="405" y="262"/>
                </a:cubicBezTo>
                <a:cubicBezTo>
                  <a:pt x="405" y="262"/>
                  <a:pt x="404" y="262"/>
                  <a:pt x="403" y="262"/>
                </a:cubicBezTo>
                <a:cubicBezTo>
                  <a:pt x="403" y="257"/>
                  <a:pt x="403" y="257"/>
                  <a:pt x="403" y="257"/>
                </a:cubicBezTo>
                <a:cubicBezTo>
                  <a:pt x="404" y="257"/>
                  <a:pt x="404" y="257"/>
                  <a:pt x="404" y="257"/>
                </a:cubicBezTo>
                <a:cubicBezTo>
                  <a:pt x="404" y="254"/>
                  <a:pt x="404" y="251"/>
                  <a:pt x="404" y="249"/>
                </a:cubicBezTo>
                <a:cubicBezTo>
                  <a:pt x="404" y="249"/>
                  <a:pt x="404" y="249"/>
                  <a:pt x="403" y="249"/>
                </a:cubicBezTo>
                <a:cubicBezTo>
                  <a:pt x="403" y="244"/>
                  <a:pt x="403" y="244"/>
                  <a:pt x="403" y="244"/>
                </a:cubicBezTo>
                <a:cubicBezTo>
                  <a:pt x="404" y="243"/>
                  <a:pt x="405" y="240"/>
                  <a:pt x="405" y="237"/>
                </a:cubicBezTo>
                <a:cubicBezTo>
                  <a:pt x="403" y="237"/>
                  <a:pt x="403" y="237"/>
                  <a:pt x="403" y="237"/>
                </a:cubicBezTo>
                <a:cubicBezTo>
                  <a:pt x="403" y="233"/>
                  <a:pt x="403" y="233"/>
                  <a:pt x="403" y="233"/>
                </a:cubicBezTo>
                <a:cubicBezTo>
                  <a:pt x="404" y="232"/>
                  <a:pt x="404" y="232"/>
                  <a:pt x="404" y="232"/>
                </a:cubicBezTo>
                <a:cubicBezTo>
                  <a:pt x="404" y="230"/>
                  <a:pt x="404" y="227"/>
                  <a:pt x="404" y="224"/>
                </a:cubicBezTo>
                <a:cubicBezTo>
                  <a:pt x="403" y="224"/>
                  <a:pt x="403" y="224"/>
                  <a:pt x="403" y="224"/>
                </a:cubicBezTo>
                <a:cubicBezTo>
                  <a:pt x="403" y="220"/>
                  <a:pt x="403" y="220"/>
                  <a:pt x="403" y="220"/>
                </a:cubicBezTo>
                <a:cubicBezTo>
                  <a:pt x="404" y="220"/>
                  <a:pt x="404" y="220"/>
                  <a:pt x="404" y="219"/>
                </a:cubicBezTo>
                <a:cubicBezTo>
                  <a:pt x="404" y="217"/>
                  <a:pt x="405" y="215"/>
                  <a:pt x="405" y="212"/>
                </a:cubicBezTo>
                <a:cubicBezTo>
                  <a:pt x="403" y="213"/>
                  <a:pt x="403" y="213"/>
                  <a:pt x="403" y="213"/>
                </a:cubicBezTo>
                <a:cubicBezTo>
                  <a:pt x="403" y="208"/>
                  <a:pt x="403" y="208"/>
                  <a:pt x="403" y="208"/>
                </a:cubicBezTo>
                <a:cubicBezTo>
                  <a:pt x="405" y="207"/>
                  <a:pt x="405" y="207"/>
                  <a:pt x="405" y="207"/>
                </a:cubicBezTo>
                <a:cubicBezTo>
                  <a:pt x="405" y="205"/>
                  <a:pt x="404" y="202"/>
                  <a:pt x="404" y="200"/>
                </a:cubicBezTo>
                <a:cubicBezTo>
                  <a:pt x="403" y="200"/>
                  <a:pt x="403" y="200"/>
                  <a:pt x="403" y="200"/>
                </a:cubicBezTo>
                <a:cubicBezTo>
                  <a:pt x="403" y="195"/>
                  <a:pt x="403" y="195"/>
                  <a:pt x="403" y="195"/>
                </a:cubicBezTo>
                <a:cubicBezTo>
                  <a:pt x="404" y="194"/>
                  <a:pt x="405" y="193"/>
                  <a:pt x="405" y="192"/>
                </a:cubicBezTo>
                <a:cubicBezTo>
                  <a:pt x="404" y="192"/>
                  <a:pt x="404" y="192"/>
                  <a:pt x="403" y="192"/>
                </a:cubicBezTo>
                <a:cubicBezTo>
                  <a:pt x="403" y="187"/>
                  <a:pt x="403" y="187"/>
                  <a:pt x="403" y="187"/>
                </a:cubicBezTo>
                <a:cubicBezTo>
                  <a:pt x="404" y="188"/>
                  <a:pt x="404" y="188"/>
                  <a:pt x="404" y="188"/>
                </a:cubicBezTo>
                <a:cubicBezTo>
                  <a:pt x="407" y="187"/>
                  <a:pt x="410" y="187"/>
                  <a:pt x="412" y="187"/>
                </a:cubicBezTo>
                <a:close/>
                <a:moveTo>
                  <a:pt x="412" y="309"/>
                </a:moveTo>
                <a:cubicBezTo>
                  <a:pt x="412" y="309"/>
                  <a:pt x="411" y="310"/>
                  <a:pt x="410" y="310"/>
                </a:cubicBezTo>
                <a:cubicBezTo>
                  <a:pt x="408" y="306"/>
                  <a:pt x="406" y="302"/>
                  <a:pt x="403" y="298"/>
                </a:cubicBezTo>
                <a:cubicBezTo>
                  <a:pt x="403" y="307"/>
                  <a:pt x="403" y="307"/>
                  <a:pt x="403" y="307"/>
                </a:cubicBezTo>
                <a:cubicBezTo>
                  <a:pt x="404" y="308"/>
                  <a:pt x="404" y="308"/>
                  <a:pt x="404" y="308"/>
                </a:cubicBezTo>
                <a:cubicBezTo>
                  <a:pt x="403" y="308"/>
                  <a:pt x="403" y="308"/>
                  <a:pt x="403" y="308"/>
                </a:cubicBezTo>
                <a:cubicBezTo>
                  <a:pt x="403" y="311"/>
                  <a:pt x="403" y="311"/>
                  <a:pt x="403" y="311"/>
                </a:cubicBezTo>
                <a:cubicBezTo>
                  <a:pt x="407" y="311"/>
                  <a:pt x="410" y="312"/>
                  <a:pt x="412" y="312"/>
                </a:cubicBezTo>
                <a:cubicBezTo>
                  <a:pt x="412" y="309"/>
                  <a:pt x="412" y="309"/>
                  <a:pt x="412" y="309"/>
                </a:cubicBezTo>
                <a:close/>
                <a:moveTo>
                  <a:pt x="412" y="375"/>
                </a:moveTo>
                <a:cubicBezTo>
                  <a:pt x="412" y="443"/>
                  <a:pt x="412" y="443"/>
                  <a:pt x="412" y="443"/>
                </a:cubicBezTo>
                <a:cubicBezTo>
                  <a:pt x="403" y="437"/>
                  <a:pt x="403" y="437"/>
                  <a:pt x="403" y="437"/>
                </a:cubicBezTo>
                <a:cubicBezTo>
                  <a:pt x="403" y="347"/>
                  <a:pt x="403" y="347"/>
                  <a:pt x="403" y="347"/>
                </a:cubicBezTo>
                <a:cubicBezTo>
                  <a:pt x="406" y="353"/>
                  <a:pt x="408" y="362"/>
                  <a:pt x="412" y="375"/>
                </a:cubicBezTo>
                <a:close/>
                <a:moveTo>
                  <a:pt x="412" y="491"/>
                </a:moveTo>
                <a:cubicBezTo>
                  <a:pt x="412" y="501"/>
                  <a:pt x="412" y="501"/>
                  <a:pt x="412" y="501"/>
                </a:cubicBezTo>
                <a:cubicBezTo>
                  <a:pt x="410" y="498"/>
                  <a:pt x="408" y="497"/>
                  <a:pt x="403" y="496"/>
                </a:cubicBezTo>
                <a:cubicBezTo>
                  <a:pt x="403" y="492"/>
                  <a:pt x="403" y="492"/>
                  <a:pt x="403" y="492"/>
                </a:cubicBezTo>
                <a:cubicBezTo>
                  <a:pt x="405" y="492"/>
                  <a:pt x="407" y="492"/>
                  <a:pt x="410" y="492"/>
                </a:cubicBezTo>
                <a:cubicBezTo>
                  <a:pt x="411" y="491"/>
                  <a:pt x="412" y="491"/>
                  <a:pt x="412" y="491"/>
                </a:cubicBezTo>
                <a:close/>
                <a:moveTo>
                  <a:pt x="412" y="506"/>
                </a:moveTo>
                <a:cubicBezTo>
                  <a:pt x="412" y="506"/>
                  <a:pt x="411" y="506"/>
                  <a:pt x="410" y="506"/>
                </a:cubicBezTo>
                <a:cubicBezTo>
                  <a:pt x="408" y="504"/>
                  <a:pt x="405" y="502"/>
                  <a:pt x="403" y="500"/>
                </a:cubicBezTo>
                <a:cubicBezTo>
                  <a:pt x="403" y="510"/>
                  <a:pt x="403" y="510"/>
                  <a:pt x="403" y="510"/>
                </a:cubicBezTo>
                <a:cubicBezTo>
                  <a:pt x="404" y="510"/>
                  <a:pt x="404" y="510"/>
                  <a:pt x="404" y="510"/>
                </a:cubicBezTo>
                <a:cubicBezTo>
                  <a:pt x="404" y="511"/>
                  <a:pt x="404" y="512"/>
                  <a:pt x="403" y="513"/>
                </a:cubicBezTo>
                <a:cubicBezTo>
                  <a:pt x="403" y="518"/>
                  <a:pt x="403" y="518"/>
                  <a:pt x="403" y="518"/>
                </a:cubicBezTo>
                <a:cubicBezTo>
                  <a:pt x="404" y="517"/>
                  <a:pt x="404" y="517"/>
                  <a:pt x="404" y="517"/>
                </a:cubicBezTo>
                <a:cubicBezTo>
                  <a:pt x="404" y="520"/>
                  <a:pt x="404" y="523"/>
                  <a:pt x="404" y="525"/>
                </a:cubicBezTo>
                <a:cubicBezTo>
                  <a:pt x="403" y="526"/>
                  <a:pt x="403" y="526"/>
                  <a:pt x="403" y="526"/>
                </a:cubicBezTo>
                <a:cubicBezTo>
                  <a:pt x="403" y="530"/>
                  <a:pt x="403" y="530"/>
                  <a:pt x="403" y="530"/>
                </a:cubicBezTo>
                <a:cubicBezTo>
                  <a:pt x="405" y="530"/>
                  <a:pt x="405" y="530"/>
                  <a:pt x="405" y="530"/>
                </a:cubicBezTo>
                <a:cubicBezTo>
                  <a:pt x="405" y="533"/>
                  <a:pt x="404" y="535"/>
                  <a:pt x="403" y="537"/>
                </a:cubicBezTo>
                <a:cubicBezTo>
                  <a:pt x="403" y="543"/>
                  <a:pt x="403" y="543"/>
                  <a:pt x="403" y="543"/>
                </a:cubicBezTo>
                <a:cubicBezTo>
                  <a:pt x="405" y="543"/>
                  <a:pt x="405" y="543"/>
                  <a:pt x="405" y="543"/>
                </a:cubicBezTo>
                <a:cubicBezTo>
                  <a:pt x="405" y="545"/>
                  <a:pt x="404" y="548"/>
                  <a:pt x="404" y="550"/>
                </a:cubicBezTo>
                <a:cubicBezTo>
                  <a:pt x="403" y="550"/>
                  <a:pt x="403" y="550"/>
                  <a:pt x="403" y="550"/>
                </a:cubicBezTo>
                <a:cubicBezTo>
                  <a:pt x="403" y="555"/>
                  <a:pt x="403" y="555"/>
                  <a:pt x="403" y="555"/>
                </a:cubicBezTo>
                <a:cubicBezTo>
                  <a:pt x="404" y="555"/>
                  <a:pt x="405" y="555"/>
                  <a:pt x="405" y="554"/>
                </a:cubicBezTo>
                <a:cubicBezTo>
                  <a:pt x="405" y="557"/>
                  <a:pt x="405" y="560"/>
                  <a:pt x="405" y="563"/>
                </a:cubicBezTo>
                <a:cubicBezTo>
                  <a:pt x="403" y="563"/>
                  <a:pt x="403" y="563"/>
                  <a:pt x="403" y="563"/>
                </a:cubicBezTo>
                <a:cubicBezTo>
                  <a:pt x="403" y="568"/>
                  <a:pt x="403" y="568"/>
                  <a:pt x="403" y="568"/>
                </a:cubicBezTo>
                <a:cubicBezTo>
                  <a:pt x="404" y="568"/>
                  <a:pt x="404" y="568"/>
                  <a:pt x="405" y="567"/>
                </a:cubicBezTo>
                <a:cubicBezTo>
                  <a:pt x="405" y="570"/>
                  <a:pt x="404" y="572"/>
                  <a:pt x="404" y="575"/>
                </a:cubicBezTo>
                <a:cubicBezTo>
                  <a:pt x="404" y="575"/>
                  <a:pt x="404" y="575"/>
                  <a:pt x="403" y="575"/>
                </a:cubicBezTo>
                <a:cubicBezTo>
                  <a:pt x="403" y="580"/>
                  <a:pt x="403" y="580"/>
                  <a:pt x="403" y="580"/>
                </a:cubicBezTo>
                <a:cubicBezTo>
                  <a:pt x="404" y="579"/>
                  <a:pt x="404" y="579"/>
                  <a:pt x="404" y="579"/>
                </a:cubicBezTo>
                <a:cubicBezTo>
                  <a:pt x="404" y="582"/>
                  <a:pt x="404" y="585"/>
                  <a:pt x="404" y="588"/>
                </a:cubicBezTo>
                <a:cubicBezTo>
                  <a:pt x="403" y="588"/>
                  <a:pt x="403" y="588"/>
                  <a:pt x="403" y="588"/>
                </a:cubicBezTo>
                <a:cubicBezTo>
                  <a:pt x="403" y="593"/>
                  <a:pt x="403" y="593"/>
                  <a:pt x="403" y="593"/>
                </a:cubicBezTo>
                <a:cubicBezTo>
                  <a:pt x="405" y="592"/>
                  <a:pt x="405" y="592"/>
                  <a:pt x="405" y="592"/>
                </a:cubicBezTo>
                <a:cubicBezTo>
                  <a:pt x="405" y="596"/>
                  <a:pt x="404" y="598"/>
                  <a:pt x="403" y="599"/>
                </a:cubicBezTo>
                <a:cubicBezTo>
                  <a:pt x="403" y="605"/>
                  <a:pt x="403" y="605"/>
                  <a:pt x="403" y="605"/>
                </a:cubicBezTo>
                <a:cubicBezTo>
                  <a:pt x="404" y="605"/>
                  <a:pt x="404" y="604"/>
                  <a:pt x="404" y="604"/>
                </a:cubicBezTo>
                <a:cubicBezTo>
                  <a:pt x="404" y="607"/>
                  <a:pt x="405" y="609"/>
                  <a:pt x="405" y="611"/>
                </a:cubicBezTo>
                <a:cubicBezTo>
                  <a:pt x="403" y="611"/>
                  <a:pt x="403" y="611"/>
                  <a:pt x="403" y="611"/>
                </a:cubicBezTo>
                <a:cubicBezTo>
                  <a:pt x="403" y="617"/>
                  <a:pt x="403" y="617"/>
                  <a:pt x="403" y="617"/>
                </a:cubicBezTo>
                <a:cubicBezTo>
                  <a:pt x="407" y="617"/>
                  <a:pt x="410" y="618"/>
                  <a:pt x="412" y="620"/>
                </a:cubicBezTo>
                <a:cubicBezTo>
                  <a:pt x="412" y="612"/>
                  <a:pt x="412" y="612"/>
                  <a:pt x="412" y="612"/>
                </a:cubicBezTo>
                <a:cubicBezTo>
                  <a:pt x="412" y="612"/>
                  <a:pt x="411" y="612"/>
                  <a:pt x="410" y="612"/>
                </a:cubicBezTo>
                <a:cubicBezTo>
                  <a:pt x="410" y="578"/>
                  <a:pt x="410" y="544"/>
                  <a:pt x="410" y="511"/>
                </a:cubicBezTo>
                <a:cubicBezTo>
                  <a:pt x="410" y="510"/>
                  <a:pt x="412" y="510"/>
                  <a:pt x="412" y="510"/>
                </a:cubicBezTo>
                <a:cubicBezTo>
                  <a:pt x="412" y="506"/>
                  <a:pt x="412" y="506"/>
                  <a:pt x="412" y="506"/>
                </a:cubicBezTo>
                <a:close/>
                <a:moveTo>
                  <a:pt x="412" y="633"/>
                </a:moveTo>
                <a:cubicBezTo>
                  <a:pt x="412" y="639"/>
                  <a:pt x="412" y="639"/>
                  <a:pt x="412" y="639"/>
                </a:cubicBezTo>
                <a:cubicBezTo>
                  <a:pt x="410" y="639"/>
                  <a:pt x="406" y="639"/>
                  <a:pt x="403" y="639"/>
                </a:cubicBezTo>
                <a:cubicBezTo>
                  <a:pt x="403" y="626"/>
                  <a:pt x="403" y="626"/>
                  <a:pt x="403" y="626"/>
                </a:cubicBezTo>
                <a:cubicBezTo>
                  <a:pt x="405" y="629"/>
                  <a:pt x="407" y="631"/>
                  <a:pt x="410" y="633"/>
                </a:cubicBezTo>
                <a:cubicBezTo>
                  <a:pt x="412" y="633"/>
                  <a:pt x="412" y="633"/>
                  <a:pt x="412" y="633"/>
                </a:cubicBezTo>
                <a:close/>
                <a:moveTo>
                  <a:pt x="412" y="674"/>
                </a:moveTo>
                <a:cubicBezTo>
                  <a:pt x="412" y="685"/>
                  <a:pt x="412" y="685"/>
                  <a:pt x="412" y="685"/>
                </a:cubicBezTo>
                <a:cubicBezTo>
                  <a:pt x="411" y="686"/>
                  <a:pt x="410" y="687"/>
                  <a:pt x="408" y="688"/>
                </a:cubicBezTo>
                <a:cubicBezTo>
                  <a:pt x="406" y="686"/>
                  <a:pt x="403" y="684"/>
                  <a:pt x="403" y="681"/>
                </a:cubicBezTo>
                <a:cubicBezTo>
                  <a:pt x="407" y="678"/>
                  <a:pt x="410" y="675"/>
                  <a:pt x="412" y="674"/>
                </a:cubicBezTo>
                <a:close/>
                <a:moveTo>
                  <a:pt x="412" y="749"/>
                </a:moveTo>
                <a:cubicBezTo>
                  <a:pt x="412" y="756"/>
                  <a:pt x="412" y="756"/>
                  <a:pt x="412" y="756"/>
                </a:cubicBezTo>
                <a:cubicBezTo>
                  <a:pt x="410" y="756"/>
                  <a:pt x="407" y="756"/>
                  <a:pt x="403" y="756"/>
                </a:cubicBezTo>
                <a:cubicBezTo>
                  <a:pt x="403" y="749"/>
                  <a:pt x="403" y="749"/>
                  <a:pt x="403" y="749"/>
                </a:cubicBezTo>
                <a:cubicBezTo>
                  <a:pt x="406" y="749"/>
                  <a:pt x="410" y="749"/>
                  <a:pt x="412" y="749"/>
                </a:cubicBezTo>
                <a:close/>
                <a:moveTo>
                  <a:pt x="402" y="0"/>
                </a:moveTo>
                <a:cubicBezTo>
                  <a:pt x="403" y="0"/>
                  <a:pt x="403" y="0"/>
                  <a:pt x="403" y="0"/>
                </a:cubicBezTo>
                <a:cubicBezTo>
                  <a:pt x="403" y="9"/>
                  <a:pt x="403" y="9"/>
                  <a:pt x="403" y="9"/>
                </a:cubicBezTo>
                <a:cubicBezTo>
                  <a:pt x="403" y="9"/>
                  <a:pt x="403" y="9"/>
                  <a:pt x="402" y="9"/>
                </a:cubicBezTo>
                <a:cubicBezTo>
                  <a:pt x="402" y="0"/>
                  <a:pt x="402" y="0"/>
                  <a:pt x="402" y="0"/>
                </a:cubicBezTo>
                <a:close/>
                <a:moveTo>
                  <a:pt x="403" y="794"/>
                </a:moveTo>
                <a:cubicBezTo>
                  <a:pt x="402" y="794"/>
                  <a:pt x="402" y="794"/>
                  <a:pt x="402" y="794"/>
                </a:cubicBezTo>
                <a:cubicBezTo>
                  <a:pt x="402" y="786"/>
                  <a:pt x="402" y="786"/>
                  <a:pt x="402" y="786"/>
                </a:cubicBezTo>
                <a:cubicBezTo>
                  <a:pt x="403" y="786"/>
                  <a:pt x="403" y="786"/>
                  <a:pt x="403" y="786"/>
                </a:cubicBezTo>
                <a:cubicBezTo>
                  <a:pt x="403" y="794"/>
                  <a:pt x="403" y="794"/>
                  <a:pt x="403" y="794"/>
                </a:cubicBezTo>
                <a:close/>
                <a:moveTo>
                  <a:pt x="403" y="34"/>
                </a:moveTo>
                <a:cubicBezTo>
                  <a:pt x="403" y="46"/>
                  <a:pt x="403" y="46"/>
                  <a:pt x="403" y="46"/>
                </a:cubicBezTo>
                <a:cubicBezTo>
                  <a:pt x="402" y="46"/>
                  <a:pt x="402" y="46"/>
                  <a:pt x="402" y="46"/>
                </a:cubicBezTo>
                <a:cubicBezTo>
                  <a:pt x="402" y="32"/>
                  <a:pt x="402" y="32"/>
                  <a:pt x="402" y="32"/>
                </a:cubicBezTo>
                <a:cubicBezTo>
                  <a:pt x="403" y="34"/>
                  <a:pt x="403" y="34"/>
                  <a:pt x="403" y="34"/>
                </a:cubicBezTo>
                <a:close/>
                <a:moveTo>
                  <a:pt x="403" y="165"/>
                </a:moveTo>
                <a:cubicBezTo>
                  <a:pt x="403" y="171"/>
                  <a:pt x="403" y="171"/>
                  <a:pt x="403" y="171"/>
                </a:cubicBezTo>
                <a:cubicBezTo>
                  <a:pt x="403" y="171"/>
                  <a:pt x="403" y="171"/>
                  <a:pt x="402" y="171"/>
                </a:cubicBezTo>
                <a:cubicBezTo>
                  <a:pt x="402" y="165"/>
                  <a:pt x="402" y="165"/>
                  <a:pt x="402" y="165"/>
                </a:cubicBezTo>
                <a:cubicBezTo>
                  <a:pt x="403" y="165"/>
                  <a:pt x="403" y="165"/>
                  <a:pt x="403" y="165"/>
                </a:cubicBezTo>
                <a:close/>
                <a:moveTo>
                  <a:pt x="403" y="187"/>
                </a:moveTo>
                <a:cubicBezTo>
                  <a:pt x="403" y="192"/>
                  <a:pt x="403" y="192"/>
                  <a:pt x="403" y="192"/>
                </a:cubicBezTo>
                <a:cubicBezTo>
                  <a:pt x="403" y="192"/>
                  <a:pt x="403" y="192"/>
                  <a:pt x="402" y="192"/>
                </a:cubicBezTo>
                <a:cubicBezTo>
                  <a:pt x="402" y="185"/>
                  <a:pt x="402" y="185"/>
                  <a:pt x="402" y="185"/>
                </a:cubicBezTo>
                <a:cubicBezTo>
                  <a:pt x="403" y="186"/>
                  <a:pt x="403" y="186"/>
                  <a:pt x="403" y="187"/>
                </a:cubicBezTo>
                <a:close/>
                <a:moveTo>
                  <a:pt x="403" y="195"/>
                </a:moveTo>
                <a:cubicBezTo>
                  <a:pt x="403" y="200"/>
                  <a:pt x="403" y="200"/>
                  <a:pt x="403" y="200"/>
                </a:cubicBezTo>
                <a:cubicBezTo>
                  <a:pt x="402" y="200"/>
                  <a:pt x="402" y="200"/>
                  <a:pt x="402" y="200"/>
                </a:cubicBezTo>
                <a:cubicBezTo>
                  <a:pt x="402" y="196"/>
                  <a:pt x="402" y="196"/>
                  <a:pt x="402" y="196"/>
                </a:cubicBezTo>
                <a:cubicBezTo>
                  <a:pt x="403" y="195"/>
                  <a:pt x="403" y="195"/>
                  <a:pt x="403" y="195"/>
                </a:cubicBezTo>
                <a:close/>
                <a:moveTo>
                  <a:pt x="403" y="208"/>
                </a:moveTo>
                <a:cubicBezTo>
                  <a:pt x="403" y="213"/>
                  <a:pt x="403" y="213"/>
                  <a:pt x="403" y="213"/>
                </a:cubicBezTo>
                <a:cubicBezTo>
                  <a:pt x="402" y="213"/>
                  <a:pt x="402" y="213"/>
                  <a:pt x="402" y="213"/>
                </a:cubicBezTo>
                <a:cubicBezTo>
                  <a:pt x="402" y="208"/>
                  <a:pt x="402" y="208"/>
                  <a:pt x="402" y="208"/>
                </a:cubicBezTo>
                <a:cubicBezTo>
                  <a:pt x="403" y="208"/>
                  <a:pt x="403" y="208"/>
                  <a:pt x="403" y="208"/>
                </a:cubicBezTo>
                <a:close/>
                <a:moveTo>
                  <a:pt x="403" y="220"/>
                </a:moveTo>
                <a:cubicBezTo>
                  <a:pt x="403" y="224"/>
                  <a:pt x="403" y="224"/>
                  <a:pt x="403" y="224"/>
                </a:cubicBezTo>
                <a:cubicBezTo>
                  <a:pt x="402" y="225"/>
                  <a:pt x="402" y="225"/>
                  <a:pt x="402" y="225"/>
                </a:cubicBezTo>
                <a:cubicBezTo>
                  <a:pt x="402" y="221"/>
                  <a:pt x="402" y="221"/>
                  <a:pt x="402" y="221"/>
                </a:cubicBezTo>
                <a:cubicBezTo>
                  <a:pt x="403" y="220"/>
                  <a:pt x="403" y="220"/>
                  <a:pt x="403" y="220"/>
                </a:cubicBezTo>
                <a:close/>
                <a:moveTo>
                  <a:pt x="403" y="233"/>
                </a:moveTo>
                <a:cubicBezTo>
                  <a:pt x="403" y="237"/>
                  <a:pt x="403" y="237"/>
                  <a:pt x="403" y="237"/>
                </a:cubicBezTo>
                <a:cubicBezTo>
                  <a:pt x="402" y="237"/>
                  <a:pt x="402" y="237"/>
                  <a:pt x="402" y="237"/>
                </a:cubicBezTo>
                <a:cubicBezTo>
                  <a:pt x="402" y="233"/>
                  <a:pt x="402" y="233"/>
                  <a:pt x="402" y="233"/>
                </a:cubicBezTo>
                <a:cubicBezTo>
                  <a:pt x="403" y="233"/>
                  <a:pt x="403" y="233"/>
                  <a:pt x="403" y="233"/>
                </a:cubicBezTo>
                <a:close/>
                <a:moveTo>
                  <a:pt x="403" y="244"/>
                </a:moveTo>
                <a:cubicBezTo>
                  <a:pt x="403" y="249"/>
                  <a:pt x="403" y="249"/>
                  <a:pt x="403" y="249"/>
                </a:cubicBezTo>
                <a:cubicBezTo>
                  <a:pt x="403" y="249"/>
                  <a:pt x="403" y="249"/>
                  <a:pt x="402" y="250"/>
                </a:cubicBezTo>
                <a:cubicBezTo>
                  <a:pt x="402" y="245"/>
                  <a:pt x="402" y="245"/>
                  <a:pt x="402" y="245"/>
                </a:cubicBezTo>
                <a:cubicBezTo>
                  <a:pt x="403" y="245"/>
                  <a:pt x="403" y="244"/>
                  <a:pt x="403" y="244"/>
                </a:cubicBezTo>
                <a:close/>
                <a:moveTo>
                  <a:pt x="403" y="257"/>
                </a:moveTo>
                <a:cubicBezTo>
                  <a:pt x="403" y="262"/>
                  <a:pt x="403" y="262"/>
                  <a:pt x="403" y="262"/>
                </a:cubicBezTo>
                <a:cubicBezTo>
                  <a:pt x="402" y="262"/>
                  <a:pt x="402" y="262"/>
                  <a:pt x="402" y="262"/>
                </a:cubicBezTo>
                <a:cubicBezTo>
                  <a:pt x="402" y="258"/>
                  <a:pt x="402" y="258"/>
                  <a:pt x="402" y="258"/>
                </a:cubicBezTo>
                <a:cubicBezTo>
                  <a:pt x="403" y="257"/>
                  <a:pt x="403" y="257"/>
                  <a:pt x="403" y="257"/>
                </a:cubicBezTo>
                <a:close/>
                <a:moveTo>
                  <a:pt x="403" y="269"/>
                </a:moveTo>
                <a:cubicBezTo>
                  <a:pt x="403" y="275"/>
                  <a:pt x="403" y="275"/>
                  <a:pt x="403" y="275"/>
                </a:cubicBezTo>
                <a:cubicBezTo>
                  <a:pt x="402" y="275"/>
                  <a:pt x="402" y="275"/>
                  <a:pt x="402" y="275"/>
                </a:cubicBezTo>
                <a:cubicBezTo>
                  <a:pt x="402" y="270"/>
                  <a:pt x="402" y="270"/>
                  <a:pt x="402" y="270"/>
                </a:cubicBezTo>
                <a:cubicBezTo>
                  <a:pt x="403" y="270"/>
                  <a:pt x="403" y="269"/>
                  <a:pt x="403" y="269"/>
                </a:cubicBezTo>
                <a:close/>
                <a:moveTo>
                  <a:pt x="403" y="282"/>
                </a:moveTo>
                <a:cubicBezTo>
                  <a:pt x="403" y="287"/>
                  <a:pt x="403" y="287"/>
                  <a:pt x="403" y="287"/>
                </a:cubicBezTo>
                <a:cubicBezTo>
                  <a:pt x="403" y="287"/>
                  <a:pt x="403" y="287"/>
                  <a:pt x="402" y="287"/>
                </a:cubicBezTo>
                <a:cubicBezTo>
                  <a:pt x="402" y="283"/>
                  <a:pt x="402" y="283"/>
                  <a:pt x="402" y="283"/>
                </a:cubicBezTo>
                <a:cubicBezTo>
                  <a:pt x="403" y="283"/>
                  <a:pt x="403" y="283"/>
                  <a:pt x="403" y="282"/>
                </a:cubicBezTo>
                <a:close/>
                <a:moveTo>
                  <a:pt x="403" y="293"/>
                </a:moveTo>
                <a:cubicBezTo>
                  <a:pt x="403" y="298"/>
                  <a:pt x="403" y="298"/>
                  <a:pt x="403" y="298"/>
                </a:cubicBezTo>
                <a:cubicBezTo>
                  <a:pt x="403" y="298"/>
                  <a:pt x="403" y="298"/>
                  <a:pt x="403" y="298"/>
                </a:cubicBezTo>
                <a:cubicBezTo>
                  <a:pt x="403" y="298"/>
                  <a:pt x="403" y="298"/>
                  <a:pt x="403" y="298"/>
                </a:cubicBezTo>
                <a:cubicBezTo>
                  <a:pt x="403" y="307"/>
                  <a:pt x="403" y="307"/>
                  <a:pt x="403" y="307"/>
                </a:cubicBezTo>
                <a:cubicBezTo>
                  <a:pt x="403" y="306"/>
                  <a:pt x="403" y="306"/>
                  <a:pt x="402" y="305"/>
                </a:cubicBezTo>
                <a:cubicBezTo>
                  <a:pt x="402" y="293"/>
                  <a:pt x="402" y="293"/>
                  <a:pt x="402" y="293"/>
                </a:cubicBezTo>
                <a:cubicBezTo>
                  <a:pt x="403" y="293"/>
                  <a:pt x="403" y="293"/>
                  <a:pt x="403" y="293"/>
                </a:cubicBezTo>
                <a:close/>
                <a:moveTo>
                  <a:pt x="403" y="308"/>
                </a:moveTo>
                <a:cubicBezTo>
                  <a:pt x="403" y="311"/>
                  <a:pt x="403" y="311"/>
                  <a:pt x="403" y="311"/>
                </a:cubicBezTo>
                <a:cubicBezTo>
                  <a:pt x="402" y="311"/>
                  <a:pt x="402" y="311"/>
                  <a:pt x="402" y="311"/>
                </a:cubicBezTo>
                <a:cubicBezTo>
                  <a:pt x="402" y="308"/>
                  <a:pt x="402" y="308"/>
                  <a:pt x="402" y="308"/>
                </a:cubicBezTo>
                <a:cubicBezTo>
                  <a:pt x="403" y="308"/>
                  <a:pt x="403" y="308"/>
                  <a:pt x="403" y="308"/>
                </a:cubicBezTo>
                <a:close/>
                <a:moveTo>
                  <a:pt x="403" y="347"/>
                </a:moveTo>
                <a:cubicBezTo>
                  <a:pt x="403" y="437"/>
                  <a:pt x="403" y="437"/>
                  <a:pt x="403" y="437"/>
                </a:cubicBezTo>
                <a:cubicBezTo>
                  <a:pt x="402" y="436"/>
                  <a:pt x="402" y="436"/>
                  <a:pt x="402" y="436"/>
                </a:cubicBezTo>
                <a:cubicBezTo>
                  <a:pt x="402" y="343"/>
                  <a:pt x="402" y="343"/>
                  <a:pt x="402" y="343"/>
                </a:cubicBezTo>
                <a:cubicBezTo>
                  <a:pt x="403" y="347"/>
                  <a:pt x="403" y="347"/>
                  <a:pt x="403" y="347"/>
                </a:cubicBezTo>
                <a:close/>
                <a:moveTo>
                  <a:pt x="403" y="492"/>
                </a:moveTo>
                <a:cubicBezTo>
                  <a:pt x="403" y="496"/>
                  <a:pt x="403" y="496"/>
                  <a:pt x="403" y="496"/>
                </a:cubicBezTo>
                <a:cubicBezTo>
                  <a:pt x="403" y="496"/>
                  <a:pt x="403" y="496"/>
                  <a:pt x="402" y="496"/>
                </a:cubicBezTo>
                <a:cubicBezTo>
                  <a:pt x="402" y="492"/>
                  <a:pt x="402" y="492"/>
                  <a:pt x="402" y="492"/>
                </a:cubicBezTo>
                <a:cubicBezTo>
                  <a:pt x="403" y="492"/>
                  <a:pt x="403" y="492"/>
                  <a:pt x="403" y="492"/>
                </a:cubicBezTo>
                <a:close/>
                <a:moveTo>
                  <a:pt x="403" y="500"/>
                </a:moveTo>
                <a:cubicBezTo>
                  <a:pt x="403" y="510"/>
                  <a:pt x="403" y="510"/>
                  <a:pt x="403" y="510"/>
                </a:cubicBezTo>
                <a:cubicBezTo>
                  <a:pt x="402" y="510"/>
                  <a:pt x="402" y="510"/>
                  <a:pt x="402" y="510"/>
                </a:cubicBezTo>
                <a:cubicBezTo>
                  <a:pt x="402" y="497"/>
                  <a:pt x="402" y="497"/>
                  <a:pt x="402" y="497"/>
                </a:cubicBezTo>
                <a:cubicBezTo>
                  <a:pt x="402" y="498"/>
                  <a:pt x="403" y="499"/>
                  <a:pt x="403" y="500"/>
                </a:cubicBezTo>
                <a:close/>
                <a:moveTo>
                  <a:pt x="403" y="513"/>
                </a:moveTo>
                <a:cubicBezTo>
                  <a:pt x="403" y="518"/>
                  <a:pt x="403" y="518"/>
                  <a:pt x="403" y="518"/>
                </a:cubicBezTo>
                <a:cubicBezTo>
                  <a:pt x="403" y="518"/>
                  <a:pt x="403" y="518"/>
                  <a:pt x="402" y="518"/>
                </a:cubicBezTo>
                <a:cubicBezTo>
                  <a:pt x="402" y="514"/>
                  <a:pt x="402" y="514"/>
                  <a:pt x="402" y="514"/>
                </a:cubicBezTo>
                <a:cubicBezTo>
                  <a:pt x="403" y="514"/>
                  <a:pt x="403" y="513"/>
                  <a:pt x="403" y="513"/>
                </a:cubicBezTo>
                <a:close/>
                <a:moveTo>
                  <a:pt x="403" y="526"/>
                </a:moveTo>
                <a:cubicBezTo>
                  <a:pt x="403" y="530"/>
                  <a:pt x="403" y="530"/>
                  <a:pt x="403" y="530"/>
                </a:cubicBezTo>
                <a:cubicBezTo>
                  <a:pt x="402" y="531"/>
                  <a:pt x="402" y="531"/>
                  <a:pt x="402" y="531"/>
                </a:cubicBezTo>
                <a:cubicBezTo>
                  <a:pt x="402" y="526"/>
                  <a:pt x="402" y="526"/>
                  <a:pt x="402" y="526"/>
                </a:cubicBezTo>
                <a:cubicBezTo>
                  <a:pt x="403" y="526"/>
                  <a:pt x="403" y="526"/>
                  <a:pt x="403" y="526"/>
                </a:cubicBezTo>
                <a:close/>
                <a:moveTo>
                  <a:pt x="403" y="537"/>
                </a:moveTo>
                <a:cubicBezTo>
                  <a:pt x="403" y="543"/>
                  <a:pt x="403" y="543"/>
                  <a:pt x="403" y="543"/>
                </a:cubicBezTo>
                <a:cubicBezTo>
                  <a:pt x="402" y="543"/>
                  <a:pt x="402" y="543"/>
                  <a:pt x="402" y="543"/>
                </a:cubicBezTo>
                <a:cubicBezTo>
                  <a:pt x="402" y="538"/>
                  <a:pt x="402" y="538"/>
                  <a:pt x="402" y="538"/>
                </a:cubicBezTo>
                <a:cubicBezTo>
                  <a:pt x="403" y="538"/>
                  <a:pt x="403" y="537"/>
                  <a:pt x="403" y="537"/>
                </a:cubicBezTo>
                <a:close/>
                <a:moveTo>
                  <a:pt x="403" y="550"/>
                </a:moveTo>
                <a:cubicBezTo>
                  <a:pt x="403" y="555"/>
                  <a:pt x="403" y="555"/>
                  <a:pt x="403" y="555"/>
                </a:cubicBezTo>
                <a:cubicBezTo>
                  <a:pt x="403" y="555"/>
                  <a:pt x="403" y="555"/>
                  <a:pt x="402" y="555"/>
                </a:cubicBezTo>
                <a:cubicBezTo>
                  <a:pt x="402" y="551"/>
                  <a:pt x="402" y="551"/>
                  <a:pt x="402" y="551"/>
                </a:cubicBezTo>
                <a:cubicBezTo>
                  <a:pt x="403" y="550"/>
                  <a:pt x="403" y="550"/>
                  <a:pt x="403" y="550"/>
                </a:cubicBezTo>
                <a:close/>
                <a:moveTo>
                  <a:pt x="403" y="563"/>
                </a:moveTo>
                <a:cubicBezTo>
                  <a:pt x="403" y="568"/>
                  <a:pt x="403" y="568"/>
                  <a:pt x="403" y="568"/>
                </a:cubicBezTo>
                <a:cubicBezTo>
                  <a:pt x="402" y="568"/>
                  <a:pt x="402" y="568"/>
                  <a:pt x="402" y="568"/>
                </a:cubicBezTo>
                <a:cubicBezTo>
                  <a:pt x="402" y="563"/>
                  <a:pt x="402" y="563"/>
                  <a:pt x="402" y="563"/>
                </a:cubicBezTo>
                <a:cubicBezTo>
                  <a:pt x="403" y="563"/>
                  <a:pt x="403" y="563"/>
                  <a:pt x="403" y="563"/>
                </a:cubicBezTo>
                <a:close/>
                <a:moveTo>
                  <a:pt x="403" y="575"/>
                </a:moveTo>
                <a:cubicBezTo>
                  <a:pt x="403" y="580"/>
                  <a:pt x="403" y="580"/>
                  <a:pt x="403" y="580"/>
                </a:cubicBezTo>
                <a:cubicBezTo>
                  <a:pt x="402" y="580"/>
                  <a:pt x="402" y="580"/>
                  <a:pt x="402" y="580"/>
                </a:cubicBezTo>
                <a:cubicBezTo>
                  <a:pt x="402" y="576"/>
                  <a:pt x="402" y="576"/>
                  <a:pt x="402" y="576"/>
                </a:cubicBezTo>
                <a:cubicBezTo>
                  <a:pt x="403" y="576"/>
                  <a:pt x="403" y="575"/>
                  <a:pt x="403" y="575"/>
                </a:cubicBezTo>
                <a:close/>
                <a:moveTo>
                  <a:pt x="403" y="588"/>
                </a:moveTo>
                <a:cubicBezTo>
                  <a:pt x="403" y="593"/>
                  <a:pt x="403" y="593"/>
                  <a:pt x="403" y="593"/>
                </a:cubicBezTo>
                <a:cubicBezTo>
                  <a:pt x="402" y="593"/>
                  <a:pt x="402" y="593"/>
                  <a:pt x="402" y="593"/>
                </a:cubicBezTo>
                <a:cubicBezTo>
                  <a:pt x="402" y="588"/>
                  <a:pt x="402" y="588"/>
                  <a:pt x="402" y="588"/>
                </a:cubicBezTo>
                <a:cubicBezTo>
                  <a:pt x="403" y="588"/>
                  <a:pt x="403" y="588"/>
                  <a:pt x="403" y="588"/>
                </a:cubicBezTo>
                <a:close/>
                <a:moveTo>
                  <a:pt x="403" y="599"/>
                </a:moveTo>
                <a:cubicBezTo>
                  <a:pt x="403" y="605"/>
                  <a:pt x="403" y="605"/>
                  <a:pt x="403" y="605"/>
                </a:cubicBezTo>
                <a:cubicBezTo>
                  <a:pt x="403" y="605"/>
                  <a:pt x="403" y="605"/>
                  <a:pt x="402" y="605"/>
                </a:cubicBezTo>
                <a:cubicBezTo>
                  <a:pt x="402" y="601"/>
                  <a:pt x="402" y="601"/>
                  <a:pt x="402" y="601"/>
                </a:cubicBezTo>
                <a:cubicBezTo>
                  <a:pt x="403" y="600"/>
                  <a:pt x="403" y="600"/>
                  <a:pt x="403" y="599"/>
                </a:cubicBezTo>
                <a:close/>
                <a:moveTo>
                  <a:pt x="403" y="611"/>
                </a:moveTo>
                <a:cubicBezTo>
                  <a:pt x="403" y="617"/>
                  <a:pt x="403" y="617"/>
                  <a:pt x="403" y="617"/>
                </a:cubicBezTo>
                <a:cubicBezTo>
                  <a:pt x="403" y="617"/>
                  <a:pt x="403" y="617"/>
                  <a:pt x="402" y="617"/>
                </a:cubicBezTo>
                <a:cubicBezTo>
                  <a:pt x="402" y="611"/>
                  <a:pt x="402" y="611"/>
                  <a:pt x="402" y="611"/>
                </a:cubicBezTo>
                <a:cubicBezTo>
                  <a:pt x="403" y="611"/>
                  <a:pt x="403" y="611"/>
                  <a:pt x="403" y="611"/>
                </a:cubicBezTo>
                <a:close/>
                <a:moveTo>
                  <a:pt x="403" y="626"/>
                </a:moveTo>
                <a:cubicBezTo>
                  <a:pt x="403" y="639"/>
                  <a:pt x="403" y="639"/>
                  <a:pt x="403" y="639"/>
                </a:cubicBezTo>
                <a:cubicBezTo>
                  <a:pt x="402" y="639"/>
                  <a:pt x="402" y="639"/>
                  <a:pt x="402" y="639"/>
                </a:cubicBezTo>
                <a:cubicBezTo>
                  <a:pt x="402" y="624"/>
                  <a:pt x="402" y="624"/>
                  <a:pt x="402" y="624"/>
                </a:cubicBezTo>
                <a:cubicBezTo>
                  <a:pt x="403" y="625"/>
                  <a:pt x="403" y="625"/>
                  <a:pt x="403" y="626"/>
                </a:cubicBezTo>
                <a:close/>
                <a:moveTo>
                  <a:pt x="403" y="749"/>
                </a:moveTo>
                <a:cubicBezTo>
                  <a:pt x="403" y="756"/>
                  <a:pt x="403" y="756"/>
                  <a:pt x="403" y="756"/>
                </a:cubicBezTo>
                <a:cubicBezTo>
                  <a:pt x="403" y="756"/>
                  <a:pt x="403" y="756"/>
                  <a:pt x="402" y="757"/>
                </a:cubicBezTo>
                <a:cubicBezTo>
                  <a:pt x="402" y="749"/>
                  <a:pt x="402" y="749"/>
                  <a:pt x="402" y="749"/>
                </a:cubicBezTo>
                <a:cubicBezTo>
                  <a:pt x="403" y="749"/>
                  <a:pt x="403" y="749"/>
                  <a:pt x="403" y="749"/>
                </a:cubicBezTo>
                <a:close/>
                <a:moveTo>
                  <a:pt x="403" y="766"/>
                </a:moveTo>
                <a:cubicBezTo>
                  <a:pt x="403" y="781"/>
                  <a:pt x="403" y="781"/>
                  <a:pt x="403" y="781"/>
                </a:cubicBezTo>
                <a:cubicBezTo>
                  <a:pt x="402" y="779"/>
                  <a:pt x="402" y="779"/>
                  <a:pt x="402" y="779"/>
                </a:cubicBezTo>
                <a:cubicBezTo>
                  <a:pt x="402" y="764"/>
                  <a:pt x="402" y="764"/>
                  <a:pt x="402" y="764"/>
                </a:cubicBezTo>
                <a:lnTo>
                  <a:pt x="403" y="766"/>
                </a:lnTo>
                <a:close/>
                <a:moveTo>
                  <a:pt x="402" y="0"/>
                </a:moveTo>
                <a:cubicBezTo>
                  <a:pt x="402" y="0"/>
                  <a:pt x="402" y="0"/>
                  <a:pt x="402" y="0"/>
                </a:cubicBezTo>
                <a:cubicBezTo>
                  <a:pt x="402" y="9"/>
                  <a:pt x="402" y="9"/>
                  <a:pt x="402" y="9"/>
                </a:cubicBezTo>
                <a:cubicBezTo>
                  <a:pt x="402" y="9"/>
                  <a:pt x="402" y="9"/>
                  <a:pt x="402" y="9"/>
                </a:cubicBezTo>
                <a:cubicBezTo>
                  <a:pt x="402" y="0"/>
                  <a:pt x="402" y="0"/>
                  <a:pt x="402" y="0"/>
                </a:cubicBezTo>
                <a:close/>
                <a:moveTo>
                  <a:pt x="402" y="794"/>
                </a:moveTo>
                <a:cubicBezTo>
                  <a:pt x="402" y="794"/>
                  <a:pt x="402" y="794"/>
                  <a:pt x="402" y="794"/>
                </a:cubicBezTo>
                <a:cubicBezTo>
                  <a:pt x="402" y="786"/>
                  <a:pt x="402" y="786"/>
                  <a:pt x="402" y="786"/>
                </a:cubicBezTo>
                <a:cubicBezTo>
                  <a:pt x="402" y="786"/>
                  <a:pt x="402" y="786"/>
                  <a:pt x="402" y="786"/>
                </a:cubicBezTo>
                <a:cubicBezTo>
                  <a:pt x="402" y="794"/>
                  <a:pt x="402" y="794"/>
                  <a:pt x="402" y="794"/>
                </a:cubicBezTo>
                <a:close/>
                <a:moveTo>
                  <a:pt x="402" y="32"/>
                </a:moveTo>
                <a:cubicBezTo>
                  <a:pt x="402" y="46"/>
                  <a:pt x="402" y="46"/>
                  <a:pt x="402" y="46"/>
                </a:cubicBezTo>
                <a:cubicBezTo>
                  <a:pt x="402" y="46"/>
                  <a:pt x="402" y="46"/>
                  <a:pt x="402" y="46"/>
                </a:cubicBezTo>
                <a:cubicBezTo>
                  <a:pt x="402" y="32"/>
                  <a:pt x="402" y="32"/>
                  <a:pt x="402" y="32"/>
                </a:cubicBezTo>
                <a:cubicBezTo>
                  <a:pt x="402" y="32"/>
                  <a:pt x="402" y="32"/>
                  <a:pt x="402" y="32"/>
                </a:cubicBezTo>
                <a:close/>
                <a:moveTo>
                  <a:pt x="402" y="165"/>
                </a:moveTo>
                <a:cubicBezTo>
                  <a:pt x="402" y="171"/>
                  <a:pt x="402" y="171"/>
                  <a:pt x="402" y="171"/>
                </a:cubicBezTo>
                <a:cubicBezTo>
                  <a:pt x="402" y="171"/>
                  <a:pt x="402" y="171"/>
                  <a:pt x="402" y="171"/>
                </a:cubicBezTo>
                <a:cubicBezTo>
                  <a:pt x="402" y="165"/>
                  <a:pt x="402" y="165"/>
                  <a:pt x="402" y="165"/>
                </a:cubicBezTo>
                <a:cubicBezTo>
                  <a:pt x="402" y="165"/>
                  <a:pt x="402" y="165"/>
                  <a:pt x="402" y="165"/>
                </a:cubicBezTo>
                <a:close/>
                <a:moveTo>
                  <a:pt x="402" y="185"/>
                </a:moveTo>
                <a:cubicBezTo>
                  <a:pt x="402" y="192"/>
                  <a:pt x="402" y="192"/>
                  <a:pt x="402" y="192"/>
                </a:cubicBezTo>
                <a:cubicBezTo>
                  <a:pt x="402" y="192"/>
                  <a:pt x="402" y="192"/>
                  <a:pt x="402" y="192"/>
                </a:cubicBezTo>
                <a:cubicBezTo>
                  <a:pt x="402" y="185"/>
                  <a:pt x="402" y="185"/>
                  <a:pt x="402" y="185"/>
                </a:cubicBezTo>
                <a:cubicBezTo>
                  <a:pt x="402" y="185"/>
                  <a:pt x="402" y="185"/>
                  <a:pt x="402" y="185"/>
                </a:cubicBezTo>
                <a:close/>
                <a:moveTo>
                  <a:pt x="402" y="196"/>
                </a:moveTo>
                <a:cubicBezTo>
                  <a:pt x="402" y="200"/>
                  <a:pt x="402" y="200"/>
                  <a:pt x="402" y="200"/>
                </a:cubicBezTo>
                <a:cubicBezTo>
                  <a:pt x="402" y="200"/>
                  <a:pt x="402" y="200"/>
                  <a:pt x="402" y="200"/>
                </a:cubicBezTo>
                <a:cubicBezTo>
                  <a:pt x="402" y="196"/>
                  <a:pt x="402" y="196"/>
                  <a:pt x="402" y="196"/>
                </a:cubicBezTo>
                <a:cubicBezTo>
                  <a:pt x="402" y="196"/>
                  <a:pt x="402" y="196"/>
                  <a:pt x="402" y="196"/>
                </a:cubicBezTo>
                <a:close/>
                <a:moveTo>
                  <a:pt x="402" y="208"/>
                </a:moveTo>
                <a:cubicBezTo>
                  <a:pt x="402" y="213"/>
                  <a:pt x="402" y="213"/>
                  <a:pt x="402" y="213"/>
                </a:cubicBezTo>
                <a:cubicBezTo>
                  <a:pt x="402" y="213"/>
                  <a:pt x="402" y="213"/>
                  <a:pt x="402" y="213"/>
                </a:cubicBezTo>
                <a:cubicBezTo>
                  <a:pt x="402" y="208"/>
                  <a:pt x="402" y="208"/>
                  <a:pt x="402" y="208"/>
                </a:cubicBezTo>
                <a:cubicBezTo>
                  <a:pt x="402" y="208"/>
                  <a:pt x="402" y="208"/>
                  <a:pt x="402" y="208"/>
                </a:cubicBezTo>
                <a:close/>
                <a:moveTo>
                  <a:pt x="402" y="221"/>
                </a:moveTo>
                <a:cubicBezTo>
                  <a:pt x="402" y="225"/>
                  <a:pt x="402" y="225"/>
                  <a:pt x="402" y="225"/>
                </a:cubicBezTo>
                <a:cubicBezTo>
                  <a:pt x="402" y="225"/>
                  <a:pt x="402" y="225"/>
                  <a:pt x="402" y="225"/>
                </a:cubicBezTo>
                <a:cubicBezTo>
                  <a:pt x="402" y="221"/>
                  <a:pt x="402" y="221"/>
                  <a:pt x="402" y="221"/>
                </a:cubicBezTo>
                <a:cubicBezTo>
                  <a:pt x="402" y="221"/>
                  <a:pt x="402" y="221"/>
                  <a:pt x="402" y="221"/>
                </a:cubicBezTo>
                <a:close/>
                <a:moveTo>
                  <a:pt x="402" y="233"/>
                </a:moveTo>
                <a:cubicBezTo>
                  <a:pt x="402" y="237"/>
                  <a:pt x="402" y="237"/>
                  <a:pt x="402" y="237"/>
                </a:cubicBezTo>
                <a:cubicBezTo>
                  <a:pt x="402" y="238"/>
                  <a:pt x="402" y="238"/>
                  <a:pt x="402" y="238"/>
                </a:cubicBezTo>
                <a:cubicBezTo>
                  <a:pt x="402" y="233"/>
                  <a:pt x="402" y="233"/>
                  <a:pt x="402" y="233"/>
                </a:cubicBezTo>
                <a:cubicBezTo>
                  <a:pt x="402" y="233"/>
                  <a:pt x="402" y="233"/>
                  <a:pt x="402" y="233"/>
                </a:cubicBezTo>
                <a:close/>
                <a:moveTo>
                  <a:pt x="402" y="245"/>
                </a:moveTo>
                <a:cubicBezTo>
                  <a:pt x="402" y="250"/>
                  <a:pt x="402" y="250"/>
                  <a:pt x="402" y="250"/>
                </a:cubicBezTo>
                <a:cubicBezTo>
                  <a:pt x="402" y="250"/>
                  <a:pt x="402" y="250"/>
                  <a:pt x="402" y="250"/>
                </a:cubicBezTo>
                <a:cubicBezTo>
                  <a:pt x="402" y="245"/>
                  <a:pt x="402" y="245"/>
                  <a:pt x="402" y="245"/>
                </a:cubicBezTo>
                <a:cubicBezTo>
                  <a:pt x="402" y="245"/>
                  <a:pt x="402" y="245"/>
                  <a:pt x="402" y="245"/>
                </a:cubicBezTo>
                <a:close/>
                <a:moveTo>
                  <a:pt x="402" y="258"/>
                </a:moveTo>
                <a:cubicBezTo>
                  <a:pt x="402" y="262"/>
                  <a:pt x="402" y="262"/>
                  <a:pt x="402" y="262"/>
                </a:cubicBezTo>
                <a:cubicBezTo>
                  <a:pt x="402" y="262"/>
                  <a:pt x="402" y="262"/>
                  <a:pt x="402" y="262"/>
                </a:cubicBezTo>
                <a:cubicBezTo>
                  <a:pt x="402" y="258"/>
                  <a:pt x="402" y="258"/>
                  <a:pt x="402" y="258"/>
                </a:cubicBezTo>
                <a:cubicBezTo>
                  <a:pt x="402" y="258"/>
                  <a:pt x="402" y="258"/>
                  <a:pt x="402" y="258"/>
                </a:cubicBezTo>
                <a:close/>
                <a:moveTo>
                  <a:pt x="402" y="270"/>
                </a:moveTo>
                <a:cubicBezTo>
                  <a:pt x="402" y="275"/>
                  <a:pt x="402" y="275"/>
                  <a:pt x="402" y="275"/>
                </a:cubicBezTo>
                <a:cubicBezTo>
                  <a:pt x="402" y="275"/>
                  <a:pt x="402" y="275"/>
                  <a:pt x="402" y="275"/>
                </a:cubicBezTo>
                <a:cubicBezTo>
                  <a:pt x="402" y="270"/>
                  <a:pt x="402" y="270"/>
                  <a:pt x="402" y="270"/>
                </a:cubicBezTo>
                <a:cubicBezTo>
                  <a:pt x="402" y="270"/>
                  <a:pt x="402" y="270"/>
                  <a:pt x="402" y="270"/>
                </a:cubicBezTo>
                <a:close/>
                <a:moveTo>
                  <a:pt x="402" y="283"/>
                </a:moveTo>
                <a:cubicBezTo>
                  <a:pt x="402" y="287"/>
                  <a:pt x="402" y="287"/>
                  <a:pt x="402" y="287"/>
                </a:cubicBezTo>
                <a:cubicBezTo>
                  <a:pt x="402" y="287"/>
                  <a:pt x="402" y="287"/>
                  <a:pt x="402" y="287"/>
                </a:cubicBezTo>
                <a:cubicBezTo>
                  <a:pt x="402" y="283"/>
                  <a:pt x="402" y="283"/>
                  <a:pt x="402" y="283"/>
                </a:cubicBezTo>
                <a:cubicBezTo>
                  <a:pt x="402" y="283"/>
                  <a:pt x="402" y="283"/>
                  <a:pt x="402" y="283"/>
                </a:cubicBezTo>
                <a:close/>
                <a:moveTo>
                  <a:pt x="402" y="293"/>
                </a:moveTo>
                <a:cubicBezTo>
                  <a:pt x="402" y="305"/>
                  <a:pt x="402" y="305"/>
                  <a:pt x="402" y="305"/>
                </a:cubicBezTo>
                <a:cubicBezTo>
                  <a:pt x="402" y="304"/>
                  <a:pt x="402" y="304"/>
                  <a:pt x="402" y="304"/>
                </a:cubicBezTo>
                <a:cubicBezTo>
                  <a:pt x="402" y="293"/>
                  <a:pt x="402" y="293"/>
                  <a:pt x="402" y="293"/>
                </a:cubicBezTo>
                <a:cubicBezTo>
                  <a:pt x="402" y="293"/>
                  <a:pt x="402" y="293"/>
                  <a:pt x="402" y="293"/>
                </a:cubicBezTo>
                <a:close/>
                <a:moveTo>
                  <a:pt x="402" y="308"/>
                </a:moveTo>
                <a:cubicBezTo>
                  <a:pt x="402" y="311"/>
                  <a:pt x="402" y="311"/>
                  <a:pt x="402" y="311"/>
                </a:cubicBezTo>
                <a:cubicBezTo>
                  <a:pt x="402" y="311"/>
                  <a:pt x="402" y="311"/>
                  <a:pt x="402" y="311"/>
                </a:cubicBezTo>
                <a:cubicBezTo>
                  <a:pt x="402" y="308"/>
                  <a:pt x="402" y="308"/>
                  <a:pt x="402" y="308"/>
                </a:cubicBezTo>
                <a:cubicBezTo>
                  <a:pt x="402" y="308"/>
                  <a:pt x="402" y="308"/>
                  <a:pt x="402" y="308"/>
                </a:cubicBezTo>
                <a:close/>
                <a:moveTo>
                  <a:pt x="402" y="343"/>
                </a:moveTo>
                <a:cubicBezTo>
                  <a:pt x="402" y="436"/>
                  <a:pt x="402" y="436"/>
                  <a:pt x="402" y="436"/>
                </a:cubicBezTo>
                <a:cubicBezTo>
                  <a:pt x="402" y="435"/>
                  <a:pt x="402" y="435"/>
                  <a:pt x="402" y="435"/>
                </a:cubicBezTo>
                <a:cubicBezTo>
                  <a:pt x="402" y="342"/>
                  <a:pt x="402" y="342"/>
                  <a:pt x="402" y="342"/>
                </a:cubicBezTo>
                <a:cubicBezTo>
                  <a:pt x="402" y="343"/>
                  <a:pt x="402" y="343"/>
                  <a:pt x="402" y="343"/>
                </a:cubicBezTo>
                <a:close/>
                <a:moveTo>
                  <a:pt x="402" y="492"/>
                </a:moveTo>
                <a:cubicBezTo>
                  <a:pt x="402" y="496"/>
                  <a:pt x="402" y="496"/>
                  <a:pt x="402" y="496"/>
                </a:cubicBezTo>
                <a:cubicBezTo>
                  <a:pt x="402" y="496"/>
                  <a:pt x="402" y="496"/>
                  <a:pt x="402" y="496"/>
                </a:cubicBezTo>
                <a:cubicBezTo>
                  <a:pt x="402" y="492"/>
                  <a:pt x="402" y="492"/>
                  <a:pt x="402" y="492"/>
                </a:cubicBezTo>
                <a:cubicBezTo>
                  <a:pt x="402" y="492"/>
                  <a:pt x="402" y="492"/>
                  <a:pt x="402" y="492"/>
                </a:cubicBezTo>
                <a:close/>
                <a:moveTo>
                  <a:pt x="402" y="497"/>
                </a:moveTo>
                <a:cubicBezTo>
                  <a:pt x="402" y="510"/>
                  <a:pt x="402" y="510"/>
                  <a:pt x="402" y="510"/>
                </a:cubicBezTo>
                <a:cubicBezTo>
                  <a:pt x="402" y="510"/>
                  <a:pt x="402" y="510"/>
                  <a:pt x="402" y="510"/>
                </a:cubicBezTo>
                <a:cubicBezTo>
                  <a:pt x="402" y="507"/>
                  <a:pt x="402" y="507"/>
                  <a:pt x="402" y="507"/>
                </a:cubicBezTo>
                <a:cubicBezTo>
                  <a:pt x="402" y="507"/>
                  <a:pt x="402" y="507"/>
                  <a:pt x="402" y="507"/>
                </a:cubicBezTo>
                <a:cubicBezTo>
                  <a:pt x="402" y="506"/>
                  <a:pt x="402" y="506"/>
                  <a:pt x="402" y="506"/>
                </a:cubicBezTo>
                <a:cubicBezTo>
                  <a:pt x="402" y="496"/>
                  <a:pt x="402" y="496"/>
                  <a:pt x="402" y="496"/>
                </a:cubicBezTo>
                <a:cubicBezTo>
                  <a:pt x="402" y="497"/>
                  <a:pt x="402" y="497"/>
                  <a:pt x="402" y="497"/>
                </a:cubicBezTo>
                <a:close/>
                <a:moveTo>
                  <a:pt x="402" y="514"/>
                </a:moveTo>
                <a:cubicBezTo>
                  <a:pt x="402" y="518"/>
                  <a:pt x="402" y="518"/>
                  <a:pt x="402" y="518"/>
                </a:cubicBezTo>
                <a:cubicBezTo>
                  <a:pt x="402" y="518"/>
                  <a:pt x="402" y="518"/>
                  <a:pt x="402" y="518"/>
                </a:cubicBezTo>
                <a:cubicBezTo>
                  <a:pt x="402" y="514"/>
                  <a:pt x="402" y="514"/>
                  <a:pt x="402" y="514"/>
                </a:cubicBezTo>
                <a:cubicBezTo>
                  <a:pt x="402" y="514"/>
                  <a:pt x="402" y="514"/>
                  <a:pt x="402" y="514"/>
                </a:cubicBezTo>
                <a:close/>
                <a:moveTo>
                  <a:pt x="402" y="526"/>
                </a:moveTo>
                <a:cubicBezTo>
                  <a:pt x="402" y="531"/>
                  <a:pt x="402" y="531"/>
                  <a:pt x="402" y="531"/>
                </a:cubicBezTo>
                <a:cubicBezTo>
                  <a:pt x="402" y="531"/>
                  <a:pt x="402" y="531"/>
                  <a:pt x="402" y="531"/>
                </a:cubicBezTo>
                <a:cubicBezTo>
                  <a:pt x="402" y="526"/>
                  <a:pt x="402" y="526"/>
                  <a:pt x="402" y="526"/>
                </a:cubicBezTo>
                <a:cubicBezTo>
                  <a:pt x="402" y="526"/>
                  <a:pt x="402" y="526"/>
                  <a:pt x="402" y="526"/>
                </a:cubicBezTo>
                <a:close/>
                <a:moveTo>
                  <a:pt x="402" y="538"/>
                </a:moveTo>
                <a:cubicBezTo>
                  <a:pt x="402" y="543"/>
                  <a:pt x="402" y="543"/>
                  <a:pt x="402" y="543"/>
                </a:cubicBezTo>
                <a:cubicBezTo>
                  <a:pt x="402" y="543"/>
                  <a:pt x="402" y="543"/>
                  <a:pt x="402" y="543"/>
                </a:cubicBezTo>
                <a:cubicBezTo>
                  <a:pt x="402" y="539"/>
                  <a:pt x="402" y="539"/>
                  <a:pt x="402" y="539"/>
                </a:cubicBezTo>
                <a:cubicBezTo>
                  <a:pt x="402" y="538"/>
                  <a:pt x="402" y="538"/>
                  <a:pt x="402" y="538"/>
                </a:cubicBezTo>
                <a:close/>
                <a:moveTo>
                  <a:pt x="402" y="551"/>
                </a:moveTo>
                <a:cubicBezTo>
                  <a:pt x="402" y="555"/>
                  <a:pt x="402" y="555"/>
                  <a:pt x="402" y="555"/>
                </a:cubicBezTo>
                <a:cubicBezTo>
                  <a:pt x="402" y="555"/>
                  <a:pt x="402" y="555"/>
                  <a:pt x="402" y="555"/>
                </a:cubicBezTo>
                <a:cubicBezTo>
                  <a:pt x="402" y="551"/>
                  <a:pt x="402" y="551"/>
                  <a:pt x="402" y="551"/>
                </a:cubicBezTo>
                <a:cubicBezTo>
                  <a:pt x="402" y="551"/>
                  <a:pt x="402" y="551"/>
                  <a:pt x="402" y="551"/>
                </a:cubicBezTo>
                <a:close/>
                <a:moveTo>
                  <a:pt x="402" y="563"/>
                </a:moveTo>
                <a:cubicBezTo>
                  <a:pt x="402" y="568"/>
                  <a:pt x="402" y="568"/>
                  <a:pt x="402" y="568"/>
                </a:cubicBezTo>
                <a:cubicBezTo>
                  <a:pt x="402" y="568"/>
                  <a:pt x="402" y="568"/>
                  <a:pt x="402" y="568"/>
                </a:cubicBezTo>
                <a:cubicBezTo>
                  <a:pt x="402" y="563"/>
                  <a:pt x="402" y="563"/>
                  <a:pt x="402" y="563"/>
                </a:cubicBezTo>
                <a:cubicBezTo>
                  <a:pt x="402" y="563"/>
                  <a:pt x="402" y="563"/>
                  <a:pt x="402" y="563"/>
                </a:cubicBezTo>
                <a:close/>
                <a:moveTo>
                  <a:pt x="402" y="576"/>
                </a:moveTo>
                <a:cubicBezTo>
                  <a:pt x="402" y="580"/>
                  <a:pt x="402" y="580"/>
                  <a:pt x="402" y="580"/>
                </a:cubicBezTo>
                <a:cubicBezTo>
                  <a:pt x="402" y="580"/>
                  <a:pt x="402" y="580"/>
                  <a:pt x="402" y="580"/>
                </a:cubicBezTo>
                <a:cubicBezTo>
                  <a:pt x="402" y="576"/>
                  <a:pt x="402" y="576"/>
                  <a:pt x="402" y="576"/>
                </a:cubicBezTo>
                <a:cubicBezTo>
                  <a:pt x="402" y="576"/>
                  <a:pt x="402" y="576"/>
                  <a:pt x="402" y="576"/>
                </a:cubicBezTo>
                <a:close/>
                <a:moveTo>
                  <a:pt x="402" y="588"/>
                </a:moveTo>
                <a:cubicBezTo>
                  <a:pt x="402" y="593"/>
                  <a:pt x="402" y="593"/>
                  <a:pt x="402" y="593"/>
                </a:cubicBezTo>
                <a:cubicBezTo>
                  <a:pt x="402" y="593"/>
                  <a:pt x="402" y="593"/>
                  <a:pt x="402" y="593"/>
                </a:cubicBezTo>
                <a:cubicBezTo>
                  <a:pt x="402" y="588"/>
                  <a:pt x="402" y="588"/>
                  <a:pt x="402" y="588"/>
                </a:cubicBezTo>
                <a:cubicBezTo>
                  <a:pt x="402" y="588"/>
                  <a:pt x="402" y="588"/>
                  <a:pt x="402" y="588"/>
                </a:cubicBezTo>
                <a:close/>
                <a:moveTo>
                  <a:pt x="402" y="601"/>
                </a:moveTo>
                <a:cubicBezTo>
                  <a:pt x="402" y="605"/>
                  <a:pt x="402" y="605"/>
                  <a:pt x="402" y="605"/>
                </a:cubicBezTo>
                <a:cubicBezTo>
                  <a:pt x="402" y="605"/>
                  <a:pt x="402" y="605"/>
                  <a:pt x="402" y="605"/>
                </a:cubicBezTo>
                <a:cubicBezTo>
                  <a:pt x="402" y="601"/>
                  <a:pt x="402" y="601"/>
                  <a:pt x="402" y="601"/>
                </a:cubicBezTo>
                <a:cubicBezTo>
                  <a:pt x="402" y="601"/>
                  <a:pt x="402" y="601"/>
                  <a:pt x="402" y="601"/>
                </a:cubicBezTo>
                <a:close/>
                <a:moveTo>
                  <a:pt x="402" y="611"/>
                </a:moveTo>
                <a:cubicBezTo>
                  <a:pt x="402" y="617"/>
                  <a:pt x="402" y="617"/>
                  <a:pt x="402" y="617"/>
                </a:cubicBezTo>
                <a:cubicBezTo>
                  <a:pt x="402" y="617"/>
                  <a:pt x="402" y="617"/>
                  <a:pt x="402" y="617"/>
                </a:cubicBezTo>
                <a:cubicBezTo>
                  <a:pt x="402" y="611"/>
                  <a:pt x="402" y="611"/>
                  <a:pt x="402" y="611"/>
                </a:cubicBezTo>
                <a:cubicBezTo>
                  <a:pt x="402" y="611"/>
                  <a:pt x="402" y="611"/>
                  <a:pt x="402" y="611"/>
                </a:cubicBezTo>
                <a:close/>
                <a:moveTo>
                  <a:pt x="402" y="624"/>
                </a:moveTo>
                <a:cubicBezTo>
                  <a:pt x="402" y="639"/>
                  <a:pt x="402" y="639"/>
                  <a:pt x="402" y="639"/>
                </a:cubicBezTo>
                <a:cubicBezTo>
                  <a:pt x="402" y="639"/>
                  <a:pt x="402" y="639"/>
                  <a:pt x="402" y="639"/>
                </a:cubicBezTo>
                <a:cubicBezTo>
                  <a:pt x="402" y="624"/>
                  <a:pt x="402" y="624"/>
                  <a:pt x="402" y="624"/>
                </a:cubicBezTo>
                <a:cubicBezTo>
                  <a:pt x="402" y="624"/>
                  <a:pt x="402" y="624"/>
                  <a:pt x="402" y="624"/>
                </a:cubicBezTo>
                <a:close/>
                <a:moveTo>
                  <a:pt x="402" y="749"/>
                </a:moveTo>
                <a:cubicBezTo>
                  <a:pt x="402" y="757"/>
                  <a:pt x="402" y="757"/>
                  <a:pt x="402" y="757"/>
                </a:cubicBezTo>
                <a:cubicBezTo>
                  <a:pt x="402" y="757"/>
                  <a:pt x="402" y="757"/>
                  <a:pt x="402" y="757"/>
                </a:cubicBezTo>
                <a:cubicBezTo>
                  <a:pt x="402" y="749"/>
                  <a:pt x="402" y="749"/>
                  <a:pt x="402" y="749"/>
                </a:cubicBezTo>
                <a:cubicBezTo>
                  <a:pt x="402" y="749"/>
                  <a:pt x="402" y="749"/>
                  <a:pt x="402" y="749"/>
                </a:cubicBezTo>
                <a:close/>
                <a:moveTo>
                  <a:pt x="402" y="764"/>
                </a:moveTo>
                <a:cubicBezTo>
                  <a:pt x="402" y="779"/>
                  <a:pt x="402" y="779"/>
                  <a:pt x="402" y="779"/>
                </a:cubicBezTo>
                <a:cubicBezTo>
                  <a:pt x="402" y="778"/>
                  <a:pt x="402" y="778"/>
                  <a:pt x="402" y="778"/>
                </a:cubicBezTo>
                <a:cubicBezTo>
                  <a:pt x="402" y="763"/>
                  <a:pt x="402" y="763"/>
                  <a:pt x="402" y="763"/>
                </a:cubicBezTo>
                <a:lnTo>
                  <a:pt x="402" y="764"/>
                </a:lnTo>
                <a:close/>
                <a:moveTo>
                  <a:pt x="400" y="0"/>
                </a:moveTo>
                <a:cubicBezTo>
                  <a:pt x="402" y="0"/>
                  <a:pt x="402" y="0"/>
                  <a:pt x="402" y="0"/>
                </a:cubicBezTo>
                <a:cubicBezTo>
                  <a:pt x="402" y="9"/>
                  <a:pt x="402" y="9"/>
                  <a:pt x="402" y="9"/>
                </a:cubicBezTo>
                <a:cubicBezTo>
                  <a:pt x="401" y="9"/>
                  <a:pt x="401" y="9"/>
                  <a:pt x="400" y="9"/>
                </a:cubicBezTo>
                <a:cubicBezTo>
                  <a:pt x="400" y="0"/>
                  <a:pt x="400" y="0"/>
                  <a:pt x="400" y="0"/>
                </a:cubicBezTo>
                <a:close/>
                <a:moveTo>
                  <a:pt x="402" y="794"/>
                </a:moveTo>
                <a:cubicBezTo>
                  <a:pt x="400" y="794"/>
                  <a:pt x="400" y="794"/>
                  <a:pt x="400" y="794"/>
                </a:cubicBezTo>
                <a:cubicBezTo>
                  <a:pt x="400" y="786"/>
                  <a:pt x="400" y="786"/>
                  <a:pt x="400" y="786"/>
                </a:cubicBezTo>
                <a:cubicBezTo>
                  <a:pt x="402" y="786"/>
                  <a:pt x="402" y="786"/>
                  <a:pt x="402" y="786"/>
                </a:cubicBezTo>
                <a:cubicBezTo>
                  <a:pt x="402" y="794"/>
                  <a:pt x="402" y="794"/>
                  <a:pt x="402" y="794"/>
                </a:cubicBezTo>
                <a:close/>
                <a:moveTo>
                  <a:pt x="402" y="32"/>
                </a:moveTo>
                <a:cubicBezTo>
                  <a:pt x="402" y="46"/>
                  <a:pt x="402" y="46"/>
                  <a:pt x="402" y="46"/>
                </a:cubicBezTo>
                <a:cubicBezTo>
                  <a:pt x="401" y="46"/>
                  <a:pt x="401" y="46"/>
                  <a:pt x="400" y="46"/>
                </a:cubicBezTo>
                <a:cubicBezTo>
                  <a:pt x="400" y="29"/>
                  <a:pt x="400" y="29"/>
                  <a:pt x="400" y="29"/>
                </a:cubicBezTo>
                <a:cubicBezTo>
                  <a:pt x="400" y="30"/>
                  <a:pt x="401" y="31"/>
                  <a:pt x="402" y="32"/>
                </a:cubicBezTo>
                <a:close/>
                <a:moveTo>
                  <a:pt x="402" y="165"/>
                </a:moveTo>
                <a:cubicBezTo>
                  <a:pt x="402" y="171"/>
                  <a:pt x="402" y="171"/>
                  <a:pt x="402" y="171"/>
                </a:cubicBezTo>
                <a:cubicBezTo>
                  <a:pt x="401" y="171"/>
                  <a:pt x="401" y="170"/>
                  <a:pt x="400" y="170"/>
                </a:cubicBezTo>
                <a:cubicBezTo>
                  <a:pt x="400" y="165"/>
                  <a:pt x="400" y="165"/>
                  <a:pt x="400" y="165"/>
                </a:cubicBezTo>
                <a:cubicBezTo>
                  <a:pt x="402" y="165"/>
                  <a:pt x="402" y="165"/>
                  <a:pt x="402" y="165"/>
                </a:cubicBezTo>
                <a:close/>
                <a:moveTo>
                  <a:pt x="402" y="185"/>
                </a:moveTo>
                <a:cubicBezTo>
                  <a:pt x="402" y="192"/>
                  <a:pt x="402" y="192"/>
                  <a:pt x="402" y="192"/>
                </a:cubicBezTo>
                <a:cubicBezTo>
                  <a:pt x="401" y="192"/>
                  <a:pt x="401" y="192"/>
                  <a:pt x="400" y="192"/>
                </a:cubicBezTo>
                <a:cubicBezTo>
                  <a:pt x="400" y="182"/>
                  <a:pt x="400" y="182"/>
                  <a:pt x="400" y="182"/>
                </a:cubicBezTo>
                <a:cubicBezTo>
                  <a:pt x="400" y="183"/>
                  <a:pt x="401" y="184"/>
                  <a:pt x="402" y="185"/>
                </a:cubicBezTo>
                <a:close/>
                <a:moveTo>
                  <a:pt x="402" y="196"/>
                </a:moveTo>
                <a:cubicBezTo>
                  <a:pt x="402" y="200"/>
                  <a:pt x="402" y="200"/>
                  <a:pt x="402" y="200"/>
                </a:cubicBezTo>
                <a:cubicBezTo>
                  <a:pt x="401" y="200"/>
                  <a:pt x="400" y="200"/>
                  <a:pt x="400" y="200"/>
                </a:cubicBezTo>
                <a:cubicBezTo>
                  <a:pt x="400" y="197"/>
                  <a:pt x="400" y="197"/>
                  <a:pt x="400" y="197"/>
                </a:cubicBezTo>
                <a:cubicBezTo>
                  <a:pt x="401" y="196"/>
                  <a:pt x="401" y="196"/>
                  <a:pt x="402" y="196"/>
                </a:cubicBezTo>
                <a:close/>
                <a:moveTo>
                  <a:pt x="402" y="208"/>
                </a:moveTo>
                <a:cubicBezTo>
                  <a:pt x="402" y="213"/>
                  <a:pt x="402" y="213"/>
                  <a:pt x="402" y="213"/>
                </a:cubicBezTo>
                <a:cubicBezTo>
                  <a:pt x="400" y="213"/>
                  <a:pt x="400" y="213"/>
                  <a:pt x="400" y="213"/>
                </a:cubicBezTo>
                <a:cubicBezTo>
                  <a:pt x="400" y="209"/>
                  <a:pt x="400" y="209"/>
                  <a:pt x="400" y="209"/>
                </a:cubicBezTo>
                <a:cubicBezTo>
                  <a:pt x="402" y="208"/>
                  <a:pt x="402" y="208"/>
                  <a:pt x="402" y="208"/>
                </a:cubicBezTo>
                <a:close/>
                <a:moveTo>
                  <a:pt x="402" y="221"/>
                </a:moveTo>
                <a:cubicBezTo>
                  <a:pt x="402" y="225"/>
                  <a:pt x="402" y="225"/>
                  <a:pt x="402" y="225"/>
                </a:cubicBezTo>
                <a:cubicBezTo>
                  <a:pt x="401" y="225"/>
                  <a:pt x="400" y="225"/>
                  <a:pt x="400" y="225"/>
                </a:cubicBezTo>
                <a:cubicBezTo>
                  <a:pt x="400" y="221"/>
                  <a:pt x="400" y="221"/>
                  <a:pt x="400" y="221"/>
                </a:cubicBezTo>
                <a:cubicBezTo>
                  <a:pt x="401" y="221"/>
                  <a:pt x="401" y="221"/>
                  <a:pt x="402" y="221"/>
                </a:cubicBezTo>
                <a:close/>
                <a:moveTo>
                  <a:pt x="402" y="233"/>
                </a:moveTo>
                <a:cubicBezTo>
                  <a:pt x="402" y="238"/>
                  <a:pt x="402" y="238"/>
                  <a:pt x="402" y="238"/>
                </a:cubicBezTo>
                <a:cubicBezTo>
                  <a:pt x="400" y="238"/>
                  <a:pt x="400" y="238"/>
                  <a:pt x="400" y="238"/>
                </a:cubicBezTo>
                <a:cubicBezTo>
                  <a:pt x="400" y="234"/>
                  <a:pt x="400" y="234"/>
                  <a:pt x="400" y="234"/>
                </a:cubicBezTo>
                <a:cubicBezTo>
                  <a:pt x="402" y="233"/>
                  <a:pt x="402" y="233"/>
                  <a:pt x="402" y="233"/>
                </a:cubicBezTo>
                <a:close/>
                <a:moveTo>
                  <a:pt x="402" y="245"/>
                </a:moveTo>
                <a:cubicBezTo>
                  <a:pt x="402" y="250"/>
                  <a:pt x="402" y="250"/>
                  <a:pt x="402" y="250"/>
                </a:cubicBezTo>
                <a:cubicBezTo>
                  <a:pt x="401" y="250"/>
                  <a:pt x="400" y="250"/>
                  <a:pt x="400" y="250"/>
                </a:cubicBezTo>
                <a:cubicBezTo>
                  <a:pt x="400" y="246"/>
                  <a:pt x="400" y="246"/>
                  <a:pt x="400" y="246"/>
                </a:cubicBezTo>
                <a:cubicBezTo>
                  <a:pt x="401" y="246"/>
                  <a:pt x="401" y="246"/>
                  <a:pt x="402" y="245"/>
                </a:cubicBezTo>
                <a:close/>
                <a:moveTo>
                  <a:pt x="402" y="258"/>
                </a:moveTo>
                <a:cubicBezTo>
                  <a:pt x="402" y="262"/>
                  <a:pt x="402" y="262"/>
                  <a:pt x="402" y="262"/>
                </a:cubicBezTo>
                <a:cubicBezTo>
                  <a:pt x="401" y="262"/>
                  <a:pt x="400" y="262"/>
                  <a:pt x="400" y="262"/>
                </a:cubicBezTo>
                <a:cubicBezTo>
                  <a:pt x="400" y="258"/>
                  <a:pt x="400" y="258"/>
                  <a:pt x="400" y="258"/>
                </a:cubicBezTo>
                <a:cubicBezTo>
                  <a:pt x="402" y="258"/>
                  <a:pt x="402" y="258"/>
                  <a:pt x="402" y="258"/>
                </a:cubicBezTo>
                <a:close/>
                <a:moveTo>
                  <a:pt x="402" y="270"/>
                </a:moveTo>
                <a:cubicBezTo>
                  <a:pt x="402" y="275"/>
                  <a:pt x="402" y="275"/>
                  <a:pt x="402" y="275"/>
                </a:cubicBezTo>
                <a:cubicBezTo>
                  <a:pt x="400" y="275"/>
                  <a:pt x="400" y="275"/>
                  <a:pt x="400" y="275"/>
                </a:cubicBezTo>
                <a:cubicBezTo>
                  <a:pt x="400" y="271"/>
                  <a:pt x="400" y="271"/>
                  <a:pt x="400" y="271"/>
                </a:cubicBezTo>
                <a:cubicBezTo>
                  <a:pt x="401" y="271"/>
                  <a:pt x="401" y="270"/>
                  <a:pt x="402" y="270"/>
                </a:cubicBezTo>
                <a:close/>
                <a:moveTo>
                  <a:pt x="402" y="283"/>
                </a:moveTo>
                <a:cubicBezTo>
                  <a:pt x="402" y="287"/>
                  <a:pt x="402" y="287"/>
                  <a:pt x="402" y="287"/>
                </a:cubicBezTo>
                <a:cubicBezTo>
                  <a:pt x="401" y="287"/>
                  <a:pt x="401" y="287"/>
                  <a:pt x="400" y="287"/>
                </a:cubicBezTo>
                <a:cubicBezTo>
                  <a:pt x="400" y="284"/>
                  <a:pt x="400" y="284"/>
                  <a:pt x="400" y="284"/>
                </a:cubicBezTo>
                <a:cubicBezTo>
                  <a:pt x="401" y="283"/>
                  <a:pt x="401" y="283"/>
                  <a:pt x="402" y="283"/>
                </a:cubicBezTo>
                <a:close/>
                <a:moveTo>
                  <a:pt x="402" y="293"/>
                </a:moveTo>
                <a:cubicBezTo>
                  <a:pt x="402" y="304"/>
                  <a:pt x="402" y="304"/>
                  <a:pt x="402" y="304"/>
                </a:cubicBezTo>
                <a:cubicBezTo>
                  <a:pt x="401" y="303"/>
                  <a:pt x="401" y="302"/>
                  <a:pt x="400" y="301"/>
                </a:cubicBezTo>
                <a:cubicBezTo>
                  <a:pt x="400" y="293"/>
                  <a:pt x="400" y="293"/>
                  <a:pt x="400" y="293"/>
                </a:cubicBezTo>
                <a:cubicBezTo>
                  <a:pt x="402" y="293"/>
                  <a:pt x="402" y="293"/>
                  <a:pt x="402" y="293"/>
                </a:cubicBezTo>
                <a:close/>
                <a:moveTo>
                  <a:pt x="402" y="308"/>
                </a:moveTo>
                <a:cubicBezTo>
                  <a:pt x="402" y="311"/>
                  <a:pt x="402" y="311"/>
                  <a:pt x="402" y="311"/>
                </a:cubicBezTo>
                <a:cubicBezTo>
                  <a:pt x="401" y="311"/>
                  <a:pt x="401" y="311"/>
                  <a:pt x="400" y="311"/>
                </a:cubicBezTo>
                <a:cubicBezTo>
                  <a:pt x="400" y="308"/>
                  <a:pt x="400" y="308"/>
                  <a:pt x="400" y="308"/>
                </a:cubicBezTo>
                <a:cubicBezTo>
                  <a:pt x="401" y="308"/>
                  <a:pt x="401" y="308"/>
                  <a:pt x="402" y="308"/>
                </a:cubicBezTo>
                <a:close/>
                <a:moveTo>
                  <a:pt x="402" y="342"/>
                </a:moveTo>
                <a:cubicBezTo>
                  <a:pt x="402" y="435"/>
                  <a:pt x="402" y="435"/>
                  <a:pt x="402" y="435"/>
                </a:cubicBezTo>
                <a:cubicBezTo>
                  <a:pt x="400" y="434"/>
                  <a:pt x="400" y="434"/>
                  <a:pt x="400" y="434"/>
                </a:cubicBezTo>
                <a:cubicBezTo>
                  <a:pt x="400" y="336"/>
                  <a:pt x="400" y="336"/>
                  <a:pt x="400" y="336"/>
                </a:cubicBezTo>
                <a:cubicBezTo>
                  <a:pt x="400" y="338"/>
                  <a:pt x="401" y="340"/>
                  <a:pt x="402" y="342"/>
                </a:cubicBezTo>
                <a:close/>
                <a:moveTo>
                  <a:pt x="402" y="492"/>
                </a:moveTo>
                <a:cubicBezTo>
                  <a:pt x="402" y="496"/>
                  <a:pt x="402" y="496"/>
                  <a:pt x="402" y="496"/>
                </a:cubicBezTo>
                <a:cubicBezTo>
                  <a:pt x="402" y="496"/>
                  <a:pt x="402" y="496"/>
                  <a:pt x="402" y="496"/>
                </a:cubicBezTo>
                <a:cubicBezTo>
                  <a:pt x="402" y="496"/>
                  <a:pt x="402" y="496"/>
                  <a:pt x="402" y="496"/>
                </a:cubicBezTo>
                <a:cubicBezTo>
                  <a:pt x="402" y="506"/>
                  <a:pt x="402" y="506"/>
                  <a:pt x="402" y="506"/>
                </a:cubicBezTo>
                <a:cubicBezTo>
                  <a:pt x="401" y="504"/>
                  <a:pt x="401" y="503"/>
                  <a:pt x="400" y="501"/>
                </a:cubicBezTo>
                <a:cubicBezTo>
                  <a:pt x="400" y="493"/>
                  <a:pt x="400" y="493"/>
                  <a:pt x="400" y="493"/>
                </a:cubicBezTo>
                <a:cubicBezTo>
                  <a:pt x="401" y="492"/>
                  <a:pt x="401" y="492"/>
                  <a:pt x="402" y="492"/>
                </a:cubicBezTo>
                <a:close/>
                <a:moveTo>
                  <a:pt x="402" y="507"/>
                </a:moveTo>
                <a:cubicBezTo>
                  <a:pt x="402" y="510"/>
                  <a:pt x="402" y="510"/>
                  <a:pt x="402" y="510"/>
                </a:cubicBezTo>
                <a:cubicBezTo>
                  <a:pt x="400" y="510"/>
                  <a:pt x="400" y="510"/>
                  <a:pt x="400" y="510"/>
                </a:cubicBezTo>
                <a:cubicBezTo>
                  <a:pt x="400" y="507"/>
                  <a:pt x="400" y="507"/>
                  <a:pt x="400" y="507"/>
                </a:cubicBezTo>
                <a:cubicBezTo>
                  <a:pt x="401" y="507"/>
                  <a:pt x="401" y="507"/>
                  <a:pt x="402" y="507"/>
                </a:cubicBezTo>
                <a:close/>
                <a:moveTo>
                  <a:pt x="402" y="514"/>
                </a:moveTo>
                <a:cubicBezTo>
                  <a:pt x="402" y="518"/>
                  <a:pt x="402" y="518"/>
                  <a:pt x="402" y="518"/>
                </a:cubicBezTo>
                <a:cubicBezTo>
                  <a:pt x="401" y="518"/>
                  <a:pt x="400" y="518"/>
                  <a:pt x="400" y="518"/>
                </a:cubicBezTo>
                <a:cubicBezTo>
                  <a:pt x="400" y="515"/>
                  <a:pt x="400" y="515"/>
                  <a:pt x="400" y="515"/>
                </a:cubicBezTo>
                <a:cubicBezTo>
                  <a:pt x="401" y="515"/>
                  <a:pt x="401" y="514"/>
                  <a:pt x="402" y="514"/>
                </a:cubicBezTo>
                <a:close/>
                <a:moveTo>
                  <a:pt x="402" y="526"/>
                </a:moveTo>
                <a:cubicBezTo>
                  <a:pt x="402" y="531"/>
                  <a:pt x="402" y="531"/>
                  <a:pt x="402" y="531"/>
                </a:cubicBezTo>
                <a:cubicBezTo>
                  <a:pt x="400" y="531"/>
                  <a:pt x="400" y="531"/>
                  <a:pt x="400" y="531"/>
                </a:cubicBezTo>
                <a:cubicBezTo>
                  <a:pt x="400" y="526"/>
                  <a:pt x="400" y="526"/>
                  <a:pt x="400" y="526"/>
                </a:cubicBezTo>
                <a:cubicBezTo>
                  <a:pt x="402" y="526"/>
                  <a:pt x="402" y="526"/>
                  <a:pt x="402" y="526"/>
                </a:cubicBezTo>
                <a:close/>
                <a:moveTo>
                  <a:pt x="402" y="539"/>
                </a:moveTo>
                <a:cubicBezTo>
                  <a:pt x="402" y="543"/>
                  <a:pt x="402" y="543"/>
                  <a:pt x="402" y="543"/>
                </a:cubicBezTo>
                <a:cubicBezTo>
                  <a:pt x="400" y="544"/>
                  <a:pt x="400" y="544"/>
                  <a:pt x="400" y="544"/>
                </a:cubicBezTo>
                <a:cubicBezTo>
                  <a:pt x="400" y="539"/>
                  <a:pt x="400" y="539"/>
                  <a:pt x="400" y="539"/>
                </a:cubicBezTo>
                <a:cubicBezTo>
                  <a:pt x="401" y="539"/>
                  <a:pt x="401" y="539"/>
                  <a:pt x="402" y="539"/>
                </a:cubicBezTo>
                <a:close/>
                <a:moveTo>
                  <a:pt x="402" y="551"/>
                </a:moveTo>
                <a:cubicBezTo>
                  <a:pt x="402" y="555"/>
                  <a:pt x="402" y="555"/>
                  <a:pt x="402" y="555"/>
                </a:cubicBezTo>
                <a:cubicBezTo>
                  <a:pt x="401" y="555"/>
                  <a:pt x="400" y="555"/>
                  <a:pt x="400" y="556"/>
                </a:cubicBezTo>
                <a:cubicBezTo>
                  <a:pt x="400" y="551"/>
                  <a:pt x="400" y="551"/>
                  <a:pt x="400" y="551"/>
                </a:cubicBezTo>
                <a:cubicBezTo>
                  <a:pt x="402" y="551"/>
                  <a:pt x="402" y="551"/>
                  <a:pt x="402" y="551"/>
                </a:cubicBezTo>
                <a:close/>
                <a:moveTo>
                  <a:pt x="402" y="563"/>
                </a:moveTo>
                <a:cubicBezTo>
                  <a:pt x="402" y="568"/>
                  <a:pt x="402" y="568"/>
                  <a:pt x="402" y="568"/>
                </a:cubicBezTo>
                <a:cubicBezTo>
                  <a:pt x="400" y="568"/>
                  <a:pt x="400" y="568"/>
                  <a:pt x="400" y="568"/>
                </a:cubicBezTo>
                <a:cubicBezTo>
                  <a:pt x="400" y="564"/>
                  <a:pt x="400" y="564"/>
                  <a:pt x="400" y="564"/>
                </a:cubicBezTo>
                <a:cubicBezTo>
                  <a:pt x="402" y="563"/>
                  <a:pt x="402" y="563"/>
                  <a:pt x="402" y="563"/>
                </a:cubicBezTo>
                <a:close/>
                <a:moveTo>
                  <a:pt x="402" y="576"/>
                </a:moveTo>
                <a:cubicBezTo>
                  <a:pt x="402" y="580"/>
                  <a:pt x="402" y="580"/>
                  <a:pt x="402" y="580"/>
                </a:cubicBezTo>
                <a:cubicBezTo>
                  <a:pt x="401" y="580"/>
                  <a:pt x="400" y="580"/>
                  <a:pt x="400" y="580"/>
                </a:cubicBezTo>
                <a:cubicBezTo>
                  <a:pt x="400" y="577"/>
                  <a:pt x="400" y="577"/>
                  <a:pt x="400" y="577"/>
                </a:cubicBezTo>
                <a:cubicBezTo>
                  <a:pt x="401" y="576"/>
                  <a:pt x="401" y="576"/>
                  <a:pt x="402" y="576"/>
                </a:cubicBezTo>
                <a:close/>
                <a:moveTo>
                  <a:pt x="402" y="588"/>
                </a:moveTo>
                <a:cubicBezTo>
                  <a:pt x="402" y="593"/>
                  <a:pt x="402" y="593"/>
                  <a:pt x="402" y="593"/>
                </a:cubicBezTo>
                <a:cubicBezTo>
                  <a:pt x="400" y="593"/>
                  <a:pt x="400" y="593"/>
                  <a:pt x="400" y="593"/>
                </a:cubicBezTo>
                <a:cubicBezTo>
                  <a:pt x="400" y="589"/>
                  <a:pt x="400" y="589"/>
                  <a:pt x="400" y="589"/>
                </a:cubicBezTo>
                <a:cubicBezTo>
                  <a:pt x="402" y="588"/>
                  <a:pt x="402" y="588"/>
                  <a:pt x="402" y="588"/>
                </a:cubicBezTo>
                <a:close/>
                <a:moveTo>
                  <a:pt x="402" y="601"/>
                </a:moveTo>
                <a:cubicBezTo>
                  <a:pt x="402" y="605"/>
                  <a:pt x="402" y="605"/>
                  <a:pt x="402" y="605"/>
                </a:cubicBezTo>
                <a:cubicBezTo>
                  <a:pt x="401" y="605"/>
                  <a:pt x="401" y="605"/>
                  <a:pt x="400" y="605"/>
                </a:cubicBezTo>
                <a:cubicBezTo>
                  <a:pt x="400" y="602"/>
                  <a:pt x="400" y="602"/>
                  <a:pt x="400" y="602"/>
                </a:cubicBezTo>
                <a:cubicBezTo>
                  <a:pt x="401" y="601"/>
                  <a:pt x="401" y="601"/>
                  <a:pt x="402" y="601"/>
                </a:cubicBezTo>
                <a:close/>
                <a:moveTo>
                  <a:pt x="402" y="611"/>
                </a:moveTo>
                <a:cubicBezTo>
                  <a:pt x="402" y="617"/>
                  <a:pt x="402" y="617"/>
                  <a:pt x="402" y="617"/>
                </a:cubicBezTo>
                <a:cubicBezTo>
                  <a:pt x="401" y="617"/>
                  <a:pt x="401" y="617"/>
                  <a:pt x="400" y="617"/>
                </a:cubicBezTo>
                <a:cubicBezTo>
                  <a:pt x="400" y="611"/>
                  <a:pt x="400" y="611"/>
                  <a:pt x="400" y="611"/>
                </a:cubicBezTo>
                <a:cubicBezTo>
                  <a:pt x="402" y="611"/>
                  <a:pt x="402" y="611"/>
                  <a:pt x="402" y="611"/>
                </a:cubicBezTo>
                <a:close/>
                <a:moveTo>
                  <a:pt x="402" y="624"/>
                </a:moveTo>
                <a:cubicBezTo>
                  <a:pt x="402" y="639"/>
                  <a:pt x="402" y="639"/>
                  <a:pt x="402" y="639"/>
                </a:cubicBezTo>
                <a:cubicBezTo>
                  <a:pt x="400" y="639"/>
                  <a:pt x="400" y="639"/>
                  <a:pt x="400" y="639"/>
                </a:cubicBezTo>
                <a:cubicBezTo>
                  <a:pt x="400" y="634"/>
                  <a:pt x="400" y="634"/>
                  <a:pt x="400" y="634"/>
                </a:cubicBezTo>
                <a:cubicBezTo>
                  <a:pt x="400" y="634"/>
                  <a:pt x="401" y="634"/>
                  <a:pt x="401" y="634"/>
                </a:cubicBezTo>
                <a:cubicBezTo>
                  <a:pt x="401" y="633"/>
                  <a:pt x="400" y="632"/>
                  <a:pt x="400" y="631"/>
                </a:cubicBezTo>
                <a:cubicBezTo>
                  <a:pt x="400" y="620"/>
                  <a:pt x="400" y="620"/>
                  <a:pt x="400" y="620"/>
                </a:cubicBezTo>
                <a:cubicBezTo>
                  <a:pt x="401" y="622"/>
                  <a:pt x="401" y="622"/>
                  <a:pt x="402" y="624"/>
                </a:cubicBezTo>
                <a:close/>
                <a:moveTo>
                  <a:pt x="402" y="749"/>
                </a:moveTo>
                <a:cubicBezTo>
                  <a:pt x="402" y="757"/>
                  <a:pt x="402" y="757"/>
                  <a:pt x="402" y="757"/>
                </a:cubicBezTo>
                <a:cubicBezTo>
                  <a:pt x="401" y="757"/>
                  <a:pt x="401" y="757"/>
                  <a:pt x="400" y="757"/>
                </a:cubicBezTo>
                <a:cubicBezTo>
                  <a:pt x="400" y="749"/>
                  <a:pt x="400" y="749"/>
                  <a:pt x="400" y="749"/>
                </a:cubicBezTo>
                <a:cubicBezTo>
                  <a:pt x="401" y="749"/>
                  <a:pt x="401" y="749"/>
                  <a:pt x="402" y="749"/>
                </a:cubicBezTo>
                <a:close/>
                <a:moveTo>
                  <a:pt x="402" y="763"/>
                </a:moveTo>
                <a:cubicBezTo>
                  <a:pt x="402" y="778"/>
                  <a:pt x="402" y="778"/>
                  <a:pt x="402" y="778"/>
                </a:cubicBezTo>
                <a:cubicBezTo>
                  <a:pt x="401" y="777"/>
                  <a:pt x="400" y="776"/>
                  <a:pt x="400" y="775"/>
                </a:cubicBezTo>
                <a:cubicBezTo>
                  <a:pt x="400" y="760"/>
                  <a:pt x="400" y="760"/>
                  <a:pt x="400" y="760"/>
                </a:cubicBezTo>
                <a:lnTo>
                  <a:pt x="402" y="763"/>
                </a:lnTo>
                <a:close/>
                <a:moveTo>
                  <a:pt x="393" y="0"/>
                </a:moveTo>
                <a:cubicBezTo>
                  <a:pt x="400" y="0"/>
                  <a:pt x="400" y="0"/>
                  <a:pt x="400" y="0"/>
                </a:cubicBezTo>
                <a:cubicBezTo>
                  <a:pt x="400" y="9"/>
                  <a:pt x="400" y="9"/>
                  <a:pt x="400" y="9"/>
                </a:cubicBezTo>
                <a:cubicBezTo>
                  <a:pt x="398" y="9"/>
                  <a:pt x="395" y="8"/>
                  <a:pt x="393" y="8"/>
                </a:cubicBezTo>
                <a:cubicBezTo>
                  <a:pt x="393" y="0"/>
                  <a:pt x="393" y="0"/>
                  <a:pt x="393" y="0"/>
                </a:cubicBezTo>
                <a:close/>
                <a:moveTo>
                  <a:pt x="400" y="794"/>
                </a:moveTo>
                <a:cubicBezTo>
                  <a:pt x="397" y="794"/>
                  <a:pt x="395" y="793"/>
                  <a:pt x="393" y="793"/>
                </a:cubicBezTo>
                <a:cubicBezTo>
                  <a:pt x="393" y="787"/>
                  <a:pt x="393" y="787"/>
                  <a:pt x="393" y="787"/>
                </a:cubicBezTo>
                <a:cubicBezTo>
                  <a:pt x="393" y="787"/>
                  <a:pt x="393" y="787"/>
                  <a:pt x="393" y="787"/>
                </a:cubicBezTo>
                <a:cubicBezTo>
                  <a:pt x="395" y="787"/>
                  <a:pt x="398" y="787"/>
                  <a:pt x="400" y="786"/>
                </a:cubicBezTo>
                <a:cubicBezTo>
                  <a:pt x="400" y="794"/>
                  <a:pt x="400" y="794"/>
                  <a:pt x="400" y="794"/>
                </a:cubicBezTo>
                <a:close/>
                <a:moveTo>
                  <a:pt x="400" y="29"/>
                </a:moveTo>
                <a:cubicBezTo>
                  <a:pt x="400" y="46"/>
                  <a:pt x="400" y="46"/>
                  <a:pt x="400" y="46"/>
                </a:cubicBezTo>
                <a:cubicBezTo>
                  <a:pt x="397" y="46"/>
                  <a:pt x="395" y="46"/>
                  <a:pt x="393" y="46"/>
                </a:cubicBezTo>
                <a:cubicBezTo>
                  <a:pt x="393" y="37"/>
                  <a:pt x="393" y="37"/>
                  <a:pt x="393" y="37"/>
                </a:cubicBezTo>
                <a:cubicBezTo>
                  <a:pt x="393" y="37"/>
                  <a:pt x="394" y="37"/>
                  <a:pt x="394" y="37"/>
                </a:cubicBezTo>
                <a:cubicBezTo>
                  <a:pt x="394" y="36"/>
                  <a:pt x="393" y="36"/>
                  <a:pt x="393" y="35"/>
                </a:cubicBezTo>
                <a:cubicBezTo>
                  <a:pt x="393" y="18"/>
                  <a:pt x="393" y="18"/>
                  <a:pt x="393" y="18"/>
                </a:cubicBezTo>
                <a:cubicBezTo>
                  <a:pt x="395" y="20"/>
                  <a:pt x="397" y="24"/>
                  <a:pt x="400" y="29"/>
                </a:cubicBezTo>
                <a:close/>
                <a:moveTo>
                  <a:pt x="400" y="165"/>
                </a:moveTo>
                <a:cubicBezTo>
                  <a:pt x="400" y="170"/>
                  <a:pt x="400" y="170"/>
                  <a:pt x="400" y="170"/>
                </a:cubicBezTo>
                <a:cubicBezTo>
                  <a:pt x="398" y="170"/>
                  <a:pt x="396" y="170"/>
                  <a:pt x="393" y="170"/>
                </a:cubicBezTo>
                <a:cubicBezTo>
                  <a:pt x="393" y="165"/>
                  <a:pt x="393" y="165"/>
                  <a:pt x="393" y="165"/>
                </a:cubicBezTo>
                <a:cubicBezTo>
                  <a:pt x="395" y="165"/>
                  <a:pt x="397" y="165"/>
                  <a:pt x="400" y="165"/>
                </a:cubicBezTo>
                <a:close/>
                <a:moveTo>
                  <a:pt x="400" y="182"/>
                </a:moveTo>
                <a:cubicBezTo>
                  <a:pt x="400" y="192"/>
                  <a:pt x="400" y="192"/>
                  <a:pt x="400" y="192"/>
                </a:cubicBezTo>
                <a:cubicBezTo>
                  <a:pt x="398" y="192"/>
                  <a:pt x="396" y="192"/>
                  <a:pt x="393" y="192"/>
                </a:cubicBezTo>
                <a:cubicBezTo>
                  <a:pt x="393" y="188"/>
                  <a:pt x="393" y="188"/>
                  <a:pt x="393" y="188"/>
                </a:cubicBezTo>
                <a:cubicBezTo>
                  <a:pt x="395" y="188"/>
                  <a:pt x="395" y="188"/>
                  <a:pt x="395" y="188"/>
                </a:cubicBezTo>
                <a:cubicBezTo>
                  <a:pt x="394" y="186"/>
                  <a:pt x="393" y="186"/>
                  <a:pt x="393" y="184"/>
                </a:cubicBezTo>
                <a:cubicBezTo>
                  <a:pt x="393" y="173"/>
                  <a:pt x="393" y="173"/>
                  <a:pt x="393" y="173"/>
                </a:cubicBezTo>
                <a:cubicBezTo>
                  <a:pt x="395" y="175"/>
                  <a:pt x="397" y="179"/>
                  <a:pt x="400" y="182"/>
                </a:cubicBezTo>
                <a:close/>
                <a:moveTo>
                  <a:pt x="400" y="197"/>
                </a:moveTo>
                <a:cubicBezTo>
                  <a:pt x="400" y="200"/>
                  <a:pt x="400" y="200"/>
                  <a:pt x="400" y="200"/>
                </a:cubicBezTo>
                <a:cubicBezTo>
                  <a:pt x="397" y="201"/>
                  <a:pt x="395" y="201"/>
                  <a:pt x="393" y="202"/>
                </a:cubicBezTo>
                <a:cubicBezTo>
                  <a:pt x="393" y="198"/>
                  <a:pt x="393" y="198"/>
                  <a:pt x="393" y="198"/>
                </a:cubicBezTo>
                <a:cubicBezTo>
                  <a:pt x="395" y="198"/>
                  <a:pt x="398" y="198"/>
                  <a:pt x="400" y="197"/>
                </a:cubicBezTo>
                <a:close/>
                <a:moveTo>
                  <a:pt x="400" y="209"/>
                </a:moveTo>
                <a:cubicBezTo>
                  <a:pt x="400" y="213"/>
                  <a:pt x="400" y="213"/>
                  <a:pt x="400" y="213"/>
                </a:cubicBezTo>
                <a:cubicBezTo>
                  <a:pt x="393" y="215"/>
                  <a:pt x="393" y="215"/>
                  <a:pt x="393" y="215"/>
                </a:cubicBezTo>
                <a:cubicBezTo>
                  <a:pt x="393" y="211"/>
                  <a:pt x="393" y="211"/>
                  <a:pt x="393" y="211"/>
                </a:cubicBezTo>
                <a:cubicBezTo>
                  <a:pt x="395" y="210"/>
                  <a:pt x="397" y="209"/>
                  <a:pt x="400" y="209"/>
                </a:cubicBezTo>
                <a:close/>
                <a:moveTo>
                  <a:pt x="400" y="221"/>
                </a:moveTo>
                <a:cubicBezTo>
                  <a:pt x="400" y="225"/>
                  <a:pt x="400" y="225"/>
                  <a:pt x="400" y="225"/>
                </a:cubicBezTo>
                <a:cubicBezTo>
                  <a:pt x="397" y="226"/>
                  <a:pt x="395" y="226"/>
                  <a:pt x="393" y="227"/>
                </a:cubicBezTo>
                <a:cubicBezTo>
                  <a:pt x="393" y="223"/>
                  <a:pt x="393" y="223"/>
                  <a:pt x="393" y="223"/>
                </a:cubicBezTo>
                <a:cubicBezTo>
                  <a:pt x="396" y="222"/>
                  <a:pt x="398" y="222"/>
                  <a:pt x="400" y="221"/>
                </a:cubicBezTo>
                <a:close/>
                <a:moveTo>
                  <a:pt x="400" y="234"/>
                </a:moveTo>
                <a:cubicBezTo>
                  <a:pt x="400" y="238"/>
                  <a:pt x="400" y="238"/>
                  <a:pt x="400" y="238"/>
                </a:cubicBezTo>
                <a:cubicBezTo>
                  <a:pt x="393" y="239"/>
                  <a:pt x="393" y="239"/>
                  <a:pt x="393" y="239"/>
                </a:cubicBezTo>
                <a:cubicBezTo>
                  <a:pt x="393" y="235"/>
                  <a:pt x="393" y="235"/>
                  <a:pt x="393" y="235"/>
                </a:cubicBezTo>
                <a:cubicBezTo>
                  <a:pt x="395" y="235"/>
                  <a:pt x="397" y="234"/>
                  <a:pt x="400" y="234"/>
                </a:cubicBezTo>
                <a:close/>
                <a:moveTo>
                  <a:pt x="400" y="246"/>
                </a:moveTo>
                <a:cubicBezTo>
                  <a:pt x="400" y="250"/>
                  <a:pt x="400" y="250"/>
                  <a:pt x="400" y="250"/>
                </a:cubicBezTo>
                <a:cubicBezTo>
                  <a:pt x="397" y="251"/>
                  <a:pt x="395" y="251"/>
                  <a:pt x="393" y="252"/>
                </a:cubicBezTo>
                <a:cubicBezTo>
                  <a:pt x="393" y="248"/>
                  <a:pt x="393" y="248"/>
                  <a:pt x="393" y="248"/>
                </a:cubicBezTo>
                <a:cubicBezTo>
                  <a:pt x="396" y="247"/>
                  <a:pt x="398" y="247"/>
                  <a:pt x="400" y="246"/>
                </a:cubicBezTo>
                <a:close/>
                <a:moveTo>
                  <a:pt x="400" y="258"/>
                </a:moveTo>
                <a:cubicBezTo>
                  <a:pt x="400" y="262"/>
                  <a:pt x="400" y="262"/>
                  <a:pt x="400" y="262"/>
                </a:cubicBezTo>
                <a:cubicBezTo>
                  <a:pt x="397" y="263"/>
                  <a:pt x="395" y="263"/>
                  <a:pt x="393" y="264"/>
                </a:cubicBezTo>
                <a:cubicBezTo>
                  <a:pt x="393" y="260"/>
                  <a:pt x="393" y="260"/>
                  <a:pt x="393" y="260"/>
                </a:cubicBezTo>
                <a:cubicBezTo>
                  <a:pt x="395" y="260"/>
                  <a:pt x="397" y="259"/>
                  <a:pt x="400" y="258"/>
                </a:cubicBezTo>
                <a:close/>
                <a:moveTo>
                  <a:pt x="400" y="271"/>
                </a:moveTo>
                <a:cubicBezTo>
                  <a:pt x="400" y="275"/>
                  <a:pt x="400" y="275"/>
                  <a:pt x="400" y="275"/>
                </a:cubicBezTo>
                <a:cubicBezTo>
                  <a:pt x="397" y="275"/>
                  <a:pt x="395" y="276"/>
                  <a:pt x="393" y="277"/>
                </a:cubicBezTo>
                <a:cubicBezTo>
                  <a:pt x="393" y="272"/>
                  <a:pt x="393" y="272"/>
                  <a:pt x="393" y="272"/>
                </a:cubicBezTo>
                <a:cubicBezTo>
                  <a:pt x="396" y="272"/>
                  <a:pt x="398" y="272"/>
                  <a:pt x="400" y="271"/>
                </a:cubicBezTo>
                <a:close/>
                <a:moveTo>
                  <a:pt x="400" y="284"/>
                </a:moveTo>
                <a:cubicBezTo>
                  <a:pt x="400" y="287"/>
                  <a:pt x="400" y="287"/>
                  <a:pt x="400" y="287"/>
                </a:cubicBezTo>
                <a:cubicBezTo>
                  <a:pt x="397" y="288"/>
                  <a:pt x="395" y="288"/>
                  <a:pt x="393" y="289"/>
                </a:cubicBezTo>
                <a:cubicBezTo>
                  <a:pt x="393" y="285"/>
                  <a:pt x="393" y="285"/>
                  <a:pt x="393" y="285"/>
                </a:cubicBezTo>
                <a:cubicBezTo>
                  <a:pt x="396" y="285"/>
                  <a:pt x="398" y="284"/>
                  <a:pt x="400" y="284"/>
                </a:cubicBezTo>
                <a:close/>
                <a:moveTo>
                  <a:pt x="400" y="293"/>
                </a:moveTo>
                <a:cubicBezTo>
                  <a:pt x="400" y="301"/>
                  <a:pt x="400" y="301"/>
                  <a:pt x="400" y="301"/>
                </a:cubicBezTo>
                <a:cubicBezTo>
                  <a:pt x="398" y="299"/>
                  <a:pt x="397" y="298"/>
                  <a:pt x="393" y="298"/>
                </a:cubicBezTo>
                <a:cubicBezTo>
                  <a:pt x="393" y="293"/>
                  <a:pt x="393" y="293"/>
                  <a:pt x="393" y="293"/>
                </a:cubicBezTo>
                <a:cubicBezTo>
                  <a:pt x="400" y="293"/>
                  <a:pt x="400" y="293"/>
                  <a:pt x="400" y="293"/>
                </a:cubicBezTo>
                <a:close/>
                <a:moveTo>
                  <a:pt x="400" y="308"/>
                </a:moveTo>
                <a:cubicBezTo>
                  <a:pt x="400" y="311"/>
                  <a:pt x="400" y="311"/>
                  <a:pt x="400" y="311"/>
                </a:cubicBezTo>
                <a:cubicBezTo>
                  <a:pt x="397" y="311"/>
                  <a:pt x="395" y="311"/>
                  <a:pt x="393" y="311"/>
                </a:cubicBezTo>
                <a:cubicBezTo>
                  <a:pt x="393" y="303"/>
                  <a:pt x="393" y="303"/>
                  <a:pt x="393" y="303"/>
                </a:cubicBezTo>
                <a:cubicBezTo>
                  <a:pt x="394" y="305"/>
                  <a:pt x="396" y="308"/>
                  <a:pt x="398" y="308"/>
                </a:cubicBezTo>
                <a:cubicBezTo>
                  <a:pt x="400" y="308"/>
                  <a:pt x="400" y="308"/>
                  <a:pt x="400" y="308"/>
                </a:cubicBezTo>
                <a:close/>
                <a:moveTo>
                  <a:pt x="400" y="336"/>
                </a:moveTo>
                <a:cubicBezTo>
                  <a:pt x="400" y="434"/>
                  <a:pt x="400" y="434"/>
                  <a:pt x="400" y="434"/>
                </a:cubicBezTo>
                <a:cubicBezTo>
                  <a:pt x="396" y="432"/>
                  <a:pt x="396" y="432"/>
                  <a:pt x="396" y="432"/>
                </a:cubicBezTo>
                <a:cubicBezTo>
                  <a:pt x="393" y="434"/>
                  <a:pt x="393" y="434"/>
                  <a:pt x="393" y="434"/>
                </a:cubicBezTo>
                <a:cubicBezTo>
                  <a:pt x="393" y="338"/>
                  <a:pt x="393" y="338"/>
                  <a:pt x="393" y="338"/>
                </a:cubicBezTo>
                <a:cubicBezTo>
                  <a:pt x="396" y="327"/>
                  <a:pt x="396" y="327"/>
                  <a:pt x="396" y="327"/>
                </a:cubicBezTo>
                <a:cubicBezTo>
                  <a:pt x="397" y="330"/>
                  <a:pt x="398" y="331"/>
                  <a:pt x="400" y="336"/>
                </a:cubicBezTo>
                <a:close/>
                <a:moveTo>
                  <a:pt x="400" y="493"/>
                </a:moveTo>
                <a:cubicBezTo>
                  <a:pt x="400" y="501"/>
                  <a:pt x="400" y="501"/>
                  <a:pt x="400" y="501"/>
                </a:cubicBezTo>
                <a:cubicBezTo>
                  <a:pt x="398" y="499"/>
                  <a:pt x="396" y="497"/>
                  <a:pt x="393" y="496"/>
                </a:cubicBezTo>
                <a:cubicBezTo>
                  <a:pt x="393" y="493"/>
                  <a:pt x="393" y="493"/>
                  <a:pt x="393" y="493"/>
                </a:cubicBezTo>
                <a:cubicBezTo>
                  <a:pt x="397" y="493"/>
                  <a:pt x="397" y="493"/>
                  <a:pt x="397" y="493"/>
                </a:cubicBezTo>
                <a:cubicBezTo>
                  <a:pt x="398" y="493"/>
                  <a:pt x="399" y="493"/>
                  <a:pt x="400" y="493"/>
                </a:cubicBezTo>
                <a:close/>
                <a:moveTo>
                  <a:pt x="400" y="507"/>
                </a:moveTo>
                <a:cubicBezTo>
                  <a:pt x="400" y="510"/>
                  <a:pt x="400" y="510"/>
                  <a:pt x="400" y="510"/>
                </a:cubicBezTo>
                <a:cubicBezTo>
                  <a:pt x="397" y="510"/>
                  <a:pt x="395" y="511"/>
                  <a:pt x="393" y="511"/>
                </a:cubicBezTo>
                <a:cubicBezTo>
                  <a:pt x="393" y="503"/>
                  <a:pt x="393" y="503"/>
                  <a:pt x="393" y="503"/>
                </a:cubicBezTo>
                <a:cubicBezTo>
                  <a:pt x="394" y="505"/>
                  <a:pt x="395" y="506"/>
                  <a:pt x="398" y="507"/>
                </a:cubicBezTo>
                <a:cubicBezTo>
                  <a:pt x="399" y="507"/>
                  <a:pt x="399" y="507"/>
                  <a:pt x="400" y="507"/>
                </a:cubicBezTo>
                <a:close/>
                <a:moveTo>
                  <a:pt x="400" y="515"/>
                </a:moveTo>
                <a:cubicBezTo>
                  <a:pt x="400" y="518"/>
                  <a:pt x="400" y="518"/>
                  <a:pt x="400" y="518"/>
                </a:cubicBezTo>
                <a:cubicBezTo>
                  <a:pt x="397" y="519"/>
                  <a:pt x="395" y="520"/>
                  <a:pt x="393" y="520"/>
                </a:cubicBezTo>
                <a:cubicBezTo>
                  <a:pt x="393" y="516"/>
                  <a:pt x="393" y="516"/>
                  <a:pt x="393" y="516"/>
                </a:cubicBezTo>
                <a:cubicBezTo>
                  <a:pt x="395" y="516"/>
                  <a:pt x="398" y="516"/>
                  <a:pt x="400" y="515"/>
                </a:cubicBezTo>
                <a:close/>
                <a:moveTo>
                  <a:pt x="400" y="526"/>
                </a:moveTo>
                <a:cubicBezTo>
                  <a:pt x="400" y="531"/>
                  <a:pt x="400" y="531"/>
                  <a:pt x="400" y="531"/>
                </a:cubicBezTo>
                <a:cubicBezTo>
                  <a:pt x="393" y="533"/>
                  <a:pt x="393" y="533"/>
                  <a:pt x="393" y="533"/>
                </a:cubicBezTo>
                <a:cubicBezTo>
                  <a:pt x="393" y="528"/>
                  <a:pt x="393" y="528"/>
                  <a:pt x="393" y="528"/>
                </a:cubicBezTo>
                <a:cubicBezTo>
                  <a:pt x="395" y="528"/>
                  <a:pt x="397" y="527"/>
                  <a:pt x="400" y="526"/>
                </a:cubicBezTo>
                <a:close/>
                <a:moveTo>
                  <a:pt x="400" y="539"/>
                </a:moveTo>
                <a:cubicBezTo>
                  <a:pt x="400" y="544"/>
                  <a:pt x="400" y="544"/>
                  <a:pt x="400" y="544"/>
                </a:cubicBezTo>
                <a:cubicBezTo>
                  <a:pt x="397" y="544"/>
                  <a:pt x="395" y="545"/>
                  <a:pt x="393" y="545"/>
                </a:cubicBezTo>
                <a:cubicBezTo>
                  <a:pt x="393" y="541"/>
                  <a:pt x="393" y="541"/>
                  <a:pt x="393" y="541"/>
                </a:cubicBezTo>
                <a:cubicBezTo>
                  <a:pt x="396" y="540"/>
                  <a:pt x="398" y="540"/>
                  <a:pt x="400" y="539"/>
                </a:cubicBezTo>
                <a:close/>
                <a:moveTo>
                  <a:pt x="400" y="551"/>
                </a:moveTo>
                <a:cubicBezTo>
                  <a:pt x="400" y="556"/>
                  <a:pt x="400" y="556"/>
                  <a:pt x="400" y="556"/>
                </a:cubicBezTo>
                <a:cubicBezTo>
                  <a:pt x="397" y="556"/>
                  <a:pt x="395" y="556"/>
                  <a:pt x="393" y="557"/>
                </a:cubicBezTo>
                <a:cubicBezTo>
                  <a:pt x="393" y="553"/>
                  <a:pt x="393" y="553"/>
                  <a:pt x="393" y="553"/>
                </a:cubicBezTo>
                <a:cubicBezTo>
                  <a:pt x="395" y="552"/>
                  <a:pt x="397" y="552"/>
                  <a:pt x="400" y="551"/>
                </a:cubicBezTo>
                <a:close/>
                <a:moveTo>
                  <a:pt x="400" y="564"/>
                </a:moveTo>
                <a:cubicBezTo>
                  <a:pt x="400" y="568"/>
                  <a:pt x="400" y="568"/>
                  <a:pt x="400" y="568"/>
                </a:cubicBezTo>
                <a:cubicBezTo>
                  <a:pt x="397" y="569"/>
                  <a:pt x="395" y="569"/>
                  <a:pt x="393" y="569"/>
                </a:cubicBezTo>
                <a:cubicBezTo>
                  <a:pt x="393" y="565"/>
                  <a:pt x="393" y="565"/>
                  <a:pt x="393" y="565"/>
                </a:cubicBezTo>
                <a:cubicBezTo>
                  <a:pt x="400" y="564"/>
                  <a:pt x="400" y="564"/>
                  <a:pt x="400" y="564"/>
                </a:cubicBezTo>
                <a:close/>
                <a:moveTo>
                  <a:pt x="400" y="577"/>
                </a:moveTo>
                <a:cubicBezTo>
                  <a:pt x="400" y="580"/>
                  <a:pt x="400" y="580"/>
                  <a:pt x="400" y="580"/>
                </a:cubicBezTo>
                <a:cubicBezTo>
                  <a:pt x="397" y="581"/>
                  <a:pt x="395" y="581"/>
                  <a:pt x="393" y="582"/>
                </a:cubicBezTo>
                <a:cubicBezTo>
                  <a:pt x="393" y="578"/>
                  <a:pt x="393" y="578"/>
                  <a:pt x="393" y="578"/>
                </a:cubicBezTo>
                <a:cubicBezTo>
                  <a:pt x="396" y="577"/>
                  <a:pt x="398" y="577"/>
                  <a:pt x="400" y="577"/>
                </a:cubicBezTo>
                <a:close/>
                <a:moveTo>
                  <a:pt x="400" y="589"/>
                </a:moveTo>
                <a:cubicBezTo>
                  <a:pt x="400" y="593"/>
                  <a:pt x="400" y="593"/>
                  <a:pt x="400" y="593"/>
                </a:cubicBezTo>
                <a:cubicBezTo>
                  <a:pt x="397" y="594"/>
                  <a:pt x="395" y="594"/>
                  <a:pt x="393" y="595"/>
                </a:cubicBezTo>
                <a:cubicBezTo>
                  <a:pt x="393" y="591"/>
                  <a:pt x="393" y="591"/>
                  <a:pt x="393" y="591"/>
                </a:cubicBezTo>
                <a:cubicBezTo>
                  <a:pt x="395" y="590"/>
                  <a:pt x="397" y="590"/>
                  <a:pt x="400" y="589"/>
                </a:cubicBezTo>
                <a:close/>
                <a:moveTo>
                  <a:pt x="400" y="602"/>
                </a:moveTo>
                <a:cubicBezTo>
                  <a:pt x="400" y="605"/>
                  <a:pt x="400" y="605"/>
                  <a:pt x="400" y="605"/>
                </a:cubicBezTo>
                <a:cubicBezTo>
                  <a:pt x="397" y="606"/>
                  <a:pt x="395" y="607"/>
                  <a:pt x="393" y="607"/>
                </a:cubicBezTo>
                <a:cubicBezTo>
                  <a:pt x="393" y="603"/>
                  <a:pt x="393" y="603"/>
                  <a:pt x="393" y="603"/>
                </a:cubicBezTo>
                <a:cubicBezTo>
                  <a:pt x="396" y="603"/>
                  <a:pt x="398" y="602"/>
                  <a:pt x="400" y="602"/>
                </a:cubicBezTo>
                <a:close/>
                <a:moveTo>
                  <a:pt x="400" y="611"/>
                </a:moveTo>
                <a:cubicBezTo>
                  <a:pt x="400" y="617"/>
                  <a:pt x="400" y="617"/>
                  <a:pt x="400" y="617"/>
                </a:cubicBezTo>
                <a:cubicBezTo>
                  <a:pt x="400" y="618"/>
                  <a:pt x="399" y="618"/>
                  <a:pt x="398" y="618"/>
                </a:cubicBezTo>
                <a:cubicBezTo>
                  <a:pt x="399" y="619"/>
                  <a:pt x="400" y="620"/>
                  <a:pt x="400" y="620"/>
                </a:cubicBezTo>
                <a:cubicBezTo>
                  <a:pt x="400" y="631"/>
                  <a:pt x="400" y="631"/>
                  <a:pt x="400" y="631"/>
                </a:cubicBezTo>
                <a:cubicBezTo>
                  <a:pt x="397" y="626"/>
                  <a:pt x="395" y="623"/>
                  <a:pt x="393" y="620"/>
                </a:cubicBezTo>
                <a:cubicBezTo>
                  <a:pt x="393" y="612"/>
                  <a:pt x="393" y="612"/>
                  <a:pt x="393" y="612"/>
                </a:cubicBezTo>
                <a:cubicBezTo>
                  <a:pt x="395" y="612"/>
                  <a:pt x="397" y="612"/>
                  <a:pt x="400" y="611"/>
                </a:cubicBezTo>
                <a:close/>
                <a:moveTo>
                  <a:pt x="400" y="634"/>
                </a:moveTo>
                <a:cubicBezTo>
                  <a:pt x="400" y="639"/>
                  <a:pt x="400" y="639"/>
                  <a:pt x="400" y="639"/>
                </a:cubicBezTo>
                <a:cubicBezTo>
                  <a:pt x="397" y="639"/>
                  <a:pt x="395" y="639"/>
                  <a:pt x="393" y="639"/>
                </a:cubicBezTo>
                <a:cubicBezTo>
                  <a:pt x="393" y="634"/>
                  <a:pt x="393" y="634"/>
                  <a:pt x="393" y="634"/>
                </a:cubicBezTo>
                <a:cubicBezTo>
                  <a:pt x="395" y="634"/>
                  <a:pt x="397" y="634"/>
                  <a:pt x="400" y="634"/>
                </a:cubicBezTo>
                <a:close/>
                <a:moveTo>
                  <a:pt x="400" y="749"/>
                </a:moveTo>
                <a:cubicBezTo>
                  <a:pt x="400" y="757"/>
                  <a:pt x="400" y="757"/>
                  <a:pt x="400" y="757"/>
                </a:cubicBezTo>
                <a:cubicBezTo>
                  <a:pt x="400" y="757"/>
                  <a:pt x="399" y="757"/>
                  <a:pt x="398" y="757"/>
                </a:cubicBezTo>
                <a:cubicBezTo>
                  <a:pt x="400" y="760"/>
                  <a:pt x="400" y="760"/>
                  <a:pt x="400" y="760"/>
                </a:cubicBezTo>
                <a:cubicBezTo>
                  <a:pt x="400" y="775"/>
                  <a:pt x="400" y="775"/>
                  <a:pt x="400" y="775"/>
                </a:cubicBezTo>
                <a:cubicBezTo>
                  <a:pt x="397" y="771"/>
                  <a:pt x="395" y="768"/>
                  <a:pt x="393" y="765"/>
                </a:cubicBezTo>
                <a:cubicBezTo>
                  <a:pt x="393" y="750"/>
                  <a:pt x="393" y="750"/>
                  <a:pt x="393" y="750"/>
                </a:cubicBezTo>
                <a:cubicBezTo>
                  <a:pt x="395" y="750"/>
                  <a:pt x="397" y="749"/>
                  <a:pt x="400" y="749"/>
                </a:cubicBezTo>
                <a:close/>
                <a:moveTo>
                  <a:pt x="391" y="0"/>
                </a:moveTo>
                <a:cubicBezTo>
                  <a:pt x="393" y="0"/>
                  <a:pt x="393" y="0"/>
                  <a:pt x="393" y="0"/>
                </a:cubicBezTo>
                <a:cubicBezTo>
                  <a:pt x="393" y="8"/>
                  <a:pt x="393" y="8"/>
                  <a:pt x="393" y="8"/>
                </a:cubicBezTo>
                <a:cubicBezTo>
                  <a:pt x="392" y="8"/>
                  <a:pt x="392" y="8"/>
                  <a:pt x="391" y="8"/>
                </a:cubicBezTo>
                <a:cubicBezTo>
                  <a:pt x="391" y="0"/>
                  <a:pt x="391" y="0"/>
                  <a:pt x="391" y="0"/>
                </a:cubicBezTo>
                <a:close/>
                <a:moveTo>
                  <a:pt x="393" y="793"/>
                </a:moveTo>
                <a:cubicBezTo>
                  <a:pt x="391" y="793"/>
                  <a:pt x="391" y="793"/>
                  <a:pt x="391" y="793"/>
                </a:cubicBezTo>
                <a:cubicBezTo>
                  <a:pt x="391" y="786"/>
                  <a:pt x="391" y="786"/>
                  <a:pt x="391" y="786"/>
                </a:cubicBezTo>
                <a:cubicBezTo>
                  <a:pt x="392" y="787"/>
                  <a:pt x="392" y="787"/>
                  <a:pt x="393" y="787"/>
                </a:cubicBezTo>
                <a:cubicBezTo>
                  <a:pt x="393" y="793"/>
                  <a:pt x="393" y="793"/>
                  <a:pt x="393" y="793"/>
                </a:cubicBezTo>
                <a:close/>
                <a:moveTo>
                  <a:pt x="393" y="18"/>
                </a:moveTo>
                <a:cubicBezTo>
                  <a:pt x="393" y="35"/>
                  <a:pt x="393" y="35"/>
                  <a:pt x="393" y="35"/>
                </a:cubicBezTo>
                <a:cubicBezTo>
                  <a:pt x="392" y="34"/>
                  <a:pt x="392" y="33"/>
                  <a:pt x="391" y="32"/>
                </a:cubicBezTo>
                <a:cubicBezTo>
                  <a:pt x="391" y="15"/>
                  <a:pt x="391" y="15"/>
                  <a:pt x="391" y="15"/>
                </a:cubicBezTo>
                <a:cubicBezTo>
                  <a:pt x="393" y="18"/>
                  <a:pt x="393" y="18"/>
                  <a:pt x="393" y="18"/>
                </a:cubicBezTo>
                <a:close/>
                <a:moveTo>
                  <a:pt x="393" y="37"/>
                </a:moveTo>
                <a:cubicBezTo>
                  <a:pt x="393" y="46"/>
                  <a:pt x="393" y="46"/>
                  <a:pt x="393" y="46"/>
                </a:cubicBezTo>
                <a:cubicBezTo>
                  <a:pt x="392" y="46"/>
                  <a:pt x="392" y="46"/>
                  <a:pt x="391" y="46"/>
                </a:cubicBezTo>
                <a:cubicBezTo>
                  <a:pt x="391" y="38"/>
                  <a:pt x="391" y="38"/>
                  <a:pt x="391" y="38"/>
                </a:cubicBezTo>
                <a:cubicBezTo>
                  <a:pt x="392" y="38"/>
                  <a:pt x="392" y="38"/>
                  <a:pt x="393" y="37"/>
                </a:cubicBezTo>
                <a:close/>
                <a:moveTo>
                  <a:pt x="393" y="165"/>
                </a:moveTo>
                <a:cubicBezTo>
                  <a:pt x="393" y="170"/>
                  <a:pt x="393" y="170"/>
                  <a:pt x="393" y="170"/>
                </a:cubicBezTo>
                <a:cubicBezTo>
                  <a:pt x="392" y="171"/>
                  <a:pt x="392" y="171"/>
                  <a:pt x="391" y="171"/>
                </a:cubicBezTo>
                <a:cubicBezTo>
                  <a:pt x="392" y="171"/>
                  <a:pt x="392" y="172"/>
                  <a:pt x="393" y="173"/>
                </a:cubicBezTo>
                <a:cubicBezTo>
                  <a:pt x="393" y="184"/>
                  <a:pt x="393" y="184"/>
                  <a:pt x="393" y="184"/>
                </a:cubicBezTo>
                <a:cubicBezTo>
                  <a:pt x="392" y="183"/>
                  <a:pt x="392" y="182"/>
                  <a:pt x="391" y="181"/>
                </a:cubicBezTo>
                <a:cubicBezTo>
                  <a:pt x="391" y="165"/>
                  <a:pt x="391" y="165"/>
                  <a:pt x="391" y="165"/>
                </a:cubicBezTo>
                <a:cubicBezTo>
                  <a:pt x="393" y="165"/>
                  <a:pt x="393" y="165"/>
                  <a:pt x="393" y="165"/>
                </a:cubicBezTo>
                <a:close/>
                <a:moveTo>
                  <a:pt x="393" y="188"/>
                </a:moveTo>
                <a:cubicBezTo>
                  <a:pt x="393" y="192"/>
                  <a:pt x="393" y="192"/>
                  <a:pt x="393" y="192"/>
                </a:cubicBezTo>
                <a:cubicBezTo>
                  <a:pt x="391" y="193"/>
                  <a:pt x="391" y="193"/>
                  <a:pt x="391" y="193"/>
                </a:cubicBezTo>
                <a:cubicBezTo>
                  <a:pt x="391" y="188"/>
                  <a:pt x="391" y="188"/>
                  <a:pt x="391" y="188"/>
                </a:cubicBezTo>
                <a:cubicBezTo>
                  <a:pt x="393" y="188"/>
                  <a:pt x="393" y="188"/>
                  <a:pt x="393" y="188"/>
                </a:cubicBezTo>
                <a:close/>
                <a:moveTo>
                  <a:pt x="393" y="198"/>
                </a:moveTo>
                <a:cubicBezTo>
                  <a:pt x="393" y="202"/>
                  <a:pt x="393" y="202"/>
                  <a:pt x="393" y="202"/>
                </a:cubicBezTo>
                <a:cubicBezTo>
                  <a:pt x="392" y="202"/>
                  <a:pt x="392" y="202"/>
                  <a:pt x="391" y="203"/>
                </a:cubicBezTo>
                <a:cubicBezTo>
                  <a:pt x="391" y="199"/>
                  <a:pt x="391" y="199"/>
                  <a:pt x="391" y="199"/>
                </a:cubicBezTo>
                <a:cubicBezTo>
                  <a:pt x="393" y="198"/>
                  <a:pt x="393" y="198"/>
                  <a:pt x="393" y="198"/>
                </a:cubicBezTo>
                <a:close/>
                <a:moveTo>
                  <a:pt x="393" y="211"/>
                </a:moveTo>
                <a:cubicBezTo>
                  <a:pt x="393" y="215"/>
                  <a:pt x="393" y="215"/>
                  <a:pt x="393" y="215"/>
                </a:cubicBezTo>
                <a:cubicBezTo>
                  <a:pt x="391" y="215"/>
                  <a:pt x="391" y="215"/>
                  <a:pt x="391" y="215"/>
                </a:cubicBezTo>
                <a:cubicBezTo>
                  <a:pt x="391" y="211"/>
                  <a:pt x="391" y="211"/>
                  <a:pt x="391" y="211"/>
                </a:cubicBezTo>
                <a:cubicBezTo>
                  <a:pt x="393" y="211"/>
                  <a:pt x="393" y="211"/>
                  <a:pt x="393" y="211"/>
                </a:cubicBezTo>
                <a:close/>
                <a:moveTo>
                  <a:pt x="393" y="223"/>
                </a:moveTo>
                <a:cubicBezTo>
                  <a:pt x="393" y="227"/>
                  <a:pt x="393" y="227"/>
                  <a:pt x="393" y="227"/>
                </a:cubicBezTo>
                <a:cubicBezTo>
                  <a:pt x="392" y="227"/>
                  <a:pt x="391" y="227"/>
                  <a:pt x="391" y="228"/>
                </a:cubicBezTo>
                <a:cubicBezTo>
                  <a:pt x="391" y="223"/>
                  <a:pt x="391" y="223"/>
                  <a:pt x="391" y="223"/>
                </a:cubicBezTo>
                <a:cubicBezTo>
                  <a:pt x="393" y="223"/>
                  <a:pt x="393" y="223"/>
                  <a:pt x="393" y="223"/>
                </a:cubicBezTo>
                <a:close/>
                <a:moveTo>
                  <a:pt x="393" y="235"/>
                </a:moveTo>
                <a:cubicBezTo>
                  <a:pt x="393" y="239"/>
                  <a:pt x="393" y="239"/>
                  <a:pt x="393" y="239"/>
                </a:cubicBezTo>
                <a:cubicBezTo>
                  <a:pt x="391" y="240"/>
                  <a:pt x="391" y="240"/>
                  <a:pt x="391" y="240"/>
                </a:cubicBezTo>
                <a:cubicBezTo>
                  <a:pt x="391" y="236"/>
                  <a:pt x="391" y="236"/>
                  <a:pt x="391" y="236"/>
                </a:cubicBezTo>
                <a:cubicBezTo>
                  <a:pt x="393" y="235"/>
                  <a:pt x="393" y="235"/>
                  <a:pt x="393" y="235"/>
                </a:cubicBezTo>
                <a:close/>
                <a:moveTo>
                  <a:pt x="393" y="248"/>
                </a:moveTo>
                <a:cubicBezTo>
                  <a:pt x="393" y="252"/>
                  <a:pt x="393" y="252"/>
                  <a:pt x="393" y="252"/>
                </a:cubicBezTo>
                <a:cubicBezTo>
                  <a:pt x="392" y="252"/>
                  <a:pt x="392" y="253"/>
                  <a:pt x="391" y="253"/>
                </a:cubicBezTo>
                <a:cubicBezTo>
                  <a:pt x="391" y="248"/>
                  <a:pt x="391" y="248"/>
                  <a:pt x="391" y="248"/>
                </a:cubicBezTo>
                <a:cubicBezTo>
                  <a:pt x="392" y="248"/>
                  <a:pt x="392" y="248"/>
                  <a:pt x="393" y="248"/>
                </a:cubicBezTo>
                <a:close/>
                <a:moveTo>
                  <a:pt x="393" y="260"/>
                </a:moveTo>
                <a:cubicBezTo>
                  <a:pt x="393" y="264"/>
                  <a:pt x="393" y="264"/>
                  <a:pt x="393" y="264"/>
                </a:cubicBezTo>
                <a:cubicBezTo>
                  <a:pt x="392" y="264"/>
                  <a:pt x="392" y="265"/>
                  <a:pt x="391" y="265"/>
                </a:cubicBezTo>
                <a:cubicBezTo>
                  <a:pt x="391" y="261"/>
                  <a:pt x="391" y="261"/>
                  <a:pt x="391" y="261"/>
                </a:cubicBezTo>
                <a:cubicBezTo>
                  <a:pt x="393" y="260"/>
                  <a:pt x="393" y="260"/>
                  <a:pt x="393" y="260"/>
                </a:cubicBezTo>
                <a:close/>
                <a:moveTo>
                  <a:pt x="393" y="272"/>
                </a:moveTo>
                <a:cubicBezTo>
                  <a:pt x="393" y="277"/>
                  <a:pt x="393" y="277"/>
                  <a:pt x="393" y="277"/>
                </a:cubicBezTo>
                <a:cubicBezTo>
                  <a:pt x="392" y="277"/>
                  <a:pt x="392" y="277"/>
                  <a:pt x="391" y="277"/>
                </a:cubicBezTo>
                <a:cubicBezTo>
                  <a:pt x="391" y="273"/>
                  <a:pt x="391" y="273"/>
                  <a:pt x="391" y="273"/>
                </a:cubicBezTo>
                <a:cubicBezTo>
                  <a:pt x="392" y="272"/>
                  <a:pt x="392" y="272"/>
                  <a:pt x="393" y="272"/>
                </a:cubicBezTo>
                <a:close/>
                <a:moveTo>
                  <a:pt x="393" y="285"/>
                </a:moveTo>
                <a:cubicBezTo>
                  <a:pt x="393" y="289"/>
                  <a:pt x="393" y="289"/>
                  <a:pt x="393" y="289"/>
                </a:cubicBezTo>
                <a:cubicBezTo>
                  <a:pt x="392" y="289"/>
                  <a:pt x="392" y="290"/>
                  <a:pt x="391" y="290"/>
                </a:cubicBezTo>
                <a:cubicBezTo>
                  <a:pt x="391" y="285"/>
                  <a:pt x="391" y="285"/>
                  <a:pt x="391" y="285"/>
                </a:cubicBezTo>
                <a:cubicBezTo>
                  <a:pt x="393" y="285"/>
                  <a:pt x="393" y="285"/>
                  <a:pt x="393" y="285"/>
                </a:cubicBezTo>
                <a:close/>
                <a:moveTo>
                  <a:pt x="393" y="293"/>
                </a:moveTo>
                <a:cubicBezTo>
                  <a:pt x="393" y="298"/>
                  <a:pt x="393" y="298"/>
                  <a:pt x="393" y="298"/>
                </a:cubicBezTo>
                <a:cubicBezTo>
                  <a:pt x="392" y="298"/>
                  <a:pt x="392" y="298"/>
                  <a:pt x="391" y="298"/>
                </a:cubicBezTo>
                <a:cubicBezTo>
                  <a:pt x="391" y="293"/>
                  <a:pt x="391" y="293"/>
                  <a:pt x="391" y="293"/>
                </a:cubicBezTo>
                <a:cubicBezTo>
                  <a:pt x="393" y="293"/>
                  <a:pt x="393" y="293"/>
                  <a:pt x="393" y="293"/>
                </a:cubicBezTo>
                <a:close/>
                <a:moveTo>
                  <a:pt x="393" y="303"/>
                </a:moveTo>
                <a:cubicBezTo>
                  <a:pt x="393" y="311"/>
                  <a:pt x="393" y="311"/>
                  <a:pt x="393" y="311"/>
                </a:cubicBezTo>
                <a:cubicBezTo>
                  <a:pt x="392" y="312"/>
                  <a:pt x="392" y="312"/>
                  <a:pt x="391" y="312"/>
                </a:cubicBezTo>
                <a:cubicBezTo>
                  <a:pt x="391" y="308"/>
                  <a:pt x="391" y="308"/>
                  <a:pt x="391" y="308"/>
                </a:cubicBezTo>
                <a:cubicBezTo>
                  <a:pt x="392" y="308"/>
                  <a:pt x="392" y="308"/>
                  <a:pt x="392" y="308"/>
                </a:cubicBezTo>
                <a:cubicBezTo>
                  <a:pt x="391" y="306"/>
                  <a:pt x="391" y="306"/>
                  <a:pt x="391" y="306"/>
                </a:cubicBezTo>
                <a:cubicBezTo>
                  <a:pt x="391" y="299"/>
                  <a:pt x="391" y="299"/>
                  <a:pt x="391" y="299"/>
                </a:cubicBezTo>
                <a:cubicBezTo>
                  <a:pt x="392" y="300"/>
                  <a:pt x="392" y="302"/>
                  <a:pt x="393" y="303"/>
                </a:cubicBezTo>
                <a:close/>
                <a:moveTo>
                  <a:pt x="393" y="338"/>
                </a:moveTo>
                <a:cubicBezTo>
                  <a:pt x="393" y="434"/>
                  <a:pt x="393" y="434"/>
                  <a:pt x="393" y="434"/>
                </a:cubicBezTo>
                <a:cubicBezTo>
                  <a:pt x="391" y="435"/>
                  <a:pt x="391" y="435"/>
                  <a:pt x="391" y="435"/>
                </a:cubicBezTo>
                <a:cubicBezTo>
                  <a:pt x="391" y="343"/>
                  <a:pt x="391" y="343"/>
                  <a:pt x="391" y="343"/>
                </a:cubicBezTo>
                <a:cubicBezTo>
                  <a:pt x="393" y="338"/>
                  <a:pt x="393" y="338"/>
                  <a:pt x="393" y="338"/>
                </a:cubicBezTo>
                <a:close/>
                <a:moveTo>
                  <a:pt x="393" y="493"/>
                </a:moveTo>
                <a:cubicBezTo>
                  <a:pt x="393" y="496"/>
                  <a:pt x="393" y="496"/>
                  <a:pt x="393" y="496"/>
                </a:cubicBezTo>
                <a:cubicBezTo>
                  <a:pt x="392" y="496"/>
                  <a:pt x="392" y="496"/>
                  <a:pt x="391" y="496"/>
                </a:cubicBezTo>
                <a:cubicBezTo>
                  <a:pt x="391" y="492"/>
                  <a:pt x="391" y="492"/>
                  <a:pt x="391" y="492"/>
                </a:cubicBezTo>
                <a:cubicBezTo>
                  <a:pt x="393" y="493"/>
                  <a:pt x="393" y="493"/>
                  <a:pt x="393" y="493"/>
                </a:cubicBezTo>
                <a:close/>
                <a:moveTo>
                  <a:pt x="393" y="503"/>
                </a:moveTo>
                <a:cubicBezTo>
                  <a:pt x="393" y="511"/>
                  <a:pt x="393" y="511"/>
                  <a:pt x="393" y="511"/>
                </a:cubicBezTo>
                <a:cubicBezTo>
                  <a:pt x="391" y="511"/>
                  <a:pt x="391" y="511"/>
                  <a:pt x="391" y="511"/>
                </a:cubicBezTo>
                <a:cubicBezTo>
                  <a:pt x="391" y="498"/>
                  <a:pt x="391" y="498"/>
                  <a:pt x="391" y="498"/>
                </a:cubicBezTo>
                <a:cubicBezTo>
                  <a:pt x="392" y="500"/>
                  <a:pt x="392" y="501"/>
                  <a:pt x="393" y="503"/>
                </a:cubicBezTo>
                <a:close/>
                <a:moveTo>
                  <a:pt x="393" y="516"/>
                </a:moveTo>
                <a:cubicBezTo>
                  <a:pt x="393" y="520"/>
                  <a:pt x="393" y="520"/>
                  <a:pt x="393" y="520"/>
                </a:cubicBezTo>
                <a:cubicBezTo>
                  <a:pt x="392" y="520"/>
                  <a:pt x="392" y="521"/>
                  <a:pt x="391" y="521"/>
                </a:cubicBezTo>
                <a:cubicBezTo>
                  <a:pt x="391" y="516"/>
                  <a:pt x="391" y="516"/>
                  <a:pt x="391" y="516"/>
                </a:cubicBezTo>
                <a:cubicBezTo>
                  <a:pt x="392" y="516"/>
                  <a:pt x="392" y="516"/>
                  <a:pt x="393" y="516"/>
                </a:cubicBezTo>
                <a:close/>
                <a:moveTo>
                  <a:pt x="393" y="528"/>
                </a:moveTo>
                <a:cubicBezTo>
                  <a:pt x="393" y="533"/>
                  <a:pt x="393" y="533"/>
                  <a:pt x="393" y="533"/>
                </a:cubicBezTo>
                <a:cubicBezTo>
                  <a:pt x="391" y="533"/>
                  <a:pt x="391" y="533"/>
                  <a:pt x="391" y="533"/>
                </a:cubicBezTo>
                <a:cubicBezTo>
                  <a:pt x="391" y="529"/>
                  <a:pt x="391" y="529"/>
                  <a:pt x="391" y="529"/>
                </a:cubicBezTo>
                <a:cubicBezTo>
                  <a:pt x="393" y="528"/>
                  <a:pt x="393" y="528"/>
                  <a:pt x="393" y="528"/>
                </a:cubicBezTo>
                <a:close/>
                <a:moveTo>
                  <a:pt x="393" y="541"/>
                </a:moveTo>
                <a:cubicBezTo>
                  <a:pt x="393" y="545"/>
                  <a:pt x="393" y="545"/>
                  <a:pt x="393" y="545"/>
                </a:cubicBezTo>
                <a:cubicBezTo>
                  <a:pt x="391" y="546"/>
                  <a:pt x="391" y="546"/>
                  <a:pt x="391" y="546"/>
                </a:cubicBezTo>
                <a:cubicBezTo>
                  <a:pt x="391" y="541"/>
                  <a:pt x="391" y="541"/>
                  <a:pt x="391" y="541"/>
                </a:cubicBezTo>
                <a:cubicBezTo>
                  <a:pt x="392" y="541"/>
                  <a:pt x="392" y="541"/>
                  <a:pt x="393" y="541"/>
                </a:cubicBezTo>
                <a:close/>
                <a:moveTo>
                  <a:pt x="393" y="553"/>
                </a:moveTo>
                <a:cubicBezTo>
                  <a:pt x="393" y="557"/>
                  <a:pt x="393" y="557"/>
                  <a:pt x="393" y="557"/>
                </a:cubicBezTo>
                <a:cubicBezTo>
                  <a:pt x="392" y="557"/>
                  <a:pt x="392" y="558"/>
                  <a:pt x="391" y="558"/>
                </a:cubicBezTo>
                <a:cubicBezTo>
                  <a:pt x="391" y="554"/>
                  <a:pt x="391" y="554"/>
                  <a:pt x="391" y="554"/>
                </a:cubicBezTo>
                <a:cubicBezTo>
                  <a:pt x="393" y="553"/>
                  <a:pt x="393" y="553"/>
                  <a:pt x="393" y="553"/>
                </a:cubicBezTo>
                <a:close/>
                <a:moveTo>
                  <a:pt x="393" y="565"/>
                </a:moveTo>
                <a:cubicBezTo>
                  <a:pt x="393" y="569"/>
                  <a:pt x="393" y="569"/>
                  <a:pt x="393" y="569"/>
                </a:cubicBezTo>
                <a:cubicBezTo>
                  <a:pt x="392" y="570"/>
                  <a:pt x="392" y="570"/>
                  <a:pt x="391" y="571"/>
                </a:cubicBezTo>
                <a:cubicBezTo>
                  <a:pt x="391" y="566"/>
                  <a:pt x="391" y="566"/>
                  <a:pt x="391" y="566"/>
                </a:cubicBezTo>
                <a:cubicBezTo>
                  <a:pt x="393" y="565"/>
                  <a:pt x="393" y="565"/>
                  <a:pt x="393" y="565"/>
                </a:cubicBezTo>
                <a:close/>
                <a:moveTo>
                  <a:pt x="393" y="578"/>
                </a:moveTo>
                <a:cubicBezTo>
                  <a:pt x="393" y="582"/>
                  <a:pt x="393" y="582"/>
                  <a:pt x="393" y="582"/>
                </a:cubicBezTo>
                <a:cubicBezTo>
                  <a:pt x="392" y="582"/>
                  <a:pt x="391" y="583"/>
                  <a:pt x="391" y="583"/>
                </a:cubicBezTo>
                <a:cubicBezTo>
                  <a:pt x="391" y="579"/>
                  <a:pt x="391" y="579"/>
                  <a:pt x="391" y="579"/>
                </a:cubicBezTo>
                <a:cubicBezTo>
                  <a:pt x="393" y="578"/>
                  <a:pt x="393" y="578"/>
                  <a:pt x="393" y="578"/>
                </a:cubicBezTo>
                <a:close/>
                <a:moveTo>
                  <a:pt x="393" y="591"/>
                </a:moveTo>
                <a:cubicBezTo>
                  <a:pt x="393" y="595"/>
                  <a:pt x="393" y="595"/>
                  <a:pt x="393" y="595"/>
                </a:cubicBezTo>
                <a:cubicBezTo>
                  <a:pt x="391" y="595"/>
                  <a:pt x="391" y="595"/>
                  <a:pt x="391" y="595"/>
                </a:cubicBezTo>
                <a:cubicBezTo>
                  <a:pt x="391" y="591"/>
                  <a:pt x="391" y="591"/>
                  <a:pt x="391" y="591"/>
                </a:cubicBezTo>
                <a:cubicBezTo>
                  <a:pt x="393" y="591"/>
                  <a:pt x="393" y="591"/>
                  <a:pt x="393" y="591"/>
                </a:cubicBezTo>
                <a:close/>
                <a:moveTo>
                  <a:pt x="393" y="603"/>
                </a:moveTo>
                <a:cubicBezTo>
                  <a:pt x="393" y="607"/>
                  <a:pt x="393" y="607"/>
                  <a:pt x="393" y="607"/>
                </a:cubicBezTo>
                <a:cubicBezTo>
                  <a:pt x="392" y="607"/>
                  <a:pt x="392" y="607"/>
                  <a:pt x="391" y="608"/>
                </a:cubicBezTo>
                <a:cubicBezTo>
                  <a:pt x="391" y="603"/>
                  <a:pt x="391" y="603"/>
                  <a:pt x="391" y="603"/>
                </a:cubicBezTo>
                <a:cubicBezTo>
                  <a:pt x="392" y="603"/>
                  <a:pt x="392" y="603"/>
                  <a:pt x="393" y="603"/>
                </a:cubicBezTo>
                <a:close/>
                <a:moveTo>
                  <a:pt x="393" y="612"/>
                </a:moveTo>
                <a:cubicBezTo>
                  <a:pt x="393" y="620"/>
                  <a:pt x="393" y="620"/>
                  <a:pt x="393" y="620"/>
                </a:cubicBezTo>
                <a:cubicBezTo>
                  <a:pt x="392" y="620"/>
                  <a:pt x="392" y="619"/>
                  <a:pt x="391" y="619"/>
                </a:cubicBezTo>
                <a:cubicBezTo>
                  <a:pt x="391" y="612"/>
                  <a:pt x="391" y="612"/>
                  <a:pt x="391" y="612"/>
                </a:cubicBezTo>
                <a:cubicBezTo>
                  <a:pt x="393" y="612"/>
                  <a:pt x="393" y="612"/>
                  <a:pt x="393" y="612"/>
                </a:cubicBezTo>
                <a:close/>
                <a:moveTo>
                  <a:pt x="393" y="634"/>
                </a:moveTo>
                <a:cubicBezTo>
                  <a:pt x="393" y="639"/>
                  <a:pt x="393" y="639"/>
                  <a:pt x="393" y="639"/>
                </a:cubicBezTo>
                <a:cubicBezTo>
                  <a:pt x="391" y="639"/>
                  <a:pt x="391" y="639"/>
                  <a:pt x="391" y="639"/>
                </a:cubicBezTo>
                <a:cubicBezTo>
                  <a:pt x="391" y="634"/>
                  <a:pt x="391" y="634"/>
                  <a:pt x="391" y="634"/>
                </a:cubicBezTo>
                <a:cubicBezTo>
                  <a:pt x="391" y="634"/>
                  <a:pt x="392" y="634"/>
                  <a:pt x="392" y="634"/>
                </a:cubicBezTo>
                <a:cubicBezTo>
                  <a:pt x="393" y="634"/>
                  <a:pt x="393" y="634"/>
                  <a:pt x="393" y="634"/>
                </a:cubicBezTo>
                <a:close/>
                <a:moveTo>
                  <a:pt x="393" y="750"/>
                </a:moveTo>
                <a:cubicBezTo>
                  <a:pt x="393" y="765"/>
                  <a:pt x="393" y="765"/>
                  <a:pt x="393" y="765"/>
                </a:cubicBezTo>
                <a:cubicBezTo>
                  <a:pt x="392" y="764"/>
                  <a:pt x="392" y="763"/>
                  <a:pt x="391" y="763"/>
                </a:cubicBezTo>
                <a:cubicBezTo>
                  <a:pt x="391" y="751"/>
                  <a:pt x="391" y="751"/>
                  <a:pt x="391" y="751"/>
                </a:cubicBezTo>
                <a:cubicBezTo>
                  <a:pt x="392" y="751"/>
                  <a:pt x="392" y="750"/>
                  <a:pt x="393" y="750"/>
                </a:cubicBezTo>
                <a:close/>
                <a:moveTo>
                  <a:pt x="391" y="694"/>
                </a:moveTo>
                <a:cubicBezTo>
                  <a:pt x="391" y="685"/>
                  <a:pt x="391" y="685"/>
                  <a:pt x="391" y="685"/>
                </a:cubicBezTo>
                <a:cubicBezTo>
                  <a:pt x="391" y="688"/>
                  <a:pt x="391" y="691"/>
                  <a:pt x="391" y="694"/>
                </a:cubicBezTo>
                <a:close/>
                <a:moveTo>
                  <a:pt x="387" y="0"/>
                </a:moveTo>
                <a:cubicBezTo>
                  <a:pt x="391" y="0"/>
                  <a:pt x="391" y="0"/>
                  <a:pt x="391" y="0"/>
                </a:cubicBezTo>
                <a:cubicBezTo>
                  <a:pt x="391" y="8"/>
                  <a:pt x="391" y="8"/>
                  <a:pt x="391" y="8"/>
                </a:cubicBezTo>
                <a:cubicBezTo>
                  <a:pt x="390" y="8"/>
                  <a:pt x="389" y="9"/>
                  <a:pt x="387" y="9"/>
                </a:cubicBezTo>
                <a:cubicBezTo>
                  <a:pt x="388" y="10"/>
                  <a:pt x="389" y="11"/>
                  <a:pt x="391" y="15"/>
                </a:cubicBezTo>
                <a:cubicBezTo>
                  <a:pt x="391" y="32"/>
                  <a:pt x="391" y="32"/>
                  <a:pt x="391" y="32"/>
                </a:cubicBezTo>
                <a:cubicBezTo>
                  <a:pt x="390" y="29"/>
                  <a:pt x="388" y="27"/>
                  <a:pt x="387" y="25"/>
                </a:cubicBezTo>
                <a:cubicBezTo>
                  <a:pt x="387" y="0"/>
                  <a:pt x="387" y="0"/>
                  <a:pt x="387" y="0"/>
                </a:cubicBezTo>
                <a:close/>
                <a:moveTo>
                  <a:pt x="391" y="793"/>
                </a:moveTo>
                <a:cubicBezTo>
                  <a:pt x="390" y="793"/>
                  <a:pt x="388" y="793"/>
                  <a:pt x="387" y="793"/>
                </a:cubicBezTo>
                <a:cubicBezTo>
                  <a:pt x="387" y="784"/>
                  <a:pt x="387" y="784"/>
                  <a:pt x="387" y="784"/>
                </a:cubicBezTo>
                <a:cubicBezTo>
                  <a:pt x="388" y="785"/>
                  <a:pt x="389" y="786"/>
                  <a:pt x="391" y="786"/>
                </a:cubicBezTo>
                <a:cubicBezTo>
                  <a:pt x="391" y="793"/>
                  <a:pt x="391" y="793"/>
                  <a:pt x="391" y="793"/>
                </a:cubicBezTo>
                <a:close/>
                <a:moveTo>
                  <a:pt x="391" y="38"/>
                </a:moveTo>
                <a:cubicBezTo>
                  <a:pt x="391" y="46"/>
                  <a:pt x="391" y="46"/>
                  <a:pt x="391" y="46"/>
                </a:cubicBezTo>
                <a:cubicBezTo>
                  <a:pt x="390" y="46"/>
                  <a:pt x="389" y="47"/>
                  <a:pt x="389" y="47"/>
                </a:cubicBezTo>
                <a:cubicBezTo>
                  <a:pt x="387" y="47"/>
                  <a:pt x="387" y="47"/>
                  <a:pt x="387" y="47"/>
                </a:cubicBezTo>
                <a:cubicBezTo>
                  <a:pt x="387" y="39"/>
                  <a:pt x="387" y="39"/>
                  <a:pt x="387" y="39"/>
                </a:cubicBezTo>
                <a:cubicBezTo>
                  <a:pt x="388" y="39"/>
                  <a:pt x="390" y="39"/>
                  <a:pt x="391" y="38"/>
                </a:cubicBezTo>
                <a:close/>
                <a:moveTo>
                  <a:pt x="391" y="165"/>
                </a:moveTo>
                <a:cubicBezTo>
                  <a:pt x="391" y="181"/>
                  <a:pt x="391" y="181"/>
                  <a:pt x="391" y="181"/>
                </a:cubicBezTo>
                <a:cubicBezTo>
                  <a:pt x="390" y="178"/>
                  <a:pt x="388" y="176"/>
                  <a:pt x="387" y="174"/>
                </a:cubicBezTo>
                <a:cubicBezTo>
                  <a:pt x="387" y="165"/>
                  <a:pt x="387" y="165"/>
                  <a:pt x="387" y="165"/>
                </a:cubicBezTo>
                <a:cubicBezTo>
                  <a:pt x="388" y="165"/>
                  <a:pt x="390" y="165"/>
                  <a:pt x="391" y="165"/>
                </a:cubicBezTo>
                <a:close/>
                <a:moveTo>
                  <a:pt x="391" y="188"/>
                </a:moveTo>
                <a:cubicBezTo>
                  <a:pt x="391" y="193"/>
                  <a:pt x="391" y="193"/>
                  <a:pt x="391" y="193"/>
                </a:cubicBezTo>
                <a:cubicBezTo>
                  <a:pt x="388" y="193"/>
                  <a:pt x="388" y="193"/>
                  <a:pt x="388" y="193"/>
                </a:cubicBezTo>
                <a:cubicBezTo>
                  <a:pt x="388" y="195"/>
                  <a:pt x="388" y="197"/>
                  <a:pt x="387" y="199"/>
                </a:cubicBezTo>
                <a:cubicBezTo>
                  <a:pt x="389" y="199"/>
                  <a:pt x="390" y="199"/>
                  <a:pt x="391" y="199"/>
                </a:cubicBezTo>
                <a:cubicBezTo>
                  <a:pt x="391" y="203"/>
                  <a:pt x="391" y="203"/>
                  <a:pt x="391" y="203"/>
                </a:cubicBezTo>
                <a:cubicBezTo>
                  <a:pt x="389" y="205"/>
                  <a:pt x="388" y="207"/>
                  <a:pt x="387" y="212"/>
                </a:cubicBezTo>
                <a:cubicBezTo>
                  <a:pt x="389" y="212"/>
                  <a:pt x="390" y="211"/>
                  <a:pt x="391" y="211"/>
                </a:cubicBezTo>
                <a:cubicBezTo>
                  <a:pt x="391" y="215"/>
                  <a:pt x="391" y="215"/>
                  <a:pt x="391" y="215"/>
                </a:cubicBezTo>
                <a:cubicBezTo>
                  <a:pt x="389" y="216"/>
                  <a:pt x="389" y="216"/>
                  <a:pt x="389" y="216"/>
                </a:cubicBezTo>
                <a:cubicBezTo>
                  <a:pt x="388" y="218"/>
                  <a:pt x="388" y="221"/>
                  <a:pt x="387" y="224"/>
                </a:cubicBezTo>
                <a:cubicBezTo>
                  <a:pt x="391" y="223"/>
                  <a:pt x="391" y="223"/>
                  <a:pt x="391" y="223"/>
                </a:cubicBezTo>
                <a:cubicBezTo>
                  <a:pt x="391" y="228"/>
                  <a:pt x="391" y="228"/>
                  <a:pt x="391" y="228"/>
                </a:cubicBezTo>
                <a:cubicBezTo>
                  <a:pt x="389" y="229"/>
                  <a:pt x="388" y="232"/>
                  <a:pt x="387" y="237"/>
                </a:cubicBezTo>
                <a:cubicBezTo>
                  <a:pt x="389" y="236"/>
                  <a:pt x="390" y="236"/>
                  <a:pt x="391" y="236"/>
                </a:cubicBezTo>
                <a:cubicBezTo>
                  <a:pt x="391" y="240"/>
                  <a:pt x="391" y="240"/>
                  <a:pt x="391" y="240"/>
                </a:cubicBezTo>
                <a:cubicBezTo>
                  <a:pt x="389" y="241"/>
                  <a:pt x="389" y="241"/>
                  <a:pt x="389" y="241"/>
                </a:cubicBezTo>
                <a:cubicBezTo>
                  <a:pt x="388" y="243"/>
                  <a:pt x="388" y="246"/>
                  <a:pt x="387" y="249"/>
                </a:cubicBezTo>
                <a:cubicBezTo>
                  <a:pt x="389" y="248"/>
                  <a:pt x="390" y="248"/>
                  <a:pt x="391" y="248"/>
                </a:cubicBezTo>
                <a:cubicBezTo>
                  <a:pt x="391" y="253"/>
                  <a:pt x="391" y="253"/>
                  <a:pt x="391" y="253"/>
                </a:cubicBezTo>
                <a:cubicBezTo>
                  <a:pt x="389" y="254"/>
                  <a:pt x="388" y="257"/>
                  <a:pt x="387" y="262"/>
                </a:cubicBezTo>
                <a:cubicBezTo>
                  <a:pt x="391" y="261"/>
                  <a:pt x="391" y="261"/>
                  <a:pt x="391" y="261"/>
                </a:cubicBezTo>
                <a:cubicBezTo>
                  <a:pt x="391" y="265"/>
                  <a:pt x="391" y="265"/>
                  <a:pt x="391" y="265"/>
                </a:cubicBezTo>
                <a:cubicBezTo>
                  <a:pt x="389" y="266"/>
                  <a:pt x="388" y="269"/>
                  <a:pt x="387" y="273"/>
                </a:cubicBezTo>
                <a:cubicBezTo>
                  <a:pt x="389" y="273"/>
                  <a:pt x="390" y="273"/>
                  <a:pt x="391" y="273"/>
                </a:cubicBezTo>
                <a:cubicBezTo>
                  <a:pt x="391" y="277"/>
                  <a:pt x="391" y="277"/>
                  <a:pt x="391" y="277"/>
                </a:cubicBezTo>
                <a:cubicBezTo>
                  <a:pt x="389" y="279"/>
                  <a:pt x="388" y="281"/>
                  <a:pt x="387" y="286"/>
                </a:cubicBezTo>
                <a:cubicBezTo>
                  <a:pt x="391" y="285"/>
                  <a:pt x="391" y="285"/>
                  <a:pt x="391" y="285"/>
                </a:cubicBezTo>
                <a:cubicBezTo>
                  <a:pt x="391" y="290"/>
                  <a:pt x="391" y="290"/>
                  <a:pt x="391" y="290"/>
                </a:cubicBezTo>
                <a:cubicBezTo>
                  <a:pt x="390" y="291"/>
                  <a:pt x="389" y="292"/>
                  <a:pt x="389" y="293"/>
                </a:cubicBezTo>
                <a:cubicBezTo>
                  <a:pt x="391" y="293"/>
                  <a:pt x="391" y="293"/>
                  <a:pt x="391" y="293"/>
                </a:cubicBezTo>
                <a:cubicBezTo>
                  <a:pt x="391" y="298"/>
                  <a:pt x="391" y="298"/>
                  <a:pt x="391" y="298"/>
                </a:cubicBezTo>
                <a:cubicBezTo>
                  <a:pt x="391" y="298"/>
                  <a:pt x="391" y="298"/>
                  <a:pt x="390" y="298"/>
                </a:cubicBezTo>
                <a:cubicBezTo>
                  <a:pt x="391" y="298"/>
                  <a:pt x="391" y="299"/>
                  <a:pt x="391" y="299"/>
                </a:cubicBezTo>
                <a:cubicBezTo>
                  <a:pt x="391" y="306"/>
                  <a:pt x="391" y="306"/>
                  <a:pt x="391" y="306"/>
                </a:cubicBezTo>
                <a:cubicBezTo>
                  <a:pt x="389" y="304"/>
                  <a:pt x="388" y="302"/>
                  <a:pt x="387" y="301"/>
                </a:cubicBezTo>
                <a:cubicBezTo>
                  <a:pt x="387" y="188"/>
                  <a:pt x="387" y="188"/>
                  <a:pt x="387" y="188"/>
                </a:cubicBezTo>
                <a:cubicBezTo>
                  <a:pt x="391" y="188"/>
                  <a:pt x="391" y="188"/>
                  <a:pt x="391" y="188"/>
                </a:cubicBezTo>
                <a:close/>
                <a:moveTo>
                  <a:pt x="391" y="308"/>
                </a:moveTo>
                <a:cubicBezTo>
                  <a:pt x="391" y="312"/>
                  <a:pt x="391" y="312"/>
                  <a:pt x="391" y="312"/>
                </a:cubicBezTo>
                <a:cubicBezTo>
                  <a:pt x="390" y="312"/>
                  <a:pt x="388" y="312"/>
                  <a:pt x="387" y="312"/>
                </a:cubicBezTo>
                <a:cubicBezTo>
                  <a:pt x="387" y="308"/>
                  <a:pt x="387" y="308"/>
                  <a:pt x="387" y="308"/>
                </a:cubicBezTo>
                <a:cubicBezTo>
                  <a:pt x="388" y="308"/>
                  <a:pt x="390" y="308"/>
                  <a:pt x="391" y="308"/>
                </a:cubicBezTo>
                <a:close/>
                <a:moveTo>
                  <a:pt x="391" y="343"/>
                </a:moveTo>
                <a:cubicBezTo>
                  <a:pt x="391" y="435"/>
                  <a:pt x="391" y="435"/>
                  <a:pt x="391" y="435"/>
                </a:cubicBezTo>
                <a:cubicBezTo>
                  <a:pt x="387" y="438"/>
                  <a:pt x="387" y="438"/>
                  <a:pt x="387" y="438"/>
                </a:cubicBezTo>
                <a:cubicBezTo>
                  <a:pt x="387" y="356"/>
                  <a:pt x="387" y="356"/>
                  <a:pt x="387" y="356"/>
                </a:cubicBezTo>
                <a:cubicBezTo>
                  <a:pt x="391" y="343"/>
                  <a:pt x="391" y="343"/>
                  <a:pt x="391" y="343"/>
                </a:cubicBezTo>
                <a:close/>
                <a:moveTo>
                  <a:pt x="391" y="492"/>
                </a:moveTo>
                <a:cubicBezTo>
                  <a:pt x="391" y="496"/>
                  <a:pt x="391" y="496"/>
                  <a:pt x="391" y="496"/>
                </a:cubicBezTo>
                <a:cubicBezTo>
                  <a:pt x="391" y="496"/>
                  <a:pt x="390" y="496"/>
                  <a:pt x="390" y="496"/>
                </a:cubicBezTo>
                <a:cubicBezTo>
                  <a:pt x="390" y="497"/>
                  <a:pt x="391" y="498"/>
                  <a:pt x="391" y="498"/>
                </a:cubicBezTo>
                <a:cubicBezTo>
                  <a:pt x="391" y="511"/>
                  <a:pt x="391" y="511"/>
                  <a:pt x="391" y="511"/>
                </a:cubicBezTo>
                <a:cubicBezTo>
                  <a:pt x="387" y="511"/>
                  <a:pt x="387" y="511"/>
                  <a:pt x="387" y="511"/>
                </a:cubicBezTo>
                <a:cubicBezTo>
                  <a:pt x="387" y="513"/>
                  <a:pt x="387" y="515"/>
                  <a:pt x="387" y="517"/>
                </a:cubicBezTo>
                <a:cubicBezTo>
                  <a:pt x="388" y="517"/>
                  <a:pt x="390" y="517"/>
                  <a:pt x="391" y="516"/>
                </a:cubicBezTo>
                <a:cubicBezTo>
                  <a:pt x="391" y="521"/>
                  <a:pt x="391" y="521"/>
                  <a:pt x="391" y="521"/>
                </a:cubicBezTo>
                <a:cubicBezTo>
                  <a:pt x="389" y="522"/>
                  <a:pt x="388" y="525"/>
                  <a:pt x="387" y="530"/>
                </a:cubicBezTo>
                <a:cubicBezTo>
                  <a:pt x="389" y="529"/>
                  <a:pt x="390" y="529"/>
                  <a:pt x="391" y="529"/>
                </a:cubicBezTo>
                <a:cubicBezTo>
                  <a:pt x="391" y="533"/>
                  <a:pt x="391" y="533"/>
                  <a:pt x="391" y="533"/>
                </a:cubicBezTo>
                <a:cubicBezTo>
                  <a:pt x="389" y="533"/>
                  <a:pt x="389" y="533"/>
                  <a:pt x="389" y="533"/>
                </a:cubicBezTo>
                <a:cubicBezTo>
                  <a:pt x="388" y="536"/>
                  <a:pt x="388" y="539"/>
                  <a:pt x="387" y="541"/>
                </a:cubicBezTo>
                <a:cubicBezTo>
                  <a:pt x="389" y="541"/>
                  <a:pt x="390" y="541"/>
                  <a:pt x="391" y="541"/>
                </a:cubicBezTo>
                <a:cubicBezTo>
                  <a:pt x="391" y="546"/>
                  <a:pt x="391" y="546"/>
                  <a:pt x="391" y="546"/>
                </a:cubicBezTo>
                <a:cubicBezTo>
                  <a:pt x="390" y="546"/>
                  <a:pt x="390" y="546"/>
                  <a:pt x="390" y="546"/>
                </a:cubicBezTo>
                <a:cubicBezTo>
                  <a:pt x="388" y="549"/>
                  <a:pt x="388" y="549"/>
                  <a:pt x="387" y="554"/>
                </a:cubicBezTo>
                <a:cubicBezTo>
                  <a:pt x="389" y="554"/>
                  <a:pt x="390" y="554"/>
                  <a:pt x="391" y="554"/>
                </a:cubicBezTo>
                <a:cubicBezTo>
                  <a:pt x="391" y="558"/>
                  <a:pt x="391" y="558"/>
                  <a:pt x="391" y="558"/>
                </a:cubicBezTo>
                <a:cubicBezTo>
                  <a:pt x="389" y="560"/>
                  <a:pt x="388" y="562"/>
                  <a:pt x="387" y="566"/>
                </a:cubicBezTo>
                <a:cubicBezTo>
                  <a:pt x="391" y="566"/>
                  <a:pt x="391" y="566"/>
                  <a:pt x="391" y="566"/>
                </a:cubicBezTo>
                <a:cubicBezTo>
                  <a:pt x="391" y="571"/>
                  <a:pt x="391" y="571"/>
                  <a:pt x="391" y="571"/>
                </a:cubicBezTo>
                <a:cubicBezTo>
                  <a:pt x="389" y="572"/>
                  <a:pt x="388" y="575"/>
                  <a:pt x="387" y="579"/>
                </a:cubicBezTo>
                <a:cubicBezTo>
                  <a:pt x="391" y="579"/>
                  <a:pt x="391" y="579"/>
                  <a:pt x="391" y="579"/>
                </a:cubicBezTo>
                <a:cubicBezTo>
                  <a:pt x="391" y="583"/>
                  <a:pt x="391" y="583"/>
                  <a:pt x="391" y="583"/>
                </a:cubicBezTo>
                <a:cubicBezTo>
                  <a:pt x="389" y="585"/>
                  <a:pt x="388" y="587"/>
                  <a:pt x="387" y="592"/>
                </a:cubicBezTo>
                <a:cubicBezTo>
                  <a:pt x="391" y="591"/>
                  <a:pt x="391" y="591"/>
                  <a:pt x="391" y="591"/>
                </a:cubicBezTo>
                <a:cubicBezTo>
                  <a:pt x="391" y="595"/>
                  <a:pt x="391" y="595"/>
                  <a:pt x="391" y="595"/>
                </a:cubicBezTo>
                <a:cubicBezTo>
                  <a:pt x="389" y="596"/>
                  <a:pt x="389" y="596"/>
                  <a:pt x="389" y="596"/>
                </a:cubicBezTo>
                <a:cubicBezTo>
                  <a:pt x="388" y="598"/>
                  <a:pt x="388" y="601"/>
                  <a:pt x="387" y="604"/>
                </a:cubicBezTo>
                <a:cubicBezTo>
                  <a:pt x="389" y="604"/>
                  <a:pt x="390" y="603"/>
                  <a:pt x="391" y="603"/>
                </a:cubicBezTo>
                <a:cubicBezTo>
                  <a:pt x="391" y="608"/>
                  <a:pt x="391" y="608"/>
                  <a:pt x="391" y="608"/>
                </a:cubicBezTo>
                <a:cubicBezTo>
                  <a:pt x="391" y="608"/>
                  <a:pt x="390" y="608"/>
                  <a:pt x="390" y="608"/>
                </a:cubicBezTo>
                <a:cubicBezTo>
                  <a:pt x="390" y="610"/>
                  <a:pt x="390" y="611"/>
                  <a:pt x="390" y="612"/>
                </a:cubicBezTo>
                <a:cubicBezTo>
                  <a:pt x="391" y="612"/>
                  <a:pt x="391" y="612"/>
                  <a:pt x="391" y="612"/>
                </a:cubicBezTo>
                <a:cubicBezTo>
                  <a:pt x="391" y="619"/>
                  <a:pt x="391" y="619"/>
                  <a:pt x="391" y="619"/>
                </a:cubicBezTo>
                <a:cubicBezTo>
                  <a:pt x="390" y="618"/>
                  <a:pt x="389" y="617"/>
                  <a:pt x="387" y="617"/>
                </a:cubicBezTo>
                <a:cubicBezTo>
                  <a:pt x="387" y="506"/>
                  <a:pt x="387" y="506"/>
                  <a:pt x="387" y="506"/>
                </a:cubicBezTo>
                <a:cubicBezTo>
                  <a:pt x="388" y="506"/>
                  <a:pt x="389" y="505"/>
                  <a:pt x="390" y="505"/>
                </a:cubicBezTo>
                <a:cubicBezTo>
                  <a:pt x="389" y="504"/>
                  <a:pt x="388" y="502"/>
                  <a:pt x="387" y="500"/>
                </a:cubicBezTo>
                <a:cubicBezTo>
                  <a:pt x="387" y="491"/>
                  <a:pt x="387" y="491"/>
                  <a:pt x="387" y="491"/>
                </a:cubicBezTo>
                <a:cubicBezTo>
                  <a:pt x="391" y="492"/>
                  <a:pt x="391" y="492"/>
                  <a:pt x="391" y="492"/>
                </a:cubicBezTo>
                <a:close/>
                <a:moveTo>
                  <a:pt x="391" y="634"/>
                </a:moveTo>
                <a:cubicBezTo>
                  <a:pt x="391" y="639"/>
                  <a:pt x="391" y="639"/>
                  <a:pt x="391" y="639"/>
                </a:cubicBezTo>
                <a:cubicBezTo>
                  <a:pt x="387" y="639"/>
                  <a:pt x="387" y="639"/>
                  <a:pt x="387" y="639"/>
                </a:cubicBezTo>
                <a:cubicBezTo>
                  <a:pt x="387" y="630"/>
                  <a:pt x="387" y="630"/>
                  <a:pt x="387" y="630"/>
                </a:cubicBezTo>
                <a:cubicBezTo>
                  <a:pt x="388" y="631"/>
                  <a:pt x="389" y="632"/>
                  <a:pt x="391" y="634"/>
                </a:cubicBezTo>
                <a:close/>
                <a:moveTo>
                  <a:pt x="391" y="685"/>
                </a:moveTo>
                <a:cubicBezTo>
                  <a:pt x="391" y="694"/>
                  <a:pt x="391" y="694"/>
                  <a:pt x="391" y="694"/>
                </a:cubicBezTo>
                <a:cubicBezTo>
                  <a:pt x="390" y="698"/>
                  <a:pt x="389" y="701"/>
                  <a:pt x="387" y="704"/>
                </a:cubicBezTo>
                <a:cubicBezTo>
                  <a:pt x="387" y="675"/>
                  <a:pt x="387" y="675"/>
                  <a:pt x="387" y="675"/>
                </a:cubicBezTo>
                <a:cubicBezTo>
                  <a:pt x="389" y="678"/>
                  <a:pt x="390" y="681"/>
                  <a:pt x="391" y="685"/>
                </a:cubicBezTo>
                <a:close/>
                <a:moveTo>
                  <a:pt x="391" y="751"/>
                </a:moveTo>
                <a:cubicBezTo>
                  <a:pt x="391" y="763"/>
                  <a:pt x="391" y="763"/>
                  <a:pt x="391" y="763"/>
                </a:cubicBezTo>
                <a:cubicBezTo>
                  <a:pt x="390" y="761"/>
                  <a:pt x="388" y="760"/>
                  <a:pt x="387" y="759"/>
                </a:cubicBezTo>
                <a:cubicBezTo>
                  <a:pt x="387" y="749"/>
                  <a:pt x="387" y="749"/>
                  <a:pt x="387" y="749"/>
                </a:cubicBezTo>
                <a:cubicBezTo>
                  <a:pt x="388" y="749"/>
                  <a:pt x="389" y="750"/>
                  <a:pt x="390" y="751"/>
                </a:cubicBezTo>
                <a:lnTo>
                  <a:pt x="391" y="751"/>
                </a:lnTo>
                <a:close/>
                <a:moveTo>
                  <a:pt x="380" y="2"/>
                </a:moveTo>
                <a:cubicBezTo>
                  <a:pt x="382" y="1"/>
                  <a:pt x="384" y="1"/>
                  <a:pt x="386" y="0"/>
                </a:cubicBezTo>
                <a:cubicBezTo>
                  <a:pt x="387" y="0"/>
                  <a:pt x="387" y="0"/>
                  <a:pt x="387" y="0"/>
                </a:cubicBezTo>
                <a:cubicBezTo>
                  <a:pt x="387" y="25"/>
                  <a:pt x="387" y="25"/>
                  <a:pt x="387" y="25"/>
                </a:cubicBezTo>
                <a:cubicBezTo>
                  <a:pt x="385" y="22"/>
                  <a:pt x="383" y="19"/>
                  <a:pt x="380" y="16"/>
                </a:cubicBezTo>
                <a:cubicBezTo>
                  <a:pt x="380" y="2"/>
                  <a:pt x="380" y="2"/>
                  <a:pt x="380" y="2"/>
                </a:cubicBezTo>
                <a:close/>
                <a:moveTo>
                  <a:pt x="387" y="793"/>
                </a:moveTo>
                <a:cubicBezTo>
                  <a:pt x="385" y="793"/>
                  <a:pt x="383" y="793"/>
                  <a:pt x="380" y="793"/>
                </a:cubicBezTo>
                <a:cubicBezTo>
                  <a:pt x="380" y="780"/>
                  <a:pt x="380" y="780"/>
                  <a:pt x="380" y="780"/>
                </a:cubicBezTo>
                <a:cubicBezTo>
                  <a:pt x="382" y="781"/>
                  <a:pt x="384" y="783"/>
                  <a:pt x="387" y="784"/>
                </a:cubicBezTo>
                <a:cubicBezTo>
                  <a:pt x="387" y="793"/>
                  <a:pt x="387" y="793"/>
                  <a:pt x="387" y="793"/>
                </a:cubicBezTo>
                <a:close/>
                <a:moveTo>
                  <a:pt x="387" y="39"/>
                </a:moveTo>
                <a:cubicBezTo>
                  <a:pt x="387" y="47"/>
                  <a:pt x="387" y="47"/>
                  <a:pt x="387" y="47"/>
                </a:cubicBezTo>
                <a:cubicBezTo>
                  <a:pt x="380" y="46"/>
                  <a:pt x="380" y="46"/>
                  <a:pt x="380" y="46"/>
                </a:cubicBezTo>
                <a:cubicBezTo>
                  <a:pt x="380" y="39"/>
                  <a:pt x="380" y="39"/>
                  <a:pt x="380" y="39"/>
                </a:cubicBezTo>
                <a:cubicBezTo>
                  <a:pt x="383" y="39"/>
                  <a:pt x="385" y="39"/>
                  <a:pt x="387" y="39"/>
                </a:cubicBezTo>
                <a:close/>
                <a:moveTo>
                  <a:pt x="387" y="165"/>
                </a:moveTo>
                <a:cubicBezTo>
                  <a:pt x="387" y="174"/>
                  <a:pt x="387" y="174"/>
                  <a:pt x="387" y="174"/>
                </a:cubicBezTo>
                <a:cubicBezTo>
                  <a:pt x="385" y="172"/>
                  <a:pt x="383" y="171"/>
                  <a:pt x="380" y="170"/>
                </a:cubicBezTo>
                <a:cubicBezTo>
                  <a:pt x="380" y="165"/>
                  <a:pt x="380" y="165"/>
                  <a:pt x="380" y="165"/>
                </a:cubicBezTo>
                <a:cubicBezTo>
                  <a:pt x="383" y="165"/>
                  <a:pt x="385" y="165"/>
                  <a:pt x="387" y="165"/>
                </a:cubicBezTo>
                <a:close/>
                <a:moveTo>
                  <a:pt x="387" y="188"/>
                </a:moveTo>
                <a:cubicBezTo>
                  <a:pt x="387" y="301"/>
                  <a:pt x="387" y="301"/>
                  <a:pt x="387" y="301"/>
                </a:cubicBezTo>
                <a:cubicBezTo>
                  <a:pt x="385" y="300"/>
                  <a:pt x="383" y="299"/>
                  <a:pt x="380" y="299"/>
                </a:cubicBezTo>
                <a:cubicBezTo>
                  <a:pt x="380" y="295"/>
                  <a:pt x="380" y="295"/>
                  <a:pt x="380" y="295"/>
                </a:cubicBezTo>
                <a:cubicBezTo>
                  <a:pt x="381" y="295"/>
                  <a:pt x="383" y="295"/>
                  <a:pt x="384" y="295"/>
                </a:cubicBezTo>
                <a:cubicBezTo>
                  <a:pt x="384" y="260"/>
                  <a:pt x="384" y="226"/>
                  <a:pt x="384" y="192"/>
                </a:cubicBezTo>
                <a:cubicBezTo>
                  <a:pt x="383" y="192"/>
                  <a:pt x="382" y="192"/>
                  <a:pt x="380" y="192"/>
                </a:cubicBezTo>
                <a:cubicBezTo>
                  <a:pt x="380" y="182"/>
                  <a:pt x="380" y="182"/>
                  <a:pt x="380" y="182"/>
                </a:cubicBezTo>
                <a:cubicBezTo>
                  <a:pt x="385" y="188"/>
                  <a:pt x="385" y="188"/>
                  <a:pt x="385" y="188"/>
                </a:cubicBezTo>
                <a:cubicBezTo>
                  <a:pt x="387" y="188"/>
                  <a:pt x="387" y="188"/>
                  <a:pt x="387" y="188"/>
                </a:cubicBezTo>
                <a:close/>
                <a:moveTo>
                  <a:pt x="387" y="308"/>
                </a:moveTo>
                <a:cubicBezTo>
                  <a:pt x="387" y="312"/>
                  <a:pt x="387" y="312"/>
                  <a:pt x="387" y="312"/>
                </a:cubicBezTo>
                <a:cubicBezTo>
                  <a:pt x="385" y="312"/>
                  <a:pt x="383" y="313"/>
                  <a:pt x="380" y="313"/>
                </a:cubicBezTo>
                <a:cubicBezTo>
                  <a:pt x="380" y="303"/>
                  <a:pt x="380" y="303"/>
                  <a:pt x="380" y="303"/>
                </a:cubicBezTo>
                <a:cubicBezTo>
                  <a:pt x="381" y="304"/>
                  <a:pt x="383" y="306"/>
                  <a:pt x="385" y="308"/>
                </a:cubicBezTo>
                <a:cubicBezTo>
                  <a:pt x="387" y="308"/>
                  <a:pt x="387" y="308"/>
                  <a:pt x="387" y="308"/>
                </a:cubicBezTo>
                <a:close/>
                <a:moveTo>
                  <a:pt x="387" y="356"/>
                </a:moveTo>
                <a:cubicBezTo>
                  <a:pt x="387" y="438"/>
                  <a:pt x="387" y="438"/>
                  <a:pt x="387" y="438"/>
                </a:cubicBezTo>
                <a:cubicBezTo>
                  <a:pt x="380" y="443"/>
                  <a:pt x="380" y="443"/>
                  <a:pt x="380" y="443"/>
                </a:cubicBezTo>
                <a:cubicBezTo>
                  <a:pt x="380" y="375"/>
                  <a:pt x="380" y="375"/>
                  <a:pt x="380" y="375"/>
                </a:cubicBezTo>
                <a:cubicBezTo>
                  <a:pt x="387" y="356"/>
                  <a:pt x="387" y="356"/>
                  <a:pt x="387" y="356"/>
                </a:cubicBezTo>
                <a:close/>
                <a:moveTo>
                  <a:pt x="387" y="491"/>
                </a:moveTo>
                <a:cubicBezTo>
                  <a:pt x="387" y="500"/>
                  <a:pt x="387" y="500"/>
                  <a:pt x="387" y="500"/>
                </a:cubicBezTo>
                <a:cubicBezTo>
                  <a:pt x="384" y="495"/>
                  <a:pt x="384" y="495"/>
                  <a:pt x="384" y="495"/>
                </a:cubicBezTo>
                <a:cubicBezTo>
                  <a:pt x="383" y="495"/>
                  <a:pt x="382" y="495"/>
                  <a:pt x="380" y="495"/>
                </a:cubicBezTo>
                <a:cubicBezTo>
                  <a:pt x="380" y="490"/>
                  <a:pt x="380" y="490"/>
                  <a:pt x="380" y="490"/>
                </a:cubicBezTo>
                <a:cubicBezTo>
                  <a:pt x="387" y="491"/>
                  <a:pt x="387" y="491"/>
                  <a:pt x="387" y="491"/>
                </a:cubicBezTo>
                <a:close/>
                <a:moveTo>
                  <a:pt x="387" y="506"/>
                </a:moveTo>
                <a:cubicBezTo>
                  <a:pt x="387" y="617"/>
                  <a:pt x="387" y="617"/>
                  <a:pt x="387" y="617"/>
                </a:cubicBezTo>
                <a:cubicBezTo>
                  <a:pt x="385" y="616"/>
                  <a:pt x="383" y="616"/>
                  <a:pt x="380" y="616"/>
                </a:cubicBezTo>
                <a:cubicBezTo>
                  <a:pt x="380" y="611"/>
                  <a:pt x="380" y="611"/>
                  <a:pt x="380" y="611"/>
                </a:cubicBezTo>
                <a:cubicBezTo>
                  <a:pt x="382" y="611"/>
                  <a:pt x="383" y="611"/>
                  <a:pt x="384" y="611"/>
                </a:cubicBezTo>
                <a:cubicBezTo>
                  <a:pt x="384" y="577"/>
                  <a:pt x="384" y="543"/>
                  <a:pt x="384" y="510"/>
                </a:cubicBezTo>
                <a:cubicBezTo>
                  <a:pt x="380" y="509"/>
                  <a:pt x="380" y="509"/>
                  <a:pt x="380" y="509"/>
                </a:cubicBezTo>
                <a:cubicBezTo>
                  <a:pt x="380" y="501"/>
                  <a:pt x="380" y="501"/>
                  <a:pt x="380" y="501"/>
                </a:cubicBezTo>
                <a:cubicBezTo>
                  <a:pt x="381" y="503"/>
                  <a:pt x="382" y="505"/>
                  <a:pt x="384" y="506"/>
                </a:cubicBezTo>
                <a:cubicBezTo>
                  <a:pt x="385" y="506"/>
                  <a:pt x="386" y="506"/>
                  <a:pt x="387" y="506"/>
                </a:cubicBezTo>
                <a:close/>
                <a:moveTo>
                  <a:pt x="387" y="630"/>
                </a:moveTo>
                <a:cubicBezTo>
                  <a:pt x="387" y="639"/>
                  <a:pt x="387" y="639"/>
                  <a:pt x="387" y="639"/>
                </a:cubicBezTo>
                <a:cubicBezTo>
                  <a:pt x="380" y="639"/>
                  <a:pt x="380" y="639"/>
                  <a:pt x="380" y="639"/>
                </a:cubicBezTo>
                <a:cubicBezTo>
                  <a:pt x="380" y="632"/>
                  <a:pt x="380" y="632"/>
                  <a:pt x="380" y="632"/>
                </a:cubicBezTo>
                <a:cubicBezTo>
                  <a:pt x="381" y="632"/>
                  <a:pt x="381" y="632"/>
                  <a:pt x="381" y="632"/>
                </a:cubicBezTo>
                <a:cubicBezTo>
                  <a:pt x="381" y="632"/>
                  <a:pt x="380" y="631"/>
                  <a:pt x="380" y="631"/>
                </a:cubicBezTo>
                <a:cubicBezTo>
                  <a:pt x="380" y="618"/>
                  <a:pt x="380" y="618"/>
                  <a:pt x="380" y="618"/>
                </a:cubicBezTo>
                <a:cubicBezTo>
                  <a:pt x="383" y="623"/>
                  <a:pt x="384" y="626"/>
                  <a:pt x="387" y="630"/>
                </a:cubicBezTo>
                <a:close/>
                <a:moveTo>
                  <a:pt x="387" y="675"/>
                </a:moveTo>
                <a:cubicBezTo>
                  <a:pt x="387" y="704"/>
                  <a:pt x="387" y="704"/>
                  <a:pt x="387" y="704"/>
                </a:cubicBezTo>
                <a:cubicBezTo>
                  <a:pt x="385" y="707"/>
                  <a:pt x="383" y="709"/>
                  <a:pt x="380" y="711"/>
                </a:cubicBezTo>
                <a:cubicBezTo>
                  <a:pt x="380" y="672"/>
                  <a:pt x="380" y="672"/>
                  <a:pt x="380" y="672"/>
                </a:cubicBezTo>
                <a:cubicBezTo>
                  <a:pt x="382" y="673"/>
                  <a:pt x="384" y="673"/>
                  <a:pt x="387" y="674"/>
                </a:cubicBezTo>
                <a:cubicBezTo>
                  <a:pt x="387" y="675"/>
                  <a:pt x="387" y="675"/>
                  <a:pt x="387" y="675"/>
                </a:cubicBezTo>
                <a:close/>
                <a:moveTo>
                  <a:pt x="387" y="749"/>
                </a:moveTo>
                <a:cubicBezTo>
                  <a:pt x="387" y="759"/>
                  <a:pt x="387" y="759"/>
                  <a:pt x="387" y="759"/>
                </a:cubicBezTo>
                <a:cubicBezTo>
                  <a:pt x="385" y="758"/>
                  <a:pt x="383" y="757"/>
                  <a:pt x="380" y="757"/>
                </a:cubicBezTo>
                <a:cubicBezTo>
                  <a:pt x="380" y="747"/>
                  <a:pt x="380" y="747"/>
                  <a:pt x="380" y="747"/>
                </a:cubicBezTo>
                <a:cubicBezTo>
                  <a:pt x="383" y="748"/>
                  <a:pt x="385" y="748"/>
                  <a:pt x="387" y="749"/>
                </a:cubicBezTo>
                <a:close/>
                <a:moveTo>
                  <a:pt x="379" y="2"/>
                </a:moveTo>
                <a:cubicBezTo>
                  <a:pt x="379" y="2"/>
                  <a:pt x="380" y="2"/>
                  <a:pt x="380" y="2"/>
                </a:cubicBezTo>
                <a:cubicBezTo>
                  <a:pt x="380" y="16"/>
                  <a:pt x="380" y="16"/>
                  <a:pt x="380" y="16"/>
                </a:cubicBezTo>
                <a:cubicBezTo>
                  <a:pt x="380" y="16"/>
                  <a:pt x="379" y="15"/>
                  <a:pt x="379" y="15"/>
                </a:cubicBezTo>
                <a:cubicBezTo>
                  <a:pt x="379" y="2"/>
                  <a:pt x="379" y="2"/>
                  <a:pt x="379" y="2"/>
                </a:cubicBezTo>
                <a:close/>
                <a:moveTo>
                  <a:pt x="380" y="793"/>
                </a:moveTo>
                <a:cubicBezTo>
                  <a:pt x="379" y="793"/>
                  <a:pt x="379" y="793"/>
                  <a:pt x="379" y="793"/>
                </a:cubicBezTo>
                <a:cubicBezTo>
                  <a:pt x="379" y="778"/>
                  <a:pt x="379" y="778"/>
                  <a:pt x="379" y="778"/>
                </a:cubicBezTo>
                <a:cubicBezTo>
                  <a:pt x="379" y="779"/>
                  <a:pt x="380" y="779"/>
                  <a:pt x="380" y="780"/>
                </a:cubicBezTo>
                <a:cubicBezTo>
                  <a:pt x="380" y="793"/>
                  <a:pt x="380" y="793"/>
                  <a:pt x="380" y="793"/>
                </a:cubicBezTo>
                <a:close/>
                <a:moveTo>
                  <a:pt x="380" y="39"/>
                </a:moveTo>
                <a:cubicBezTo>
                  <a:pt x="380" y="46"/>
                  <a:pt x="380" y="46"/>
                  <a:pt x="380" y="46"/>
                </a:cubicBezTo>
                <a:cubicBezTo>
                  <a:pt x="379" y="46"/>
                  <a:pt x="379" y="46"/>
                  <a:pt x="379" y="46"/>
                </a:cubicBezTo>
                <a:cubicBezTo>
                  <a:pt x="379" y="39"/>
                  <a:pt x="379" y="39"/>
                  <a:pt x="379" y="39"/>
                </a:cubicBezTo>
                <a:cubicBezTo>
                  <a:pt x="379" y="39"/>
                  <a:pt x="379" y="39"/>
                  <a:pt x="379" y="39"/>
                </a:cubicBezTo>
                <a:cubicBezTo>
                  <a:pt x="380" y="39"/>
                  <a:pt x="380" y="39"/>
                  <a:pt x="380" y="39"/>
                </a:cubicBezTo>
                <a:close/>
                <a:moveTo>
                  <a:pt x="380" y="165"/>
                </a:moveTo>
                <a:cubicBezTo>
                  <a:pt x="380" y="170"/>
                  <a:pt x="380" y="170"/>
                  <a:pt x="380" y="170"/>
                </a:cubicBezTo>
                <a:cubicBezTo>
                  <a:pt x="380" y="170"/>
                  <a:pt x="379" y="170"/>
                  <a:pt x="379" y="170"/>
                </a:cubicBezTo>
                <a:cubicBezTo>
                  <a:pt x="379" y="165"/>
                  <a:pt x="379" y="165"/>
                  <a:pt x="379" y="165"/>
                </a:cubicBezTo>
                <a:cubicBezTo>
                  <a:pt x="380" y="165"/>
                  <a:pt x="380" y="165"/>
                  <a:pt x="380" y="165"/>
                </a:cubicBezTo>
                <a:close/>
                <a:moveTo>
                  <a:pt x="380" y="182"/>
                </a:moveTo>
                <a:cubicBezTo>
                  <a:pt x="380" y="192"/>
                  <a:pt x="380" y="192"/>
                  <a:pt x="380" y="192"/>
                </a:cubicBezTo>
                <a:cubicBezTo>
                  <a:pt x="380" y="192"/>
                  <a:pt x="379" y="192"/>
                  <a:pt x="379" y="192"/>
                </a:cubicBezTo>
                <a:cubicBezTo>
                  <a:pt x="379" y="181"/>
                  <a:pt x="379" y="181"/>
                  <a:pt x="379" y="181"/>
                </a:cubicBezTo>
                <a:cubicBezTo>
                  <a:pt x="380" y="182"/>
                  <a:pt x="380" y="182"/>
                  <a:pt x="380" y="182"/>
                </a:cubicBezTo>
                <a:close/>
                <a:moveTo>
                  <a:pt x="380" y="295"/>
                </a:moveTo>
                <a:cubicBezTo>
                  <a:pt x="380" y="299"/>
                  <a:pt x="380" y="299"/>
                  <a:pt x="380" y="299"/>
                </a:cubicBezTo>
                <a:cubicBezTo>
                  <a:pt x="380" y="299"/>
                  <a:pt x="379" y="299"/>
                  <a:pt x="379" y="299"/>
                </a:cubicBezTo>
                <a:cubicBezTo>
                  <a:pt x="379" y="296"/>
                  <a:pt x="379" y="296"/>
                  <a:pt x="379" y="296"/>
                </a:cubicBezTo>
                <a:cubicBezTo>
                  <a:pt x="380" y="295"/>
                  <a:pt x="380" y="295"/>
                  <a:pt x="380" y="295"/>
                </a:cubicBezTo>
                <a:close/>
                <a:moveTo>
                  <a:pt x="380" y="303"/>
                </a:moveTo>
                <a:cubicBezTo>
                  <a:pt x="380" y="313"/>
                  <a:pt x="380" y="313"/>
                  <a:pt x="380" y="313"/>
                </a:cubicBezTo>
                <a:cubicBezTo>
                  <a:pt x="379" y="313"/>
                  <a:pt x="379" y="313"/>
                  <a:pt x="379" y="313"/>
                </a:cubicBezTo>
                <a:cubicBezTo>
                  <a:pt x="379" y="310"/>
                  <a:pt x="379" y="310"/>
                  <a:pt x="379" y="310"/>
                </a:cubicBezTo>
                <a:cubicBezTo>
                  <a:pt x="379" y="310"/>
                  <a:pt x="380" y="309"/>
                  <a:pt x="380" y="309"/>
                </a:cubicBezTo>
                <a:cubicBezTo>
                  <a:pt x="379" y="307"/>
                  <a:pt x="379" y="307"/>
                  <a:pt x="379" y="307"/>
                </a:cubicBezTo>
                <a:cubicBezTo>
                  <a:pt x="379" y="302"/>
                  <a:pt x="379" y="302"/>
                  <a:pt x="379" y="302"/>
                </a:cubicBezTo>
                <a:cubicBezTo>
                  <a:pt x="379" y="302"/>
                  <a:pt x="380" y="302"/>
                  <a:pt x="380" y="303"/>
                </a:cubicBezTo>
                <a:close/>
                <a:moveTo>
                  <a:pt x="380" y="375"/>
                </a:moveTo>
                <a:cubicBezTo>
                  <a:pt x="380" y="443"/>
                  <a:pt x="380" y="443"/>
                  <a:pt x="380" y="443"/>
                </a:cubicBezTo>
                <a:cubicBezTo>
                  <a:pt x="379" y="444"/>
                  <a:pt x="379" y="444"/>
                  <a:pt x="379" y="444"/>
                </a:cubicBezTo>
                <a:cubicBezTo>
                  <a:pt x="379" y="377"/>
                  <a:pt x="379" y="377"/>
                  <a:pt x="379" y="377"/>
                </a:cubicBezTo>
                <a:cubicBezTo>
                  <a:pt x="380" y="377"/>
                  <a:pt x="380" y="377"/>
                  <a:pt x="380" y="377"/>
                </a:cubicBezTo>
                <a:cubicBezTo>
                  <a:pt x="380" y="375"/>
                  <a:pt x="380" y="375"/>
                  <a:pt x="380" y="375"/>
                </a:cubicBezTo>
                <a:close/>
                <a:moveTo>
                  <a:pt x="380" y="490"/>
                </a:moveTo>
                <a:cubicBezTo>
                  <a:pt x="380" y="495"/>
                  <a:pt x="380" y="495"/>
                  <a:pt x="380" y="495"/>
                </a:cubicBezTo>
                <a:cubicBezTo>
                  <a:pt x="379" y="495"/>
                  <a:pt x="379" y="495"/>
                  <a:pt x="379" y="495"/>
                </a:cubicBezTo>
                <a:cubicBezTo>
                  <a:pt x="379" y="490"/>
                  <a:pt x="379" y="490"/>
                  <a:pt x="379" y="490"/>
                </a:cubicBezTo>
                <a:cubicBezTo>
                  <a:pt x="380" y="490"/>
                  <a:pt x="380" y="490"/>
                  <a:pt x="380" y="490"/>
                </a:cubicBezTo>
                <a:close/>
                <a:moveTo>
                  <a:pt x="380" y="501"/>
                </a:moveTo>
                <a:cubicBezTo>
                  <a:pt x="380" y="509"/>
                  <a:pt x="380" y="509"/>
                  <a:pt x="380" y="509"/>
                </a:cubicBezTo>
                <a:cubicBezTo>
                  <a:pt x="379" y="509"/>
                  <a:pt x="379" y="509"/>
                  <a:pt x="379" y="509"/>
                </a:cubicBezTo>
                <a:cubicBezTo>
                  <a:pt x="379" y="497"/>
                  <a:pt x="379" y="497"/>
                  <a:pt x="379" y="497"/>
                </a:cubicBezTo>
                <a:cubicBezTo>
                  <a:pt x="379" y="499"/>
                  <a:pt x="380" y="500"/>
                  <a:pt x="380" y="501"/>
                </a:cubicBezTo>
                <a:close/>
                <a:moveTo>
                  <a:pt x="380" y="611"/>
                </a:moveTo>
                <a:cubicBezTo>
                  <a:pt x="380" y="616"/>
                  <a:pt x="380" y="616"/>
                  <a:pt x="380" y="616"/>
                </a:cubicBezTo>
                <a:cubicBezTo>
                  <a:pt x="380" y="616"/>
                  <a:pt x="380" y="616"/>
                  <a:pt x="379" y="616"/>
                </a:cubicBezTo>
                <a:cubicBezTo>
                  <a:pt x="380" y="616"/>
                  <a:pt x="380" y="617"/>
                  <a:pt x="380" y="618"/>
                </a:cubicBezTo>
                <a:cubicBezTo>
                  <a:pt x="380" y="631"/>
                  <a:pt x="380" y="631"/>
                  <a:pt x="380" y="631"/>
                </a:cubicBezTo>
                <a:cubicBezTo>
                  <a:pt x="380" y="630"/>
                  <a:pt x="379" y="629"/>
                  <a:pt x="379" y="628"/>
                </a:cubicBezTo>
                <a:cubicBezTo>
                  <a:pt x="379" y="612"/>
                  <a:pt x="379" y="612"/>
                  <a:pt x="379" y="612"/>
                </a:cubicBezTo>
                <a:cubicBezTo>
                  <a:pt x="380" y="611"/>
                  <a:pt x="380" y="611"/>
                  <a:pt x="380" y="611"/>
                </a:cubicBezTo>
                <a:close/>
                <a:moveTo>
                  <a:pt x="380" y="632"/>
                </a:moveTo>
                <a:cubicBezTo>
                  <a:pt x="380" y="639"/>
                  <a:pt x="380" y="639"/>
                  <a:pt x="380" y="639"/>
                </a:cubicBezTo>
                <a:cubicBezTo>
                  <a:pt x="379" y="639"/>
                  <a:pt x="379" y="639"/>
                  <a:pt x="379" y="639"/>
                </a:cubicBezTo>
                <a:cubicBezTo>
                  <a:pt x="379" y="633"/>
                  <a:pt x="379" y="633"/>
                  <a:pt x="379" y="633"/>
                </a:cubicBezTo>
                <a:cubicBezTo>
                  <a:pt x="380" y="632"/>
                  <a:pt x="380" y="632"/>
                  <a:pt x="380" y="632"/>
                </a:cubicBezTo>
                <a:close/>
                <a:moveTo>
                  <a:pt x="380" y="672"/>
                </a:moveTo>
                <a:cubicBezTo>
                  <a:pt x="380" y="711"/>
                  <a:pt x="380" y="711"/>
                  <a:pt x="380" y="711"/>
                </a:cubicBezTo>
                <a:cubicBezTo>
                  <a:pt x="380" y="711"/>
                  <a:pt x="380" y="711"/>
                  <a:pt x="379" y="712"/>
                </a:cubicBezTo>
                <a:cubicBezTo>
                  <a:pt x="379" y="712"/>
                  <a:pt x="379" y="712"/>
                  <a:pt x="379" y="712"/>
                </a:cubicBezTo>
                <a:cubicBezTo>
                  <a:pt x="379" y="699"/>
                  <a:pt x="379" y="699"/>
                  <a:pt x="379" y="699"/>
                </a:cubicBezTo>
                <a:cubicBezTo>
                  <a:pt x="379" y="699"/>
                  <a:pt x="380" y="698"/>
                  <a:pt x="380" y="698"/>
                </a:cubicBezTo>
                <a:cubicBezTo>
                  <a:pt x="380" y="697"/>
                  <a:pt x="380" y="697"/>
                  <a:pt x="380" y="696"/>
                </a:cubicBezTo>
                <a:cubicBezTo>
                  <a:pt x="379" y="696"/>
                  <a:pt x="379" y="696"/>
                  <a:pt x="379" y="696"/>
                </a:cubicBezTo>
                <a:cubicBezTo>
                  <a:pt x="379" y="688"/>
                  <a:pt x="379" y="688"/>
                  <a:pt x="379" y="688"/>
                </a:cubicBezTo>
                <a:cubicBezTo>
                  <a:pt x="379" y="688"/>
                  <a:pt x="380" y="688"/>
                  <a:pt x="380" y="687"/>
                </a:cubicBezTo>
                <a:cubicBezTo>
                  <a:pt x="380" y="685"/>
                  <a:pt x="380" y="682"/>
                  <a:pt x="379" y="680"/>
                </a:cubicBezTo>
                <a:cubicBezTo>
                  <a:pt x="379" y="672"/>
                  <a:pt x="379" y="672"/>
                  <a:pt x="379" y="672"/>
                </a:cubicBezTo>
                <a:cubicBezTo>
                  <a:pt x="379" y="672"/>
                  <a:pt x="380" y="672"/>
                  <a:pt x="380" y="672"/>
                </a:cubicBezTo>
                <a:close/>
                <a:moveTo>
                  <a:pt x="380" y="747"/>
                </a:moveTo>
                <a:cubicBezTo>
                  <a:pt x="380" y="757"/>
                  <a:pt x="380" y="757"/>
                  <a:pt x="380" y="757"/>
                </a:cubicBezTo>
                <a:cubicBezTo>
                  <a:pt x="380" y="757"/>
                  <a:pt x="379" y="757"/>
                  <a:pt x="379" y="757"/>
                </a:cubicBezTo>
                <a:cubicBezTo>
                  <a:pt x="379" y="747"/>
                  <a:pt x="379" y="747"/>
                  <a:pt x="379" y="747"/>
                </a:cubicBezTo>
                <a:cubicBezTo>
                  <a:pt x="379" y="747"/>
                  <a:pt x="380" y="747"/>
                  <a:pt x="380" y="747"/>
                </a:cubicBezTo>
                <a:close/>
                <a:moveTo>
                  <a:pt x="376" y="2"/>
                </a:moveTo>
                <a:cubicBezTo>
                  <a:pt x="377" y="2"/>
                  <a:pt x="378" y="2"/>
                  <a:pt x="379" y="2"/>
                </a:cubicBezTo>
                <a:cubicBezTo>
                  <a:pt x="379" y="15"/>
                  <a:pt x="379" y="15"/>
                  <a:pt x="379" y="15"/>
                </a:cubicBezTo>
                <a:cubicBezTo>
                  <a:pt x="378" y="14"/>
                  <a:pt x="377" y="13"/>
                  <a:pt x="376" y="13"/>
                </a:cubicBezTo>
                <a:cubicBezTo>
                  <a:pt x="376" y="2"/>
                  <a:pt x="376" y="2"/>
                  <a:pt x="376" y="2"/>
                </a:cubicBezTo>
                <a:close/>
                <a:moveTo>
                  <a:pt x="379" y="793"/>
                </a:moveTo>
                <a:cubicBezTo>
                  <a:pt x="376" y="793"/>
                  <a:pt x="376" y="793"/>
                  <a:pt x="376" y="793"/>
                </a:cubicBezTo>
                <a:cubicBezTo>
                  <a:pt x="376" y="775"/>
                  <a:pt x="376" y="775"/>
                  <a:pt x="376" y="775"/>
                </a:cubicBezTo>
                <a:cubicBezTo>
                  <a:pt x="377" y="776"/>
                  <a:pt x="378" y="777"/>
                  <a:pt x="379" y="778"/>
                </a:cubicBezTo>
                <a:cubicBezTo>
                  <a:pt x="379" y="793"/>
                  <a:pt x="379" y="793"/>
                  <a:pt x="379" y="793"/>
                </a:cubicBezTo>
                <a:close/>
                <a:moveTo>
                  <a:pt x="379" y="39"/>
                </a:moveTo>
                <a:cubicBezTo>
                  <a:pt x="379" y="46"/>
                  <a:pt x="379" y="46"/>
                  <a:pt x="379" y="46"/>
                </a:cubicBezTo>
                <a:cubicBezTo>
                  <a:pt x="376" y="46"/>
                  <a:pt x="376" y="46"/>
                  <a:pt x="376" y="46"/>
                </a:cubicBezTo>
                <a:cubicBezTo>
                  <a:pt x="376" y="37"/>
                  <a:pt x="376" y="37"/>
                  <a:pt x="376" y="37"/>
                </a:cubicBezTo>
                <a:cubicBezTo>
                  <a:pt x="377" y="38"/>
                  <a:pt x="378" y="38"/>
                  <a:pt x="379" y="39"/>
                </a:cubicBezTo>
                <a:close/>
                <a:moveTo>
                  <a:pt x="379" y="165"/>
                </a:moveTo>
                <a:cubicBezTo>
                  <a:pt x="379" y="170"/>
                  <a:pt x="379" y="170"/>
                  <a:pt x="379" y="170"/>
                </a:cubicBezTo>
                <a:cubicBezTo>
                  <a:pt x="378" y="170"/>
                  <a:pt x="377" y="170"/>
                  <a:pt x="376" y="170"/>
                </a:cubicBezTo>
                <a:cubicBezTo>
                  <a:pt x="376" y="166"/>
                  <a:pt x="376" y="166"/>
                  <a:pt x="376" y="166"/>
                </a:cubicBezTo>
                <a:cubicBezTo>
                  <a:pt x="379" y="165"/>
                  <a:pt x="379" y="165"/>
                  <a:pt x="379" y="165"/>
                </a:cubicBezTo>
                <a:close/>
                <a:moveTo>
                  <a:pt x="379" y="181"/>
                </a:moveTo>
                <a:cubicBezTo>
                  <a:pt x="379" y="192"/>
                  <a:pt x="379" y="192"/>
                  <a:pt x="379" y="192"/>
                </a:cubicBezTo>
                <a:cubicBezTo>
                  <a:pt x="378" y="192"/>
                  <a:pt x="377" y="192"/>
                  <a:pt x="376" y="193"/>
                </a:cubicBezTo>
                <a:cubicBezTo>
                  <a:pt x="376" y="177"/>
                  <a:pt x="376" y="177"/>
                  <a:pt x="376" y="177"/>
                </a:cubicBezTo>
                <a:cubicBezTo>
                  <a:pt x="379" y="181"/>
                  <a:pt x="379" y="181"/>
                  <a:pt x="379" y="181"/>
                </a:cubicBezTo>
                <a:close/>
                <a:moveTo>
                  <a:pt x="379" y="296"/>
                </a:moveTo>
                <a:cubicBezTo>
                  <a:pt x="379" y="299"/>
                  <a:pt x="379" y="299"/>
                  <a:pt x="379" y="299"/>
                </a:cubicBezTo>
                <a:cubicBezTo>
                  <a:pt x="378" y="299"/>
                  <a:pt x="378" y="299"/>
                  <a:pt x="378" y="299"/>
                </a:cubicBezTo>
                <a:cubicBezTo>
                  <a:pt x="378" y="300"/>
                  <a:pt x="378" y="301"/>
                  <a:pt x="379" y="302"/>
                </a:cubicBezTo>
                <a:cubicBezTo>
                  <a:pt x="379" y="307"/>
                  <a:pt x="379" y="307"/>
                  <a:pt x="379" y="307"/>
                </a:cubicBezTo>
                <a:cubicBezTo>
                  <a:pt x="378" y="306"/>
                  <a:pt x="377" y="305"/>
                  <a:pt x="376" y="304"/>
                </a:cubicBezTo>
                <a:cubicBezTo>
                  <a:pt x="376" y="296"/>
                  <a:pt x="376" y="296"/>
                  <a:pt x="376" y="296"/>
                </a:cubicBezTo>
                <a:cubicBezTo>
                  <a:pt x="377" y="296"/>
                  <a:pt x="378" y="296"/>
                  <a:pt x="379" y="296"/>
                </a:cubicBezTo>
                <a:close/>
                <a:moveTo>
                  <a:pt x="379" y="310"/>
                </a:moveTo>
                <a:cubicBezTo>
                  <a:pt x="379" y="313"/>
                  <a:pt x="379" y="313"/>
                  <a:pt x="379" y="313"/>
                </a:cubicBezTo>
                <a:cubicBezTo>
                  <a:pt x="378" y="313"/>
                  <a:pt x="377" y="314"/>
                  <a:pt x="376" y="314"/>
                </a:cubicBezTo>
                <a:cubicBezTo>
                  <a:pt x="376" y="310"/>
                  <a:pt x="376" y="310"/>
                  <a:pt x="376" y="310"/>
                </a:cubicBezTo>
                <a:cubicBezTo>
                  <a:pt x="378" y="310"/>
                  <a:pt x="378" y="310"/>
                  <a:pt x="379" y="310"/>
                </a:cubicBezTo>
                <a:close/>
                <a:moveTo>
                  <a:pt x="379" y="377"/>
                </a:moveTo>
                <a:cubicBezTo>
                  <a:pt x="379" y="444"/>
                  <a:pt x="379" y="444"/>
                  <a:pt x="379" y="444"/>
                </a:cubicBezTo>
                <a:cubicBezTo>
                  <a:pt x="376" y="446"/>
                  <a:pt x="376" y="446"/>
                  <a:pt x="376" y="446"/>
                </a:cubicBezTo>
                <a:cubicBezTo>
                  <a:pt x="376" y="377"/>
                  <a:pt x="376" y="377"/>
                  <a:pt x="376" y="377"/>
                </a:cubicBezTo>
                <a:cubicBezTo>
                  <a:pt x="379" y="377"/>
                  <a:pt x="379" y="377"/>
                  <a:pt x="379" y="377"/>
                </a:cubicBezTo>
                <a:close/>
                <a:moveTo>
                  <a:pt x="379" y="490"/>
                </a:moveTo>
                <a:cubicBezTo>
                  <a:pt x="379" y="495"/>
                  <a:pt x="379" y="495"/>
                  <a:pt x="379" y="495"/>
                </a:cubicBezTo>
                <a:cubicBezTo>
                  <a:pt x="378" y="495"/>
                  <a:pt x="378" y="495"/>
                  <a:pt x="378" y="495"/>
                </a:cubicBezTo>
                <a:cubicBezTo>
                  <a:pt x="378" y="496"/>
                  <a:pt x="379" y="497"/>
                  <a:pt x="379" y="497"/>
                </a:cubicBezTo>
                <a:cubicBezTo>
                  <a:pt x="379" y="509"/>
                  <a:pt x="379" y="509"/>
                  <a:pt x="379" y="509"/>
                </a:cubicBezTo>
                <a:cubicBezTo>
                  <a:pt x="376" y="508"/>
                  <a:pt x="376" y="508"/>
                  <a:pt x="376" y="508"/>
                </a:cubicBezTo>
                <a:cubicBezTo>
                  <a:pt x="376" y="505"/>
                  <a:pt x="376" y="505"/>
                  <a:pt x="376" y="505"/>
                </a:cubicBezTo>
                <a:cubicBezTo>
                  <a:pt x="377" y="505"/>
                  <a:pt x="377" y="505"/>
                  <a:pt x="377" y="505"/>
                </a:cubicBezTo>
                <a:cubicBezTo>
                  <a:pt x="376" y="504"/>
                  <a:pt x="376" y="504"/>
                  <a:pt x="376" y="504"/>
                </a:cubicBezTo>
                <a:cubicBezTo>
                  <a:pt x="376" y="489"/>
                  <a:pt x="376" y="489"/>
                  <a:pt x="376" y="489"/>
                </a:cubicBezTo>
                <a:cubicBezTo>
                  <a:pt x="379" y="490"/>
                  <a:pt x="379" y="490"/>
                  <a:pt x="379" y="490"/>
                </a:cubicBezTo>
                <a:close/>
                <a:moveTo>
                  <a:pt x="379" y="612"/>
                </a:moveTo>
                <a:cubicBezTo>
                  <a:pt x="379" y="628"/>
                  <a:pt x="379" y="628"/>
                  <a:pt x="379" y="628"/>
                </a:cubicBezTo>
                <a:cubicBezTo>
                  <a:pt x="378" y="626"/>
                  <a:pt x="377" y="624"/>
                  <a:pt x="376" y="623"/>
                </a:cubicBezTo>
                <a:cubicBezTo>
                  <a:pt x="376" y="612"/>
                  <a:pt x="376" y="612"/>
                  <a:pt x="376" y="612"/>
                </a:cubicBezTo>
                <a:cubicBezTo>
                  <a:pt x="379" y="612"/>
                  <a:pt x="379" y="612"/>
                  <a:pt x="379" y="612"/>
                </a:cubicBezTo>
                <a:close/>
                <a:moveTo>
                  <a:pt x="379" y="633"/>
                </a:moveTo>
                <a:cubicBezTo>
                  <a:pt x="379" y="639"/>
                  <a:pt x="379" y="639"/>
                  <a:pt x="379" y="639"/>
                </a:cubicBezTo>
                <a:cubicBezTo>
                  <a:pt x="376" y="639"/>
                  <a:pt x="376" y="639"/>
                  <a:pt x="376" y="639"/>
                </a:cubicBezTo>
                <a:cubicBezTo>
                  <a:pt x="376" y="633"/>
                  <a:pt x="376" y="633"/>
                  <a:pt x="376" y="633"/>
                </a:cubicBezTo>
                <a:cubicBezTo>
                  <a:pt x="377" y="633"/>
                  <a:pt x="378" y="633"/>
                  <a:pt x="379" y="633"/>
                </a:cubicBezTo>
                <a:close/>
                <a:moveTo>
                  <a:pt x="379" y="672"/>
                </a:moveTo>
                <a:cubicBezTo>
                  <a:pt x="379" y="680"/>
                  <a:pt x="379" y="680"/>
                  <a:pt x="379" y="680"/>
                </a:cubicBezTo>
                <a:cubicBezTo>
                  <a:pt x="379" y="679"/>
                  <a:pt x="378" y="679"/>
                  <a:pt x="378" y="679"/>
                </a:cubicBezTo>
                <a:cubicBezTo>
                  <a:pt x="377" y="679"/>
                  <a:pt x="377" y="679"/>
                  <a:pt x="376" y="679"/>
                </a:cubicBezTo>
                <a:cubicBezTo>
                  <a:pt x="376" y="672"/>
                  <a:pt x="376" y="672"/>
                  <a:pt x="376" y="672"/>
                </a:cubicBezTo>
                <a:cubicBezTo>
                  <a:pt x="377" y="672"/>
                  <a:pt x="378" y="672"/>
                  <a:pt x="379" y="672"/>
                </a:cubicBezTo>
                <a:close/>
                <a:moveTo>
                  <a:pt x="379" y="688"/>
                </a:moveTo>
                <a:cubicBezTo>
                  <a:pt x="379" y="696"/>
                  <a:pt x="379" y="696"/>
                  <a:pt x="379" y="696"/>
                </a:cubicBezTo>
                <a:cubicBezTo>
                  <a:pt x="378" y="697"/>
                  <a:pt x="377" y="697"/>
                  <a:pt x="376" y="697"/>
                </a:cubicBezTo>
                <a:cubicBezTo>
                  <a:pt x="376" y="690"/>
                  <a:pt x="376" y="690"/>
                  <a:pt x="376" y="690"/>
                </a:cubicBezTo>
                <a:cubicBezTo>
                  <a:pt x="378" y="689"/>
                  <a:pt x="378" y="689"/>
                  <a:pt x="379" y="688"/>
                </a:cubicBezTo>
                <a:close/>
                <a:moveTo>
                  <a:pt x="379" y="699"/>
                </a:moveTo>
                <a:cubicBezTo>
                  <a:pt x="379" y="712"/>
                  <a:pt x="379" y="712"/>
                  <a:pt x="379" y="712"/>
                </a:cubicBezTo>
                <a:cubicBezTo>
                  <a:pt x="376" y="712"/>
                  <a:pt x="376" y="712"/>
                  <a:pt x="376" y="712"/>
                </a:cubicBezTo>
                <a:cubicBezTo>
                  <a:pt x="376" y="702"/>
                  <a:pt x="376" y="702"/>
                  <a:pt x="376" y="702"/>
                </a:cubicBezTo>
                <a:cubicBezTo>
                  <a:pt x="377" y="702"/>
                  <a:pt x="378" y="700"/>
                  <a:pt x="379" y="699"/>
                </a:cubicBezTo>
                <a:close/>
                <a:moveTo>
                  <a:pt x="379" y="747"/>
                </a:moveTo>
                <a:cubicBezTo>
                  <a:pt x="379" y="757"/>
                  <a:pt x="379" y="757"/>
                  <a:pt x="379" y="757"/>
                </a:cubicBezTo>
                <a:cubicBezTo>
                  <a:pt x="378" y="756"/>
                  <a:pt x="377" y="756"/>
                  <a:pt x="376" y="756"/>
                </a:cubicBezTo>
                <a:cubicBezTo>
                  <a:pt x="376" y="747"/>
                  <a:pt x="376" y="747"/>
                  <a:pt x="376" y="747"/>
                </a:cubicBezTo>
                <a:cubicBezTo>
                  <a:pt x="377" y="747"/>
                  <a:pt x="378" y="747"/>
                  <a:pt x="379" y="747"/>
                </a:cubicBezTo>
                <a:close/>
                <a:moveTo>
                  <a:pt x="373" y="2"/>
                </a:moveTo>
                <a:cubicBezTo>
                  <a:pt x="374" y="2"/>
                  <a:pt x="375" y="2"/>
                  <a:pt x="376" y="2"/>
                </a:cubicBezTo>
                <a:cubicBezTo>
                  <a:pt x="376" y="13"/>
                  <a:pt x="376" y="13"/>
                  <a:pt x="376" y="13"/>
                </a:cubicBezTo>
                <a:cubicBezTo>
                  <a:pt x="375" y="12"/>
                  <a:pt x="374" y="11"/>
                  <a:pt x="373" y="10"/>
                </a:cubicBezTo>
                <a:cubicBezTo>
                  <a:pt x="373" y="2"/>
                  <a:pt x="373" y="2"/>
                  <a:pt x="373" y="2"/>
                </a:cubicBezTo>
                <a:close/>
                <a:moveTo>
                  <a:pt x="376" y="793"/>
                </a:moveTo>
                <a:cubicBezTo>
                  <a:pt x="375" y="793"/>
                  <a:pt x="374" y="793"/>
                  <a:pt x="373" y="793"/>
                </a:cubicBezTo>
                <a:cubicBezTo>
                  <a:pt x="373" y="768"/>
                  <a:pt x="373" y="768"/>
                  <a:pt x="373" y="768"/>
                </a:cubicBezTo>
                <a:cubicBezTo>
                  <a:pt x="374" y="771"/>
                  <a:pt x="375" y="773"/>
                  <a:pt x="376" y="775"/>
                </a:cubicBezTo>
                <a:cubicBezTo>
                  <a:pt x="376" y="793"/>
                  <a:pt x="376" y="793"/>
                  <a:pt x="376" y="793"/>
                </a:cubicBezTo>
                <a:close/>
                <a:moveTo>
                  <a:pt x="376" y="37"/>
                </a:moveTo>
                <a:cubicBezTo>
                  <a:pt x="376" y="46"/>
                  <a:pt x="376" y="46"/>
                  <a:pt x="376" y="46"/>
                </a:cubicBezTo>
                <a:cubicBezTo>
                  <a:pt x="373" y="46"/>
                  <a:pt x="373" y="46"/>
                  <a:pt x="373" y="46"/>
                </a:cubicBezTo>
                <a:cubicBezTo>
                  <a:pt x="373" y="35"/>
                  <a:pt x="373" y="35"/>
                  <a:pt x="373" y="35"/>
                </a:cubicBezTo>
                <a:cubicBezTo>
                  <a:pt x="374" y="36"/>
                  <a:pt x="375" y="37"/>
                  <a:pt x="376" y="37"/>
                </a:cubicBezTo>
                <a:close/>
                <a:moveTo>
                  <a:pt x="376" y="166"/>
                </a:moveTo>
                <a:cubicBezTo>
                  <a:pt x="376" y="170"/>
                  <a:pt x="376" y="170"/>
                  <a:pt x="376" y="170"/>
                </a:cubicBezTo>
                <a:cubicBezTo>
                  <a:pt x="375" y="170"/>
                  <a:pt x="374" y="171"/>
                  <a:pt x="373" y="171"/>
                </a:cubicBezTo>
                <a:cubicBezTo>
                  <a:pt x="373" y="166"/>
                  <a:pt x="373" y="166"/>
                  <a:pt x="373" y="166"/>
                </a:cubicBezTo>
                <a:cubicBezTo>
                  <a:pt x="376" y="166"/>
                  <a:pt x="376" y="166"/>
                  <a:pt x="376" y="166"/>
                </a:cubicBezTo>
                <a:close/>
                <a:moveTo>
                  <a:pt x="376" y="177"/>
                </a:moveTo>
                <a:cubicBezTo>
                  <a:pt x="376" y="193"/>
                  <a:pt x="376" y="193"/>
                  <a:pt x="376" y="193"/>
                </a:cubicBezTo>
                <a:cubicBezTo>
                  <a:pt x="375" y="193"/>
                  <a:pt x="374" y="193"/>
                  <a:pt x="373" y="194"/>
                </a:cubicBezTo>
                <a:cubicBezTo>
                  <a:pt x="373" y="188"/>
                  <a:pt x="373" y="188"/>
                  <a:pt x="373" y="188"/>
                </a:cubicBezTo>
                <a:cubicBezTo>
                  <a:pt x="375" y="188"/>
                  <a:pt x="375" y="188"/>
                  <a:pt x="375" y="188"/>
                </a:cubicBezTo>
                <a:cubicBezTo>
                  <a:pt x="375" y="187"/>
                  <a:pt x="375" y="187"/>
                  <a:pt x="373" y="183"/>
                </a:cubicBezTo>
                <a:cubicBezTo>
                  <a:pt x="373" y="174"/>
                  <a:pt x="373" y="174"/>
                  <a:pt x="373" y="174"/>
                </a:cubicBezTo>
                <a:cubicBezTo>
                  <a:pt x="376" y="177"/>
                  <a:pt x="376" y="177"/>
                  <a:pt x="376" y="177"/>
                </a:cubicBezTo>
                <a:close/>
                <a:moveTo>
                  <a:pt x="376" y="296"/>
                </a:moveTo>
                <a:cubicBezTo>
                  <a:pt x="376" y="304"/>
                  <a:pt x="376" y="304"/>
                  <a:pt x="376" y="304"/>
                </a:cubicBezTo>
                <a:cubicBezTo>
                  <a:pt x="375" y="303"/>
                  <a:pt x="374" y="302"/>
                  <a:pt x="373" y="302"/>
                </a:cubicBezTo>
                <a:cubicBezTo>
                  <a:pt x="373" y="297"/>
                  <a:pt x="373" y="297"/>
                  <a:pt x="373" y="297"/>
                </a:cubicBezTo>
                <a:cubicBezTo>
                  <a:pt x="374" y="297"/>
                  <a:pt x="375" y="296"/>
                  <a:pt x="376" y="296"/>
                </a:cubicBezTo>
                <a:close/>
                <a:moveTo>
                  <a:pt x="376" y="310"/>
                </a:moveTo>
                <a:cubicBezTo>
                  <a:pt x="376" y="314"/>
                  <a:pt x="376" y="314"/>
                  <a:pt x="376" y="314"/>
                </a:cubicBezTo>
                <a:cubicBezTo>
                  <a:pt x="375" y="314"/>
                  <a:pt x="374" y="315"/>
                  <a:pt x="373" y="315"/>
                </a:cubicBezTo>
                <a:cubicBezTo>
                  <a:pt x="373" y="311"/>
                  <a:pt x="373" y="311"/>
                  <a:pt x="373" y="311"/>
                </a:cubicBezTo>
                <a:cubicBezTo>
                  <a:pt x="373" y="311"/>
                  <a:pt x="373" y="311"/>
                  <a:pt x="373" y="311"/>
                </a:cubicBezTo>
                <a:cubicBezTo>
                  <a:pt x="375" y="311"/>
                  <a:pt x="376" y="311"/>
                  <a:pt x="376" y="310"/>
                </a:cubicBezTo>
                <a:close/>
                <a:moveTo>
                  <a:pt x="376" y="377"/>
                </a:moveTo>
                <a:cubicBezTo>
                  <a:pt x="376" y="446"/>
                  <a:pt x="376" y="446"/>
                  <a:pt x="376" y="446"/>
                </a:cubicBezTo>
                <a:cubicBezTo>
                  <a:pt x="373" y="448"/>
                  <a:pt x="373" y="448"/>
                  <a:pt x="373" y="448"/>
                </a:cubicBezTo>
                <a:cubicBezTo>
                  <a:pt x="373" y="377"/>
                  <a:pt x="373" y="377"/>
                  <a:pt x="373" y="377"/>
                </a:cubicBezTo>
                <a:cubicBezTo>
                  <a:pt x="376" y="377"/>
                  <a:pt x="376" y="377"/>
                  <a:pt x="376" y="377"/>
                </a:cubicBezTo>
                <a:close/>
                <a:moveTo>
                  <a:pt x="376" y="489"/>
                </a:moveTo>
                <a:cubicBezTo>
                  <a:pt x="376" y="504"/>
                  <a:pt x="376" y="504"/>
                  <a:pt x="376" y="504"/>
                </a:cubicBezTo>
                <a:cubicBezTo>
                  <a:pt x="375" y="501"/>
                  <a:pt x="374" y="498"/>
                  <a:pt x="373" y="495"/>
                </a:cubicBezTo>
                <a:cubicBezTo>
                  <a:pt x="373" y="489"/>
                  <a:pt x="373" y="489"/>
                  <a:pt x="373" y="489"/>
                </a:cubicBezTo>
                <a:cubicBezTo>
                  <a:pt x="376" y="489"/>
                  <a:pt x="376" y="489"/>
                  <a:pt x="376" y="489"/>
                </a:cubicBezTo>
                <a:close/>
                <a:moveTo>
                  <a:pt x="376" y="505"/>
                </a:moveTo>
                <a:cubicBezTo>
                  <a:pt x="376" y="508"/>
                  <a:pt x="376" y="508"/>
                  <a:pt x="376" y="508"/>
                </a:cubicBezTo>
                <a:cubicBezTo>
                  <a:pt x="375" y="508"/>
                  <a:pt x="374" y="507"/>
                  <a:pt x="373" y="507"/>
                </a:cubicBezTo>
                <a:cubicBezTo>
                  <a:pt x="373" y="505"/>
                  <a:pt x="373" y="505"/>
                  <a:pt x="373" y="505"/>
                </a:cubicBezTo>
                <a:cubicBezTo>
                  <a:pt x="373" y="505"/>
                  <a:pt x="373" y="505"/>
                  <a:pt x="373" y="505"/>
                </a:cubicBezTo>
                <a:cubicBezTo>
                  <a:pt x="376" y="505"/>
                  <a:pt x="376" y="505"/>
                  <a:pt x="376" y="505"/>
                </a:cubicBezTo>
                <a:close/>
                <a:moveTo>
                  <a:pt x="376" y="612"/>
                </a:moveTo>
                <a:cubicBezTo>
                  <a:pt x="376" y="623"/>
                  <a:pt x="376" y="623"/>
                  <a:pt x="376" y="623"/>
                </a:cubicBezTo>
                <a:cubicBezTo>
                  <a:pt x="375" y="621"/>
                  <a:pt x="374" y="620"/>
                  <a:pt x="373" y="618"/>
                </a:cubicBezTo>
                <a:cubicBezTo>
                  <a:pt x="373" y="611"/>
                  <a:pt x="373" y="611"/>
                  <a:pt x="373" y="611"/>
                </a:cubicBezTo>
                <a:cubicBezTo>
                  <a:pt x="374" y="612"/>
                  <a:pt x="374" y="612"/>
                  <a:pt x="374" y="612"/>
                </a:cubicBezTo>
                <a:cubicBezTo>
                  <a:pt x="376" y="612"/>
                  <a:pt x="376" y="612"/>
                  <a:pt x="376" y="612"/>
                </a:cubicBezTo>
                <a:close/>
                <a:moveTo>
                  <a:pt x="376" y="633"/>
                </a:moveTo>
                <a:cubicBezTo>
                  <a:pt x="376" y="639"/>
                  <a:pt x="376" y="639"/>
                  <a:pt x="376" y="639"/>
                </a:cubicBezTo>
                <a:cubicBezTo>
                  <a:pt x="374" y="639"/>
                  <a:pt x="374" y="639"/>
                  <a:pt x="374" y="639"/>
                </a:cubicBezTo>
                <a:cubicBezTo>
                  <a:pt x="374" y="639"/>
                  <a:pt x="374" y="639"/>
                  <a:pt x="373" y="639"/>
                </a:cubicBezTo>
                <a:cubicBezTo>
                  <a:pt x="373" y="633"/>
                  <a:pt x="373" y="633"/>
                  <a:pt x="373" y="633"/>
                </a:cubicBezTo>
                <a:cubicBezTo>
                  <a:pt x="374" y="633"/>
                  <a:pt x="375" y="633"/>
                  <a:pt x="376" y="633"/>
                </a:cubicBezTo>
                <a:close/>
                <a:moveTo>
                  <a:pt x="376" y="672"/>
                </a:moveTo>
                <a:cubicBezTo>
                  <a:pt x="376" y="679"/>
                  <a:pt x="376" y="679"/>
                  <a:pt x="376" y="679"/>
                </a:cubicBezTo>
                <a:cubicBezTo>
                  <a:pt x="376" y="679"/>
                  <a:pt x="375" y="679"/>
                  <a:pt x="373" y="680"/>
                </a:cubicBezTo>
                <a:cubicBezTo>
                  <a:pt x="373" y="672"/>
                  <a:pt x="373" y="672"/>
                  <a:pt x="373" y="672"/>
                </a:cubicBezTo>
                <a:cubicBezTo>
                  <a:pt x="374" y="672"/>
                  <a:pt x="375" y="672"/>
                  <a:pt x="376" y="672"/>
                </a:cubicBezTo>
                <a:close/>
                <a:moveTo>
                  <a:pt x="376" y="690"/>
                </a:moveTo>
                <a:cubicBezTo>
                  <a:pt x="376" y="697"/>
                  <a:pt x="376" y="697"/>
                  <a:pt x="376" y="697"/>
                </a:cubicBezTo>
                <a:cubicBezTo>
                  <a:pt x="375" y="697"/>
                  <a:pt x="374" y="697"/>
                  <a:pt x="373" y="697"/>
                </a:cubicBezTo>
                <a:cubicBezTo>
                  <a:pt x="373" y="687"/>
                  <a:pt x="373" y="687"/>
                  <a:pt x="373" y="687"/>
                </a:cubicBezTo>
                <a:cubicBezTo>
                  <a:pt x="373" y="688"/>
                  <a:pt x="374" y="689"/>
                  <a:pt x="374" y="690"/>
                </a:cubicBezTo>
                <a:cubicBezTo>
                  <a:pt x="375" y="690"/>
                  <a:pt x="376" y="690"/>
                  <a:pt x="376" y="690"/>
                </a:cubicBezTo>
                <a:close/>
                <a:moveTo>
                  <a:pt x="376" y="702"/>
                </a:moveTo>
                <a:cubicBezTo>
                  <a:pt x="376" y="712"/>
                  <a:pt x="376" y="712"/>
                  <a:pt x="376" y="712"/>
                </a:cubicBezTo>
                <a:cubicBezTo>
                  <a:pt x="373" y="712"/>
                  <a:pt x="373" y="712"/>
                  <a:pt x="373" y="712"/>
                </a:cubicBezTo>
                <a:cubicBezTo>
                  <a:pt x="373" y="703"/>
                  <a:pt x="373" y="703"/>
                  <a:pt x="373" y="703"/>
                </a:cubicBezTo>
                <a:cubicBezTo>
                  <a:pt x="374" y="703"/>
                  <a:pt x="375" y="703"/>
                  <a:pt x="376" y="703"/>
                </a:cubicBezTo>
                <a:cubicBezTo>
                  <a:pt x="376" y="702"/>
                  <a:pt x="376" y="702"/>
                  <a:pt x="376" y="702"/>
                </a:cubicBezTo>
                <a:close/>
                <a:moveTo>
                  <a:pt x="376" y="747"/>
                </a:moveTo>
                <a:cubicBezTo>
                  <a:pt x="376" y="756"/>
                  <a:pt x="376" y="756"/>
                  <a:pt x="376" y="756"/>
                </a:cubicBezTo>
                <a:cubicBezTo>
                  <a:pt x="375" y="756"/>
                  <a:pt x="374" y="756"/>
                  <a:pt x="373" y="756"/>
                </a:cubicBezTo>
                <a:cubicBezTo>
                  <a:pt x="373" y="747"/>
                  <a:pt x="373" y="747"/>
                  <a:pt x="373" y="747"/>
                </a:cubicBezTo>
                <a:cubicBezTo>
                  <a:pt x="374" y="747"/>
                  <a:pt x="375" y="747"/>
                  <a:pt x="376" y="747"/>
                </a:cubicBezTo>
                <a:close/>
                <a:moveTo>
                  <a:pt x="373" y="551"/>
                </a:moveTo>
                <a:cubicBezTo>
                  <a:pt x="373" y="544"/>
                  <a:pt x="373" y="544"/>
                  <a:pt x="373" y="544"/>
                </a:cubicBezTo>
                <a:cubicBezTo>
                  <a:pt x="374" y="545"/>
                  <a:pt x="376" y="546"/>
                  <a:pt x="376" y="548"/>
                </a:cubicBezTo>
                <a:cubicBezTo>
                  <a:pt x="375" y="549"/>
                  <a:pt x="374" y="550"/>
                  <a:pt x="373" y="551"/>
                </a:cubicBezTo>
                <a:close/>
                <a:moveTo>
                  <a:pt x="373" y="264"/>
                </a:moveTo>
                <a:cubicBezTo>
                  <a:pt x="373" y="258"/>
                  <a:pt x="373" y="258"/>
                  <a:pt x="373" y="258"/>
                </a:cubicBezTo>
                <a:cubicBezTo>
                  <a:pt x="375" y="258"/>
                  <a:pt x="375" y="258"/>
                  <a:pt x="375" y="258"/>
                </a:cubicBezTo>
                <a:cubicBezTo>
                  <a:pt x="375" y="260"/>
                  <a:pt x="375" y="261"/>
                  <a:pt x="375" y="263"/>
                </a:cubicBezTo>
                <a:cubicBezTo>
                  <a:pt x="374" y="264"/>
                  <a:pt x="374" y="264"/>
                  <a:pt x="373" y="264"/>
                </a:cubicBezTo>
                <a:close/>
                <a:moveTo>
                  <a:pt x="370" y="2"/>
                </a:moveTo>
                <a:cubicBezTo>
                  <a:pt x="371" y="2"/>
                  <a:pt x="372" y="2"/>
                  <a:pt x="373" y="2"/>
                </a:cubicBezTo>
                <a:cubicBezTo>
                  <a:pt x="373" y="10"/>
                  <a:pt x="373" y="10"/>
                  <a:pt x="373" y="10"/>
                </a:cubicBezTo>
                <a:cubicBezTo>
                  <a:pt x="372" y="10"/>
                  <a:pt x="371" y="9"/>
                  <a:pt x="370" y="9"/>
                </a:cubicBezTo>
                <a:cubicBezTo>
                  <a:pt x="370" y="2"/>
                  <a:pt x="370" y="2"/>
                  <a:pt x="370" y="2"/>
                </a:cubicBezTo>
                <a:close/>
                <a:moveTo>
                  <a:pt x="373" y="793"/>
                </a:moveTo>
                <a:cubicBezTo>
                  <a:pt x="372" y="793"/>
                  <a:pt x="371" y="793"/>
                  <a:pt x="370" y="793"/>
                </a:cubicBezTo>
                <a:cubicBezTo>
                  <a:pt x="370" y="785"/>
                  <a:pt x="370" y="785"/>
                  <a:pt x="370" y="785"/>
                </a:cubicBezTo>
                <a:cubicBezTo>
                  <a:pt x="370" y="785"/>
                  <a:pt x="371" y="785"/>
                  <a:pt x="372" y="784"/>
                </a:cubicBezTo>
                <a:cubicBezTo>
                  <a:pt x="371" y="783"/>
                  <a:pt x="370" y="781"/>
                  <a:pt x="370" y="780"/>
                </a:cubicBezTo>
                <a:cubicBezTo>
                  <a:pt x="370" y="760"/>
                  <a:pt x="370" y="760"/>
                  <a:pt x="370" y="760"/>
                </a:cubicBezTo>
                <a:cubicBezTo>
                  <a:pt x="371" y="763"/>
                  <a:pt x="372" y="766"/>
                  <a:pt x="373" y="768"/>
                </a:cubicBezTo>
                <a:cubicBezTo>
                  <a:pt x="373" y="793"/>
                  <a:pt x="373" y="793"/>
                  <a:pt x="373" y="793"/>
                </a:cubicBezTo>
                <a:close/>
                <a:moveTo>
                  <a:pt x="373" y="35"/>
                </a:moveTo>
                <a:cubicBezTo>
                  <a:pt x="373" y="46"/>
                  <a:pt x="373" y="46"/>
                  <a:pt x="373" y="46"/>
                </a:cubicBezTo>
                <a:cubicBezTo>
                  <a:pt x="370" y="46"/>
                  <a:pt x="370" y="46"/>
                  <a:pt x="370" y="46"/>
                </a:cubicBezTo>
                <a:cubicBezTo>
                  <a:pt x="370" y="32"/>
                  <a:pt x="370" y="32"/>
                  <a:pt x="370" y="32"/>
                </a:cubicBezTo>
                <a:cubicBezTo>
                  <a:pt x="371" y="33"/>
                  <a:pt x="372" y="34"/>
                  <a:pt x="373" y="35"/>
                </a:cubicBezTo>
                <a:close/>
                <a:moveTo>
                  <a:pt x="373" y="166"/>
                </a:moveTo>
                <a:cubicBezTo>
                  <a:pt x="373" y="171"/>
                  <a:pt x="373" y="171"/>
                  <a:pt x="373" y="171"/>
                </a:cubicBezTo>
                <a:cubicBezTo>
                  <a:pt x="372" y="171"/>
                  <a:pt x="372" y="171"/>
                  <a:pt x="371" y="172"/>
                </a:cubicBezTo>
                <a:cubicBezTo>
                  <a:pt x="373" y="174"/>
                  <a:pt x="373" y="174"/>
                  <a:pt x="373" y="174"/>
                </a:cubicBezTo>
                <a:cubicBezTo>
                  <a:pt x="373" y="183"/>
                  <a:pt x="373" y="183"/>
                  <a:pt x="373" y="183"/>
                </a:cubicBezTo>
                <a:cubicBezTo>
                  <a:pt x="372" y="182"/>
                  <a:pt x="371" y="180"/>
                  <a:pt x="370" y="177"/>
                </a:cubicBezTo>
                <a:cubicBezTo>
                  <a:pt x="370" y="166"/>
                  <a:pt x="370" y="166"/>
                  <a:pt x="370" y="166"/>
                </a:cubicBezTo>
                <a:cubicBezTo>
                  <a:pt x="371" y="166"/>
                  <a:pt x="371" y="166"/>
                  <a:pt x="371" y="166"/>
                </a:cubicBezTo>
                <a:cubicBezTo>
                  <a:pt x="373" y="166"/>
                  <a:pt x="373" y="166"/>
                  <a:pt x="373" y="166"/>
                </a:cubicBezTo>
                <a:close/>
                <a:moveTo>
                  <a:pt x="373" y="188"/>
                </a:moveTo>
                <a:cubicBezTo>
                  <a:pt x="373" y="194"/>
                  <a:pt x="373" y="194"/>
                  <a:pt x="373" y="194"/>
                </a:cubicBezTo>
                <a:cubicBezTo>
                  <a:pt x="372" y="194"/>
                  <a:pt x="372" y="194"/>
                  <a:pt x="372" y="194"/>
                </a:cubicBezTo>
                <a:cubicBezTo>
                  <a:pt x="371" y="194"/>
                  <a:pt x="370" y="194"/>
                  <a:pt x="370" y="194"/>
                </a:cubicBezTo>
                <a:cubicBezTo>
                  <a:pt x="370" y="188"/>
                  <a:pt x="370" y="188"/>
                  <a:pt x="370" y="188"/>
                </a:cubicBezTo>
                <a:cubicBezTo>
                  <a:pt x="371" y="188"/>
                  <a:pt x="372" y="188"/>
                  <a:pt x="373" y="188"/>
                </a:cubicBezTo>
                <a:close/>
                <a:moveTo>
                  <a:pt x="373" y="258"/>
                </a:moveTo>
                <a:cubicBezTo>
                  <a:pt x="373" y="264"/>
                  <a:pt x="373" y="264"/>
                  <a:pt x="373" y="264"/>
                </a:cubicBezTo>
                <a:cubicBezTo>
                  <a:pt x="372" y="265"/>
                  <a:pt x="371" y="266"/>
                  <a:pt x="370" y="266"/>
                </a:cubicBezTo>
                <a:cubicBezTo>
                  <a:pt x="370" y="257"/>
                  <a:pt x="370" y="257"/>
                  <a:pt x="370" y="257"/>
                </a:cubicBezTo>
                <a:cubicBezTo>
                  <a:pt x="371" y="258"/>
                  <a:pt x="372" y="258"/>
                  <a:pt x="373" y="258"/>
                </a:cubicBezTo>
                <a:close/>
                <a:moveTo>
                  <a:pt x="373" y="297"/>
                </a:moveTo>
                <a:cubicBezTo>
                  <a:pt x="373" y="302"/>
                  <a:pt x="373" y="302"/>
                  <a:pt x="373" y="302"/>
                </a:cubicBezTo>
                <a:cubicBezTo>
                  <a:pt x="372" y="302"/>
                  <a:pt x="371" y="302"/>
                  <a:pt x="370" y="302"/>
                </a:cubicBezTo>
                <a:cubicBezTo>
                  <a:pt x="370" y="298"/>
                  <a:pt x="370" y="298"/>
                  <a:pt x="370" y="298"/>
                </a:cubicBezTo>
                <a:cubicBezTo>
                  <a:pt x="371" y="298"/>
                  <a:pt x="372" y="297"/>
                  <a:pt x="373" y="297"/>
                </a:cubicBezTo>
                <a:close/>
                <a:moveTo>
                  <a:pt x="373" y="311"/>
                </a:moveTo>
                <a:cubicBezTo>
                  <a:pt x="373" y="315"/>
                  <a:pt x="373" y="315"/>
                  <a:pt x="373" y="315"/>
                </a:cubicBezTo>
                <a:cubicBezTo>
                  <a:pt x="372" y="315"/>
                  <a:pt x="371" y="315"/>
                  <a:pt x="370" y="316"/>
                </a:cubicBezTo>
                <a:cubicBezTo>
                  <a:pt x="370" y="308"/>
                  <a:pt x="370" y="308"/>
                  <a:pt x="370" y="308"/>
                </a:cubicBezTo>
                <a:cubicBezTo>
                  <a:pt x="373" y="311"/>
                  <a:pt x="373" y="311"/>
                  <a:pt x="373" y="311"/>
                </a:cubicBezTo>
                <a:close/>
                <a:moveTo>
                  <a:pt x="373" y="377"/>
                </a:moveTo>
                <a:cubicBezTo>
                  <a:pt x="373" y="448"/>
                  <a:pt x="373" y="448"/>
                  <a:pt x="373" y="448"/>
                </a:cubicBezTo>
                <a:cubicBezTo>
                  <a:pt x="370" y="450"/>
                  <a:pt x="370" y="450"/>
                  <a:pt x="370" y="450"/>
                </a:cubicBezTo>
                <a:cubicBezTo>
                  <a:pt x="370" y="377"/>
                  <a:pt x="370" y="377"/>
                  <a:pt x="370" y="377"/>
                </a:cubicBezTo>
                <a:cubicBezTo>
                  <a:pt x="373" y="377"/>
                  <a:pt x="373" y="377"/>
                  <a:pt x="373" y="377"/>
                </a:cubicBezTo>
                <a:close/>
                <a:moveTo>
                  <a:pt x="373" y="489"/>
                </a:moveTo>
                <a:cubicBezTo>
                  <a:pt x="373" y="495"/>
                  <a:pt x="373" y="495"/>
                  <a:pt x="373" y="495"/>
                </a:cubicBezTo>
                <a:cubicBezTo>
                  <a:pt x="372" y="493"/>
                  <a:pt x="372" y="493"/>
                  <a:pt x="372" y="493"/>
                </a:cubicBezTo>
                <a:cubicBezTo>
                  <a:pt x="370" y="492"/>
                  <a:pt x="370" y="492"/>
                  <a:pt x="370" y="492"/>
                </a:cubicBezTo>
                <a:cubicBezTo>
                  <a:pt x="370" y="488"/>
                  <a:pt x="370" y="488"/>
                  <a:pt x="370" y="488"/>
                </a:cubicBezTo>
                <a:cubicBezTo>
                  <a:pt x="373" y="489"/>
                  <a:pt x="373" y="489"/>
                  <a:pt x="373" y="489"/>
                </a:cubicBezTo>
                <a:close/>
                <a:moveTo>
                  <a:pt x="373" y="505"/>
                </a:moveTo>
                <a:cubicBezTo>
                  <a:pt x="373" y="507"/>
                  <a:pt x="373" y="507"/>
                  <a:pt x="373" y="507"/>
                </a:cubicBezTo>
                <a:cubicBezTo>
                  <a:pt x="372" y="507"/>
                  <a:pt x="371" y="507"/>
                  <a:pt x="370" y="506"/>
                </a:cubicBezTo>
                <a:cubicBezTo>
                  <a:pt x="370" y="501"/>
                  <a:pt x="370" y="501"/>
                  <a:pt x="370" y="501"/>
                </a:cubicBezTo>
                <a:cubicBezTo>
                  <a:pt x="370" y="502"/>
                  <a:pt x="372" y="503"/>
                  <a:pt x="373" y="505"/>
                </a:cubicBezTo>
                <a:close/>
                <a:moveTo>
                  <a:pt x="373" y="544"/>
                </a:moveTo>
                <a:cubicBezTo>
                  <a:pt x="373" y="551"/>
                  <a:pt x="373" y="551"/>
                  <a:pt x="373" y="551"/>
                </a:cubicBezTo>
                <a:cubicBezTo>
                  <a:pt x="372" y="551"/>
                  <a:pt x="371" y="552"/>
                  <a:pt x="370" y="552"/>
                </a:cubicBezTo>
                <a:cubicBezTo>
                  <a:pt x="370" y="543"/>
                  <a:pt x="370" y="543"/>
                  <a:pt x="370" y="543"/>
                </a:cubicBezTo>
                <a:cubicBezTo>
                  <a:pt x="371" y="543"/>
                  <a:pt x="372" y="543"/>
                  <a:pt x="373" y="544"/>
                </a:cubicBezTo>
                <a:close/>
                <a:moveTo>
                  <a:pt x="373" y="611"/>
                </a:moveTo>
                <a:cubicBezTo>
                  <a:pt x="373" y="618"/>
                  <a:pt x="373" y="618"/>
                  <a:pt x="373" y="618"/>
                </a:cubicBezTo>
                <a:cubicBezTo>
                  <a:pt x="372" y="618"/>
                  <a:pt x="371" y="617"/>
                  <a:pt x="370" y="616"/>
                </a:cubicBezTo>
                <a:cubicBezTo>
                  <a:pt x="370" y="610"/>
                  <a:pt x="370" y="610"/>
                  <a:pt x="370" y="610"/>
                </a:cubicBezTo>
                <a:cubicBezTo>
                  <a:pt x="371" y="611"/>
                  <a:pt x="372" y="611"/>
                  <a:pt x="373" y="611"/>
                </a:cubicBezTo>
                <a:close/>
                <a:moveTo>
                  <a:pt x="373" y="633"/>
                </a:moveTo>
                <a:cubicBezTo>
                  <a:pt x="373" y="639"/>
                  <a:pt x="373" y="639"/>
                  <a:pt x="373" y="639"/>
                </a:cubicBezTo>
                <a:cubicBezTo>
                  <a:pt x="372" y="639"/>
                  <a:pt x="371" y="638"/>
                  <a:pt x="370" y="638"/>
                </a:cubicBezTo>
                <a:cubicBezTo>
                  <a:pt x="370" y="632"/>
                  <a:pt x="370" y="632"/>
                  <a:pt x="370" y="632"/>
                </a:cubicBezTo>
                <a:cubicBezTo>
                  <a:pt x="370" y="632"/>
                  <a:pt x="371" y="633"/>
                  <a:pt x="372" y="633"/>
                </a:cubicBezTo>
                <a:cubicBezTo>
                  <a:pt x="373" y="633"/>
                  <a:pt x="373" y="633"/>
                  <a:pt x="373" y="633"/>
                </a:cubicBezTo>
                <a:close/>
                <a:moveTo>
                  <a:pt x="373" y="672"/>
                </a:moveTo>
                <a:cubicBezTo>
                  <a:pt x="373" y="680"/>
                  <a:pt x="373" y="680"/>
                  <a:pt x="373" y="680"/>
                </a:cubicBezTo>
                <a:cubicBezTo>
                  <a:pt x="373" y="680"/>
                  <a:pt x="373" y="680"/>
                  <a:pt x="373" y="680"/>
                </a:cubicBezTo>
                <a:cubicBezTo>
                  <a:pt x="373" y="683"/>
                  <a:pt x="372" y="685"/>
                  <a:pt x="373" y="687"/>
                </a:cubicBezTo>
                <a:cubicBezTo>
                  <a:pt x="373" y="697"/>
                  <a:pt x="373" y="697"/>
                  <a:pt x="373" y="697"/>
                </a:cubicBezTo>
                <a:cubicBezTo>
                  <a:pt x="372" y="697"/>
                  <a:pt x="371" y="697"/>
                  <a:pt x="370" y="696"/>
                </a:cubicBezTo>
                <a:cubicBezTo>
                  <a:pt x="370" y="672"/>
                  <a:pt x="370" y="672"/>
                  <a:pt x="370" y="672"/>
                </a:cubicBezTo>
                <a:cubicBezTo>
                  <a:pt x="371" y="672"/>
                  <a:pt x="372" y="672"/>
                  <a:pt x="373" y="672"/>
                </a:cubicBezTo>
                <a:close/>
                <a:moveTo>
                  <a:pt x="373" y="703"/>
                </a:moveTo>
                <a:cubicBezTo>
                  <a:pt x="373" y="712"/>
                  <a:pt x="373" y="712"/>
                  <a:pt x="373" y="712"/>
                </a:cubicBezTo>
                <a:cubicBezTo>
                  <a:pt x="372" y="712"/>
                  <a:pt x="371" y="712"/>
                  <a:pt x="370" y="712"/>
                </a:cubicBezTo>
                <a:cubicBezTo>
                  <a:pt x="370" y="703"/>
                  <a:pt x="370" y="703"/>
                  <a:pt x="370" y="703"/>
                </a:cubicBezTo>
                <a:cubicBezTo>
                  <a:pt x="371" y="703"/>
                  <a:pt x="372" y="703"/>
                  <a:pt x="373" y="703"/>
                </a:cubicBezTo>
                <a:close/>
                <a:moveTo>
                  <a:pt x="373" y="747"/>
                </a:moveTo>
                <a:cubicBezTo>
                  <a:pt x="373" y="756"/>
                  <a:pt x="373" y="756"/>
                  <a:pt x="373" y="756"/>
                </a:cubicBezTo>
                <a:cubicBezTo>
                  <a:pt x="372" y="756"/>
                  <a:pt x="371" y="756"/>
                  <a:pt x="370" y="755"/>
                </a:cubicBezTo>
                <a:cubicBezTo>
                  <a:pt x="370" y="747"/>
                  <a:pt x="370" y="747"/>
                  <a:pt x="370" y="747"/>
                </a:cubicBezTo>
                <a:cubicBezTo>
                  <a:pt x="371" y="747"/>
                  <a:pt x="372" y="747"/>
                  <a:pt x="373" y="747"/>
                </a:cubicBezTo>
                <a:close/>
                <a:moveTo>
                  <a:pt x="370" y="529"/>
                </a:moveTo>
                <a:cubicBezTo>
                  <a:pt x="370" y="522"/>
                  <a:pt x="370" y="522"/>
                  <a:pt x="370" y="522"/>
                </a:cubicBezTo>
                <a:cubicBezTo>
                  <a:pt x="371" y="524"/>
                  <a:pt x="371" y="526"/>
                  <a:pt x="370" y="529"/>
                </a:cubicBezTo>
                <a:close/>
                <a:moveTo>
                  <a:pt x="370" y="129"/>
                </a:moveTo>
                <a:cubicBezTo>
                  <a:pt x="370" y="121"/>
                  <a:pt x="370" y="121"/>
                  <a:pt x="370" y="121"/>
                </a:cubicBezTo>
                <a:cubicBezTo>
                  <a:pt x="370" y="122"/>
                  <a:pt x="371" y="122"/>
                  <a:pt x="372" y="122"/>
                </a:cubicBezTo>
                <a:cubicBezTo>
                  <a:pt x="372" y="124"/>
                  <a:pt x="371" y="127"/>
                  <a:pt x="370" y="129"/>
                </a:cubicBezTo>
                <a:close/>
                <a:moveTo>
                  <a:pt x="366" y="2"/>
                </a:moveTo>
                <a:cubicBezTo>
                  <a:pt x="368" y="2"/>
                  <a:pt x="369" y="2"/>
                  <a:pt x="370" y="2"/>
                </a:cubicBezTo>
                <a:cubicBezTo>
                  <a:pt x="370" y="9"/>
                  <a:pt x="370" y="9"/>
                  <a:pt x="370" y="9"/>
                </a:cubicBezTo>
                <a:cubicBezTo>
                  <a:pt x="369" y="9"/>
                  <a:pt x="368" y="8"/>
                  <a:pt x="366" y="8"/>
                </a:cubicBezTo>
                <a:cubicBezTo>
                  <a:pt x="366" y="2"/>
                  <a:pt x="366" y="2"/>
                  <a:pt x="366" y="2"/>
                </a:cubicBezTo>
                <a:close/>
                <a:moveTo>
                  <a:pt x="370" y="793"/>
                </a:moveTo>
                <a:cubicBezTo>
                  <a:pt x="369" y="792"/>
                  <a:pt x="368" y="792"/>
                  <a:pt x="366" y="792"/>
                </a:cubicBezTo>
                <a:cubicBezTo>
                  <a:pt x="366" y="786"/>
                  <a:pt x="366" y="786"/>
                  <a:pt x="366" y="786"/>
                </a:cubicBezTo>
                <a:cubicBezTo>
                  <a:pt x="368" y="785"/>
                  <a:pt x="369" y="785"/>
                  <a:pt x="370" y="785"/>
                </a:cubicBezTo>
                <a:cubicBezTo>
                  <a:pt x="370" y="793"/>
                  <a:pt x="370" y="793"/>
                  <a:pt x="370" y="793"/>
                </a:cubicBezTo>
                <a:close/>
                <a:moveTo>
                  <a:pt x="370" y="32"/>
                </a:moveTo>
                <a:cubicBezTo>
                  <a:pt x="370" y="46"/>
                  <a:pt x="370" y="46"/>
                  <a:pt x="370" y="46"/>
                </a:cubicBezTo>
                <a:cubicBezTo>
                  <a:pt x="369" y="46"/>
                  <a:pt x="369" y="46"/>
                  <a:pt x="369" y="46"/>
                </a:cubicBezTo>
                <a:cubicBezTo>
                  <a:pt x="368" y="46"/>
                  <a:pt x="367" y="46"/>
                  <a:pt x="366" y="46"/>
                </a:cubicBezTo>
                <a:cubicBezTo>
                  <a:pt x="366" y="29"/>
                  <a:pt x="366" y="29"/>
                  <a:pt x="366" y="29"/>
                </a:cubicBezTo>
                <a:cubicBezTo>
                  <a:pt x="368" y="30"/>
                  <a:pt x="368" y="31"/>
                  <a:pt x="370" y="32"/>
                </a:cubicBezTo>
                <a:close/>
                <a:moveTo>
                  <a:pt x="370" y="121"/>
                </a:moveTo>
                <a:cubicBezTo>
                  <a:pt x="370" y="129"/>
                  <a:pt x="370" y="129"/>
                  <a:pt x="370" y="129"/>
                </a:cubicBezTo>
                <a:cubicBezTo>
                  <a:pt x="369" y="131"/>
                  <a:pt x="368" y="133"/>
                  <a:pt x="366" y="134"/>
                </a:cubicBezTo>
                <a:cubicBezTo>
                  <a:pt x="366" y="121"/>
                  <a:pt x="366" y="121"/>
                  <a:pt x="366" y="121"/>
                </a:cubicBezTo>
                <a:cubicBezTo>
                  <a:pt x="368" y="121"/>
                  <a:pt x="369" y="121"/>
                  <a:pt x="370" y="121"/>
                </a:cubicBezTo>
                <a:close/>
                <a:moveTo>
                  <a:pt x="370" y="166"/>
                </a:moveTo>
                <a:cubicBezTo>
                  <a:pt x="370" y="177"/>
                  <a:pt x="370" y="177"/>
                  <a:pt x="370" y="177"/>
                </a:cubicBezTo>
                <a:cubicBezTo>
                  <a:pt x="369" y="176"/>
                  <a:pt x="369" y="176"/>
                  <a:pt x="369" y="176"/>
                </a:cubicBezTo>
                <a:cubicBezTo>
                  <a:pt x="368" y="175"/>
                  <a:pt x="367" y="175"/>
                  <a:pt x="366" y="175"/>
                </a:cubicBezTo>
                <a:cubicBezTo>
                  <a:pt x="366" y="166"/>
                  <a:pt x="366" y="166"/>
                  <a:pt x="366" y="166"/>
                </a:cubicBezTo>
                <a:cubicBezTo>
                  <a:pt x="368" y="166"/>
                  <a:pt x="368" y="166"/>
                  <a:pt x="370" y="166"/>
                </a:cubicBezTo>
                <a:close/>
                <a:moveTo>
                  <a:pt x="370" y="188"/>
                </a:moveTo>
                <a:cubicBezTo>
                  <a:pt x="370" y="194"/>
                  <a:pt x="370" y="194"/>
                  <a:pt x="370" y="194"/>
                </a:cubicBezTo>
                <a:cubicBezTo>
                  <a:pt x="369" y="194"/>
                  <a:pt x="368" y="194"/>
                  <a:pt x="366" y="194"/>
                </a:cubicBezTo>
                <a:cubicBezTo>
                  <a:pt x="366" y="188"/>
                  <a:pt x="366" y="188"/>
                  <a:pt x="366" y="188"/>
                </a:cubicBezTo>
                <a:cubicBezTo>
                  <a:pt x="368" y="188"/>
                  <a:pt x="369" y="188"/>
                  <a:pt x="370" y="188"/>
                </a:cubicBezTo>
                <a:close/>
                <a:moveTo>
                  <a:pt x="370" y="257"/>
                </a:moveTo>
                <a:cubicBezTo>
                  <a:pt x="370" y="266"/>
                  <a:pt x="370" y="266"/>
                  <a:pt x="370" y="266"/>
                </a:cubicBezTo>
                <a:cubicBezTo>
                  <a:pt x="369" y="266"/>
                  <a:pt x="368" y="267"/>
                  <a:pt x="366" y="268"/>
                </a:cubicBezTo>
                <a:cubicBezTo>
                  <a:pt x="366" y="257"/>
                  <a:pt x="366" y="257"/>
                  <a:pt x="366" y="257"/>
                </a:cubicBezTo>
                <a:cubicBezTo>
                  <a:pt x="370" y="257"/>
                  <a:pt x="370" y="257"/>
                  <a:pt x="370" y="257"/>
                </a:cubicBezTo>
                <a:close/>
                <a:moveTo>
                  <a:pt x="370" y="298"/>
                </a:moveTo>
                <a:cubicBezTo>
                  <a:pt x="370" y="302"/>
                  <a:pt x="370" y="302"/>
                  <a:pt x="370" y="302"/>
                </a:cubicBezTo>
                <a:cubicBezTo>
                  <a:pt x="369" y="302"/>
                  <a:pt x="368" y="302"/>
                  <a:pt x="366" y="302"/>
                </a:cubicBezTo>
                <a:cubicBezTo>
                  <a:pt x="366" y="299"/>
                  <a:pt x="366" y="299"/>
                  <a:pt x="366" y="299"/>
                </a:cubicBezTo>
                <a:cubicBezTo>
                  <a:pt x="368" y="298"/>
                  <a:pt x="369" y="298"/>
                  <a:pt x="370" y="298"/>
                </a:cubicBezTo>
                <a:close/>
                <a:moveTo>
                  <a:pt x="370" y="308"/>
                </a:moveTo>
                <a:cubicBezTo>
                  <a:pt x="370" y="316"/>
                  <a:pt x="370" y="316"/>
                  <a:pt x="370" y="316"/>
                </a:cubicBezTo>
                <a:cubicBezTo>
                  <a:pt x="369" y="316"/>
                  <a:pt x="368" y="316"/>
                  <a:pt x="366" y="317"/>
                </a:cubicBezTo>
                <a:cubicBezTo>
                  <a:pt x="366" y="314"/>
                  <a:pt x="366" y="314"/>
                  <a:pt x="366" y="314"/>
                </a:cubicBezTo>
                <a:cubicBezTo>
                  <a:pt x="367" y="314"/>
                  <a:pt x="368" y="313"/>
                  <a:pt x="369" y="313"/>
                </a:cubicBezTo>
                <a:cubicBezTo>
                  <a:pt x="368" y="312"/>
                  <a:pt x="367" y="310"/>
                  <a:pt x="366" y="309"/>
                </a:cubicBezTo>
                <a:cubicBezTo>
                  <a:pt x="366" y="304"/>
                  <a:pt x="366" y="304"/>
                  <a:pt x="366" y="304"/>
                </a:cubicBezTo>
                <a:cubicBezTo>
                  <a:pt x="370" y="308"/>
                  <a:pt x="370" y="308"/>
                  <a:pt x="370" y="308"/>
                </a:cubicBezTo>
                <a:close/>
                <a:moveTo>
                  <a:pt x="370" y="377"/>
                </a:moveTo>
                <a:cubicBezTo>
                  <a:pt x="370" y="450"/>
                  <a:pt x="370" y="450"/>
                  <a:pt x="370" y="450"/>
                </a:cubicBezTo>
                <a:cubicBezTo>
                  <a:pt x="366" y="453"/>
                  <a:pt x="366" y="453"/>
                  <a:pt x="366" y="453"/>
                </a:cubicBezTo>
                <a:cubicBezTo>
                  <a:pt x="366" y="417"/>
                  <a:pt x="366" y="417"/>
                  <a:pt x="366" y="417"/>
                </a:cubicBezTo>
                <a:cubicBezTo>
                  <a:pt x="368" y="411"/>
                  <a:pt x="368" y="411"/>
                  <a:pt x="368" y="411"/>
                </a:cubicBezTo>
                <a:cubicBezTo>
                  <a:pt x="366" y="410"/>
                  <a:pt x="366" y="410"/>
                  <a:pt x="366" y="410"/>
                </a:cubicBezTo>
                <a:cubicBezTo>
                  <a:pt x="366" y="378"/>
                  <a:pt x="366" y="378"/>
                  <a:pt x="366" y="378"/>
                </a:cubicBezTo>
                <a:cubicBezTo>
                  <a:pt x="370" y="377"/>
                  <a:pt x="370" y="377"/>
                  <a:pt x="370" y="377"/>
                </a:cubicBezTo>
                <a:close/>
                <a:moveTo>
                  <a:pt x="370" y="488"/>
                </a:moveTo>
                <a:cubicBezTo>
                  <a:pt x="370" y="492"/>
                  <a:pt x="370" y="492"/>
                  <a:pt x="370" y="492"/>
                </a:cubicBezTo>
                <a:cubicBezTo>
                  <a:pt x="366" y="491"/>
                  <a:pt x="366" y="491"/>
                  <a:pt x="366" y="491"/>
                </a:cubicBezTo>
                <a:cubicBezTo>
                  <a:pt x="366" y="487"/>
                  <a:pt x="366" y="487"/>
                  <a:pt x="366" y="487"/>
                </a:cubicBezTo>
                <a:cubicBezTo>
                  <a:pt x="370" y="488"/>
                  <a:pt x="370" y="488"/>
                  <a:pt x="370" y="488"/>
                </a:cubicBezTo>
                <a:close/>
                <a:moveTo>
                  <a:pt x="370" y="501"/>
                </a:moveTo>
                <a:cubicBezTo>
                  <a:pt x="368" y="499"/>
                  <a:pt x="367" y="496"/>
                  <a:pt x="366" y="491"/>
                </a:cubicBezTo>
                <a:cubicBezTo>
                  <a:pt x="366" y="505"/>
                  <a:pt x="366" y="505"/>
                  <a:pt x="366" y="505"/>
                </a:cubicBezTo>
                <a:cubicBezTo>
                  <a:pt x="368" y="506"/>
                  <a:pt x="369" y="506"/>
                  <a:pt x="370" y="506"/>
                </a:cubicBezTo>
                <a:cubicBezTo>
                  <a:pt x="370" y="501"/>
                  <a:pt x="370" y="501"/>
                  <a:pt x="370" y="501"/>
                </a:cubicBezTo>
                <a:close/>
                <a:moveTo>
                  <a:pt x="370" y="522"/>
                </a:moveTo>
                <a:cubicBezTo>
                  <a:pt x="370" y="529"/>
                  <a:pt x="370" y="529"/>
                  <a:pt x="370" y="529"/>
                </a:cubicBezTo>
                <a:cubicBezTo>
                  <a:pt x="369" y="530"/>
                  <a:pt x="368" y="532"/>
                  <a:pt x="366" y="533"/>
                </a:cubicBezTo>
                <a:cubicBezTo>
                  <a:pt x="366" y="521"/>
                  <a:pt x="366" y="521"/>
                  <a:pt x="366" y="521"/>
                </a:cubicBezTo>
                <a:cubicBezTo>
                  <a:pt x="369" y="521"/>
                  <a:pt x="369" y="521"/>
                  <a:pt x="369" y="521"/>
                </a:cubicBezTo>
                <a:cubicBezTo>
                  <a:pt x="369" y="521"/>
                  <a:pt x="370" y="522"/>
                  <a:pt x="370" y="522"/>
                </a:cubicBezTo>
                <a:close/>
                <a:moveTo>
                  <a:pt x="370" y="543"/>
                </a:moveTo>
                <a:cubicBezTo>
                  <a:pt x="370" y="552"/>
                  <a:pt x="370" y="552"/>
                  <a:pt x="370" y="552"/>
                </a:cubicBezTo>
                <a:cubicBezTo>
                  <a:pt x="369" y="553"/>
                  <a:pt x="368" y="553"/>
                  <a:pt x="366" y="553"/>
                </a:cubicBezTo>
                <a:cubicBezTo>
                  <a:pt x="366" y="542"/>
                  <a:pt x="366" y="542"/>
                  <a:pt x="366" y="542"/>
                </a:cubicBezTo>
                <a:cubicBezTo>
                  <a:pt x="368" y="542"/>
                  <a:pt x="369" y="543"/>
                  <a:pt x="370" y="543"/>
                </a:cubicBezTo>
                <a:close/>
                <a:moveTo>
                  <a:pt x="370" y="610"/>
                </a:moveTo>
                <a:cubicBezTo>
                  <a:pt x="370" y="616"/>
                  <a:pt x="370" y="616"/>
                  <a:pt x="370" y="616"/>
                </a:cubicBezTo>
                <a:cubicBezTo>
                  <a:pt x="369" y="616"/>
                  <a:pt x="368" y="615"/>
                  <a:pt x="366" y="615"/>
                </a:cubicBezTo>
                <a:cubicBezTo>
                  <a:pt x="366" y="609"/>
                  <a:pt x="366" y="609"/>
                  <a:pt x="366" y="609"/>
                </a:cubicBezTo>
                <a:cubicBezTo>
                  <a:pt x="368" y="610"/>
                  <a:pt x="369" y="610"/>
                  <a:pt x="370" y="610"/>
                </a:cubicBezTo>
                <a:close/>
                <a:moveTo>
                  <a:pt x="370" y="632"/>
                </a:moveTo>
                <a:cubicBezTo>
                  <a:pt x="370" y="638"/>
                  <a:pt x="370" y="638"/>
                  <a:pt x="370" y="638"/>
                </a:cubicBezTo>
                <a:cubicBezTo>
                  <a:pt x="369" y="638"/>
                  <a:pt x="368" y="638"/>
                  <a:pt x="366" y="637"/>
                </a:cubicBezTo>
                <a:cubicBezTo>
                  <a:pt x="366" y="628"/>
                  <a:pt x="366" y="628"/>
                  <a:pt x="366" y="628"/>
                </a:cubicBezTo>
                <a:cubicBezTo>
                  <a:pt x="367" y="630"/>
                  <a:pt x="368" y="631"/>
                  <a:pt x="370" y="632"/>
                </a:cubicBezTo>
                <a:close/>
                <a:moveTo>
                  <a:pt x="370" y="672"/>
                </a:moveTo>
                <a:cubicBezTo>
                  <a:pt x="370" y="696"/>
                  <a:pt x="370" y="696"/>
                  <a:pt x="370" y="696"/>
                </a:cubicBezTo>
                <a:cubicBezTo>
                  <a:pt x="368" y="696"/>
                  <a:pt x="367" y="695"/>
                  <a:pt x="366" y="694"/>
                </a:cubicBezTo>
                <a:cubicBezTo>
                  <a:pt x="366" y="674"/>
                  <a:pt x="366" y="674"/>
                  <a:pt x="366" y="674"/>
                </a:cubicBezTo>
                <a:cubicBezTo>
                  <a:pt x="367" y="673"/>
                  <a:pt x="368" y="673"/>
                  <a:pt x="370" y="672"/>
                </a:cubicBezTo>
                <a:close/>
                <a:moveTo>
                  <a:pt x="370" y="703"/>
                </a:moveTo>
                <a:cubicBezTo>
                  <a:pt x="370" y="712"/>
                  <a:pt x="370" y="712"/>
                  <a:pt x="370" y="712"/>
                </a:cubicBezTo>
                <a:cubicBezTo>
                  <a:pt x="369" y="712"/>
                  <a:pt x="368" y="712"/>
                  <a:pt x="366" y="712"/>
                </a:cubicBezTo>
                <a:cubicBezTo>
                  <a:pt x="366" y="702"/>
                  <a:pt x="366" y="702"/>
                  <a:pt x="366" y="702"/>
                </a:cubicBezTo>
                <a:cubicBezTo>
                  <a:pt x="368" y="703"/>
                  <a:pt x="369" y="703"/>
                  <a:pt x="370" y="703"/>
                </a:cubicBezTo>
                <a:close/>
                <a:moveTo>
                  <a:pt x="370" y="747"/>
                </a:moveTo>
                <a:cubicBezTo>
                  <a:pt x="370" y="755"/>
                  <a:pt x="370" y="755"/>
                  <a:pt x="370" y="755"/>
                </a:cubicBezTo>
                <a:cubicBezTo>
                  <a:pt x="369" y="755"/>
                  <a:pt x="368" y="755"/>
                  <a:pt x="368" y="755"/>
                </a:cubicBezTo>
                <a:cubicBezTo>
                  <a:pt x="368" y="757"/>
                  <a:pt x="369" y="759"/>
                  <a:pt x="370" y="760"/>
                </a:cubicBezTo>
                <a:cubicBezTo>
                  <a:pt x="370" y="780"/>
                  <a:pt x="370" y="780"/>
                  <a:pt x="370" y="780"/>
                </a:cubicBezTo>
                <a:cubicBezTo>
                  <a:pt x="368" y="777"/>
                  <a:pt x="367" y="775"/>
                  <a:pt x="366" y="773"/>
                </a:cubicBezTo>
                <a:cubicBezTo>
                  <a:pt x="366" y="747"/>
                  <a:pt x="366" y="747"/>
                  <a:pt x="366" y="747"/>
                </a:cubicBezTo>
                <a:cubicBezTo>
                  <a:pt x="368" y="747"/>
                  <a:pt x="369" y="747"/>
                  <a:pt x="370" y="747"/>
                </a:cubicBezTo>
                <a:close/>
                <a:moveTo>
                  <a:pt x="366" y="579"/>
                </a:moveTo>
                <a:cubicBezTo>
                  <a:pt x="366" y="572"/>
                  <a:pt x="366" y="572"/>
                  <a:pt x="366" y="572"/>
                </a:cubicBezTo>
                <a:cubicBezTo>
                  <a:pt x="369" y="574"/>
                  <a:pt x="368" y="576"/>
                  <a:pt x="366" y="579"/>
                </a:cubicBezTo>
                <a:close/>
                <a:moveTo>
                  <a:pt x="360" y="2"/>
                </a:moveTo>
                <a:cubicBezTo>
                  <a:pt x="362" y="2"/>
                  <a:pt x="364" y="2"/>
                  <a:pt x="366" y="2"/>
                </a:cubicBezTo>
                <a:cubicBezTo>
                  <a:pt x="366" y="8"/>
                  <a:pt x="366" y="8"/>
                  <a:pt x="366" y="8"/>
                </a:cubicBezTo>
                <a:cubicBezTo>
                  <a:pt x="364" y="8"/>
                  <a:pt x="362" y="8"/>
                  <a:pt x="360" y="9"/>
                </a:cubicBezTo>
                <a:cubicBezTo>
                  <a:pt x="360" y="2"/>
                  <a:pt x="360" y="2"/>
                  <a:pt x="360" y="2"/>
                </a:cubicBezTo>
                <a:close/>
                <a:moveTo>
                  <a:pt x="366" y="792"/>
                </a:moveTo>
                <a:cubicBezTo>
                  <a:pt x="364" y="792"/>
                  <a:pt x="362" y="792"/>
                  <a:pt x="360" y="792"/>
                </a:cubicBezTo>
                <a:cubicBezTo>
                  <a:pt x="360" y="785"/>
                  <a:pt x="360" y="785"/>
                  <a:pt x="360" y="785"/>
                </a:cubicBezTo>
                <a:cubicBezTo>
                  <a:pt x="361" y="785"/>
                  <a:pt x="363" y="786"/>
                  <a:pt x="364" y="786"/>
                </a:cubicBezTo>
                <a:cubicBezTo>
                  <a:pt x="365" y="786"/>
                  <a:pt x="366" y="786"/>
                  <a:pt x="366" y="786"/>
                </a:cubicBezTo>
                <a:cubicBezTo>
                  <a:pt x="366" y="792"/>
                  <a:pt x="366" y="792"/>
                  <a:pt x="366" y="792"/>
                </a:cubicBezTo>
                <a:close/>
                <a:moveTo>
                  <a:pt x="366" y="29"/>
                </a:moveTo>
                <a:cubicBezTo>
                  <a:pt x="366" y="46"/>
                  <a:pt x="366" y="46"/>
                  <a:pt x="366" y="46"/>
                </a:cubicBezTo>
                <a:cubicBezTo>
                  <a:pt x="364" y="47"/>
                  <a:pt x="362" y="47"/>
                  <a:pt x="360" y="48"/>
                </a:cubicBezTo>
                <a:cubicBezTo>
                  <a:pt x="360" y="40"/>
                  <a:pt x="360" y="40"/>
                  <a:pt x="360" y="40"/>
                </a:cubicBezTo>
                <a:cubicBezTo>
                  <a:pt x="362" y="39"/>
                  <a:pt x="362" y="39"/>
                  <a:pt x="362" y="39"/>
                </a:cubicBezTo>
                <a:cubicBezTo>
                  <a:pt x="361" y="38"/>
                  <a:pt x="361" y="37"/>
                  <a:pt x="360" y="35"/>
                </a:cubicBezTo>
                <a:cubicBezTo>
                  <a:pt x="360" y="21"/>
                  <a:pt x="360" y="21"/>
                  <a:pt x="360" y="21"/>
                </a:cubicBezTo>
                <a:cubicBezTo>
                  <a:pt x="362" y="23"/>
                  <a:pt x="364" y="26"/>
                  <a:pt x="366" y="29"/>
                </a:cubicBezTo>
                <a:close/>
                <a:moveTo>
                  <a:pt x="366" y="121"/>
                </a:moveTo>
                <a:cubicBezTo>
                  <a:pt x="366" y="134"/>
                  <a:pt x="366" y="134"/>
                  <a:pt x="366" y="134"/>
                </a:cubicBezTo>
                <a:cubicBezTo>
                  <a:pt x="365" y="136"/>
                  <a:pt x="363" y="137"/>
                  <a:pt x="360" y="138"/>
                </a:cubicBezTo>
                <a:cubicBezTo>
                  <a:pt x="360" y="120"/>
                  <a:pt x="360" y="120"/>
                  <a:pt x="360" y="120"/>
                </a:cubicBezTo>
                <a:cubicBezTo>
                  <a:pt x="362" y="121"/>
                  <a:pt x="364" y="121"/>
                  <a:pt x="366" y="121"/>
                </a:cubicBezTo>
                <a:close/>
                <a:moveTo>
                  <a:pt x="366" y="166"/>
                </a:moveTo>
                <a:cubicBezTo>
                  <a:pt x="366" y="175"/>
                  <a:pt x="366" y="175"/>
                  <a:pt x="366" y="175"/>
                </a:cubicBezTo>
                <a:cubicBezTo>
                  <a:pt x="364" y="174"/>
                  <a:pt x="362" y="173"/>
                  <a:pt x="360" y="173"/>
                </a:cubicBezTo>
                <a:cubicBezTo>
                  <a:pt x="360" y="167"/>
                  <a:pt x="360" y="167"/>
                  <a:pt x="360" y="167"/>
                </a:cubicBezTo>
                <a:cubicBezTo>
                  <a:pt x="362" y="167"/>
                  <a:pt x="364" y="167"/>
                  <a:pt x="366" y="166"/>
                </a:cubicBezTo>
                <a:close/>
                <a:moveTo>
                  <a:pt x="366" y="188"/>
                </a:moveTo>
                <a:cubicBezTo>
                  <a:pt x="366" y="194"/>
                  <a:pt x="366" y="194"/>
                  <a:pt x="366" y="194"/>
                </a:cubicBezTo>
                <a:cubicBezTo>
                  <a:pt x="364" y="194"/>
                  <a:pt x="362" y="194"/>
                  <a:pt x="360" y="195"/>
                </a:cubicBezTo>
                <a:cubicBezTo>
                  <a:pt x="360" y="184"/>
                  <a:pt x="360" y="184"/>
                  <a:pt x="360" y="184"/>
                </a:cubicBezTo>
                <a:cubicBezTo>
                  <a:pt x="364" y="189"/>
                  <a:pt x="364" y="189"/>
                  <a:pt x="364" y="189"/>
                </a:cubicBezTo>
                <a:cubicBezTo>
                  <a:pt x="366" y="188"/>
                  <a:pt x="366" y="188"/>
                  <a:pt x="366" y="188"/>
                </a:cubicBezTo>
                <a:close/>
                <a:moveTo>
                  <a:pt x="366" y="257"/>
                </a:moveTo>
                <a:cubicBezTo>
                  <a:pt x="366" y="268"/>
                  <a:pt x="366" y="268"/>
                  <a:pt x="366" y="268"/>
                </a:cubicBezTo>
                <a:cubicBezTo>
                  <a:pt x="365" y="268"/>
                  <a:pt x="364" y="269"/>
                  <a:pt x="362" y="270"/>
                </a:cubicBezTo>
                <a:cubicBezTo>
                  <a:pt x="362" y="274"/>
                  <a:pt x="361" y="278"/>
                  <a:pt x="360" y="283"/>
                </a:cubicBezTo>
                <a:cubicBezTo>
                  <a:pt x="360" y="246"/>
                  <a:pt x="360" y="246"/>
                  <a:pt x="360" y="246"/>
                </a:cubicBezTo>
                <a:cubicBezTo>
                  <a:pt x="361" y="246"/>
                  <a:pt x="361" y="246"/>
                  <a:pt x="361" y="246"/>
                </a:cubicBezTo>
                <a:cubicBezTo>
                  <a:pt x="361" y="250"/>
                  <a:pt x="361" y="253"/>
                  <a:pt x="361" y="257"/>
                </a:cubicBezTo>
                <a:cubicBezTo>
                  <a:pt x="363" y="257"/>
                  <a:pt x="365" y="257"/>
                  <a:pt x="366" y="257"/>
                </a:cubicBezTo>
                <a:close/>
                <a:moveTo>
                  <a:pt x="366" y="299"/>
                </a:moveTo>
                <a:cubicBezTo>
                  <a:pt x="366" y="302"/>
                  <a:pt x="366" y="302"/>
                  <a:pt x="366" y="302"/>
                </a:cubicBezTo>
                <a:cubicBezTo>
                  <a:pt x="366" y="302"/>
                  <a:pt x="365" y="302"/>
                  <a:pt x="364" y="302"/>
                </a:cubicBezTo>
                <a:cubicBezTo>
                  <a:pt x="365" y="303"/>
                  <a:pt x="366" y="304"/>
                  <a:pt x="366" y="304"/>
                </a:cubicBezTo>
                <a:cubicBezTo>
                  <a:pt x="366" y="309"/>
                  <a:pt x="366" y="309"/>
                  <a:pt x="366" y="309"/>
                </a:cubicBezTo>
                <a:cubicBezTo>
                  <a:pt x="365" y="308"/>
                  <a:pt x="363" y="306"/>
                  <a:pt x="360" y="306"/>
                </a:cubicBezTo>
                <a:cubicBezTo>
                  <a:pt x="360" y="301"/>
                  <a:pt x="360" y="301"/>
                  <a:pt x="360" y="301"/>
                </a:cubicBezTo>
                <a:cubicBezTo>
                  <a:pt x="362" y="300"/>
                  <a:pt x="364" y="299"/>
                  <a:pt x="366" y="299"/>
                </a:cubicBezTo>
                <a:close/>
                <a:moveTo>
                  <a:pt x="366" y="314"/>
                </a:moveTo>
                <a:cubicBezTo>
                  <a:pt x="366" y="317"/>
                  <a:pt x="366" y="317"/>
                  <a:pt x="366" y="317"/>
                </a:cubicBezTo>
                <a:cubicBezTo>
                  <a:pt x="364" y="317"/>
                  <a:pt x="362" y="318"/>
                  <a:pt x="360" y="319"/>
                </a:cubicBezTo>
                <a:cubicBezTo>
                  <a:pt x="360" y="313"/>
                  <a:pt x="360" y="313"/>
                  <a:pt x="360" y="313"/>
                </a:cubicBezTo>
                <a:cubicBezTo>
                  <a:pt x="363" y="315"/>
                  <a:pt x="363" y="315"/>
                  <a:pt x="363" y="315"/>
                </a:cubicBezTo>
                <a:cubicBezTo>
                  <a:pt x="364" y="314"/>
                  <a:pt x="365" y="314"/>
                  <a:pt x="366" y="314"/>
                </a:cubicBezTo>
                <a:close/>
                <a:moveTo>
                  <a:pt x="366" y="378"/>
                </a:moveTo>
                <a:cubicBezTo>
                  <a:pt x="366" y="410"/>
                  <a:pt x="366" y="410"/>
                  <a:pt x="366" y="410"/>
                </a:cubicBezTo>
                <a:cubicBezTo>
                  <a:pt x="360" y="405"/>
                  <a:pt x="360" y="405"/>
                  <a:pt x="360" y="405"/>
                </a:cubicBezTo>
                <a:cubicBezTo>
                  <a:pt x="360" y="378"/>
                  <a:pt x="360" y="378"/>
                  <a:pt x="360" y="378"/>
                </a:cubicBezTo>
                <a:cubicBezTo>
                  <a:pt x="366" y="378"/>
                  <a:pt x="366" y="378"/>
                  <a:pt x="366" y="378"/>
                </a:cubicBezTo>
                <a:close/>
                <a:moveTo>
                  <a:pt x="366" y="417"/>
                </a:moveTo>
                <a:cubicBezTo>
                  <a:pt x="366" y="453"/>
                  <a:pt x="366" y="453"/>
                  <a:pt x="366" y="453"/>
                </a:cubicBezTo>
                <a:cubicBezTo>
                  <a:pt x="360" y="457"/>
                  <a:pt x="360" y="457"/>
                  <a:pt x="360" y="457"/>
                </a:cubicBezTo>
                <a:cubicBezTo>
                  <a:pt x="360" y="436"/>
                  <a:pt x="360" y="436"/>
                  <a:pt x="360" y="436"/>
                </a:cubicBezTo>
                <a:cubicBezTo>
                  <a:pt x="362" y="430"/>
                  <a:pt x="364" y="423"/>
                  <a:pt x="366" y="417"/>
                </a:cubicBezTo>
                <a:close/>
                <a:moveTo>
                  <a:pt x="366" y="487"/>
                </a:moveTo>
                <a:cubicBezTo>
                  <a:pt x="366" y="491"/>
                  <a:pt x="366" y="491"/>
                  <a:pt x="366" y="491"/>
                </a:cubicBezTo>
                <a:cubicBezTo>
                  <a:pt x="366" y="505"/>
                  <a:pt x="366" y="505"/>
                  <a:pt x="366" y="505"/>
                </a:cubicBezTo>
                <a:cubicBezTo>
                  <a:pt x="364" y="505"/>
                  <a:pt x="362" y="504"/>
                  <a:pt x="360" y="504"/>
                </a:cubicBezTo>
                <a:cubicBezTo>
                  <a:pt x="360" y="501"/>
                  <a:pt x="360" y="501"/>
                  <a:pt x="360" y="501"/>
                </a:cubicBezTo>
                <a:cubicBezTo>
                  <a:pt x="361" y="501"/>
                  <a:pt x="361" y="501"/>
                  <a:pt x="361" y="502"/>
                </a:cubicBezTo>
                <a:cubicBezTo>
                  <a:pt x="362" y="502"/>
                  <a:pt x="363" y="502"/>
                  <a:pt x="364" y="502"/>
                </a:cubicBezTo>
                <a:cubicBezTo>
                  <a:pt x="364" y="497"/>
                  <a:pt x="363" y="493"/>
                  <a:pt x="360" y="490"/>
                </a:cubicBezTo>
                <a:cubicBezTo>
                  <a:pt x="360" y="485"/>
                  <a:pt x="360" y="485"/>
                  <a:pt x="360" y="485"/>
                </a:cubicBezTo>
                <a:cubicBezTo>
                  <a:pt x="361" y="486"/>
                  <a:pt x="363" y="486"/>
                  <a:pt x="364" y="487"/>
                </a:cubicBezTo>
                <a:cubicBezTo>
                  <a:pt x="366" y="487"/>
                  <a:pt x="366" y="487"/>
                  <a:pt x="366" y="487"/>
                </a:cubicBezTo>
                <a:close/>
                <a:moveTo>
                  <a:pt x="366" y="521"/>
                </a:moveTo>
                <a:cubicBezTo>
                  <a:pt x="366" y="533"/>
                  <a:pt x="366" y="533"/>
                  <a:pt x="366" y="533"/>
                </a:cubicBezTo>
                <a:cubicBezTo>
                  <a:pt x="364" y="536"/>
                  <a:pt x="362" y="539"/>
                  <a:pt x="362" y="542"/>
                </a:cubicBezTo>
                <a:cubicBezTo>
                  <a:pt x="364" y="542"/>
                  <a:pt x="365" y="542"/>
                  <a:pt x="366" y="542"/>
                </a:cubicBezTo>
                <a:cubicBezTo>
                  <a:pt x="366" y="553"/>
                  <a:pt x="366" y="553"/>
                  <a:pt x="366" y="553"/>
                </a:cubicBezTo>
                <a:cubicBezTo>
                  <a:pt x="365" y="554"/>
                  <a:pt x="363" y="554"/>
                  <a:pt x="360" y="554"/>
                </a:cubicBezTo>
                <a:cubicBezTo>
                  <a:pt x="360" y="525"/>
                  <a:pt x="360" y="525"/>
                  <a:pt x="360" y="525"/>
                </a:cubicBezTo>
                <a:cubicBezTo>
                  <a:pt x="361" y="524"/>
                  <a:pt x="362" y="522"/>
                  <a:pt x="362" y="521"/>
                </a:cubicBezTo>
                <a:cubicBezTo>
                  <a:pt x="366" y="521"/>
                  <a:pt x="366" y="521"/>
                  <a:pt x="366" y="521"/>
                </a:cubicBezTo>
                <a:close/>
                <a:moveTo>
                  <a:pt x="366" y="572"/>
                </a:moveTo>
                <a:cubicBezTo>
                  <a:pt x="366" y="579"/>
                  <a:pt x="366" y="579"/>
                  <a:pt x="366" y="579"/>
                </a:cubicBezTo>
                <a:cubicBezTo>
                  <a:pt x="365" y="583"/>
                  <a:pt x="362" y="587"/>
                  <a:pt x="361" y="592"/>
                </a:cubicBezTo>
                <a:cubicBezTo>
                  <a:pt x="360" y="592"/>
                  <a:pt x="360" y="592"/>
                  <a:pt x="360" y="592"/>
                </a:cubicBezTo>
                <a:cubicBezTo>
                  <a:pt x="360" y="569"/>
                  <a:pt x="360" y="569"/>
                  <a:pt x="360" y="569"/>
                </a:cubicBezTo>
                <a:cubicBezTo>
                  <a:pt x="363" y="570"/>
                  <a:pt x="365" y="571"/>
                  <a:pt x="366" y="572"/>
                </a:cubicBezTo>
                <a:close/>
                <a:moveTo>
                  <a:pt x="366" y="609"/>
                </a:moveTo>
                <a:cubicBezTo>
                  <a:pt x="366" y="615"/>
                  <a:pt x="366" y="615"/>
                  <a:pt x="366" y="615"/>
                </a:cubicBezTo>
                <a:cubicBezTo>
                  <a:pt x="365" y="615"/>
                  <a:pt x="363" y="614"/>
                  <a:pt x="361" y="614"/>
                </a:cubicBezTo>
                <a:cubicBezTo>
                  <a:pt x="363" y="619"/>
                  <a:pt x="364" y="624"/>
                  <a:pt x="366" y="628"/>
                </a:cubicBezTo>
                <a:cubicBezTo>
                  <a:pt x="366" y="637"/>
                  <a:pt x="366" y="637"/>
                  <a:pt x="366" y="637"/>
                </a:cubicBezTo>
                <a:cubicBezTo>
                  <a:pt x="364" y="637"/>
                  <a:pt x="362" y="637"/>
                  <a:pt x="360" y="637"/>
                </a:cubicBezTo>
                <a:cubicBezTo>
                  <a:pt x="360" y="631"/>
                  <a:pt x="360" y="631"/>
                  <a:pt x="360" y="631"/>
                </a:cubicBezTo>
                <a:cubicBezTo>
                  <a:pt x="360" y="631"/>
                  <a:pt x="360" y="631"/>
                  <a:pt x="360" y="631"/>
                </a:cubicBezTo>
                <a:cubicBezTo>
                  <a:pt x="360" y="631"/>
                  <a:pt x="360" y="631"/>
                  <a:pt x="360" y="631"/>
                </a:cubicBezTo>
                <a:cubicBezTo>
                  <a:pt x="360" y="608"/>
                  <a:pt x="360" y="608"/>
                  <a:pt x="360" y="608"/>
                </a:cubicBezTo>
                <a:cubicBezTo>
                  <a:pt x="362" y="608"/>
                  <a:pt x="364" y="609"/>
                  <a:pt x="366" y="609"/>
                </a:cubicBezTo>
                <a:close/>
                <a:moveTo>
                  <a:pt x="366" y="674"/>
                </a:moveTo>
                <a:cubicBezTo>
                  <a:pt x="366" y="694"/>
                  <a:pt x="366" y="694"/>
                  <a:pt x="366" y="694"/>
                </a:cubicBezTo>
                <a:cubicBezTo>
                  <a:pt x="360" y="690"/>
                  <a:pt x="359" y="679"/>
                  <a:pt x="366" y="674"/>
                </a:cubicBezTo>
                <a:close/>
                <a:moveTo>
                  <a:pt x="366" y="702"/>
                </a:moveTo>
                <a:cubicBezTo>
                  <a:pt x="366" y="712"/>
                  <a:pt x="366" y="712"/>
                  <a:pt x="366" y="712"/>
                </a:cubicBezTo>
                <a:cubicBezTo>
                  <a:pt x="364" y="711"/>
                  <a:pt x="362" y="711"/>
                  <a:pt x="360" y="710"/>
                </a:cubicBezTo>
                <a:cubicBezTo>
                  <a:pt x="362" y="702"/>
                  <a:pt x="362" y="702"/>
                  <a:pt x="364" y="700"/>
                </a:cubicBezTo>
                <a:cubicBezTo>
                  <a:pt x="364" y="701"/>
                  <a:pt x="366" y="702"/>
                  <a:pt x="366" y="702"/>
                </a:cubicBezTo>
                <a:close/>
                <a:moveTo>
                  <a:pt x="366" y="747"/>
                </a:moveTo>
                <a:cubicBezTo>
                  <a:pt x="366" y="773"/>
                  <a:pt x="366" y="773"/>
                  <a:pt x="366" y="773"/>
                </a:cubicBezTo>
                <a:cubicBezTo>
                  <a:pt x="364" y="769"/>
                  <a:pt x="362" y="765"/>
                  <a:pt x="360" y="762"/>
                </a:cubicBezTo>
                <a:cubicBezTo>
                  <a:pt x="360" y="748"/>
                  <a:pt x="360" y="748"/>
                  <a:pt x="360" y="748"/>
                </a:cubicBezTo>
                <a:cubicBezTo>
                  <a:pt x="362" y="748"/>
                  <a:pt x="364" y="748"/>
                  <a:pt x="366" y="747"/>
                </a:cubicBezTo>
                <a:close/>
                <a:moveTo>
                  <a:pt x="354" y="3"/>
                </a:moveTo>
                <a:cubicBezTo>
                  <a:pt x="355" y="3"/>
                  <a:pt x="356" y="2"/>
                  <a:pt x="357" y="2"/>
                </a:cubicBezTo>
                <a:cubicBezTo>
                  <a:pt x="358" y="2"/>
                  <a:pt x="359" y="2"/>
                  <a:pt x="360" y="2"/>
                </a:cubicBezTo>
                <a:cubicBezTo>
                  <a:pt x="360" y="9"/>
                  <a:pt x="360" y="9"/>
                  <a:pt x="360" y="9"/>
                </a:cubicBezTo>
                <a:cubicBezTo>
                  <a:pt x="358" y="9"/>
                  <a:pt x="356" y="10"/>
                  <a:pt x="354" y="12"/>
                </a:cubicBezTo>
                <a:cubicBezTo>
                  <a:pt x="354" y="3"/>
                  <a:pt x="354" y="3"/>
                  <a:pt x="354" y="3"/>
                </a:cubicBezTo>
                <a:close/>
                <a:moveTo>
                  <a:pt x="360" y="792"/>
                </a:moveTo>
                <a:cubicBezTo>
                  <a:pt x="358" y="791"/>
                  <a:pt x="356" y="791"/>
                  <a:pt x="354" y="791"/>
                </a:cubicBezTo>
                <a:cubicBezTo>
                  <a:pt x="354" y="782"/>
                  <a:pt x="354" y="782"/>
                  <a:pt x="354" y="782"/>
                </a:cubicBezTo>
                <a:cubicBezTo>
                  <a:pt x="356" y="783"/>
                  <a:pt x="358" y="784"/>
                  <a:pt x="360" y="785"/>
                </a:cubicBezTo>
                <a:cubicBezTo>
                  <a:pt x="360" y="792"/>
                  <a:pt x="360" y="792"/>
                  <a:pt x="360" y="792"/>
                </a:cubicBezTo>
                <a:close/>
                <a:moveTo>
                  <a:pt x="360" y="21"/>
                </a:moveTo>
                <a:cubicBezTo>
                  <a:pt x="360" y="35"/>
                  <a:pt x="360" y="35"/>
                  <a:pt x="360" y="35"/>
                </a:cubicBezTo>
                <a:cubicBezTo>
                  <a:pt x="359" y="31"/>
                  <a:pt x="356" y="27"/>
                  <a:pt x="354" y="24"/>
                </a:cubicBezTo>
                <a:cubicBezTo>
                  <a:pt x="354" y="12"/>
                  <a:pt x="354" y="12"/>
                  <a:pt x="354" y="12"/>
                </a:cubicBezTo>
                <a:cubicBezTo>
                  <a:pt x="356" y="15"/>
                  <a:pt x="358" y="18"/>
                  <a:pt x="360" y="21"/>
                </a:cubicBezTo>
                <a:close/>
                <a:moveTo>
                  <a:pt x="360" y="40"/>
                </a:moveTo>
                <a:cubicBezTo>
                  <a:pt x="360" y="48"/>
                  <a:pt x="360" y="48"/>
                  <a:pt x="360" y="48"/>
                </a:cubicBezTo>
                <a:cubicBezTo>
                  <a:pt x="358" y="48"/>
                  <a:pt x="356" y="48"/>
                  <a:pt x="354" y="49"/>
                </a:cubicBezTo>
                <a:cubicBezTo>
                  <a:pt x="354" y="41"/>
                  <a:pt x="354" y="41"/>
                  <a:pt x="354" y="41"/>
                </a:cubicBezTo>
                <a:cubicBezTo>
                  <a:pt x="357" y="41"/>
                  <a:pt x="358" y="41"/>
                  <a:pt x="360" y="40"/>
                </a:cubicBezTo>
                <a:close/>
                <a:moveTo>
                  <a:pt x="360" y="120"/>
                </a:moveTo>
                <a:cubicBezTo>
                  <a:pt x="360" y="138"/>
                  <a:pt x="360" y="138"/>
                  <a:pt x="360" y="138"/>
                </a:cubicBezTo>
                <a:cubicBezTo>
                  <a:pt x="358" y="139"/>
                  <a:pt x="356" y="139"/>
                  <a:pt x="354" y="139"/>
                </a:cubicBezTo>
                <a:cubicBezTo>
                  <a:pt x="354" y="120"/>
                  <a:pt x="354" y="120"/>
                  <a:pt x="354" y="120"/>
                </a:cubicBezTo>
                <a:cubicBezTo>
                  <a:pt x="356" y="120"/>
                  <a:pt x="358" y="120"/>
                  <a:pt x="360" y="120"/>
                </a:cubicBezTo>
                <a:close/>
                <a:moveTo>
                  <a:pt x="360" y="167"/>
                </a:moveTo>
                <a:cubicBezTo>
                  <a:pt x="360" y="173"/>
                  <a:pt x="360" y="173"/>
                  <a:pt x="360" y="173"/>
                </a:cubicBezTo>
                <a:cubicBezTo>
                  <a:pt x="358" y="173"/>
                  <a:pt x="356" y="173"/>
                  <a:pt x="354" y="173"/>
                </a:cubicBezTo>
                <a:cubicBezTo>
                  <a:pt x="354" y="169"/>
                  <a:pt x="354" y="169"/>
                  <a:pt x="354" y="169"/>
                </a:cubicBezTo>
                <a:cubicBezTo>
                  <a:pt x="356" y="168"/>
                  <a:pt x="358" y="168"/>
                  <a:pt x="360" y="167"/>
                </a:cubicBezTo>
                <a:close/>
                <a:moveTo>
                  <a:pt x="360" y="184"/>
                </a:moveTo>
                <a:cubicBezTo>
                  <a:pt x="360" y="195"/>
                  <a:pt x="360" y="195"/>
                  <a:pt x="360" y="195"/>
                </a:cubicBezTo>
                <a:cubicBezTo>
                  <a:pt x="358" y="195"/>
                  <a:pt x="356" y="195"/>
                  <a:pt x="354" y="196"/>
                </a:cubicBezTo>
                <a:cubicBezTo>
                  <a:pt x="354" y="191"/>
                  <a:pt x="354" y="191"/>
                  <a:pt x="354" y="191"/>
                </a:cubicBezTo>
                <a:cubicBezTo>
                  <a:pt x="355" y="191"/>
                  <a:pt x="356" y="191"/>
                  <a:pt x="357" y="191"/>
                </a:cubicBezTo>
                <a:cubicBezTo>
                  <a:pt x="356" y="188"/>
                  <a:pt x="355" y="186"/>
                  <a:pt x="354" y="185"/>
                </a:cubicBezTo>
                <a:cubicBezTo>
                  <a:pt x="354" y="177"/>
                  <a:pt x="354" y="177"/>
                  <a:pt x="354" y="177"/>
                </a:cubicBezTo>
                <a:cubicBezTo>
                  <a:pt x="360" y="184"/>
                  <a:pt x="360" y="184"/>
                  <a:pt x="360" y="184"/>
                </a:cubicBezTo>
                <a:close/>
                <a:moveTo>
                  <a:pt x="360" y="246"/>
                </a:moveTo>
                <a:cubicBezTo>
                  <a:pt x="360" y="283"/>
                  <a:pt x="360" y="283"/>
                  <a:pt x="360" y="283"/>
                </a:cubicBezTo>
                <a:cubicBezTo>
                  <a:pt x="359" y="287"/>
                  <a:pt x="357" y="291"/>
                  <a:pt x="354" y="293"/>
                </a:cubicBezTo>
                <a:cubicBezTo>
                  <a:pt x="354" y="220"/>
                  <a:pt x="354" y="220"/>
                  <a:pt x="354" y="220"/>
                </a:cubicBezTo>
                <a:cubicBezTo>
                  <a:pt x="355" y="220"/>
                  <a:pt x="355" y="220"/>
                  <a:pt x="355" y="220"/>
                </a:cubicBezTo>
                <a:cubicBezTo>
                  <a:pt x="356" y="220"/>
                  <a:pt x="357" y="221"/>
                  <a:pt x="357" y="221"/>
                </a:cubicBezTo>
                <a:cubicBezTo>
                  <a:pt x="357" y="230"/>
                  <a:pt x="358" y="238"/>
                  <a:pt x="358" y="246"/>
                </a:cubicBezTo>
                <a:cubicBezTo>
                  <a:pt x="360" y="246"/>
                  <a:pt x="360" y="246"/>
                  <a:pt x="360" y="246"/>
                </a:cubicBezTo>
                <a:close/>
                <a:moveTo>
                  <a:pt x="360" y="301"/>
                </a:moveTo>
                <a:cubicBezTo>
                  <a:pt x="360" y="306"/>
                  <a:pt x="360" y="306"/>
                  <a:pt x="360" y="306"/>
                </a:cubicBezTo>
                <a:cubicBezTo>
                  <a:pt x="358" y="305"/>
                  <a:pt x="356" y="306"/>
                  <a:pt x="354" y="306"/>
                </a:cubicBezTo>
                <a:cubicBezTo>
                  <a:pt x="354" y="303"/>
                  <a:pt x="354" y="303"/>
                  <a:pt x="354" y="303"/>
                </a:cubicBezTo>
                <a:cubicBezTo>
                  <a:pt x="356" y="302"/>
                  <a:pt x="358" y="301"/>
                  <a:pt x="360" y="301"/>
                </a:cubicBezTo>
                <a:close/>
                <a:moveTo>
                  <a:pt x="360" y="313"/>
                </a:moveTo>
                <a:cubicBezTo>
                  <a:pt x="360" y="319"/>
                  <a:pt x="360" y="319"/>
                  <a:pt x="360" y="319"/>
                </a:cubicBezTo>
                <a:cubicBezTo>
                  <a:pt x="358" y="320"/>
                  <a:pt x="356" y="321"/>
                  <a:pt x="354" y="322"/>
                </a:cubicBezTo>
                <a:cubicBezTo>
                  <a:pt x="354" y="318"/>
                  <a:pt x="354" y="318"/>
                  <a:pt x="354" y="318"/>
                </a:cubicBezTo>
                <a:cubicBezTo>
                  <a:pt x="355" y="318"/>
                  <a:pt x="356" y="317"/>
                  <a:pt x="358" y="316"/>
                </a:cubicBezTo>
                <a:cubicBezTo>
                  <a:pt x="357" y="315"/>
                  <a:pt x="355" y="315"/>
                  <a:pt x="354" y="314"/>
                </a:cubicBezTo>
                <a:cubicBezTo>
                  <a:pt x="354" y="308"/>
                  <a:pt x="354" y="308"/>
                  <a:pt x="354" y="308"/>
                </a:cubicBezTo>
                <a:cubicBezTo>
                  <a:pt x="356" y="310"/>
                  <a:pt x="357" y="311"/>
                  <a:pt x="360" y="313"/>
                </a:cubicBezTo>
                <a:close/>
                <a:moveTo>
                  <a:pt x="360" y="378"/>
                </a:moveTo>
                <a:cubicBezTo>
                  <a:pt x="360" y="405"/>
                  <a:pt x="360" y="405"/>
                  <a:pt x="360" y="405"/>
                </a:cubicBezTo>
                <a:cubicBezTo>
                  <a:pt x="354" y="400"/>
                  <a:pt x="354" y="400"/>
                  <a:pt x="354" y="400"/>
                </a:cubicBezTo>
                <a:cubicBezTo>
                  <a:pt x="354" y="378"/>
                  <a:pt x="354" y="378"/>
                  <a:pt x="354" y="378"/>
                </a:cubicBezTo>
                <a:cubicBezTo>
                  <a:pt x="360" y="378"/>
                  <a:pt x="360" y="378"/>
                  <a:pt x="360" y="378"/>
                </a:cubicBezTo>
                <a:close/>
                <a:moveTo>
                  <a:pt x="360" y="436"/>
                </a:moveTo>
                <a:cubicBezTo>
                  <a:pt x="360" y="457"/>
                  <a:pt x="360" y="457"/>
                  <a:pt x="360" y="457"/>
                </a:cubicBezTo>
                <a:cubicBezTo>
                  <a:pt x="354" y="462"/>
                  <a:pt x="354" y="462"/>
                  <a:pt x="354" y="462"/>
                </a:cubicBezTo>
                <a:cubicBezTo>
                  <a:pt x="354" y="457"/>
                  <a:pt x="354" y="457"/>
                  <a:pt x="354" y="457"/>
                </a:cubicBezTo>
                <a:cubicBezTo>
                  <a:pt x="356" y="450"/>
                  <a:pt x="358" y="443"/>
                  <a:pt x="360" y="436"/>
                </a:cubicBezTo>
                <a:close/>
                <a:moveTo>
                  <a:pt x="360" y="485"/>
                </a:moveTo>
                <a:cubicBezTo>
                  <a:pt x="360" y="490"/>
                  <a:pt x="360" y="490"/>
                  <a:pt x="360" y="490"/>
                </a:cubicBezTo>
                <a:cubicBezTo>
                  <a:pt x="359" y="489"/>
                  <a:pt x="358" y="488"/>
                  <a:pt x="357" y="486"/>
                </a:cubicBezTo>
                <a:cubicBezTo>
                  <a:pt x="357" y="490"/>
                  <a:pt x="357" y="494"/>
                  <a:pt x="357" y="497"/>
                </a:cubicBezTo>
                <a:cubicBezTo>
                  <a:pt x="358" y="498"/>
                  <a:pt x="359" y="499"/>
                  <a:pt x="360" y="501"/>
                </a:cubicBezTo>
                <a:cubicBezTo>
                  <a:pt x="360" y="504"/>
                  <a:pt x="360" y="504"/>
                  <a:pt x="360" y="504"/>
                </a:cubicBezTo>
                <a:cubicBezTo>
                  <a:pt x="358" y="503"/>
                  <a:pt x="356" y="502"/>
                  <a:pt x="354" y="501"/>
                </a:cubicBezTo>
                <a:cubicBezTo>
                  <a:pt x="354" y="482"/>
                  <a:pt x="354" y="482"/>
                  <a:pt x="354" y="482"/>
                </a:cubicBezTo>
                <a:cubicBezTo>
                  <a:pt x="356" y="483"/>
                  <a:pt x="358" y="484"/>
                  <a:pt x="360" y="485"/>
                </a:cubicBezTo>
                <a:close/>
                <a:moveTo>
                  <a:pt x="360" y="525"/>
                </a:moveTo>
                <a:cubicBezTo>
                  <a:pt x="360" y="554"/>
                  <a:pt x="360" y="554"/>
                  <a:pt x="360" y="554"/>
                </a:cubicBezTo>
                <a:cubicBezTo>
                  <a:pt x="359" y="554"/>
                  <a:pt x="359" y="554"/>
                  <a:pt x="359" y="554"/>
                </a:cubicBezTo>
                <a:cubicBezTo>
                  <a:pt x="356" y="559"/>
                  <a:pt x="357" y="561"/>
                  <a:pt x="357" y="568"/>
                </a:cubicBezTo>
                <a:cubicBezTo>
                  <a:pt x="358" y="568"/>
                  <a:pt x="359" y="569"/>
                  <a:pt x="360" y="569"/>
                </a:cubicBezTo>
                <a:cubicBezTo>
                  <a:pt x="360" y="592"/>
                  <a:pt x="360" y="592"/>
                  <a:pt x="360" y="592"/>
                </a:cubicBezTo>
                <a:cubicBezTo>
                  <a:pt x="358" y="593"/>
                  <a:pt x="358" y="593"/>
                  <a:pt x="355" y="591"/>
                </a:cubicBezTo>
                <a:cubicBezTo>
                  <a:pt x="355" y="588"/>
                  <a:pt x="354" y="584"/>
                  <a:pt x="354" y="581"/>
                </a:cubicBezTo>
                <a:cubicBezTo>
                  <a:pt x="354" y="540"/>
                  <a:pt x="354" y="540"/>
                  <a:pt x="354" y="540"/>
                </a:cubicBezTo>
                <a:cubicBezTo>
                  <a:pt x="356" y="535"/>
                  <a:pt x="358" y="530"/>
                  <a:pt x="360" y="525"/>
                </a:cubicBezTo>
                <a:close/>
                <a:moveTo>
                  <a:pt x="360" y="608"/>
                </a:moveTo>
                <a:cubicBezTo>
                  <a:pt x="360" y="631"/>
                  <a:pt x="360" y="631"/>
                  <a:pt x="360" y="631"/>
                </a:cubicBezTo>
                <a:cubicBezTo>
                  <a:pt x="358" y="624"/>
                  <a:pt x="357" y="619"/>
                  <a:pt x="354" y="616"/>
                </a:cubicBezTo>
                <a:cubicBezTo>
                  <a:pt x="354" y="607"/>
                  <a:pt x="354" y="607"/>
                  <a:pt x="354" y="607"/>
                </a:cubicBezTo>
                <a:cubicBezTo>
                  <a:pt x="356" y="607"/>
                  <a:pt x="358" y="607"/>
                  <a:pt x="360" y="608"/>
                </a:cubicBezTo>
                <a:close/>
                <a:moveTo>
                  <a:pt x="360" y="631"/>
                </a:moveTo>
                <a:cubicBezTo>
                  <a:pt x="360" y="637"/>
                  <a:pt x="360" y="637"/>
                  <a:pt x="360" y="637"/>
                </a:cubicBezTo>
                <a:cubicBezTo>
                  <a:pt x="358" y="636"/>
                  <a:pt x="356" y="636"/>
                  <a:pt x="354" y="636"/>
                </a:cubicBezTo>
                <a:cubicBezTo>
                  <a:pt x="354" y="631"/>
                  <a:pt x="354" y="631"/>
                  <a:pt x="354" y="631"/>
                </a:cubicBezTo>
                <a:cubicBezTo>
                  <a:pt x="355" y="631"/>
                  <a:pt x="355" y="631"/>
                  <a:pt x="355" y="631"/>
                </a:cubicBezTo>
                <a:cubicBezTo>
                  <a:pt x="360" y="631"/>
                  <a:pt x="360" y="631"/>
                  <a:pt x="360" y="631"/>
                </a:cubicBezTo>
                <a:close/>
                <a:moveTo>
                  <a:pt x="360" y="748"/>
                </a:moveTo>
                <a:cubicBezTo>
                  <a:pt x="360" y="762"/>
                  <a:pt x="360" y="762"/>
                  <a:pt x="360" y="762"/>
                </a:cubicBezTo>
                <a:cubicBezTo>
                  <a:pt x="359" y="759"/>
                  <a:pt x="357" y="757"/>
                  <a:pt x="354" y="756"/>
                </a:cubicBezTo>
                <a:cubicBezTo>
                  <a:pt x="354" y="747"/>
                  <a:pt x="354" y="747"/>
                  <a:pt x="354" y="747"/>
                </a:cubicBezTo>
                <a:cubicBezTo>
                  <a:pt x="355" y="747"/>
                  <a:pt x="357" y="747"/>
                  <a:pt x="358" y="748"/>
                </a:cubicBezTo>
                <a:cubicBezTo>
                  <a:pt x="359" y="748"/>
                  <a:pt x="359" y="748"/>
                  <a:pt x="360" y="748"/>
                </a:cubicBezTo>
                <a:close/>
                <a:moveTo>
                  <a:pt x="354" y="217"/>
                </a:moveTo>
                <a:cubicBezTo>
                  <a:pt x="354" y="209"/>
                  <a:pt x="354" y="209"/>
                  <a:pt x="354" y="209"/>
                </a:cubicBezTo>
                <a:cubicBezTo>
                  <a:pt x="355" y="209"/>
                  <a:pt x="355" y="209"/>
                  <a:pt x="355" y="209"/>
                </a:cubicBezTo>
                <a:cubicBezTo>
                  <a:pt x="356" y="211"/>
                  <a:pt x="356" y="211"/>
                  <a:pt x="356" y="215"/>
                </a:cubicBezTo>
                <a:cubicBezTo>
                  <a:pt x="356" y="215"/>
                  <a:pt x="355" y="216"/>
                  <a:pt x="354" y="217"/>
                </a:cubicBezTo>
                <a:close/>
                <a:moveTo>
                  <a:pt x="349" y="4"/>
                </a:moveTo>
                <a:cubicBezTo>
                  <a:pt x="350" y="3"/>
                  <a:pt x="352" y="3"/>
                  <a:pt x="354" y="3"/>
                </a:cubicBezTo>
                <a:cubicBezTo>
                  <a:pt x="354" y="12"/>
                  <a:pt x="354" y="12"/>
                  <a:pt x="354" y="12"/>
                </a:cubicBezTo>
                <a:cubicBezTo>
                  <a:pt x="354" y="12"/>
                  <a:pt x="354" y="12"/>
                  <a:pt x="354" y="12"/>
                </a:cubicBezTo>
                <a:cubicBezTo>
                  <a:pt x="354" y="12"/>
                  <a:pt x="354" y="12"/>
                  <a:pt x="354" y="12"/>
                </a:cubicBezTo>
                <a:cubicBezTo>
                  <a:pt x="354" y="24"/>
                  <a:pt x="354" y="24"/>
                  <a:pt x="354" y="24"/>
                </a:cubicBezTo>
                <a:cubicBezTo>
                  <a:pt x="352" y="22"/>
                  <a:pt x="351" y="20"/>
                  <a:pt x="349" y="19"/>
                </a:cubicBezTo>
                <a:cubicBezTo>
                  <a:pt x="349" y="4"/>
                  <a:pt x="349" y="4"/>
                  <a:pt x="349" y="4"/>
                </a:cubicBezTo>
                <a:close/>
                <a:moveTo>
                  <a:pt x="354" y="791"/>
                </a:moveTo>
                <a:cubicBezTo>
                  <a:pt x="352" y="791"/>
                  <a:pt x="350" y="791"/>
                  <a:pt x="349" y="791"/>
                </a:cubicBezTo>
                <a:cubicBezTo>
                  <a:pt x="349" y="778"/>
                  <a:pt x="349" y="778"/>
                  <a:pt x="349" y="778"/>
                </a:cubicBezTo>
                <a:cubicBezTo>
                  <a:pt x="350" y="780"/>
                  <a:pt x="352" y="781"/>
                  <a:pt x="354" y="782"/>
                </a:cubicBezTo>
                <a:cubicBezTo>
                  <a:pt x="354" y="791"/>
                  <a:pt x="354" y="791"/>
                  <a:pt x="354" y="791"/>
                </a:cubicBezTo>
                <a:close/>
                <a:moveTo>
                  <a:pt x="354" y="41"/>
                </a:moveTo>
                <a:cubicBezTo>
                  <a:pt x="354" y="49"/>
                  <a:pt x="354" y="49"/>
                  <a:pt x="354" y="49"/>
                </a:cubicBezTo>
                <a:cubicBezTo>
                  <a:pt x="352" y="49"/>
                  <a:pt x="350" y="49"/>
                  <a:pt x="349" y="49"/>
                </a:cubicBezTo>
                <a:cubicBezTo>
                  <a:pt x="349" y="42"/>
                  <a:pt x="349" y="42"/>
                  <a:pt x="349" y="42"/>
                </a:cubicBezTo>
                <a:cubicBezTo>
                  <a:pt x="351" y="41"/>
                  <a:pt x="353" y="41"/>
                  <a:pt x="354" y="41"/>
                </a:cubicBezTo>
                <a:close/>
                <a:moveTo>
                  <a:pt x="354" y="120"/>
                </a:moveTo>
                <a:cubicBezTo>
                  <a:pt x="354" y="139"/>
                  <a:pt x="354" y="139"/>
                  <a:pt x="354" y="139"/>
                </a:cubicBezTo>
                <a:cubicBezTo>
                  <a:pt x="352" y="140"/>
                  <a:pt x="351" y="140"/>
                  <a:pt x="349" y="140"/>
                </a:cubicBezTo>
                <a:cubicBezTo>
                  <a:pt x="349" y="119"/>
                  <a:pt x="349" y="119"/>
                  <a:pt x="349" y="119"/>
                </a:cubicBezTo>
                <a:cubicBezTo>
                  <a:pt x="350" y="119"/>
                  <a:pt x="352" y="119"/>
                  <a:pt x="354" y="120"/>
                </a:cubicBezTo>
                <a:close/>
                <a:moveTo>
                  <a:pt x="354" y="169"/>
                </a:moveTo>
                <a:cubicBezTo>
                  <a:pt x="354" y="173"/>
                  <a:pt x="354" y="173"/>
                  <a:pt x="354" y="173"/>
                </a:cubicBezTo>
                <a:cubicBezTo>
                  <a:pt x="353" y="174"/>
                  <a:pt x="352" y="174"/>
                  <a:pt x="351" y="174"/>
                </a:cubicBezTo>
                <a:cubicBezTo>
                  <a:pt x="354" y="177"/>
                  <a:pt x="354" y="177"/>
                  <a:pt x="354" y="177"/>
                </a:cubicBezTo>
                <a:cubicBezTo>
                  <a:pt x="354" y="185"/>
                  <a:pt x="354" y="185"/>
                  <a:pt x="354" y="185"/>
                </a:cubicBezTo>
                <a:cubicBezTo>
                  <a:pt x="352" y="183"/>
                  <a:pt x="351" y="181"/>
                  <a:pt x="349" y="180"/>
                </a:cubicBezTo>
                <a:cubicBezTo>
                  <a:pt x="349" y="169"/>
                  <a:pt x="349" y="169"/>
                  <a:pt x="349" y="169"/>
                </a:cubicBezTo>
                <a:cubicBezTo>
                  <a:pt x="350" y="169"/>
                  <a:pt x="352" y="169"/>
                  <a:pt x="354" y="169"/>
                </a:cubicBezTo>
                <a:close/>
                <a:moveTo>
                  <a:pt x="354" y="191"/>
                </a:moveTo>
                <a:cubicBezTo>
                  <a:pt x="354" y="196"/>
                  <a:pt x="354" y="196"/>
                  <a:pt x="354" y="196"/>
                </a:cubicBezTo>
                <a:cubicBezTo>
                  <a:pt x="352" y="196"/>
                  <a:pt x="350" y="196"/>
                  <a:pt x="349" y="197"/>
                </a:cubicBezTo>
                <a:cubicBezTo>
                  <a:pt x="349" y="192"/>
                  <a:pt x="349" y="192"/>
                  <a:pt x="349" y="192"/>
                </a:cubicBezTo>
                <a:cubicBezTo>
                  <a:pt x="350" y="192"/>
                  <a:pt x="352" y="192"/>
                  <a:pt x="354" y="191"/>
                </a:cubicBezTo>
                <a:close/>
                <a:moveTo>
                  <a:pt x="354" y="209"/>
                </a:moveTo>
                <a:cubicBezTo>
                  <a:pt x="354" y="217"/>
                  <a:pt x="354" y="217"/>
                  <a:pt x="354" y="217"/>
                </a:cubicBezTo>
                <a:cubicBezTo>
                  <a:pt x="352" y="218"/>
                  <a:pt x="351" y="219"/>
                  <a:pt x="349" y="220"/>
                </a:cubicBezTo>
                <a:cubicBezTo>
                  <a:pt x="349" y="210"/>
                  <a:pt x="349" y="210"/>
                  <a:pt x="349" y="210"/>
                </a:cubicBezTo>
                <a:cubicBezTo>
                  <a:pt x="351" y="209"/>
                  <a:pt x="352" y="209"/>
                  <a:pt x="354" y="209"/>
                </a:cubicBezTo>
                <a:close/>
                <a:moveTo>
                  <a:pt x="354" y="220"/>
                </a:moveTo>
                <a:cubicBezTo>
                  <a:pt x="354" y="293"/>
                  <a:pt x="354" y="293"/>
                  <a:pt x="354" y="293"/>
                </a:cubicBezTo>
                <a:cubicBezTo>
                  <a:pt x="353" y="294"/>
                  <a:pt x="351" y="295"/>
                  <a:pt x="349" y="295"/>
                </a:cubicBezTo>
                <a:cubicBezTo>
                  <a:pt x="349" y="283"/>
                  <a:pt x="349" y="283"/>
                  <a:pt x="349" y="283"/>
                </a:cubicBezTo>
                <a:cubicBezTo>
                  <a:pt x="351" y="281"/>
                  <a:pt x="353" y="278"/>
                  <a:pt x="353" y="273"/>
                </a:cubicBezTo>
                <a:cubicBezTo>
                  <a:pt x="352" y="274"/>
                  <a:pt x="350" y="274"/>
                  <a:pt x="349" y="275"/>
                </a:cubicBezTo>
                <a:cubicBezTo>
                  <a:pt x="349" y="242"/>
                  <a:pt x="349" y="242"/>
                  <a:pt x="349" y="242"/>
                </a:cubicBezTo>
                <a:cubicBezTo>
                  <a:pt x="350" y="241"/>
                  <a:pt x="350" y="241"/>
                  <a:pt x="350" y="241"/>
                </a:cubicBezTo>
                <a:cubicBezTo>
                  <a:pt x="349" y="241"/>
                  <a:pt x="349" y="241"/>
                  <a:pt x="349" y="241"/>
                </a:cubicBezTo>
                <a:cubicBezTo>
                  <a:pt x="349" y="222"/>
                  <a:pt x="349" y="222"/>
                  <a:pt x="349" y="222"/>
                </a:cubicBezTo>
                <a:cubicBezTo>
                  <a:pt x="350" y="222"/>
                  <a:pt x="352" y="221"/>
                  <a:pt x="354" y="220"/>
                </a:cubicBezTo>
                <a:close/>
                <a:moveTo>
                  <a:pt x="354" y="303"/>
                </a:moveTo>
                <a:cubicBezTo>
                  <a:pt x="354" y="306"/>
                  <a:pt x="354" y="306"/>
                  <a:pt x="354" y="306"/>
                </a:cubicBezTo>
                <a:cubicBezTo>
                  <a:pt x="353" y="306"/>
                  <a:pt x="353" y="306"/>
                  <a:pt x="352" y="307"/>
                </a:cubicBezTo>
                <a:cubicBezTo>
                  <a:pt x="353" y="308"/>
                  <a:pt x="353" y="308"/>
                  <a:pt x="354" y="308"/>
                </a:cubicBezTo>
                <a:cubicBezTo>
                  <a:pt x="354" y="314"/>
                  <a:pt x="354" y="314"/>
                  <a:pt x="354" y="314"/>
                </a:cubicBezTo>
                <a:cubicBezTo>
                  <a:pt x="352" y="313"/>
                  <a:pt x="350" y="312"/>
                  <a:pt x="349" y="311"/>
                </a:cubicBezTo>
                <a:cubicBezTo>
                  <a:pt x="349" y="305"/>
                  <a:pt x="349" y="305"/>
                  <a:pt x="349" y="305"/>
                </a:cubicBezTo>
                <a:cubicBezTo>
                  <a:pt x="350" y="304"/>
                  <a:pt x="352" y="304"/>
                  <a:pt x="354" y="303"/>
                </a:cubicBezTo>
                <a:close/>
                <a:moveTo>
                  <a:pt x="354" y="318"/>
                </a:moveTo>
                <a:cubicBezTo>
                  <a:pt x="354" y="322"/>
                  <a:pt x="354" y="322"/>
                  <a:pt x="354" y="322"/>
                </a:cubicBezTo>
                <a:cubicBezTo>
                  <a:pt x="352" y="323"/>
                  <a:pt x="350" y="325"/>
                  <a:pt x="349" y="326"/>
                </a:cubicBezTo>
                <a:cubicBezTo>
                  <a:pt x="349" y="319"/>
                  <a:pt x="349" y="319"/>
                  <a:pt x="349" y="319"/>
                </a:cubicBezTo>
                <a:cubicBezTo>
                  <a:pt x="350" y="319"/>
                  <a:pt x="350" y="319"/>
                  <a:pt x="350" y="319"/>
                </a:cubicBezTo>
                <a:cubicBezTo>
                  <a:pt x="352" y="319"/>
                  <a:pt x="353" y="319"/>
                  <a:pt x="354" y="318"/>
                </a:cubicBezTo>
                <a:close/>
                <a:moveTo>
                  <a:pt x="354" y="378"/>
                </a:moveTo>
                <a:cubicBezTo>
                  <a:pt x="354" y="400"/>
                  <a:pt x="354" y="400"/>
                  <a:pt x="354" y="400"/>
                </a:cubicBezTo>
                <a:cubicBezTo>
                  <a:pt x="349" y="396"/>
                  <a:pt x="349" y="396"/>
                  <a:pt x="349" y="396"/>
                </a:cubicBezTo>
                <a:cubicBezTo>
                  <a:pt x="349" y="378"/>
                  <a:pt x="349" y="378"/>
                  <a:pt x="349" y="378"/>
                </a:cubicBezTo>
                <a:cubicBezTo>
                  <a:pt x="354" y="378"/>
                  <a:pt x="354" y="378"/>
                  <a:pt x="354" y="378"/>
                </a:cubicBezTo>
                <a:close/>
                <a:moveTo>
                  <a:pt x="354" y="457"/>
                </a:moveTo>
                <a:cubicBezTo>
                  <a:pt x="354" y="462"/>
                  <a:pt x="354" y="462"/>
                  <a:pt x="354" y="462"/>
                </a:cubicBezTo>
                <a:cubicBezTo>
                  <a:pt x="352" y="463"/>
                  <a:pt x="352" y="463"/>
                  <a:pt x="352" y="463"/>
                </a:cubicBezTo>
                <a:cubicBezTo>
                  <a:pt x="354" y="457"/>
                  <a:pt x="354" y="457"/>
                  <a:pt x="354" y="457"/>
                </a:cubicBezTo>
                <a:close/>
                <a:moveTo>
                  <a:pt x="354" y="482"/>
                </a:moveTo>
                <a:cubicBezTo>
                  <a:pt x="354" y="501"/>
                  <a:pt x="354" y="501"/>
                  <a:pt x="354" y="501"/>
                </a:cubicBezTo>
                <a:cubicBezTo>
                  <a:pt x="352" y="501"/>
                  <a:pt x="350" y="500"/>
                  <a:pt x="349" y="499"/>
                </a:cubicBezTo>
                <a:cubicBezTo>
                  <a:pt x="349" y="496"/>
                  <a:pt x="349" y="496"/>
                  <a:pt x="349" y="496"/>
                </a:cubicBezTo>
                <a:cubicBezTo>
                  <a:pt x="349" y="496"/>
                  <a:pt x="349" y="497"/>
                  <a:pt x="350" y="497"/>
                </a:cubicBezTo>
                <a:cubicBezTo>
                  <a:pt x="351" y="497"/>
                  <a:pt x="351" y="497"/>
                  <a:pt x="352" y="497"/>
                </a:cubicBezTo>
                <a:cubicBezTo>
                  <a:pt x="351" y="491"/>
                  <a:pt x="352" y="487"/>
                  <a:pt x="349" y="483"/>
                </a:cubicBezTo>
                <a:cubicBezTo>
                  <a:pt x="349" y="479"/>
                  <a:pt x="349" y="479"/>
                  <a:pt x="349" y="479"/>
                </a:cubicBezTo>
                <a:cubicBezTo>
                  <a:pt x="350" y="480"/>
                  <a:pt x="352" y="481"/>
                  <a:pt x="354" y="482"/>
                </a:cubicBezTo>
                <a:close/>
                <a:moveTo>
                  <a:pt x="354" y="540"/>
                </a:moveTo>
                <a:cubicBezTo>
                  <a:pt x="354" y="581"/>
                  <a:pt x="354" y="581"/>
                  <a:pt x="354" y="581"/>
                </a:cubicBezTo>
                <a:cubicBezTo>
                  <a:pt x="354" y="579"/>
                  <a:pt x="354" y="579"/>
                  <a:pt x="354" y="579"/>
                </a:cubicBezTo>
                <a:cubicBezTo>
                  <a:pt x="352" y="579"/>
                  <a:pt x="350" y="578"/>
                  <a:pt x="349" y="578"/>
                </a:cubicBezTo>
                <a:cubicBezTo>
                  <a:pt x="349" y="556"/>
                  <a:pt x="349" y="556"/>
                  <a:pt x="349" y="556"/>
                </a:cubicBezTo>
                <a:cubicBezTo>
                  <a:pt x="351" y="551"/>
                  <a:pt x="352" y="546"/>
                  <a:pt x="354" y="540"/>
                </a:cubicBezTo>
                <a:close/>
                <a:moveTo>
                  <a:pt x="354" y="607"/>
                </a:moveTo>
                <a:cubicBezTo>
                  <a:pt x="354" y="616"/>
                  <a:pt x="354" y="616"/>
                  <a:pt x="354" y="616"/>
                </a:cubicBezTo>
                <a:cubicBezTo>
                  <a:pt x="353" y="614"/>
                  <a:pt x="351" y="613"/>
                  <a:pt x="349" y="612"/>
                </a:cubicBezTo>
                <a:cubicBezTo>
                  <a:pt x="349" y="606"/>
                  <a:pt x="349" y="606"/>
                  <a:pt x="349" y="606"/>
                </a:cubicBezTo>
                <a:cubicBezTo>
                  <a:pt x="350" y="606"/>
                  <a:pt x="352" y="606"/>
                  <a:pt x="354" y="607"/>
                </a:cubicBezTo>
                <a:close/>
                <a:moveTo>
                  <a:pt x="354" y="631"/>
                </a:moveTo>
                <a:cubicBezTo>
                  <a:pt x="354" y="636"/>
                  <a:pt x="354" y="636"/>
                  <a:pt x="354" y="636"/>
                </a:cubicBezTo>
                <a:cubicBezTo>
                  <a:pt x="352" y="636"/>
                  <a:pt x="350" y="635"/>
                  <a:pt x="349" y="635"/>
                </a:cubicBezTo>
                <a:cubicBezTo>
                  <a:pt x="349" y="628"/>
                  <a:pt x="349" y="628"/>
                  <a:pt x="349" y="628"/>
                </a:cubicBezTo>
                <a:cubicBezTo>
                  <a:pt x="350" y="629"/>
                  <a:pt x="352" y="630"/>
                  <a:pt x="354" y="631"/>
                </a:cubicBezTo>
                <a:close/>
                <a:moveTo>
                  <a:pt x="354" y="747"/>
                </a:moveTo>
                <a:cubicBezTo>
                  <a:pt x="354" y="756"/>
                  <a:pt x="354" y="756"/>
                  <a:pt x="354" y="756"/>
                </a:cubicBezTo>
                <a:cubicBezTo>
                  <a:pt x="352" y="755"/>
                  <a:pt x="351" y="755"/>
                  <a:pt x="349" y="754"/>
                </a:cubicBezTo>
                <a:cubicBezTo>
                  <a:pt x="349" y="745"/>
                  <a:pt x="349" y="745"/>
                  <a:pt x="349" y="745"/>
                </a:cubicBezTo>
                <a:cubicBezTo>
                  <a:pt x="350" y="746"/>
                  <a:pt x="352" y="746"/>
                  <a:pt x="354" y="747"/>
                </a:cubicBezTo>
                <a:close/>
                <a:moveTo>
                  <a:pt x="344" y="5"/>
                </a:moveTo>
                <a:cubicBezTo>
                  <a:pt x="345" y="4"/>
                  <a:pt x="347" y="4"/>
                  <a:pt x="349" y="4"/>
                </a:cubicBezTo>
                <a:cubicBezTo>
                  <a:pt x="349" y="19"/>
                  <a:pt x="349" y="19"/>
                  <a:pt x="349" y="19"/>
                </a:cubicBezTo>
                <a:cubicBezTo>
                  <a:pt x="347" y="18"/>
                  <a:pt x="346" y="17"/>
                  <a:pt x="344" y="16"/>
                </a:cubicBezTo>
                <a:cubicBezTo>
                  <a:pt x="344" y="5"/>
                  <a:pt x="344" y="5"/>
                  <a:pt x="344" y="5"/>
                </a:cubicBezTo>
                <a:close/>
                <a:moveTo>
                  <a:pt x="349" y="791"/>
                </a:moveTo>
                <a:cubicBezTo>
                  <a:pt x="347" y="791"/>
                  <a:pt x="345" y="790"/>
                  <a:pt x="344" y="790"/>
                </a:cubicBezTo>
                <a:cubicBezTo>
                  <a:pt x="344" y="772"/>
                  <a:pt x="344" y="772"/>
                  <a:pt x="344" y="772"/>
                </a:cubicBezTo>
                <a:cubicBezTo>
                  <a:pt x="345" y="774"/>
                  <a:pt x="347" y="776"/>
                  <a:pt x="349" y="778"/>
                </a:cubicBezTo>
                <a:cubicBezTo>
                  <a:pt x="349" y="791"/>
                  <a:pt x="349" y="791"/>
                  <a:pt x="349" y="791"/>
                </a:cubicBezTo>
                <a:close/>
                <a:moveTo>
                  <a:pt x="349" y="42"/>
                </a:moveTo>
                <a:cubicBezTo>
                  <a:pt x="349" y="49"/>
                  <a:pt x="349" y="49"/>
                  <a:pt x="349" y="49"/>
                </a:cubicBezTo>
                <a:cubicBezTo>
                  <a:pt x="344" y="50"/>
                  <a:pt x="344" y="50"/>
                  <a:pt x="344" y="50"/>
                </a:cubicBezTo>
                <a:cubicBezTo>
                  <a:pt x="344" y="41"/>
                  <a:pt x="344" y="41"/>
                  <a:pt x="344" y="41"/>
                </a:cubicBezTo>
                <a:cubicBezTo>
                  <a:pt x="344" y="41"/>
                  <a:pt x="345" y="41"/>
                  <a:pt x="345" y="42"/>
                </a:cubicBezTo>
                <a:cubicBezTo>
                  <a:pt x="349" y="42"/>
                  <a:pt x="349" y="42"/>
                  <a:pt x="349" y="42"/>
                </a:cubicBezTo>
                <a:close/>
                <a:moveTo>
                  <a:pt x="349" y="119"/>
                </a:moveTo>
                <a:cubicBezTo>
                  <a:pt x="349" y="140"/>
                  <a:pt x="349" y="140"/>
                  <a:pt x="349" y="140"/>
                </a:cubicBezTo>
                <a:cubicBezTo>
                  <a:pt x="347" y="140"/>
                  <a:pt x="346" y="140"/>
                  <a:pt x="344" y="140"/>
                </a:cubicBezTo>
                <a:cubicBezTo>
                  <a:pt x="344" y="118"/>
                  <a:pt x="344" y="118"/>
                  <a:pt x="344" y="118"/>
                </a:cubicBezTo>
                <a:cubicBezTo>
                  <a:pt x="345" y="118"/>
                  <a:pt x="347" y="118"/>
                  <a:pt x="349" y="119"/>
                </a:cubicBezTo>
                <a:close/>
                <a:moveTo>
                  <a:pt x="349" y="169"/>
                </a:moveTo>
                <a:cubicBezTo>
                  <a:pt x="349" y="180"/>
                  <a:pt x="349" y="180"/>
                  <a:pt x="349" y="180"/>
                </a:cubicBezTo>
                <a:cubicBezTo>
                  <a:pt x="347" y="179"/>
                  <a:pt x="346" y="179"/>
                  <a:pt x="344" y="179"/>
                </a:cubicBezTo>
                <a:cubicBezTo>
                  <a:pt x="344" y="171"/>
                  <a:pt x="344" y="171"/>
                  <a:pt x="344" y="171"/>
                </a:cubicBezTo>
                <a:cubicBezTo>
                  <a:pt x="345" y="170"/>
                  <a:pt x="347" y="170"/>
                  <a:pt x="349" y="169"/>
                </a:cubicBezTo>
                <a:close/>
                <a:moveTo>
                  <a:pt x="349" y="192"/>
                </a:moveTo>
                <a:cubicBezTo>
                  <a:pt x="349" y="197"/>
                  <a:pt x="349" y="197"/>
                  <a:pt x="349" y="197"/>
                </a:cubicBezTo>
                <a:cubicBezTo>
                  <a:pt x="347" y="197"/>
                  <a:pt x="345" y="198"/>
                  <a:pt x="344" y="198"/>
                </a:cubicBezTo>
                <a:cubicBezTo>
                  <a:pt x="344" y="190"/>
                  <a:pt x="344" y="190"/>
                  <a:pt x="344" y="190"/>
                </a:cubicBezTo>
                <a:cubicBezTo>
                  <a:pt x="345" y="191"/>
                  <a:pt x="346" y="192"/>
                  <a:pt x="346" y="192"/>
                </a:cubicBezTo>
                <a:cubicBezTo>
                  <a:pt x="349" y="192"/>
                  <a:pt x="349" y="192"/>
                  <a:pt x="349" y="192"/>
                </a:cubicBezTo>
                <a:close/>
                <a:moveTo>
                  <a:pt x="349" y="210"/>
                </a:moveTo>
                <a:cubicBezTo>
                  <a:pt x="349" y="220"/>
                  <a:pt x="349" y="220"/>
                  <a:pt x="349" y="220"/>
                </a:cubicBezTo>
                <a:cubicBezTo>
                  <a:pt x="347" y="220"/>
                  <a:pt x="346" y="221"/>
                  <a:pt x="344" y="222"/>
                </a:cubicBezTo>
                <a:cubicBezTo>
                  <a:pt x="344" y="211"/>
                  <a:pt x="344" y="211"/>
                  <a:pt x="344" y="211"/>
                </a:cubicBezTo>
                <a:cubicBezTo>
                  <a:pt x="346" y="210"/>
                  <a:pt x="347" y="210"/>
                  <a:pt x="349" y="210"/>
                </a:cubicBezTo>
                <a:close/>
                <a:moveTo>
                  <a:pt x="349" y="222"/>
                </a:moveTo>
                <a:cubicBezTo>
                  <a:pt x="349" y="241"/>
                  <a:pt x="349" y="241"/>
                  <a:pt x="349" y="241"/>
                </a:cubicBezTo>
                <a:cubicBezTo>
                  <a:pt x="347" y="241"/>
                  <a:pt x="346" y="241"/>
                  <a:pt x="344" y="241"/>
                </a:cubicBezTo>
                <a:cubicBezTo>
                  <a:pt x="344" y="234"/>
                  <a:pt x="344" y="234"/>
                  <a:pt x="344" y="234"/>
                </a:cubicBezTo>
                <a:cubicBezTo>
                  <a:pt x="345" y="234"/>
                  <a:pt x="346" y="233"/>
                  <a:pt x="348" y="233"/>
                </a:cubicBezTo>
                <a:cubicBezTo>
                  <a:pt x="348" y="232"/>
                  <a:pt x="348" y="232"/>
                  <a:pt x="348" y="231"/>
                </a:cubicBezTo>
                <a:cubicBezTo>
                  <a:pt x="346" y="231"/>
                  <a:pt x="345" y="232"/>
                  <a:pt x="344" y="232"/>
                </a:cubicBezTo>
                <a:cubicBezTo>
                  <a:pt x="344" y="224"/>
                  <a:pt x="344" y="224"/>
                  <a:pt x="344" y="224"/>
                </a:cubicBezTo>
                <a:cubicBezTo>
                  <a:pt x="349" y="222"/>
                  <a:pt x="349" y="222"/>
                  <a:pt x="349" y="222"/>
                </a:cubicBezTo>
                <a:close/>
                <a:moveTo>
                  <a:pt x="349" y="242"/>
                </a:moveTo>
                <a:cubicBezTo>
                  <a:pt x="349" y="275"/>
                  <a:pt x="349" y="275"/>
                  <a:pt x="349" y="275"/>
                </a:cubicBezTo>
                <a:cubicBezTo>
                  <a:pt x="347" y="275"/>
                  <a:pt x="345" y="276"/>
                  <a:pt x="344" y="277"/>
                </a:cubicBezTo>
                <a:cubicBezTo>
                  <a:pt x="344" y="267"/>
                  <a:pt x="344" y="267"/>
                  <a:pt x="344" y="267"/>
                </a:cubicBezTo>
                <a:cubicBezTo>
                  <a:pt x="344" y="267"/>
                  <a:pt x="344" y="267"/>
                  <a:pt x="344" y="267"/>
                </a:cubicBezTo>
                <a:cubicBezTo>
                  <a:pt x="344" y="267"/>
                  <a:pt x="344" y="267"/>
                  <a:pt x="344" y="267"/>
                </a:cubicBezTo>
                <a:cubicBezTo>
                  <a:pt x="344" y="245"/>
                  <a:pt x="344" y="245"/>
                  <a:pt x="344" y="245"/>
                </a:cubicBezTo>
                <a:cubicBezTo>
                  <a:pt x="345" y="244"/>
                  <a:pt x="347" y="243"/>
                  <a:pt x="349" y="242"/>
                </a:cubicBezTo>
                <a:close/>
                <a:moveTo>
                  <a:pt x="349" y="283"/>
                </a:moveTo>
                <a:cubicBezTo>
                  <a:pt x="349" y="295"/>
                  <a:pt x="349" y="295"/>
                  <a:pt x="349" y="295"/>
                </a:cubicBezTo>
                <a:cubicBezTo>
                  <a:pt x="348" y="295"/>
                  <a:pt x="347" y="295"/>
                  <a:pt x="346" y="295"/>
                </a:cubicBezTo>
                <a:cubicBezTo>
                  <a:pt x="345" y="295"/>
                  <a:pt x="345" y="294"/>
                  <a:pt x="344" y="294"/>
                </a:cubicBezTo>
                <a:cubicBezTo>
                  <a:pt x="344" y="285"/>
                  <a:pt x="344" y="285"/>
                  <a:pt x="344" y="285"/>
                </a:cubicBezTo>
                <a:cubicBezTo>
                  <a:pt x="346" y="284"/>
                  <a:pt x="347" y="283"/>
                  <a:pt x="349" y="283"/>
                </a:cubicBezTo>
                <a:close/>
                <a:moveTo>
                  <a:pt x="349" y="305"/>
                </a:moveTo>
                <a:cubicBezTo>
                  <a:pt x="349" y="311"/>
                  <a:pt x="349" y="311"/>
                  <a:pt x="349" y="311"/>
                </a:cubicBezTo>
                <a:cubicBezTo>
                  <a:pt x="347" y="311"/>
                  <a:pt x="345" y="311"/>
                  <a:pt x="344" y="312"/>
                </a:cubicBezTo>
                <a:cubicBezTo>
                  <a:pt x="344" y="307"/>
                  <a:pt x="344" y="307"/>
                  <a:pt x="344" y="307"/>
                </a:cubicBezTo>
                <a:cubicBezTo>
                  <a:pt x="346" y="306"/>
                  <a:pt x="347" y="306"/>
                  <a:pt x="349" y="305"/>
                </a:cubicBezTo>
                <a:close/>
                <a:moveTo>
                  <a:pt x="349" y="319"/>
                </a:moveTo>
                <a:cubicBezTo>
                  <a:pt x="349" y="326"/>
                  <a:pt x="349" y="326"/>
                  <a:pt x="349" y="326"/>
                </a:cubicBezTo>
                <a:cubicBezTo>
                  <a:pt x="348" y="326"/>
                  <a:pt x="348" y="327"/>
                  <a:pt x="348" y="327"/>
                </a:cubicBezTo>
                <a:cubicBezTo>
                  <a:pt x="346" y="327"/>
                  <a:pt x="345" y="328"/>
                  <a:pt x="344" y="329"/>
                </a:cubicBezTo>
                <a:cubicBezTo>
                  <a:pt x="344" y="324"/>
                  <a:pt x="344" y="324"/>
                  <a:pt x="344" y="324"/>
                </a:cubicBezTo>
                <a:cubicBezTo>
                  <a:pt x="345" y="324"/>
                  <a:pt x="346" y="323"/>
                  <a:pt x="348" y="322"/>
                </a:cubicBezTo>
                <a:cubicBezTo>
                  <a:pt x="346" y="321"/>
                  <a:pt x="345" y="321"/>
                  <a:pt x="344" y="320"/>
                </a:cubicBezTo>
                <a:cubicBezTo>
                  <a:pt x="344" y="316"/>
                  <a:pt x="344" y="316"/>
                  <a:pt x="344" y="316"/>
                </a:cubicBezTo>
                <a:cubicBezTo>
                  <a:pt x="345" y="317"/>
                  <a:pt x="347" y="318"/>
                  <a:pt x="349" y="319"/>
                </a:cubicBezTo>
                <a:close/>
                <a:moveTo>
                  <a:pt x="349" y="378"/>
                </a:moveTo>
                <a:cubicBezTo>
                  <a:pt x="349" y="396"/>
                  <a:pt x="349" y="396"/>
                  <a:pt x="349" y="396"/>
                </a:cubicBezTo>
                <a:cubicBezTo>
                  <a:pt x="344" y="393"/>
                  <a:pt x="344" y="393"/>
                  <a:pt x="344" y="393"/>
                </a:cubicBezTo>
                <a:cubicBezTo>
                  <a:pt x="344" y="378"/>
                  <a:pt x="344" y="378"/>
                  <a:pt x="344" y="378"/>
                </a:cubicBezTo>
                <a:cubicBezTo>
                  <a:pt x="349" y="378"/>
                  <a:pt x="349" y="378"/>
                  <a:pt x="349" y="378"/>
                </a:cubicBezTo>
                <a:close/>
                <a:moveTo>
                  <a:pt x="349" y="479"/>
                </a:moveTo>
                <a:cubicBezTo>
                  <a:pt x="349" y="483"/>
                  <a:pt x="349" y="483"/>
                  <a:pt x="349" y="483"/>
                </a:cubicBezTo>
                <a:cubicBezTo>
                  <a:pt x="348" y="482"/>
                  <a:pt x="347" y="481"/>
                  <a:pt x="346" y="481"/>
                </a:cubicBezTo>
                <a:cubicBezTo>
                  <a:pt x="345" y="488"/>
                  <a:pt x="344" y="491"/>
                  <a:pt x="349" y="496"/>
                </a:cubicBezTo>
                <a:cubicBezTo>
                  <a:pt x="349" y="499"/>
                  <a:pt x="349" y="499"/>
                  <a:pt x="349" y="499"/>
                </a:cubicBezTo>
                <a:cubicBezTo>
                  <a:pt x="347" y="498"/>
                  <a:pt x="345" y="498"/>
                  <a:pt x="344" y="497"/>
                </a:cubicBezTo>
                <a:cubicBezTo>
                  <a:pt x="344" y="476"/>
                  <a:pt x="344" y="476"/>
                  <a:pt x="344" y="476"/>
                </a:cubicBezTo>
                <a:cubicBezTo>
                  <a:pt x="345" y="477"/>
                  <a:pt x="347" y="478"/>
                  <a:pt x="349" y="479"/>
                </a:cubicBezTo>
                <a:close/>
                <a:moveTo>
                  <a:pt x="349" y="556"/>
                </a:moveTo>
                <a:cubicBezTo>
                  <a:pt x="349" y="578"/>
                  <a:pt x="349" y="578"/>
                  <a:pt x="349" y="578"/>
                </a:cubicBezTo>
                <a:cubicBezTo>
                  <a:pt x="348" y="578"/>
                  <a:pt x="348" y="578"/>
                  <a:pt x="348" y="578"/>
                </a:cubicBezTo>
                <a:cubicBezTo>
                  <a:pt x="346" y="582"/>
                  <a:pt x="345" y="585"/>
                  <a:pt x="344" y="588"/>
                </a:cubicBezTo>
                <a:cubicBezTo>
                  <a:pt x="344" y="564"/>
                  <a:pt x="344" y="564"/>
                  <a:pt x="344" y="564"/>
                </a:cubicBezTo>
                <a:cubicBezTo>
                  <a:pt x="345" y="563"/>
                  <a:pt x="346" y="562"/>
                  <a:pt x="347" y="560"/>
                </a:cubicBezTo>
                <a:cubicBezTo>
                  <a:pt x="347" y="559"/>
                  <a:pt x="348" y="558"/>
                  <a:pt x="349" y="556"/>
                </a:cubicBezTo>
                <a:close/>
                <a:moveTo>
                  <a:pt x="349" y="606"/>
                </a:moveTo>
                <a:cubicBezTo>
                  <a:pt x="349" y="612"/>
                  <a:pt x="349" y="612"/>
                  <a:pt x="349" y="612"/>
                </a:cubicBezTo>
                <a:cubicBezTo>
                  <a:pt x="347" y="611"/>
                  <a:pt x="346" y="611"/>
                  <a:pt x="344" y="610"/>
                </a:cubicBezTo>
                <a:cubicBezTo>
                  <a:pt x="344" y="605"/>
                  <a:pt x="344" y="605"/>
                  <a:pt x="344" y="605"/>
                </a:cubicBezTo>
                <a:cubicBezTo>
                  <a:pt x="345" y="605"/>
                  <a:pt x="347" y="606"/>
                  <a:pt x="349" y="606"/>
                </a:cubicBezTo>
                <a:close/>
                <a:moveTo>
                  <a:pt x="349" y="628"/>
                </a:moveTo>
                <a:cubicBezTo>
                  <a:pt x="349" y="635"/>
                  <a:pt x="349" y="635"/>
                  <a:pt x="349" y="635"/>
                </a:cubicBezTo>
                <a:cubicBezTo>
                  <a:pt x="347" y="635"/>
                  <a:pt x="345" y="634"/>
                  <a:pt x="344" y="634"/>
                </a:cubicBezTo>
                <a:cubicBezTo>
                  <a:pt x="344" y="614"/>
                  <a:pt x="344" y="614"/>
                  <a:pt x="344" y="614"/>
                </a:cubicBezTo>
                <a:cubicBezTo>
                  <a:pt x="345" y="619"/>
                  <a:pt x="346" y="623"/>
                  <a:pt x="348" y="628"/>
                </a:cubicBezTo>
                <a:cubicBezTo>
                  <a:pt x="349" y="628"/>
                  <a:pt x="349" y="628"/>
                  <a:pt x="349" y="628"/>
                </a:cubicBezTo>
                <a:close/>
                <a:moveTo>
                  <a:pt x="349" y="745"/>
                </a:moveTo>
                <a:cubicBezTo>
                  <a:pt x="349" y="754"/>
                  <a:pt x="349" y="754"/>
                  <a:pt x="349" y="754"/>
                </a:cubicBezTo>
                <a:cubicBezTo>
                  <a:pt x="347" y="753"/>
                  <a:pt x="346" y="753"/>
                  <a:pt x="344" y="753"/>
                </a:cubicBezTo>
                <a:cubicBezTo>
                  <a:pt x="344" y="745"/>
                  <a:pt x="344" y="745"/>
                  <a:pt x="344" y="745"/>
                </a:cubicBezTo>
                <a:cubicBezTo>
                  <a:pt x="345" y="745"/>
                  <a:pt x="347" y="745"/>
                  <a:pt x="349" y="745"/>
                </a:cubicBezTo>
                <a:close/>
                <a:moveTo>
                  <a:pt x="344" y="685"/>
                </a:moveTo>
                <a:cubicBezTo>
                  <a:pt x="344" y="667"/>
                  <a:pt x="344" y="667"/>
                  <a:pt x="344" y="667"/>
                </a:cubicBezTo>
                <a:cubicBezTo>
                  <a:pt x="344" y="667"/>
                  <a:pt x="345" y="667"/>
                  <a:pt x="345" y="667"/>
                </a:cubicBezTo>
                <a:cubicBezTo>
                  <a:pt x="346" y="671"/>
                  <a:pt x="345" y="678"/>
                  <a:pt x="344" y="685"/>
                </a:cubicBezTo>
                <a:close/>
                <a:moveTo>
                  <a:pt x="344" y="540"/>
                </a:moveTo>
                <a:cubicBezTo>
                  <a:pt x="344" y="534"/>
                  <a:pt x="344" y="534"/>
                  <a:pt x="344" y="534"/>
                </a:cubicBezTo>
                <a:cubicBezTo>
                  <a:pt x="345" y="534"/>
                  <a:pt x="346" y="534"/>
                  <a:pt x="348" y="535"/>
                </a:cubicBezTo>
                <a:cubicBezTo>
                  <a:pt x="347" y="537"/>
                  <a:pt x="346" y="538"/>
                  <a:pt x="344" y="540"/>
                </a:cubicBezTo>
                <a:close/>
                <a:moveTo>
                  <a:pt x="337" y="6"/>
                </a:moveTo>
                <a:cubicBezTo>
                  <a:pt x="339" y="5"/>
                  <a:pt x="342" y="5"/>
                  <a:pt x="344" y="5"/>
                </a:cubicBezTo>
                <a:cubicBezTo>
                  <a:pt x="344" y="16"/>
                  <a:pt x="344" y="16"/>
                  <a:pt x="344" y="16"/>
                </a:cubicBezTo>
                <a:cubicBezTo>
                  <a:pt x="342" y="16"/>
                  <a:pt x="339" y="15"/>
                  <a:pt x="337" y="14"/>
                </a:cubicBezTo>
                <a:cubicBezTo>
                  <a:pt x="337" y="6"/>
                  <a:pt x="337" y="6"/>
                  <a:pt x="337" y="6"/>
                </a:cubicBezTo>
                <a:close/>
                <a:moveTo>
                  <a:pt x="344" y="790"/>
                </a:moveTo>
                <a:cubicBezTo>
                  <a:pt x="342" y="790"/>
                  <a:pt x="339" y="789"/>
                  <a:pt x="337" y="789"/>
                </a:cubicBezTo>
                <a:cubicBezTo>
                  <a:pt x="337" y="781"/>
                  <a:pt x="337" y="781"/>
                  <a:pt x="337" y="781"/>
                </a:cubicBezTo>
                <a:cubicBezTo>
                  <a:pt x="338" y="781"/>
                  <a:pt x="338" y="781"/>
                  <a:pt x="338" y="781"/>
                </a:cubicBezTo>
                <a:cubicBezTo>
                  <a:pt x="338" y="780"/>
                  <a:pt x="337" y="779"/>
                  <a:pt x="337" y="778"/>
                </a:cubicBezTo>
                <a:cubicBezTo>
                  <a:pt x="337" y="755"/>
                  <a:pt x="337" y="755"/>
                  <a:pt x="337" y="755"/>
                </a:cubicBezTo>
                <a:cubicBezTo>
                  <a:pt x="340" y="762"/>
                  <a:pt x="342" y="768"/>
                  <a:pt x="344" y="772"/>
                </a:cubicBezTo>
                <a:cubicBezTo>
                  <a:pt x="344" y="790"/>
                  <a:pt x="344" y="790"/>
                  <a:pt x="344" y="790"/>
                </a:cubicBezTo>
                <a:close/>
                <a:moveTo>
                  <a:pt x="344" y="41"/>
                </a:moveTo>
                <a:cubicBezTo>
                  <a:pt x="344" y="50"/>
                  <a:pt x="344" y="50"/>
                  <a:pt x="344" y="50"/>
                </a:cubicBezTo>
                <a:cubicBezTo>
                  <a:pt x="342" y="50"/>
                  <a:pt x="339" y="51"/>
                  <a:pt x="337" y="51"/>
                </a:cubicBezTo>
                <a:cubicBezTo>
                  <a:pt x="337" y="35"/>
                  <a:pt x="337" y="35"/>
                  <a:pt x="337" y="35"/>
                </a:cubicBezTo>
                <a:cubicBezTo>
                  <a:pt x="339" y="37"/>
                  <a:pt x="342" y="39"/>
                  <a:pt x="344" y="41"/>
                </a:cubicBezTo>
                <a:close/>
                <a:moveTo>
                  <a:pt x="344" y="118"/>
                </a:moveTo>
                <a:cubicBezTo>
                  <a:pt x="344" y="140"/>
                  <a:pt x="344" y="140"/>
                  <a:pt x="344" y="140"/>
                </a:cubicBezTo>
                <a:cubicBezTo>
                  <a:pt x="343" y="140"/>
                  <a:pt x="343" y="140"/>
                  <a:pt x="343" y="140"/>
                </a:cubicBezTo>
                <a:cubicBezTo>
                  <a:pt x="341" y="139"/>
                  <a:pt x="339" y="137"/>
                  <a:pt x="337" y="136"/>
                </a:cubicBezTo>
                <a:cubicBezTo>
                  <a:pt x="337" y="116"/>
                  <a:pt x="337" y="116"/>
                  <a:pt x="337" y="116"/>
                </a:cubicBezTo>
                <a:cubicBezTo>
                  <a:pt x="339" y="117"/>
                  <a:pt x="342" y="117"/>
                  <a:pt x="344" y="118"/>
                </a:cubicBezTo>
                <a:close/>
                <a:moveTo>
                  <a:pt x="344" y="171"/>
                </a:moveTo>
                <a:cubicBezTo>
                  <a:pt x="344" y="179"/>
                  <a:pt x="344" y="179"/>
                  <a:pt x="344" y="179"/>
                </a:cubicBezTo>
                <a:cubicBezTo>
                  <a:pt x="342" y="178"/>
                  <a:pt x="339" y="178"/>
                  <a:pt x="337" y="178"/>
                </a:cubicBezTo>
                <a:cubicBezTo>
                  <a:pt x="337" y="171"/>
                  <a:pt x="337" y="171"/>
                  <a:pt x="337" y="171"/>
                </a:cubicBezTo>
                <a:cubicBezTo>
                  <a:pt x="337" y="171"/>
                  <a:pt x="337" y="171"/>
                  <a:pt x="337" y="171"/>
                </a:cubicBezTo>
                <a:cubicBezTo>
                  <a:pt x="339" y="171"/>
                  <a:pt x="342" y="171"/>
                  <a:pt x="344" y="171"/>
                </a:cubicBezTo>
                <a:close/>
                <a:moveTo>
                  <a:pt x="344" y="190"/>
                </a:moveTo>
                <a:cubicBezTo>
                  <a:pt x="344" y="198"/>
                  <a:pt x="344" y="198"/>
                  <a:pt x="344" y="198"/>
                </a:cubicBezTo>
                <a:cubicBezTo>
                  <a:pt x="342" y="199"/>
                  <a:pt x="339" y="200"/>
                  <a:pt x="337" y="201"/>
                </a:cubicBezTo>
                <a:cubicBezTo>
                  <a:pt x="337" y="201"/>
                  <a:pt x="337" y="201"/>
                  <a:pt x="337" y="201"/>
                </a:cubicBezTo>
                <a:cubicBezTo>
                  <a:pt x="337" y="195"/>
                  <a:pt x="337" y="195"/>
                  <a:pt x="337" y="195"/>
                </a:cubicBezTo>
                <a:cubicBezTo>
                  <a:pt x="338" y="195"/>
                  <a:pt x="338" y="194"/>
                  <a:pt x="339" y="194"/>
                </a:cubicBezTo>
                <a:cubicBezTo>
                  <a:pt x="338" y="193"/>
                  <a:pt x="338" y="193"/>
                  <a:pt x="337" y="192"/>
                </a:cubicBezTo>
                <a:cubicBezTo>
                  <a:pt x="337" y="185"/>
                  <a:pt x="337" y="185"/>
                  <a:pt x="337" y="185"/>
                </a:cubicBezTo>
                <a:cubicBezTo>
                  <a:pt x="339" y="187"/>
                  <a:pt x="342" y="189"/>
                  <a:pt x="344" y="190"/>
                </a:cubicBezTo>
                <a:close/>
                <a:moveTo>
                  <a:pt x="344" y="211"/>
                </a:moveTo>
                <a:cubicBezTo>
                  <a:pt x="344" y="222"/>
                  <a:pt x="344" y="222"/>
                  <a:pt x="344" y="222"/>
                </a:cubicBezTo>
                <a:cubicBezTo>
                  <a:pt x="342" y="222"/>
                  <a:pt x="339" y="223"/>
                  <a:pt x="337" y="224"/>
                </a:cubicBezTo>
                <a:cubicBezTo>
                  <a:pt x="337" y="213"/>
                  <a:pt x="337" y="213"/>
                  <a:pt x="337" y="213"/>
                </a:cubicBezTo>
                <a:cubicBezTo>
                  <a:pt x="339" y="212"/>
                  <a:pt x="342" y="211"/>
                  <a:pt x="344" y="211"/>
                </a:cubicBezTo>
                <a:close/>
                <a:moveTo>
                  <a:pt x="344" y="224"/>
                </a:moveTo>
                <a:cubicBezTo>
                  <a:pt x="337" y="226"/>
                  <a:pt x="337" y="226"/>
                  <a:pt x="337" y="226"/>
                </a:cubicBezTo>
                <a:cubicBezTo>
                  <a:pt x="337" y="234"/>
                  <a:pt x="337" y="234"/>
                  <a:pt x="337" y="234"/>
                </a:cubicBezTo>
                <a:cubicBezTo>
                  <a:pt x="339" y="233"/>
                  <a:pt x="342" y="232"/>
                  <a:pt x="344" y="232"/>
                </a:cubicBezTo>
                <a:cubicBezTo>
                  <a:pt x="344" y="224"/>
                  <a:pt x="344" y="224"/>
                  <a:pt x="344" y="224"/>
                </a:cubicBezTo>
                <a:close/>
                <a:moveTo>
                  <a:pt x="344" y="234"/>
                </a:moveTo>
                <a:cubicBezTo>
                  <a:pt x="344" y="241"/>
                  <a:pt x="344" y="241"/>
                  <a:pt x="344" y="241"/>
                </a:cubicBezTo>
                <a:cubicBezTo>
                  <a:pt x="342" y="242"/>
                  <a:pt x="339" y="243"/>
                  <a:pt x="337" y="244"/>
                </a:cubicBezTo>
                <a:cubicBezTo>
                  <a:pt x="337" y="237"/>
                  <a:pt x="337" y="237"/>
                  <a:pt x="337" y="237"/>
                </a:cubicBezTo>
                <a:cubicBezTo>
                  <a:pt x="339" y="236"/>
                  <a:pt x="342" y="235"/>
                  <a:pt x="344" y="234"/>
                </a:cubicBezTo>
                <a:close/>
                <a:moveTo>
                  <a:pt x="344" y="245"/>
                </a:moveTo>
                <a:cubicBezTo>
                  <a:pt x="344" y="267"/>
                  <a:pt x="344" y="267"/>
                  <a:pt x="344" y="267"/>
                </a:cubicBezTo>
                <a:cubicBezTo>
                  <a:pt x="343" y="266"/>
                  <a:pt x="343" y="266"/>
                  <a:pt x="337" y="264"/>
                </a:cubicBezTo>
                <a:cubicBezTo>
                  <a:pt x="337" y="248"/>
                  <a:pt x="337" y="248"/>
                  <a:pt x="337" y="248"/>
                </a:cubicBezTo>
                <a:cubicBezTo>
                  <a:pt x="339" y="247"/>
                  <a:pt x="342" y="246"/>
                  <a:pt x="344" y="245"/>
                </a:cubicBezTo>
                <a:close/>
                <a:moveTo>
                  <a:pt x="344" y="267"/>
                </a:moveTo>
                <a:cubicBezTo>
                  <a:pt x="344" y="277"/>
                  <a:pt x="344" y="277"/>
                  <a:pt x="344" y="277"/>
                </a:cubicBezTo>
                <a:cubicBezTo>
                  <a:pt x="342" y="278"/>
                  <a:pt x="340" y="279"/>
                  <a:pt x="337" y="278"/>
                </a:cubicBezTo>
                <a:cubicBezTo>
                  <a:pt x="337" y="272"/>
                  <a:pt x="337" y="272"/>
                  <a:pt x="337" y="272"/>
                </a:cubicBezTo>
                <a:cubicBezTo>
                  <a:pt x="339" y="269"/>
                  <a:pt x="340" y="269"/>
                  <a:pt x="344" y="267"/>
                </a:cubicBezTo>
                <a:close/>
                <a:moveTo>
                  <a:pt x="344" y="285"/>
                </a:moveTo>
                <a:cubicBezTo>
                  <a:pt x="344" y="294"/>
                  <a:pt x="344" y="294"/>
                  <a:pt x="344" y="294"/>
                </a:cubicBezTo>
                <a:cubicBezTo>
                  <a:pt x="342" y="292"/>
                  <a:pt x="341" y="290"/>
                  <a:pt x="342" y="286"/>
                </a:cubicBezTo>
                <a:cubicBezTo>
                  <a:pt x="342" y="286"/>
                  <a:pt x="343" y="285"/>
                  <a:pt x="344" y="285"/>
                </a:cubicBezTo>
                <a:close/>
                <a:moveTo>
                  <a:pt x="344" y="307"/>
                </a:moveTo>
                <a:cubicBezTo>
                  <a:pt x="344" y="312"/>
                  <a:pt x="344" y="312"/>
                  <a:pt x="344" y="312"/>
                </a:cubicBezTo>
                <a:cubicBezTo>
                  <a:pt x="343" y="312"/>
                  <a:pt x="342" y="313"/>
                  <a:pt x="340" y="314"/>
                </a:cubicBezTo>
                <a:cubicBezTo>
                  <a:pt x="342" y="315"/>
                  <a:pt x="343" y="315"/>
                  <a:pt x="344" y="316"/>
                </a:cubicBezTo>
                <a:cubicBezTo>
                  <a:pt x="344" y="320"/>
                  <a:pt x="344" y="320"/>
                  <a:pt x="344" y="320"/>
                </a:cubicBezTo>
                <a:cubicBezTo>
                  <a:pt x="341" y="319"/>
                  <a:pt x="339" y="318"/>
                  <a:pt x="337" y="318"/>
                </a:cubicBezTo>
                <a:cubicBezTo>
                  <a:pt x="337" y="312"/>
                  <a:pt x="337" y="312"/>
                  <a:pt x="337" y="312"/>
                </a:cubicBezTo>
                <a:cubicBezTo>
                  <a:pt x="338" y="311"/>
                  <a:pt x="339" y="310"/>
                  <a:pt x="342" y="308"/>
                </a:cubicBezTo>
                <a:cubicBezTo>
                  <a:pt x="342" y="308"/>
                  <a:pt x="343" y="307"/>
                  <a:pt x="344" y="307"/>
                </a:cubicBezTo>
                <a:close/>
                <a:moveTo>
                  <a:pt x="344" y="324"/>
                </a:moveTo>
                <a:cubicBezTo>
                  <a:pt x="344" y="329"/>
                  <a:pt x="344" y="329"/>
                  <a:pt x="344" y="329"/>
                </a:cubicBezTo>
                <a:cubicBezTo>
                  <a:pt x="341" y="330"/>
                  <a:pt x="339" y="333"/>
                  <a:pt x="337" y="334"/>
                </a:cubicBezTo>
                <a:cubicBezTo>
                  <a:pt x="337" y="330"/>
                  <a:pt x="337" y="330"/>
                  <a:pt x="337" y="330"/>
                </a:cubicBezTo>
                <a:cubicBezTo>
                  <a:pt x="337" y="330"/>
                  <a:pt x="338" y="330"/>
                  <a:pt x="338" y="329"/>
                </a:cubicBezTo>
                <a:cubicBezTo>
                  <a:pt x="337" y="329"/>
                  <a:pt x="337" y="329"/>
                  <a:pt x="337" y="329"/>
                </a:cubicBezTo>
                <a:cubicBezTo>
                  <a:pt x="337" y="325"/>
                  <a:pt x="337" y="325"/>
                  <a:pt x="337" y="325"/>
                </a:cubicBezTo>
                <a:cubicBezTo>
                  <a:pt x="338" y="325"/>
                  <a:pt x="338" y="325"/>
                  <a:pt x="338" y="325"/>
                </a:cubicBezTo>
                <a:cubicBezTo>
                  <a:pt x="341" y="325"/>
                  <a:pt x="342" y="325"/>
                  <a:pt x="344" y="324"/>
                </a:cubicBezTo>
                <a:close/>
                <a:moveTo>
                  <a:pt x="344" y="378"/>
                </a:moveTo>
                <a:cubicBezTo>
                  <a:pt x="344" y="393"/>
                  <a:pt x="344" y="393"/>
                  <a:pt x="344" y="393"/>
                </a:cubicBezTo>
                <a:cubicBezTo>
                  <a:pt x="337" y="387"/>
                  <a:pt x="337" y="387"/>
                  <a:pt x="337" y="387"/>
                </a:cubicBezTo>
                <a:cubicBezTo>
                  <a:pt x="337" y="378"/>
                  <a:pt x="337" y="378"/>
                  <a:pt x="337" y="378"/>
                </a:cubicBezTo>
                <a:cubicBezTo>
                  <a:pt x="344" y="378"/>
                  <a:pt x="344" y="378"/>
                  <a:pt x="344" y="378"/>
                </a:cubicBezTo>
                <a:close/>
                <a:moveTo>
                  <a:pt x="344" y="476"/>
                </a:moveTo>
                <a:cubicBezTo>
                  <a:pt x="344" y="497"/>
                  <a:pt x="344" y="497"/>
                  <a:pt x="344" y="497"/>
                </a:cubicBezTo>
                <a:cubicBezTo>
                  <a:pt x="342" y="495"/>
                  <a:pt x="339" y="494"/>
                  <a:pt x="337" y="493"/>
                </a:cubicBezTo>
                <a:cubicBezTo>
                  <a:pt x="337" y="488"/>
                  <a:pt x="337" y="488"/>
                  <a:pt x="337" y="488"/>
                </a:cubicBezTo>
                <a:cubicBezTo>
                  <a:pt x="338" y="489"/>
                  <a:pt x="338" y="490"/>
                  <a:pt x="339" y="491"/>
                </a:cubicBezTo>
                <a:cubicBezTo>
                  <a:pt x="340" y="484"/>
                  <a:pt x="341" y="479"/>
                  <a:pt x="337" y="474"/>
                </a:cubicBezTo>
                <a:cubicBezTo>
                  <a:pt x="337" y="469"/>
                  <a:pt x="337" y="469"/>
                  <a:pt x="337" y="469"/>
                </a:cubicBezTo>
                <a:cubicBezTo>
                  <a:pt x="338" y="471"/>
                  <a:pt x="340" y="472"/>
                  <a:pt x="342" y="473"/>
                </a:cubicBezTo>
                <a:cubicBezTo>
                  <a:pt x="342" y="474"/>
                  <a:pt x="343" y="475"/>
                  <a:pt x="344" y="476"/>
                </a:cubicBezTo>
                <a:close/>
                <a:moveTo>
                  <a:pt x="344" y="534"/>
                </a:moveTo>
                <a:cubicBezTo>
                  <a:pt x="344" y="540"/>
                  <a:pt x="344" y="540"/>
                  <a:pt x="344" y="540"/>
                </a:cubicBezTo>
                <a:cubicBezTo>
                  <a:pt x="342" y="542"/>
                  <a:pt x="339" y="543"/>
                  <a:pt x="337" y="545"/>
                </a:cubicBezTo>
                <a:cubicBezTo>
                  <a:pt x="337" y="536"/>
                  <a:pt x="337" y="536"/>
                  <a:pt x="337" y="536"/>
                </a:cubicBezTo>
                <a:cubicBezTo>
                  <a:pt x="339" y="535"/>
                  <a:pt x="341" y="535"/>
                  <a:pt x="344" y="534"/>
                </a:cubicBezTo>
                <a:close/>
                <a:moveTo>
                  <a:pt x="344" y="564"/>
                </a:moveTo>
                <a:cubicBezTo>
                  <a:pt x="344" y="588"/>
                  <a:pt x="344" y="588"/>
                  <a:pt x="344" y="588"/>
                </a:cubicBezTo>
                <a:cubicBezTo>
                  <a:pt x="344" y="590"/>
                  <a:pt x="343" y="590"/>
                  <a:pt x="343" y="591"/>
                </a:cubicBezTo>
                <a:cubicBezTo>
                  <a:pt x="341" y="592"/>
                  <a:pt x="340" y="593"/>
                  <a:pt x="338" y="593"/>
                </a:cubicBezTo>
                <a:cubicBezTo>
                  <a:pt x="338" y="592"/>
                  <a:pt x="337" y="590"/>
                  <a:pt x="337" y="589"/>
                </a:cubicBezTo>
                <a:cubicBezTo>
                  <a:pt x="337" y="580"/>
                  <a:pt x="337" y="580"/>
                  <a:pt x="337" y="580"/>
                </a:cubicBezTo>
                <a:cubicBezTo>
                  <a:pt x="338" y="580"/>
                  <a:pt x="338" y="580"/>
                  <a:pt x="338" y="580"/>
                </a:cubicBezTo>
                <a:cubicBezTo>
                  <a:pt x="340" y="575"/>
                  <a:pt x="341" y="569"/>
                  <a:pt x="344" y="564"/>
                </a:cubicBezTo>
                <a:close/>
                <a:moveTo>
                  <a:pt x="344" y="605"/>
                </a:moveTo>
                <a:cubicBezTo>
                  <a:pt x="344" y="610"/>
                  <a:pt x="344" y="610"/>
                  <a:pt x="344" y="610"/>
                </a:cubicBezTo>
                <a:cubicBezTo>
                  <a:pt x="344" y="610"/>
                  <a:pt x="343" y="610"/>
                  <a:pt x="343" y="610"/>
                </a:cubicBezTo>
                <a:cubicBezTo>
                  <a:pt x="343" y="611"/>
                  <a:pt x="344" y="613"/>
                  <a:pt x="344" y="614"/>
                </a:cubicBezTo>
                <a:cubicBezTo>
                  <a:pt x="344" y="634"/>
                  <a:pt x="344" y="634"/>
                  <a:pt x="344" y="634"/>
                </a:cubicBezTo>
                <a:cubicBezTo>
                  <a:pt x="342" y="634"/>
                  <a:pt x="339" y="633"/>
                  <a:pt x="337" y="632"/>
                </a:cubicBezTo>
                <a:cubicBezTo>
                  <a:pt x="337" y="627"/>
                  <a:pt x="337" y="627"/>
                  <a:pt x="337" y="627"/>
                </a:cubicBezTo>
                <a:cubicBezTo>
                  <a:pt x="337" y="627"/>
                  <a:pt x="338" y="627"/>
                  <a:pt x="338" y="628"/>
                </a:cubicBezTo>
                <a:cubicBezTo>
                  <a:pt x="339" y="627"/>
                  <a:pt x="340" y="627"/>
                  <a:pt x="341" y="626"/>
                </a:cubicBezTo>
                <a:cubicBezTo>
                  <a:pt x="340" y="622"/>
                  <a:pt x="338" y="618"/>
                  <a:pt x="337" y="614"/>
                </a:cubicBezTo>
                <a:cubicBezTo>
                  <a:pt x="337" y="604"/>
                  <a:pt x="337" y="604"/>
                  <a:pt x="337" y="604"/>
                </a:cubicBezTo>
                <a:cubicBezTo>
                  <a:pt x="337" y="604"/>
                  <a:pt x="338" y="604"/>
                  <a:pt x="338" y="605"/>
                </a:cubicBezTo>
                <a:cubicBezTo>
                  <a:pt x="340" y="605"/>
                  <a:pt x="342" y="605"/>
                  <a:pt x="344" y="605"/>
                </a:cubicBezTo>
                <a:close/>
                <a:moveTo>
                  <a:pt x="344" y="667"/>
                </a:moveTo>
                <a:cubicBezTo>
                  <a:pt x="344" y="685"/>
                  <a:pt x="344" y="685"/>
                  <a:pt x="344" y="685"/>
                </a:cubicBezTo>
                <a:cubicBezTo>
                  <a:pt x="342" y="695"/>
                  <a:pt x="340" y="704"/>
                  <a:pt x="337" y="708"/>
                </a:cubicBezTo>
                <a:cubicBezTo>
                  <a:pt x="337" y="708"/>
                  <a:pt x="337" y="708"/>
                  <a:pt x="337" y="708"/>
                </a:cubicBezTo>
                <a:cubicBezTo>
                  <a:pt x="337" y="666"/>
                  <a:pt x="337" y="666"/>
                  <a:pt x="337" y="666"/>
                </a:cubicBezTo>
                <a:cubicBezTo>
                  <a:pt x="339" y="666"/>
                  <a:pt x="341" y="666"/>
                  <a:pt x="344" y="667"/>
                </a:cubicBezTo>
                <a:close/>
                <a:moveTo>
                  <a:pt x="344" y="745"/>
                </a:moveTo>
                <a:cubicBezTo>
                  <a:pt x="344" y="753"/>
                  <a:pt x="344" y="753"/>
                  <a:pt x="344" y="753"/>
                </a:cubicBezTo>
                <a:cubicBezTo>
                  <a:pt x="342" y="753"/>
                  <a:pt x="340" y="753"/>
                  <a:pt x="337" y="753"/>
                </a:cubicBezTo>
                <a:cubicBezTo>
                  <a:pt x="337" y="745"/>
                  <a:pt x="337" y="745"/>
                  <a:pt x="337" y="745"/>
                </a:cubicBezTo>
                <a:cubicBezTo>
                  <a:pt x="339" y="745"/>
                  <a:pt x="342" y="745"/>
                  <a:pt x="344" y="745"/>
                </a:cubicBezTo>
                <a:close/>
                <a:moveTo>
                  <a:pt x="337" y="532"/>
                </a:moveTo>
                <a:cubicBezTo>
                  <a:pt x="337" y="522"/>
                  <a:pt x="337" y="522"/>
                  <a:pt x="337" y="522"/>
                </a:cubicBezTo>
                <a:cubicBezTo>
                  <a:pt x="343" y="522"/>
                  <a:pt x="343" y="522"/>
                  <a:pt x="343" y="522"/>
                </a:cubicBezTo>
                <a:cubicBezTo>
                  <a:pt x="343" y="526"/>
                  <a:pt x="341" y="529"/>
                  <a:pt x="337" y="532"/>
                </a:cubicBezTo>
                <a:close/>
                <a:moveTo>
                  <a:pt x="337" y="517"/>
                </a:moveTo>
                <a:cubicBezTo>
                  <a:pt x="337" y="509"/>
                  <a:pt x="337" y="509"/>
                  <a:pt x="337" y="509"/>
                </a:cubicBezTo>
                <a:cubicBezTo>
                  <a:pt x="339" y="508"/>
                  <a:pt x="340" y="508"/>
                  <a:pt x="342" y="508"/>
                </a:cubicBezTo>
                <a:cubicBezTo>
                  <a:pt x="343" y="511"/>
                  <a:pt x="343" y="513"/>
                  <a:pt x="343" y="516"/>
                </a:cubicBezTo>
                <a:cubicBezTo>
                  <a:pt x="341" y="516"/>
                  <a:pt x="339" y="517"/>
                  <a:pt x="337" y="517"/>
                </a:cubicBezTo>
                <a:close/>
                <a:moveTo>
                  <a:pt x="337" y="101"/>
                </a:moveTo>
                <a:cubicBezTo>
                  <a:pt x="337" y="84"/>
                  <a:pt x="337" y="84"/>
                  <a:pt x="337" y="84"/>
                </a:cubicBezTo>
                <a:cubicBezTo>
                  <a:pt x="338" y="84"/>
                  <a:pt x="338" y="84"/>
                  <a:pt x="339" y="84"/>
                </a:cubicBezTo>
                <a:cubicBezTo>
                  <a:pt x="343" y="91"/>
                  <a:pt x="342" y="94"/>
                  <a:pt x="339" y="100"/>
                </a:cubicBezTo>
                <a:lnTo>
                  <a:pt x="337" y="101"/>
                </a:lnTo>
                <a:close/>
                <a:moveTo>
                  <a:pt x="328" y="7"/>
                </a:moveTo>
                <a:cubicBezTo>
                  <a:pt x="331" y="7"/>
                  <a:pt x="334" y="6"/>
                  <a:pt x="337" y="6"/>
                </a:cubicBezTo>
                <a:cubicBezTo>
                  <a:pt x="337" y="14"/>
                  <a:pt x="337" y="14"/>
                  <a:pt x="337" y="14"/>
                </a:cubicBezTo>
                <a:cubicBezTo>
                  <a:pt x="334" y="14"/>
                  <a:pt x="331" y="14"/>
                  <a:pt x="328" y="14"/>
                </a:cubicBezTo>
                <a:cubicBezTo>
                  <a:pt x="328" y="7"/>
                  <a:pt x="328" y="7"/>
                  <a:pt x="328" y="7"/>
                </a:cubicBezTo>
                <a:close/>
                <a:moveTo>
                  <a:pt x="337" y="789"/>
                </a:moveTo>
                <a:cubicBezTo>
                  <a:pt x="334" y="789"/>
                  <a:pt x="331" y="788"/>
                  <a:pt x="328" y="788"/>
                </a:cubicBezTo>
                <a:cubicBezTo>
                  <a:pt x="328" y="781"/>
                  <a:pt x="328" y="781"/>
                  <a:pt x="328" y="781"/>
                </a:cubicBezTo>
                <a:cubicBezTo>
                  <a:pt x="331" y="781"/>
                  <a:pt x="334" y="781"/>
                  <a:pt x="337" y="781"/>
                </a:cubicBezTo>
                <a:cubicBezTo>
                  <a:pt x="337" y="789"/>
                  <a:pt x="337" y="789"/>
                  <a:pt x="337" y="789"/>
                </a:cubicBezTo>
                <a:close/>
                <a:moveTo>
                  <a:pt x="337" y="35"/>
                </a:moveTo>
                <a:cubicBezTo>
                  <a:pt x="337" y="51"/>
                  <a:pt x="337" y="51"/>
                  <a:pt x="337" y="51"/>
                </a:cubicBezTo>
                <a:cubicBezTo>
                  <a:pt x="334" y="52"/>
                  <a:pt x="331" y="52"/>
                  <a:pt x="328" y="53"/>
                </a:cubicBezTo>
                <a:cubicBezTo>
                  <a:pt x="328" y="45"/>
                  <a:pt x="328" y="45"/>
                  <a:pt x="328" y="45"/>
                </a:cubicBezTo>
                <a:cubicBezTo>
                  <a:pt x="329" y="44"/>
                  <a:pt x="330" y="44"/>
                  <a:pt x="332" y="43"/>
                </a:cubicBezTo>
                <a:cubicBezTo>
                  <a:pt x="330" y="41"/>
                  <a:pt x="329" y="40"/>
                  <a:pt x="328" y="38"/>
                </a:cubicBezTo>
                <a:cubicBezTo>
                  <a:pt x="328" y="26"/>
                  <a:pt x="328" y="26"/>
                  <a:pt x="328" y="26"/>
                </a:cubicBezTo>
                <a:cubicBezTo>
                  <a:pt x="330" y="29"/>
                  <a:pt x="334" y="33"/>
                  <a:pt x="337" y="35"/>
                </a:cubicBezTo>
                <a:close/>
                <a:moveTo>
                  <a:pt x="337" y="84"/>
                </a:moveTo>
                <a:cubicBezTo>
                  <a:pt x="337" y="101"/>
                  <a:pt x="337" y="101"/>
                  <a:pt x="337" y="101"/>
                </a:cubicBezTo>
                <a:cubicBezTo>
                  <a:pt x="334" y="102"/>
                  <a:pt x="331" y="103"/>
                  <a:pt x="328" y="103"/>
                </a:cubicBezTo>
                <a:cubicBezTo>
                  <a:pt x="328" y="87"/>
                  <a:pt x="328" y="87"/>
                  <a:pt x="328" y="87"/>
                </a:cubicBezTo>
                <a:cubicBezTo>
                  <a:pt x="331" y="86"/>
                  <a:pt x="334" y="85"/>
                  <a:pt x="337" y="84"/>
                </a:cubicBezTo>
                <a:close/>
                <a:moveTo>
                  <a:pt x="337" y="116"/>
                </a:moveTo>
                <a:cubicBezTo>
                  <a:pt x="337" y="136"/>
                  <a:pt x="337" y="136"/>
                  <a:pt x="337" y="136"/>
                </a:cubicBezTo>
                <a:cubicBezTo>
                  <a:pt x="334" y="134"/>
                  <a:pt x="331" y="131"/>
                  <a:pt x="328" y="129"/>
                </a:cubicBezTo>
                <a:cubicBezTo>
                  <a:pt x="328" y="113"/>
                  <a:pt x="328" y="113"/>
                  <a:pt x="328" y="113"/>
                </a:cubicBezTo>
                <a:cubicBezTo>
                  <a:pt x="331" y="114"/>
                  <a:pt x="334" y="115"/>
                  <a:pt x="337" y="116"/>
                </a:cubicBezTo>
                <a:close/>
                <a:moveTo>
                  <a:pt x="337" y="171"/>
                </a:moveTo>
                <a:cubicBezTo>
                  <a:pt x="337" y="178"/>
                  <a:pt x="337" y="178"/>
                  <a:pt x="337" y="178"/>
                </a:cubicBezTo>
                <a:cubicBezTo>
                  <a:pt x="335" y="178"/>
                  <a:pt x="334" y="178"/>
                  <a:pt x="332" y="178"/>
                </a:cubicBezTo>
                <a:cubicBezTo>
                  <a:pt x="333" y="181"/>
                  <a:pt x="335" y="183"/>
                  <a:pt x="337" y="185"/>
                </a:cubicBezTo>
                <a:cubicBezTo>
                  <a:pt x="337" y="192"/>
                  <a:pt x="337" y="192"/>
                  <a:pt x="337" y="192"/>
                </a:cubicBezTo>
                <a:cubicBezTo>
                  <a:pt x="333" y="190"/>
                  <a:pt x="330" y="187"/>
                  <a:pt x="328" y="185"/>
                </a:cubicBezTo>
                <a:cubicBezTo>
                  <a:pt x="328" y="175"/>
                  <a:pt x="328" y="175"/>
                  <a:pt x="328" y="175"/>
                </a:cubicBezTo>
                <a:cubicBezTo>
                  <a:pt x="331" y="174"/>
                  <a:pt x="334" y="173"/>
                  <a:pt x="337" y="171"/>
                </a:cubicBezTo>
                <a:close/>
                <a:moveTo>
                  <a:pt x="337" y="195"/>
                </a:moveTo>
                <a:cubicBezTo>
                  <a:pt x="337" y="201"/>
                  <a:pt x="337" y="201"/>
                  <a:pt x="337" y="201"/>
                </a:cubicBezTo>
                <a:cubicBezTo>
                  <a:pt x="334" y="202"/>
                  <a:pt x="331" y="202"/>
                  <a:pt x="328" y="203"/>
                </a:cubicBezTo>
                <a:cubicBezTo>
                  <a:pt x="328" y="197"/>
                  <a:pt x="328" y="197"/>
                  <a:pt x="328" y="197"/>
                </a:cubicBezTo>
                <a:cubicBezTo>
                  <a:pt x="331" y="196"/>
                  <a:pt x="334" y="196"/>
                  <a:pt x="337" y="195"/>
                </a:cubicBezTo>
                <a:close/>
                <a:moveTo>
                  <a:pt x="337" y="213"/>
                </a:moveTo>
                <a:cubicBezTo>
                  <a:pt x="337" y="224"/>
                  <a:pt x="337" y="224"/>
                  <a:pt x="337" y="224"/>
                </a:cubicBezTo>
                <a:cubicBezTo>
                  <a:pt x="335" y="225"/>
                  <a:pt x="333" y="226"/>
                  <a:pt x="331" y="226"/>
                </a:cubicBezTo>
                <a:cubicBezTo>
                  <a:pt x="331" y="227"/>
                  <a:pt x="331" y="228"/>
                  <a:pt x="331" y="229"/>
                </a:cubicBezTo>
                <a:cubicBezTo>
                  <a:pt x="337" y="226"/>
                  <a:pt x="337" y="226"/>
                  <a:pt x="337" y="226"/>
                </a:cubicBezTo>
                <a:cubicBezTo>
                  <a:pt x="337" y="234"/>
                  <a:pt x="337" y="234"/>
                  <a:pt x="337" y="234"/>
                </a:cubicBezTo>
                <a:cubicBezTo>
                  <a:pt x="334" y="235"/>
                  <a:pt x="330" y="236"/>
                  <a:pt x="328" y="239"/>
                </a:cubicBezTo>
                <a:cubicBezTo>
                  <a:pt x="328" y="216"/>
                  <a:pt x="328" y="216"/>
                  <a:pt x="328" y="216"/>
                </a:cubicBezTo>
                <a:cubicBezTo>
                  <a:pt x="331" y="215"/>
                  <a:pt x="334" y="214"/>
                  <a:pt x="337" y="213"/>
                </a:cubicBezTo>
                <a:close/>
                <a:moveTo>
                  <a:pt x="337" y="237"/>
                </a:moveTo>
                <a:cubicBezTo>
                  <a:pt x="334" y="238"/>
                  <a:pt x="331" y="240"/>
                  <a:pt x="328" y="242"/>
                </a:cubicBezTo>
                <a:cubicBezTo>
                  <a:pt x="328" y="260"/>
                  <a:pt x="328" y="260"/>
                  <a:pt x="328" y="260"/>
                </a:cubicBezTo>
                <a:cubicBezTo>
                  <a:pt x="329" y="260"/>
                  <a:pt x="331" y="260"/>
                  <a:pt x="332" y="260"/>
                </a:cubicBezTo>
                <a:cubicBezTo>
                  <a:pt x="332" y="260"/>
                  <a:pt x="332" y="259"/>
                  <a:pt x="332" y="258"/>
                </a:cubicBezTo>
                <a:cubicBezTo>
                  <a:pt x="333" y="258"/>
                  <a:pt x="334" y="258"/>
                  <a:pt x="334" y="258"/>
                </a:cubicBezTo>
                <a:cubicBezTo>
                  <a:pt x="335" y="260"/>
                  <a:pt x="335" y="262"/>
                  <a:pt x="335" y="264"/>
                </a:cubicBezTo>
                <a:cubicBezTo>
                  <a:pt x="337" y="264"/>
                  <a:pt x="337" y="264"/>
                  <a:pt x="337" y="264"/>
                </a:cubicBezTo>
                <a:cubicBezTo>
                  <a:pt x="337" y="248"/>
                  <a:pt x="337" y="248"/>
                  <a:pt x="337" y="248"/>
                </a:cubicBezTo>
                <a:cubicBezTo>
                  <a:pt x="335" y="249"/>
                  <a:pt x="332" y="249"/>
                  <a:pt x="330" y="250"/>
                </a:cubicBezTo>
                <a:cubicBezTo>
                  <a:pt x="331" y="247"/>
                  <a:pt x="334" y="245"/>
                  <a:pt x="337" y="244"/>
                </a:cubicBezTo>
                <a:cubicBezTo>
                  <a:pt x="337" y="237"/>
                  <a:pt x="337" y="237"/>
                  <a:pt x="337" y="237"/>
                </a:cubicBezTo>
                <a:close/>
                <a:moveTo>
                  <a:pt x="337" y="272"/>
                </a:moveTo>
                <a:cubicBezTo>
                  <a:pt x="337" y="278"/>
                  <a:pt x="337" y="278"/>
                  <a:pt x="337" y="278"/>
                </a:cubicBezTo>
                <a:cubicBezTo>
                  <a:pt x="336" y="278"/>
                  <a:pt x="336" y="277"/>
                  <a:pt x="335" y="277"/>
                </a:cubicBezTo>
                <a:cubicBezTo>
                  <a:pt x="335" y="276"/>
                  <a:pt x="335" y="274"/>
                  <a:pt x="335" y="273"/>
                </a:cubicBezTo>
                <a:cubicBezTo>
                  <a:pt x="336" y="273"/>
                  <a:pt x="336" y="272"/>
                  <a:pt x="337" y="272"/>
                </a:cubicBezTo>
                <a:close/>
                <a:moveTo>
                  <a:pt x="337" y="312"/>
                </a:moveTo>
                <a:cubicBezTo>
                  <a:pt x="337" y="318"/>
                  <a:pt x="337" y="318"/>
                  <a:pt x="337" y="318"/>
                </a:cubicBezTo>
                <a:cubicBezTo>
                  <a:pt x="335" y="318"/>
                  <a:pt x="332" y="319"/>
                  <a:pt x="330" y="321"/>
                </a:cubicBezTo>
                <a:cubicBezTo>
                  <a:pt x="332" y="322"/>
                  <a:pt x="334" y="323"/>
                  <a:pt x="337" y="325"/>
                </a:cubicBezTo>
                <a:cubicBezTo>
                  <a:pt x="337" y="329"/>
                  <a:pt x="337" y="329"/>
                  <a:pt x="337" y="329"/>
                </a:cubicBezTo>
                <a:cubicBezTo>
                  <a:pt x="333" y="327"/>
                  <a:pt x="330" y="326"/>
                  <a:pt x="328" y="326"/>
                </a:cubicBezTo>
                <a:cubicBezTo>
                  <a:pt x="328" y="316"/>
                  <a:pt x="328" y="316"/>
                  <a:pt x="328" y="316"/>
                </a:cubicBezTo>
                <a:cubicBezTo>
                  <a:pt x="329" y="317"/>
                  <a:pt x="329" y="317"/>
                  <a:pt x="329" y="317"/>
                </a:cubicBezTo>
                <a:cubicBezTo>
                  <a:pt x="333" y="314"/>
                  <a:pt x="335" y="313"/>
                  <a:pt x="337" y="312"/>
                </a:cubicBezTo>
                <a:close/>
                <a:moveTo>
                  <a:pt x="337" y="330"/>
                </a:moveTo>
                <a:cubicBezTo>
                  <a:pt x="337" y="334"/>
                  <a:pt x="337" y="334"/>
                  <a:pt x="337" y="334"/>
                </a:cubicBezTo>
                <a:cubicBezTo>
                  <a:pt x="336" y="335"/>
                  <a:pt x="335" y="336"/>
                  <a:pt x="333" y="336"/>
                </a:cubicBezTo>
                <a:cubicBezTo>
                  <a:pt x="332" y="339"/>
                  <a:pt x="330" y="342"/>
                  <a:pt x="328" y="344"/>
                </a:cubicBezTo>
                <a:cubicBezTo>
                  <a:pt x="328" y="338"/>
                  <a:pt x="328" y="338"/>
                  <a:pt x="328" y="338"/>
                </a:cubicBezTo>
                <a:cubicBezTo>
                  <a:pt x="328" y="338"/>
                  <a:pt x="328" y="338"/>
                  <a:pt x="328" y="338"/>
                </a:cubicBezTo>
                <a:cubicBezTo>
                  <a:pt x="328" y="337"/>
                  <a:pt x="328" y="337"/>
                  <a:pt x="328" y="337"/>
                </a:cubicBezTo>
                <a:cubicBezTo>
                  <a:pt x="328" y="332"/>
                  <a:pt x="328" y="332"/>
                  <a:pt x="328" y="332"/>
                </a:cubicBezTo>
                <a:cubicBezTo>
                  <a:pt x="331" y="332"/>
                  <a:pt x="334" y="332"/>
                  <a:pt x="337" y="330"/>
                </a:cubicBezTo>
                <a:close/>
                <a:moveTo>
                  <a:pt x="337" y="378"/>
                </a:moveTo>
                <a:cubicBezTo>
                  <a:pt x="337" y="387"/>
                  <a:pt x="337" y="387"/>
                  <a:pt x="337" y="387"/>
                </a:cubicBezTo>
                <a:cubicBezTo>
                  <a:pt x="328" y="380"/>
                  <a:pt x="328" y="380"/>
                  <a:pt x="328" y="380"/>
                </a:cubicBezTo>
                <a:cubicBezTo>
                  <a:pt x="328" y="378"/>
                  <a:pt x="328" y="378"/>
                  <a:pt x="328" y="378"/>
                </a:cubicBezTo>
                <a:cubicBezTo>
                  <a:pt x="337" y="378"/>
                  <a:pt x="337" y="378"/>
                  <a:pt x="337" y="378"/>
                </a:cubicBezTo>
                <a:close/>
                <a:moveTo>
                  <a:pt x="337" y="469"/>
                </a:moveTo>
                <a:cubicBezTo>
                  <a:pt x="337" y="474"/>
                  <a:pt x="337" y="474"/>
                  <a:pt x="337" y="474"/>
                </a:cubicBezTo>
                <a:cubicBezTo>
                  <a:pt x="337" y="474"/>
                  <a:pt x="336" y="474"/>
                  <a:pt x="336" y="474"/>
                </a:cubicBezTo>
                <a:cubicBezTo>
                  <a:pt x="334" y="479"/>
                  <a:pt x="334" y="484"/>
                  <a:pt x="337" y="488"/>
                </a:cubicBezTo>
                <a:cubicBezTo>
                  <a:pt x="337" y="493"/>
                  <a:pt x="337" y="493"/>
                  <a:pt x="337" y="493"/>
                </a:cubicBezTo>
                <a:cubicBezTo>
                  <a:pt x="335" y="491"/>
                  <a:pt x="333" y="490"/>
                  <a:pt x="331" y="488"/>
                </a:cubicBezTo>
                <a:cubicBezTo>
                  <a:pt x="330" y="488"/>
                  <a:pt x="329" y="488"/>
                  <a:pt x="328" y="489"/>
                </a:cubicBezTo>
                <a:cubicBezTo>
                  <a:pt x="328" y="482"/>
                  <a:pt x="328" y="482"/>
                  <a:pt x="328" y="482"/>
                </a:cubicBezTo>
                <a:cubicBezTo>
                  <a:pt x="328" y="482"/>
                  <a:pt x="328" y="482"/>
                  <a:pt x="329" y="483"/>
                </a:cubicBezTo>
                <a:cubicBezTo>
                  <a:pt x="331" y="478"/>
                  <a:pt x="330" y="472"/>
                  <a:pt x="330" y="466"/>
                </a:cubicBezTo>
                <a:cubicBezTo>
                  <a:pt x="328" y="466"/>
                  <a:pt x="328" y="466"/>
                  <a:pt x="328" y="466"/>
                </a:cubicBezTo>
                <a:cubicBezTo>
                  <a:pt x="328" y="461"/>
                  <a:pt x="328" y="461"/>
                  <a:pt x="328" y="461"/>
                </a:cubicBezTo>
                <a:cubicBezTo>
                  <a:pt x="330" y="464"/>
                  <a:pt x="334" y="467"/>
                  <a:pt x="337" y="469"/>
                </a:cubicBezTo>
                <a:close/>
                <a:moveTo>
                  <a:pt x="337" y="509"/>
                </a:moveTo>
                <a:cubicBezTo>
                  <a:pt x="337" y="517"/>
                  <a:pt x="337" y="517"/>
                  <a:pt x="337" y="517"/>
                </a:cubicBezTo>
                <a:cubicBezTo>
                  <a:pt x="334" y="518"/>
                  <a:pt x="331" y="519"/>
                  <a:pt x="328" y="520"/>
                </a:cubicBezTo>
                <a:cubicBezTo>
                  <a:pt x="328" y="511"/>
                  <a:pt x="328" y="511"/>
                  <a:pt x="328" y="511"/>
                </a:cubicBezTo>
                <a:cubicBezTo>
                  <a:pt x="331" y="510"/>
                  <a:pt x="334" y="509"/>
                  <a:pt x="337" y="509"/>
                </a:cubicBezTo>
                <a:close/>
                <a:moveTo>
                  <a:pt x="337" y="522"/>
                </a:moveTo>
                <a:cubicBezTo>
                  <a:pt x="337" y="532"/>
                  <a:pt x="337" y="532"/>
                  <a:pt x="337" y="532"/>
                </a:cubicBezTo>
                <a:cubicBezTo>
                  <a:pt x="334" y="534"/>
                  <a:pt x="331" y="537"/>
                  <a:pt x="328" y="539"/>
                </a:cubicBezTo>
                <a:cubicBezTo>
                  <a:pt x="328" y="530"/>
                  <a:pt x="328" y="530"/>
                  <a:pt x="328" y="530"/>
                </a:cubicBezTo>
                <a:cubicBezTo>
                  <a:pt x="330" y="527"/>
                  <a:pt x="333" y="525"/>
                  <a:pt x="336" y="522"/>
                </a:cubicBezTo>
                <a:cubicBezTo>
                  <a:pt x="337" y="522"/>
                  <a:pt x="337" y="522"/>
                  <a:pt x="337" y="522"/>
                </a:cubicBezTo>
                <a:close/>
                <a:moveTo>
                  <a:pt x="337" y="536"/>
                </a:moveTo>
                <a:cubicBezTo>
                  <a:pt x="334" y="538"/>
                  <a:pt x="331" y="541"/>
                  <a:pt x="328" y="545"/>
                </a:cubicBezTo>
                <a:cubicBezTo>
                  <a:pt x="328" y="577"/>
                  <a:pt x="328" y="577"/>
                  <a:pt x="328" y="577"/>
                </a:cubicBezTo>
                <a:cubicBezTo>
                  <a:pt x="331" y="571"/>
                  <a:pt x="334" y="563"/>
                  <a:pt x="334" y="557"/>
                </a:cubicBezTo>
                <a:cubicBezTo>
                  <a:pt x="329" y="552"/>
                  <a:pt x="332" y="549"/>
                  <a:pt x="337" y="545"/>
                </a:cubicBezTo>
                <a:cubicBezTo>
                  <a:pt x="337" y="536"/>
                  <a:pt x="337" y="536"/>
                  <a:pt x="337" y="536"/>
                </a:cubicBezTo>
                <a:close/>
                <a:moveTo>
                  <a:pt x="337" y="580"/>
                </a:moveTo>
                <a:cubicBezTo>
                  <a:pt x="337" y="589"/>
                  <a:pt x="337" y="589"/>
                  <a:pt x="337" y="589"/>
                </a:cubicBezTo>
                <a:cubicBezTo>
                  <a:pt x="336" y="587"/>
                  <a:pt x="336" y="585"/>
                  <a:pt x="336" y="580"/>
                </a:cubicBezTo>
                <a:cubicBezTo>
                  <a:pt x="337" y="580"/>
                  <a:pt x="337" y="580"/>
                  <a:pt x="337" y="580"/>
                </a:cubicBezTo>
                <a:close/>
                <a:moveTo>
                  <a:pt x="337" y="604"/>
                </a:moveTo>
                <a:cubicBezTo>
                  <a:pt x="337" y="614"/>
                  <a:pt x="337" y="614"/>
                  <a:pt x="337" y="614"/>
                </a:cubicBezTo>
                <a:cubicBezTo>
                  <a:pt x="335" y="608"/>
                  <a:pt x="335" y="608"/>
                  <a:pt x="335" y="608"/>
                </a:cubicBezTo>
                <a:cubicBezTo>
                  <a:pt x="332" y="607"/>
                  <a:pt x="330" y="607"/>
                  <a:pt x="328" y="606"/>
                </a:cubicBezTo>
                <a:cubicBezTo>
                  <a:pt x="328" y="601"/>
                  <a:pt x="328" y="601"/>
                  <a:pt x="328" y="601"/>
                </a:cubicBezTo>
                <a:cubicBezTo>
                  <a:pt x="334" y="602"/>
                  <a:pt x="335" y="603"/>
                  <a:pt x="337" y="604"/>
                </a:cubicBezTo>
                <a:close/>
                <a:moveTo>
                  <a:pt x="337" y="627"/>
                </a:moveTo>
                <a:cubicBezTo>
                  <a:pt x="337" y="632"/>
                  <a:pt x="337" y="632"/>
                  <a:pt x="337" y="632"/>
                </a:cubicBezTo>
                <a:cubicBezTo>
                  <a:pt x="334" y="632"/>
                  <a:pt x="330" y="630"/>
                  <a:pt x="328" y="628"/>
                </a:cubicBezTo>
                <a:cubicBezTo>
                  <a:pt x="328" y="619"/>
                  <a:pt x="328" y="619"/>
                  <a:pt x="328" y="619"/>
                </a:cubicBezTo>
                <a:cubicBezTo>
                  <a:pt x="329" y="622"/>
                  <a:pt x="332" y="624"/>
                  <a:pt x="337" y="627"/>
                </a:cubicBezTo>
                <a:close/>
                <a:moveTo>
                  <a:pt x="337" y="666"/>
                </a:moveTo>
                <a:cubicBezTo>
                  <a:pt x="337" y="708"/>
                  <a:pt x="337" y="708"/>
                  <a:pt x="337" y="708"/>
                </a:cubicBezTo>
                <a:cubicBezTo>
                  <a:pt x="334" y="707"/>
                  <a:pt x="331" y="706"/>
                  <a:pt x="328" y="705"/>
                </a:cubicBezTo>
                <a:cubicBezTo>
                  <a:pt x="328" y="704"/>
                  <a:pt x="328" y="704"/>
                  <a:pt x="328" y="704"/>
                </a:cubicBezTo>
                <a:cubicBezTo>
                  <a:pt x="329" y="695"/>
                  <a:pt x="331" y="686"/>
                  <a:pt x="332" y="677"/>
                </a:cubicBezTo>
                <a:cubicBezTo>
                  <a:pt x="331" y="678"/>
                  <a:pt x="329" y="679"/>
                  <a:pt x="328" y="679"/>
                </a:cubicBezTo>
                <a:cubicBezTo>
                  <a:pt x="328" y="669"/>
                  <a:pt x="328" y="669"/>
                  <a:pt x="328" y="669"/>
                </a:cubicBezTo>
                <a:cubicBezTo>
                  <a:pt x="331" y="668"/>
                  <a:pt x="334" y="667"/>
                  <a:pt x="337" y="666"/>
                </a:cubicBezTo>
                <a:close/>
                <a:moveTo>
                  <a:pt x="337" y="745"/>
                </a:moveTo>
                <a:cubicBezTo>
                  <a:pt x="337" y="753"/>
                  <a:pt x="337" y="753"/>
                  <a:pt x="337" y="753"/>
                </a:cubicBezTo>
                <a:cubicBezTo>
                  <a:pt x="336" y="753"/>
                  <a:pt x="336" y="753"/>
                  <a:pt x="336" y="753"/>
                </a:cubicBezTo>
                <a:cubicBezTo>
                  <a:pt x="336" y="753"/>
                  <a:pt x="337" y="754"/>
                  <a:pt x="337" y="755"/>
                </a:cubicBezTo>
                <a:cubicBezTo>
                  <a:pt x="337" y="778"/>
                  <a:pt x="337" y="778"/>
                  <a:pt x="337" y="778"/>
                </a:cubicBezTo>
                <a:cubicBezTo>
                  <a:pt x="333" y="768"/>
                  <a:pt x="331" y="762"/>
                  <a:pt x="328" y="757"/>
                </a:cubicBezTo>
                <a:cubicBezTo>
                  <a:pt x="328" y="743"/>
                  <a:pt x="328" y="743"/>
                  <a:pt x="328" y="743"/>
                </a:cubicBezTo>
                <a:cubicBezTo>
                  <a:pt x="328" y="744"/>
                  <a:pt x="328" y="744"/>
                  <a:pt x="329" y="744"/>
                </a:cubicBezTo>
                <a:cubicBezTo>
                  <a:pt x="332" y="744"/>
                  <a:pt x="334" y="744"/>
                  <a:pt x="337" y="745"/>
                </a:cubicBezTo>
                <a:close/>
                <a:moveTo>
                  <a:pt x="321" y="8"/>
                </a:moveTo>
                <a:cubicBezTo>
                  <a:pt x="323" y="8"/>
                  <a:pt x="326" y="7"/>
                  <a:pt x="328" y="7"/>
                </a:cubicBezTo>
                <a:cubicBezTo>
                  <a:pt x="328" y="14"/>
                  <a:pt x="328" y="14"/>
                  <a:pt x="328" y="14"/>
                </a:cubicBezTo>
                <a:cubicBezTo>
                  <a:pt x="326" y="14"/>
                  <a:pt x="324" y="15"/>
                  <a:pt x="321" y="15"/>
                </a:cubicBezTo>
                <a:cubicBezTo>
                  <a:pt x="321" y="8"/>
                  <a:pt x="321" y="8"/>
                  <a:pt x="321" y="8"/>
                </a:cubicBezTo>
                <a:close/>
                <a:moveTo>
                  <a:pt x="328" y="788"/>
                </a:moveTo>
                <a:cubicBezTo>
                  <a:pt x="326" y="787"/>
                  <a:pt x="323" y="787"/>
                  <a:pt x="321" y="787"/>
                </a:cubicBezTo>
                <a:cubicBezTo>
                  <a:pt x="321" y="778"/>
                  <a:pt x="321" y="778"/>
                  <a:pt x="321" y="778"/>
                </a:cubicBezTo>
                <a:cubicBezTo>
                  <a:pt x="323" y="779"/>
                  <a:pt x="325" y="780"/>
                  <a:pt x="328" y="781"/>
                </a:cubicBezTo>
                <a:cubicBezTo>
                  <a:pt x="328" y="781"/>
                  <a:pt x="328" y="781"/>
                  <a:pt x="328" y="781"/>
                </a:cubicBezTo>
                <a:cubicBezTo>
                  <a:pt x="328" y="788"/>
                  <a:pt x="328" y="788"/>
                  <a:pt x="328" y="788"/>
                </a:cubicBezTo>
                <a:close/>
                <a:moveTo>
                  <a:pt x="328" y="26"/>
                </a:moveTo>
                <a:cubicBezTo>
                  <a:pt x="328" y="38"/>
                  <a:pt x="328" y="38"/>
                  <a:pt x="328" y="38"/>
                </a:cubicBezTo>
                <a:cubicBezTo>
                  <a:pt x="325" y="35"/>
                  <a:pt x="323" y="33"/>
                  <a:pt x="321" y="31"/>
                </a:cubicBezTo>
                <a:cubicBezTo>
                  <a:pt x="321" y="18"/>
                  <a:pt x="321" y="18"/>
                  <a:pt x="321" y="18"/>
                </a:cubicBezTo>
                <a:cubicBezTo>
                  <a:pt x="323" y="20"/>
                  <a:pt x="325" y="24"/>
                  <a:pt x="328" y="26"/>
                </a:cubicBezTo>
                <a:close/>
                <a:moveTo>
                  <a:pt x="328" y="45"/>
                </a:moveTo>
                <a:cubicBezTo>
                  <a:pt x="328" y="53"/>
                  <a:pt x="328" y="53"/>
                  <a:pt x="328" y="53"/>
                </a:cubicBezTo>
                <a:cubicBezTo>
                  <a:pt x="326" y="53"/>
                  <a:pt x="323" y="54"/>
                  <a:pt x="321" y="55"/>
                </a:cubicBezTo>
                <a:cubicBezTo>
                  <a:pt x="321" y="46"/>
                  <a:pt x="321" y="46"/>
                  <a:pt x="321" y="46"/>
                </a:cubicBezTo>
                <a:cubicBezTo>
                  <a:pt x="323" y="46"/>
                  <a:pt x="326" y="45"/>
                  <a:pt x="328" y="45"/>
                </a:cubicBezTo>
                <a:close/>
                <a:moveTo>
                  <a:pt x="328" y="87"/>
                </a:moveTo>
                <a:cubicBezTo>
                  <a:pt x="328" y="103"/>
                  <a:pt x="328" y="103"/>
                  <a:pt x="328" y="103"/>
                </a:cubicBezTo>
                <a:cubicBezTo>
                  <a:pt x="326" y="104"/>
                  <a:pt x="323" y="104"/>
                  <a:pt x="321" y="105"/>
                </a:cubicBezTo>
                <a:cubicBezTo>
                  <a:pt x="321" y="89"/>
                  <a:pt x="321" y="89"/>
                  <a:pt x="321" y="89"/>
                </a:cubicBezTo>
                <a:cubicBezTo>
                  <a:pt x="323" y="88"/>
                  <a:pt x="325" y="88"/>
                  <a:pt x="328" y="87"/>
                </a:cubicBezTo>
                <a:close/>
                <a:moveTo>
                  <a:pt x="328" y="113"/>
                </a:moveTo>
                <a:cubicBezTo>
                  <a:pt x="328" y="129"/>
                  <a:pt x="328" y="129"/>
                  <a:pt x="328" y="129"/>
                </a:cubicBezTo>
                <a:cubicBezTo>
                  <a:pt x="325" y="128"/>
                  <a:pt x="323" y="127"/>
                  <a:pt x="321" y="126"/>
                </a:cubicBezTo>
                <a:cubicBezTo>
                  <a:pt x="321" y="111"/>
                  <a:pt x="321" y="111"/>
                  <a:pt x="321" y="111"/>
                </a:cubicBezTo>
                <a:cubicBezTo>
                  <a:pt x="323" y="112"/>
                  <a:pt x="326" y="113"/>
                  <a:pt x="328" y="113"/>
                </a:cubicBezTo>
                <a:close/>
                <a:moveTo>
                  <a:pt x="328" y="175"/>
                </a:moveTo>
                <a:cubicBezTo>
                  <a:pt x="328" y="185"/>
                  <a:pt x="328" y="185"/>
                  <a:pt x="328" y="185"/>
                </a:cubicBezTo>
                <a:cubicBezTo>
                  <a:pt x="326" y="183"/>
                  <a:pt x="324" y="182"/>
                  <a:pt x="321" y="183"/>
                </a:cubicBezTo>
                <a:cubicBezTo>
                  <a:pt x="321" y="177"/>
                  <a:pt x="321" y="177"/>
                  <a:pt x="321" y="177"/>
                </a:cubicBezTo>
                <a:cubicBezTo>
                  <a:pt x="323" y="176"/>
                  <a:pt x="326" y="176"/>
                  <a:pt x="328" y="175"/>
                </a:cubicBezTo>
                <a:close/>
                <a:moveTo>
                  <a:pt x="328" y="197"/>
                </a:moveTo>
                <a:cubicBezTo>
                  <a:pt x="328" y="203"/>
                  <a:pt x="328" y="203"/>
                  <a:pt x="328" y="203"/>
                </a:cubicBezTo>
                <a:cubicBezTo>
                  <a:pt x="326" y="204"/>
                  <a:pt x="323" y="205"/>
                  <a:pt x="321" y="205"/>
                </a:cubicBezTo>
                <a:cubicBezTo>
                  <a:pt x="321" y="200"/>
                  <a:pt x="321" y="200"/>
                  <a:pt x="321" y="200"/>
                </a:cubicBezTo>
                <a:cubicBezTo>
                  <a:pt x="321" y="200"/>
                  <a:pt x="321" y="200"/>
                  <a:pt x="321" y="200"/>
                </a:cubicBezTo>
                <a:cubicBezTo>
                  <a:pt x="321" y="200"/>
                  <a:pt x="321" y="200"/>
                  <a:pt x="321" y="200"/>
                </a:cubicBezTo>
                <a:cubicBezTo>
                  <a:pt x="321" y="193"/>
                  <a:pt x="321" y="193"/>
                  <a:pt x="321" y="193"/>
                </a:cubicBezTo>
                <a:cubicBezTo>
                  <a:pt x="326" y="197"/>
                  <a:pt x="326" y="197"/>
                  <a:pt x="326" y="197"/>
                </a:cubicBezTo>
                <a:cubicBezTo>
                  <a:pt x="328" y="197"/>
                  <a:pt x="328" y="197"/>
                  <a:pt x="328" y="197"/>
                </a:cubicBezTo>
                <a:close/>
                <a:moveTo>
                  <a:pt x="328" y="216"/>
                </a:moveTo>
                <a:cubicBezTo>
                  <a:pt x="328" y="239"/>
                  <a:pt x="328" y="239"/>
                  <a:pt x="328" y="239"/>
                </a:cubicBezTo>
                <a:cubicBezTo>
                  <a:pt x="327" y="240"/>
                  <a:pt x="326" y="241"/>
                  <a:pt x="325" y="243"/>
                </a:cubicBezTo>
                <a:cubicBezTo>
                  <a:pt x="326" y="243"/>
                  <a:pt x="327" y="242"/>
                  <a:pt x="328" y="242"/>
                </a:cubicBezTo>
                <a:cubicBezTo>
                  <a:pt x="328" y="260"/>
                  <a:pt x="328" y="260"/>
                  <a:pt x="328" y="260"/>
                </a:cubicBezTo>
                <a:cubicBezTo>
                  <a:pt x="325" y="259"/>
                  <a:pt x="323" y="257"/>
                  <a:pt x="321" y="255"/>
                </a:cubicBezTo>
                <a:cubicBezTo>
                  <a:pt x="321" y="219"/>
                  <a:pt x="321" y="219"/>
                  <a:pt x="321" y="219"/>
                </a:cubicBezTo>
                <a:cubicBezTo>
                  <a:pt x="323" y="218"/>
                  <a:pt x="326" y="217"/>
                  <a:pt x="328" y="216"/>
                </a:cubicBezTo>
                <a:close/>
                <a:moveTo>
                  <a:pt x="328" y="316"/>
                </a:moveTo>
                <a:cubicBezTo>
                  <a:pt x="328" y="326"/>
                  <a:pt x="328" y="326"/>
                  <a:pt x="328" y="326"/>
                </a:cubicBezTo>
                <a:cubicBezTo>
                  <a:pt x="326" y="326"/>
                  <a:pt x="324" y="327"/>
                  <a:pt x="321" y="329"/>
                </a:cubicBezTo>
                <a:cubicBezTo>
                  <a:pt x="321" y="325"/>
                  <a:pt x="321" y="325"/>
                  <a:pt x="321" y="325"/>
                </a:cubicBezTo>
                <a:cubicBezTo>
                  <a:pt x="324" y="322"/>
                  <a:pt x="325" y="319"/>
                  <a:pt x="321" y="314"/>
                </a:cubicBezTo>
                <a:cubicBezTo>
                  <a:pt x="321" y="310"/>
                  <a:pt x="321" y="310"/>
                  <a:pt x="321" y="310"/>
                </a:cubicBezTo>
                <a:cubicBezTo>
                  <a:pt x="323" y="312"/>
                  <a:pt x="326" y="314"/>
                  <a:pt x="328" y="316"/>
                </a:cubicBezTo>
                <a:close/>
                <a:moveTo>
                  <a:pt x="328" y="332"/>
                </a:moveTo>
                <a:cubicBezTo>
                  <a:pt x="328" y="337"/>
                  <a:pt x="328" y="337"/>
                  <a:pt x="328" y="337"/>
                </a:cubicBezTo>
                <a:cubicBezTo>
                  <a:pt x="328" y="337"/>
                  <a:pt x="328" y="336"/>
                  <a:pt x="328" y="336"/>
                </a:cubicBezTo>
                <a:cubicBezTo>
                  <a:pt x="325" y="336"/>
                  <a:pt x="323" y="335"/>
                  <a:pt x="321" y="335"/>
                </a:cubicBezTo>
                <a:cubicBezTo>
                  <a:pt x="321" y="331"/>
                  <a:pt x="321" y="331"/>
                  <a:pt x="321" y="331"/>
                </a:cubicBezTo>
                <a:cubicBezTo>
                  <a:pt x="323" y="332"/>
                  <a:pt x="324" y="332"/>
                  <a:pt x="325" y="332"/>
                </a:cubicBezTo>
                <a:cubicBezTo>
                  <a:pt x="326" y="332"/>
                  <a:pt x="327" y="332"/>
                  <a:pt x="328" y="332"/>
                </a:cubicBezTo>
                <a:close/>
                <a:moveTo>
                  <a:pt x="328" y="338"/>
                </a:moveTo>
                <a:cubicBezTo>
                  <a:pt x="328" y="344"/>
                  <a:pt x="328" y="344"/>
                  <a:pt x="328" y="344"/>
                </a:cubicBezTo>
                <a:cubicBezTo>
                  <a:pt x="326" y="346"/>
                  <a:pt x="325" y="348"/>
                  <a:pt x="323" y="350"/>
                </a:cubicBezTo>
                <a:cubicBezTo>
                  <a:pt x="323" y="351"/>
                  <a:pt x="322" y="351"/>
                  <a:pt x="321" y="352"/>
                </a:cubicBezTo>
                <a:cubicBezTo>
                  <a:pt x="321" y="341"/>
                  <a:pt x="321" y="341"/>
                  <a:pt x="321" y="341"/>
                </a:cubicBezTo>
                <a:cubicBezTo>
                  <a:pt x="324" y="341"/>
                  <a:pt x="325" y="340"/>
                  <a:pt x="328" y="338"/>
                </a:cubicBezTo>
                <a:close/>
                <a:moveTo>
                  <a:pt x="328" y="378"/>
                </a:moveTo>
                <a:cubicBezTo>
                  <a:pt x="328" y="380"/>
                  <a:pt x="328" y="380"/>
                  <a:pt x="328" y="380"/>
                </a:cubicBezTo>
                <a:cubicBezTo>
                  <a:pt x="325" y="379"/>
                  <a:pt x="325" y="379"/>
                  <a:pt x="325" y="379"/>
                </a:cubicBezTo>
                <a:cubicBezTo>
                  <a:pt x="328" y="378"/>
                  <a:pt x="328" y="378"/>
                  <a:pt x="328" y="378"/>
                </a:cubicBezTo>
                <a:close/>
                <a:moveTo>
                  <a:pt x="328" y="461"/>
                </a:moveTo>
                <a:cubicBezTo>
                  <a:pt x="328" y="466"/>
                  <a:pt x="328" y="466"/>
                  <a:pt x="328" y="466"/>
                </a:cubicBezTo>
                <a:cubicBezTo>
                  <a:pt x="326" y="466"/>
                  <a:pt x="326" y="466"/>
                  <a:pt x="326" y="466"/>
                </a:cubicBezTo>
                <a:cubicBezTo>
                  <a:pt x="325" y="474"/>
                  <a:pt x="324" y="476"/>
                  <a:pt x="328" y="482"/>
                </a:cubicBezTo>
                <a:cubicBezTo>
                  <a:pt x="328" y="489"/>
                  <a:pt x="328" y="489"/>
                  <a:pt x="328" y="489"/>
                </a:cubicBezTo>
                <a:cubicBezTo>
                  <a:pt x="325" y="490"/>
                  <a:pt x="323" y="491"/>
                  <a:pt x="321" y="493"/>
                </a:cubicBezTo>
                <a:cubicBezTo>
                  <a:pt x="321" y="485"/>
                  <a:pt x="321" y="485"/>
                  <a:pt x="321" y="485"/>
                </a:cubicBezTo>
                <a:cubicBezTo>
                  <a:pt x="323" y="484"/>
                  <a:pt x="324" y="484"/>
                  <a:pt x="325" y="484"/>
                </a:cubicBezTo>
                <a:cubicBezTo>
                  <a:pt x="324" y="483"/>
                  <a:pt x="323" y="482"/>
                  <a:pt x="321" y="480"/>
                </a:cubicBezTo>
                <a:cubicBezTo>
                  <a:pt x="321" y="468"/>
                  <a:pt x="321" y="468"/>
                  <a:pt x="321" y="468"/>
                </a:cubicBezTo>
                <a:cubicBezTo>
                  <a:pt x="322" y="465"/>
                  <a:pt x="323" y="462"/>
                  <a:pt x="321" y="459"/>
                </a:cubicBezTo>
                <a:cubicBezTo>
                  <a:pt x="321" y="452"/>
                  <a:pt x="321" y="452"/>
                  <a:pt x="321" y="452"/>
                </a:cubicBezTo>
                <a:cubicBezTo>
                  <a:pt x="323" y="455"/>
                  <a:pt x="325" y="458"/>
                  <a:pt x="328" y="461"/>
                </a:cubicBezTo>
                <a:close/>
                <a:moveTo>
                  <a:pt x="328" y="511"/>
                </a:moveTo>
                <a:cubicBezTo>
                  <a:pt x="328" y="520"/>
                  <a:pt x="328" y="520"/>
                  <a:pt x="328" y="520"/>
                </a:cubicBezTo>
                <a:cubicBezTo>
                  <a:pt x="325" y="522"/>
                  <a:pt x="323" y="523"/>
                  <a:pt x="321" y="524"/>
                </a:cubicBezTo>
                <a:cubicBezTo>
                  <a:pt x="321" y="514"/>
                  <a:pt x="321" y="514"/>
                  <a:pt x="321" y="514"/>
                </a:cubicBezTo>
                <a:cubicBezTo>
                  <a:pt x="323" y="513"/>
                  <a:pt x="326" y="512"/>
                  <a:pt x="328" y="511"/>
                </a:cubicBezTo>
                <a:close/>
                <a:moveTo>
                  <a:pt x="328" y="530"/>
                </a:moveTo>
                <a:cubicBezTo>
                  <a:pt x="328" y="539"/>
                  <a:pt x="328" y="539"/>
                  <a:pt x="328" y="539"/>
                </a:cubicBezTo>
                <a:cubicBezTo>
                  <a:pt x="325" y="541"/>
                  <a:pt x="323" y="544"/>
                  <a:pt x="322" y="547"/>
                </a:cubicBezTo>
                <a:cubicBezTo>
                  <a:pt x="324" y="547"/>
                  <a:pt x="325" y="547"/>
                  <a:pt x="326" y="547"/>
                </a:cubicBezTo>
                <a:cubicBezTo>
                  <a:pt x="327" y="546"/>
                  <a:pt x="327" y="546"/>
                  <a:pt x="328" y="545"/>
                </a:cubicBezTo>
                <a:cubicBezTo>
                  <a:pt x="328" y="577"/>
                  <a:pt x="328" y="577"/>
                  <a:pt x="328" y="577"/>
                </a:cubicBezTo>
                <a:cubicBezTo>
                  <a:pt x="326" y="581"/>
                  <a:pt x="324" y="584"/>
                  <a:pt x="323" y="588"/>
                </a:cubicBezTo>
                <a:cubicBezTo>
                  <a:pt x="321" y="588"/>
                  <a:pt x="321" y="588"/>
                  <a:pt x="321" y="588"/>
                </a:cubicBezTo>
                <a:cubicBezTo>
                  <a:pt x="321" y="571"/>
                  <a:pt x="321" y="571"/>
                  <a:pt x="321" y="571"/>
                </a:cubicBezTo>
                <a:cubicBezTo>
                  <a:pt x="323" y="568"/>
                  <a:pt x="325" y="566"/>
                  <a:pt x="325" y="562"/>
                </a:cubicBezTo>
                <a:cubicBezTo>
                  <a:pt x="324" y="561"/>
                  <a:pt x="323" y="560"/>
                  <a:pt x="321" y="559"/>
                </a:cubicBezTo>
                <a:cubicBezTo>
                  <a:pt x="321" y="536"/>
                  <a:pt x="321" y="536"/>
                  <a:pt x="321" y="536"/>
                </a:cubicBezTo>
                <a:cubicBezTo>
                  <a:pt x="323" y="534"/>
                  <a:pt x="326" y="532"/>
                  <a:pt x="328" y="530"/>
                </a:cubicBezTo>
                <a:close/>
                <a:moveTo>
                  <a:pt x="328" y="601"/>
                </a:moveTo>
                <a:cubicBezTo>
                  <a:pt x="328" y="606"/>
                  <a:pt x="328" y="606"/>
                  <a:pt x="328" y="606"/>
                </a:cubicBezTo>
                <a:cubicBezTo>
                  <a:pt x="327" y="606"/>
                  <a:pt x="326" y="605"/>
                  <a:pt x="325" y="605"/>
                </a:cubicBezTo>
                <a:cubicBezTo>
                  <a:pt x="326" y="612"/>
                  <a:pt x="326" y="616"/>
                  <a:pt x="328" y="619"/>
                </a:cubicBezTo>
                <a:cubicBezTo>
                  <a:pt x="328" y="628"/>
                  <a:pt x="328" y="628"/>
                  <a:pt x="328" y="628"/>
                </a:cubicBezTo>
                <a:cubicBezTo>
                  <a:pt x="328" y="628"/>
                  <a:pt x="328" y="628"/>
                  <a:pt x="328" y="628"/>
                </a:cubicBezTo>
                <a:cubicBezTo>
                  <a:pt x="325" y="628"/>
                  <a:pt x="323" y="627"/>
                  <a:pt x="321" y="627"/>
                </a:cubicBezTo>
                <a:cubicBezTo>
                  <a:pt x="321" y="622"/>
                  <a:pt x="321" y="622"/>
                  <a:pt x="321" y="622"/>
                </a:cubicBezTo>
                <a:cubicBezTo>
                  <a:pt x="321" y="622"/>
                  <a:pt x="321" y="622"/>
                  <a:pt x="321" y="622"/>
                </a:cubicBezTo>
                <a:cubicBezTo>
                  <a:pt x="321" y="621"/>
                  <a:pt x="321" y="621"/>
                  <a:pt x="321" y="621"/>
                </a:cubicBezTo>
                <a:cubicBezTo>
                  <a:pt x="321" y="599"/>
                  <a:pt x="321" y="599"/>
                  <a:pt x="321" y="599"/>
                </a:cubicBezTo>
                <a:cubicBezTo>
                  <a:pt x="324" y="600"/>
                  <a:pt x="326" y="600"/>
                  <a:pt x="328" y="601"/>
                </a:cubicBezTo>
                <a:close/>
                <a:moveTo>
                  <a:pt x="328" y="669"/>
                </a:moveTo>
                <a:cubicBezTo>
                  <a:pt x="328" y="679"/>
                  <a:pt x="328" y="679"/>
                  <a:pt x="328" y="679"/>
                </a:cubicBezTo>
                <a:cubicBezTo>
                  <a:pt x="327" y="680"/>
                  <a:pt x="327" y="680"/>
                  <a:pt x="326" y="680"/>
                </a:cubicBezTo>
                <a:cubicBezTo>
                  <a:pt x="325" y="677"/>
                  <a:pt x="323" y="675"/>
                  <a:pt x="322" y="672"/>
                </a:cubicBezTo>
                <a:cubicBezTo>
                  <a:pt x="324" y="671"/>
                  <a:pt x="326" y="670"/>
                  <a:pt x="328" y="669"/>
                </a:cubicBezTo>
                <a:close/>
                <a:moveTo>
                  <a:pt x="328" y="704"/>
                </a:moveTo>
                <a:cubicBezTo>
                  <a:pt x="328" y="705"/>
                  <a:pt x="328" y="705"/>
                  <a:pt x="328" y="705"/>
                </a:cubicBezTo>
                <a:cubicBezTo>
                  <a:pt x="328" y="705"/>
                  <a:pt x="328" y="705"/>
                  <a:pt x="328" y="705"/>
                </a:cubicBezTo>
                <a:cubicBezTo>
                  <a:pt x="328" y="704"/>
                  <a:pt x="328" y="704"/>
                  <a:pt x="328" y="704"/>
                </a:cubicBezTo>
                <a:close/>
                <a:moveTo>
                  <a:pt x="328" y="743"/>
                </a:moveTo>
                <a:cubicBezTo>
                  <a:pt x="328" y="757"/>
                  <a:pt x="328" y="757"/>
                  <a:pt x="328" y="757"/>
                </a:cubicBezTo>
                <a:cubicBezTo>
                  <a:pt x="326" y="754"/>
                  <a:pt x="324" y="752"/>
                  <a:pt x="321" y="750"/>
                </a:cubicBezTo>
                <a:cubicBezTo>
                  <a:pt x="321" y="740"/>
                  <a:pt x="321" y="740"/>
                  <a:pt x="321" y="740"/>
                </a:cubicBezTo>
                <a:cubicBezTo>
                  <a:pt x="324" y="741"/>
                  <a:pt x="326" y="742"/>
                  <a:pt x="328" y="743"/>
                </a:cubicBezTo>
                <a:close/>
                <a:moveTo>
                  <a:pt x="321" y="296"/>
                </a:moveTo>
                <a:cubicBezTo>
                  <a:pt x="321" y="269"/>
                  <a:pt x="321" y="269"/>
                  <a:pt x="321" y="269"/>
                </a:cubicBezTo>
                <a:cubicBezTo>
                  <a:pt x="325" y="278"/>
                  <a:pt x="328" y="291"/>
                  <a:pt x="321" y="296"/>
                </a:cubicBezTo>
                <a:close/>
                <a:moveTo>
                  <a:pt x="315" y="10"/>
                </a:moveTo>
                <a:cubicBezTo>
                  <a:pt x="317" y="9"/>
                  <a:pt x="319" y="9"/>
                  <a:pt x="321" y="8"/>
                </a:cubicBezTo>
                <a:cubicBezTo>
                  <a:pt x="321" y="15"/>
                  <a:pt x="321" y="15"/>
                  <a:pt x="321" y="15"/>
                </a:cubicBezTo>
                <a:cubicBezTo>
                  <a:pt x="321" y="16"/>
                  <a:pt x="321" y="16"/>
                  <a:pt x="320" y="16"/>
                </a:cubicBezTo>
                <a:cubicBezTo>
                  <a:pt x="321" y="16"/>
                  <a:pt x="321" y="17"/>
                  <a:pt x="321" y="18"/>
                </a:cubicBezTo>
                <a:cubicBezTo>
                  <a:pt x="321" y="31"/>
                  <a:pt x="321" y="31"/>
                  <a:pt x="321" y="31"/>
                </a:cubicBezTo>
                <a:cubicBezTo>
                  <a:pt x="319" y="29"/>
                  <a:pt x="317" y="27"/>
                  <a:pt x="315" y="25"/>
                </a:cubicBezTo>
                <a:cubicBezTo>
                  <a:pt x="315" y="10"/>
                  <a:pt x="315" y="10"/>
                  <a:pt x="315" y="10"/>
                </a:cubicBezTo>
                <a:close/>
                <a:moveTo>
                  <a:pt x="321" y="787"/>
                </a:moveTo>
                <a:cubicBezTo>
                  <a:pt x="319" y="787"/>
                  <a:pt x="317" y="786"/>
                  <a:pt x="315" y="786"/>
                </a:cubicBezTo>
                <a:cubicBezTo>
                  <a:pt x="315" y="772"/>
                  <a:pt x="315" y="772"/>
                  <a:pt x="315" y="772"/>
                </a:cubicBezTo>
                <a:cubicBezTo>
                  <a:pt x="316" y="774"/>
                  <a:pt x="319" y="776"/>
                  <a:pt x="321" y="778"/>
                </a:cubicBezTo>
                <a:cubicBezTo>
                  <a:pt x="321" y="787"/>
                  <a:pt x="321" y="787"/>
                  <a:pt x="321" y="787"/>
                </a:cubicBezTo>
                <a:close/>
                <a:moveTo>
                  <a:pt x="321" y="46"/>
                </a:moveTo>
                <a:cubicBezTo>
                  <a:pt x="321" y="55"/>
                  <a:pt x="321" y="55"/>
                  <a:pt x="321" y="55"/>
                </a:cubicBezTo>
                <a:cubicBezTo>
                  <a:pt x="320" y="55"/>
                  <a:pt x="320" y="55"/>
                  <a:pt x="320" y="55"/>
                </a:cubicBezTo>
                <a:cubicBezTo>
                  <a:pt x="315" y="55"/>
                  <a:pt x="315" y="55"/>
                  <a:pt x="315" y="55"/>
                </a:cubicBezTo>
                <a:cubicBezTo>
                  <a:pt x="315" y="47"/>
                  <a:pt x="315" y="47"/>
                  <a:pt x="315" y="47"/>
                </a:cubicBezTo>
                <a:cubicBezTo>
                  <a:pt x="317" y="47"/>
                  <a:pt x="319" y="47"/>
                  <a:pt x="321" y="46"/>
                </a:cubicBezTo>
                <a:close/>
                <a:moveTo>
                  <a:pt x="321" y="89"/>
                </a:moveTo>
                <a:cubicBezTo>
                  <a:pt x="321" y="105"/>
                  <a:pt x="321" y="105"/>
                  <a:pt x="321" y="105"/>
                </a:cubicBezTo>
                <a:cubicBezTo>
                  <a:pt x="318" y="106"/>
                  <a:pt x="318" y="106"/>
                  <a:pt x="318" y="106"/>
                </a:cubicBezTo>
                <a:cubicBezTo>
                  <a:pt x="317" y="107"/>
                  <a:pt x="317" y="108"/>
                  <a:pt x="317" y="110"/>
                </a:cubicBezTo>
                <a:cubicBezTo>
                  <a:pt x="319" y="110"/>
                  <a:pt x="320" y="111"/>
                  <a:pt x="321" y="111"/>
                </a:cubicBezTo>
                <a:cubicBezTo>
                  <a:pt x="321" y="126"/>
                  <a:pt x="321" y="126"/>
                  <a:pt x="321" y="126"/>
                </a:cubicBezTo>
                <a:cubicBezTo>
                  <a:pt x="319" y="124"/>
                  <a:pt x="317" y="123"/>
                  <a:pt x="315" y="123"/>
                </a:cubicBezTo>
                <a:cubicBezTo>
                  <a:pt x="315" y="92"/>
                  <a:pt x="315" y="92"/>
                  <a:pt x="315" y="92"/>
                </a:cubicBezTo>
                <a:cubicBezTo>
                  <a:pt x="317" y="91"/>
                  <a:pt x="319" y="90"/>
                  <a:pt x="321" y="89"/>
                </a:cubicBezTo>
                <a:close/>
                <a:moveTo>
                  <a:pt x="321" y="177"/>
                </a:moveTo>
                <a:cubicBezTo>
                  <a:pt x="321" y="183"/>
                  <a:pt x="321" y="183"/>
                  <a:pt x="321" y="183"/>
                </a:cubicBezTo>
                <a:cubicBezTo>
                  <a:pt x="320" y="183"/>
                  <a:pt x="317" y="183"/>
                  <a:pt x="315" y="185"/>
                </a:cubicBezTo>
                <a:cubicBezTo>
                  <a:pt x="315" y="179"/>
                  <a:pt x="315" y="179"/>
                  <a:pt x="315" y="179"/>
                </a:cubicBezTo>
                <a:cubicBezTo>
                  <a:pt x="321" y="177"/>
                  <a:pt x="321" y="177"/>
                  <a:pt x="321" y="177"/>
                </a:cubicBezTo>
                <a:close/>
                <a:moveTo>
                  <a:pt x="321" y="193"/>
                </a:moveTo>
                <a:cubicBezTo>
                  <a:pt x="321" y="200"/>
                  <a:pt x="321" y="200"/>
                  <a:pt x="321" y="200"/>
                </a:cubicBezTo>
                <a:cubicBezTo>
                  <a:pt x="319" y="198"/>
                  <a:pt x="317" y="196"/>
                  <a:pt x="315" y="195"/>
                </a:cubicBezTo>
                <a:cubicBezTo>
                  <a:pt x="315" y="188"/>
                  <a:pt x="315" y="188"/>
                  <a:pt x="315" y="188"/>
                </a:cubicBezTo>
                <a:cubicBezTo>
                  <a:pt x="317" y="190"/>
                  <a:pt x="319" y="191"/>
                  <a:pt x="321" y="193"/>
                </a:cubicBezTo>
                <a:close/>
                <a:moveTo>
                  <a:pt x="321" y="200"/>
                </a:moveTo>
                <a:cubicBezTo>
                  <a:pt x="321" y="205"/>
                  <a:pt x="321" y="205"/>
                  <a:pt x="321" y="205"/>
                </a:cubicBezTo>
                <a:cubicBezTo>
                  <a:pt x="319" y="206"/>
                  <a:pt x="317" y="207"/>
                  <a:pt x="315" y="208"/>
                </a:cubicBezTo>
                <a:cubicBezTo>
                  <a:pt x="315" y="203"/>
                  <a:pt x="315" y="203"/>
                  <a:pt x="315" y="203"/>
                </a:cubicBezTo>
                <a:cubicBezTo>
                  <a:pt x="318" y="202"/>
                  <a:pt x="319" y="202"/>
                  <a:pt x="321" y="200"/>
                </a:cubicBezTo>
                <a:close/>
                <a:moveTo>
                  <a:pt x="321" y="219"/>
                </a:moveTo>
                <a:cubicBezTo>
                  <a:pt x="321" y="255"/>
                  <a:pt x="321" y="255"/>
                  <a:pt x="321" y="255"/>
                </a:cubicBezTo>
                <a:cubicBezTo>
                  <a:pt x="318" y="252"/>
                  <a:pt x="316" y="246"/>
                  <a:pt x="316" y="239"/>
                </a:cubicBezTo>
                <a:cubicBezTo>
                  <a:pt x="320" y="235"/>
                  <a:pt x="320" y="235"/>
                  <a:pt x="319" y="234"/>
                </a:cubicBezTo>
                <a:cubicBezTo>
                  <a:pt x="317" y="234"/>
                  <a:pt x="316" y="234"/>
                  <a:pt x="315" y="235"/>
                </a:cubicBezTo>
                <a:cubicBezTo>
                  <a:pt x="315" y="223"/>
                  <a:pt x="315" y="223"/>
                  <a:pt x="315" y="223"/>
                </a:cubicBezTo>
                <a:cubicBezTo>
                  <a:pt x="317" y="222"/>
                  <a:pt x="319" y="220"/>
                  <a:pt x="321" y="219"/>
                </a:cubicBezTo>
                <a:close/>
                <a:moveTo>
                  <a:pt x="321" y="269"/>
                </a:moveTo>
                <a:cubicBezTo>
                  <a:pt x="321" y="296"/>
                  <a:pt x="321" y="296"/>
                  <a:pt x="321" y="296"/>
                </a:cubicBezTo>
                <a:cubicBezTo>
                  <a:pt x="321" y="297"/>
                  <a:pt x="319" y="298"/>
                  <a:pt x="318" y="298"/>
                </a:cubicBezTo>
                <a:cubicBezTo>
                  <a:pt x="315" y="291"/>
                  <a:pt x="316" y="283"/>
                  <a:pt x="315" y="275"/>
                </a:cubicBezTo>
                <a:cubicBezTo>
                  <a:pt x="315" y="256"/>
                  <a:pt x="315" y="256"/>
                  <a:pt x="315" y="256"/>
                </a:cubicBezTo>
                <a:cubicBezTo>
                  <a:pt x="317" y="259"/>
                  <a:pt x="318" y="261"/>
                  <a:pt x="320" y="264"/>
                </a:cubicBezTo>
                <a:cubicBezTo>
                  <a:pt x="320" y="265"/>
                  <a:pt x="321" y="267"/>
                  <a:pt x="321" y="269"/>
                </a:cubicBezTo>
                <a:close/>
                <a:moveTo>
                  <a:pt x="321" y="310"/>
                </a:moveTo>
                <a:cubicBezTo>
                  <a:pt x="321" y="314"/>
                  <a:pt x="321" y="314"/>
                  <a:pt x="321" y="314"/>
                </a:cubicBezTo>
                <a:cubicBezTo>
                  <a:pt x="321" y="314"/>
                  <a:pt x="321" y="314"/>
                  <a:pt x="321" y="313"/>
                </a:cubicBezTo>
                <a:cubicBezTo>
                  <a:pt x="319" y="318"/>
                  <a:pt x="316" y="321"/>
                  <a:pt x="315" y="325"/>
                </a:cubicBezTo>
                <a:cubicBezTo>
                  <a:pt x="315" y="317"/>
                  <a:pt x="315" y="317"/>
                  <a:pt x="315" y="317"/>
                </a:cubicBezTo>
                <a:cubicBezTo>
                  <a:pt x="316" y="314"/>
                  <a:pt x="317" y="312"/>
                  <a:pt x="315" y="308"/>
                </a:cubicBezTo>
                <a:cubicBezTo>
                  <a:pt x="315" y="302"/>
                  <a:pt x="315" y="302"/>
                  <a:pt x="315" y="302"/>
                </a:cubicBezTo>
                <a:cubicBezTo>
                  <a:pt x="317" y="305"/>
                  <a:pt x="319" y="307"/>
                  <a:pt x="321" y="310"/>
                </a:cubicBezTo>
                <a:close/>
                <a:moveTo>
                  <a:pt x="321" y="325"/>
                </a:moveTo>
                <a:cubicBezTo>
                  <a:pt x="320" y="326"/>
                  <a:pt x="317" y="328"/>
                  <a:pt x="315" y="331"/>
                </a:cubicBezTo>
                <a:cubicBezTo>
                  <a:pt x="315" y="337"/>
                  <a:pt x="315" y="337"/>
                  <a:pt x="315" y="337"/>
                </a:cubicBezTo>
                <a:cubicBezTo>
                  <a:pt x="317" y="335"/>
                  <a:pt x="319" y="335"/>
                  <a:pt x="321" y="335"/>
                </a:cubicBezTo>
                <a:cubicBezTo>
                  <a:pt x="321" y="331"/>
                  <a:pt x="321" y="331"/>
                  <a:pt x="321" y="331"/>
                </a:cubicBezTo>
                <a:cubicBezTo>
                  <a:pt x="319" y="330"/>
                  <a:pt x="319" y="330"/>
                  <a:pt x="319" y="330"/>
                </a:cubicBezTo>
                <a:cubicBezTo>
                  <a:pt x="320" y="330"/>
                  <a:pt x="321" y="329"/>
                  <a:pt x="321" y="329"/>
                </a:cubicBezTo>
                <a:cubicBezTo>
                  <a:pt x="321" y="325"/>
                  <a:pt x="321" y="325"/>
                  <a:pt x="321" y="325"/>
                </a:cubicBezTo>
                <a:close/>
                <a:moveTo>
                  <a:pt x="321" y="341"/>
                </a:moveTo>
                <a:cubicBezTo>
                  <a:pt x="321" y="352"/>
                  <a:pt x="321" y="352"/>
                  <a:pt x="321" y="352"/>
                </a:cubicBezTo>
                <a:cubicBezTo>
                  <a:pt x="319" y="355"/>
                  <a:pt x="317" y="359"/>
                  <a:pt x="315" y="362"/>
                </a:cubicBezTo>
                <a:cubicBezTo>
                  <a:pt x="315" y="351"/>
                  <a:pt x="315" y="351"/>
                  <a:pt x="315" y="351"/>
                </a:cubicBezTo>
                <a:cubicBezTo>
                  <a:pt x="317" y="350"/>
                  <a:pt x="319" y="349"/>
                  <a:pt x="321" y="346"/>
                </a:cubicBezTo>
                <a:cubicBezTo>
                  <a:pt x="315" y="346"/>
                  <a:pt x="315" y="346"/>
                  <a:pt x="315" y="346"/>
                </a:cubicBezTo>
                <a:cubicBezTo>
                  <a:pt x="315" y="341"/>
                  <a:pt x="315" y="341"/>
                  <a:pt x="315" y="341"/>
                </a:cubicBezTo>
                <a:cubicBezTo>
                  <a:pt x="316" y="342"/>
                  <a:pt x="316" y="342"/>
                  <a:pt x="316" y="342"/>
                </a:cubicBezTo>
                <a:cubicBezTo>
                  <a:pt x="318" y="341"/>
                  <a:pt x="320" y="341"/>
                  <a:pt x="321" y="341"/>
                </a:cubicBezTo>
                <a:close/>
                <a:moveTo>
                  <a:pt x="321" y="452"/>
                </a:moveTo>
                <a:cubicBezTo>
                  <a:pt x="321" y="459"/>
                  <a:pt x="321" y="459"/>
                  <a:pt x="321" y="459"/>
                </a:cubicBezTo>
                <a:cubicBezTo>
                  <a:pt x="321" y="458"/>
                  <a:pt x="321" y="457"/>
                  <a:pt x="320" y="456"/>
                </a:cubicBezTo>
                <a:cubicBezTo>
                  <a:pt x="316" y="463"/>
                  <a:pt x="314" y="467"/>
                  <a:pt x="319" y="474"/>
                </a:cubicBezTo>
                <a:cubicBezTo>
                  <a:pt x="320" y="471"/>
                  <a:pt x="321" y="470"/>
                  <a:pt x="321" y="468"/>
                </a:cubicBezTo>
                <a:cubicBezTo>
                  <a:pt x="321" y="480"/>
                  <a:pt x="321" y="480"/>
                  <a:pt x="321" y="480"/>
                </a:cubicBezTo>
                <a:cubicBezTo>
                  <a:pt x="319" y="478"/>
                  <a:pt x="317" y="476"/>
                  <a:pt x="315" y="474"/>
                </a:cubicBezTo>
                <a:cubicBezTo>
                  <a:pt x="315" y="457"/>
                  <a:pt x="315" y="457"/>
                  <a:pt x="315" y="457"/>
                </a:cubicBezTo>
                <a:cubicBezTo>
                  <a:pt x="316" y="454"/>
                  <a:pt x="316" y="452"/>
                  <a:pt x="315" y="448"/>
                </a:cubicBezTo>
                <a:cubicBezTo>
                  <a:pt x="315" y="441"/>
                  <a:pt x="315" y="441"/>
                  <a:pt x="315" y="441"/>
                </a:cubicBezTo>
                <a:cubicBezTo>
                  <a:pt x="316" y="443"/>
                  <a:pt x="317" y="445"/>
                  <a:pt x="319" y="446"/>
                </a:cubicBezTo>
                <a:cubicBezTo>
                  <a:pt x="319" y="448"/>
                  <a:pt x="320" y="450"/>
                  <a:pt x="321" y="452"/>
                </a:cubicBezTo>
                <a:close/>
                <a:moveTo>
                  <a:pt x="321" y="485"/>
                </a:moveTo>
                <a:cubicBezTo>
                  <a:pt x="321" y="493"/>
                  <a:pt x="321" y="493"/>
                  <a:pt x="321" y="493"/>
                </a:cubicBezTo>
                <a:cubicBezTo>
                  <a:pt x="319" y="496"/>
                  <a:pt x="317" y="499"/>
                  <a:pt x="315" y="502"/>
                </a:cubicBezTo>
                <a:cubicBezTo>
                  <a:pt x="315" y="494"/>
                  <a:pt x="315" y="494"/>
                  <a:pt x="315" y="494"/>
                </a:cubicBezTo>
                <a:cubicBezTo>
                  <a:pt x="317" y="493"/>
                  <a:pt x="320" y="492"/>
                  <a:pt x="320" y="489"/>
                </a:cubicBezTo>
                <a:cubicBezTo>
                  <a:pt x="319" y="488"/>
                  <a:pt x="317" y="487"/>
                  <a:pt x="315" y="486"/>
                </a:cubicBezTo>
                <a:cubicBezTo>
                  <a:pt x="315" y="481"/>
                  <a:pt x="315" y="481"/>
                  <a:pt x="315" y="481"/>
                </a:cubicBezTo>
                <a:cubicBezTo>
                  <a:pt x="316" y="482"/>
                  <a:pt x="317" y="484"/>
                  <a:pt x="319" y="485"/>
                </a:cubicBezTo>
                <a:cubicBezTo>
                  <a:pt x="321" y="485"/>
                  <a:pt x="321" y="485"/>
                  <a:pt x="321" y="485"/>
                </a:cubicBezTo>
                <a:close/>
                <a:moveTo>
                  <a:pt x="321" y="514"/>
                </a:moveTo>
                <a:cubicBezTo>
                  <a:pt x="321" y="524"/>
                  <a:pt x="321" y="524"/>
                  <a:pt x="321" y="524"/>
                </a:cubicBezTo>
                <a:cubicBezTo>
                  <a:pt x="319" y="526"/>
                  <a:pt x="316" y="528"/>
                  <a:pt x="315" y="531"/>
                </a:cubicBezTo>
                <a:cubicBezTo>
                  <a:pt x="315" y="518"/>
                  <a:pt x="315" y="518"/>
                  <a:pt x="315" y="518"/>
                </a:cubicBezTo>
                <a:cubicBezTo>
                  <a:pt x="317" y="517"/>
                  <a:pt x="319" y="516"/>
                  <a:pt x="321" y="514"/>
                </a:cubicBezTo>
                <a:close/>
                <a:moveTo>
                  <a:pt x="321" y="536"/>
                </a:moveTo>
                <a:cubicBezTo>
                  <a:pt x="321" y="559"/>
                  <a:pt x="321" y="559"/>
                  <a:pt x="321" y="559"/>
                </a:cubicBezTo>
                <a:cubicBezTo>
                  <a:pt x="319" y="558"/>
                  <a:pt x="317" y="557"/>
                  <a:pt x="315" y="556"/>
                </a:cubicBezTo>
                <a:cubicBezTo>
                  <a:pt x="315" y="541"/>
                  <a:pt x="315" y="541"/>
                  <a:pt x="315" y="541"/>
                </a:cubicBezTo>
                <a:cubicBezTo>
                  <a:pt x="317" y="539"/>
                  <a:pt x="319" y="538"/>
                  <a:pt x="321" y="536"/>
                </a:cubicBezTo>
                <a:close/>
                <a:moveTo>
                  <a:pt x="321" y="571"/>
                </a:moveTo>
                <a:cubicBezTo>
                  <a:pt x="321" y="588"/>
                  <a:pt x="321" y="588"/>
                  <a:pt x="321" y="588"/>
                </a:cubicBezTo>
                <a:cubicBezTo>
                  <a:pt x="319" y="588"/>
                  <a:pt x="319" y="588"/>
                  <a:pt x="319" y="588"/>
                </a:cubicBezTo>
                <a:cubicBezTo>
                  <a:pt x="313" y="578"/>
                  <a:pt x="318" y="575"/>
                  <a:pt x="321" y="571"/>
                </a:cubicBezTo>
                <a:close/>
                <a:moveTo>
                  <a:pt x="321" y="599"/>
                </a:moveTo>
                <a:cubicBezTo>
                  <a:pt x="321" y="621"/>
                  <a:pt x="321" y="621"/>
                  <a:pt x="321" y="621"/>
                </a:cubicBezTo>
                <a:cubicBezTo>
                  <a:pt x="320" y="611"/>
                  <a:pt x="320" y="606"/>
                  <a:pt x="315" y="602"/>
                </a:cubicBezTo>
                <a:cubicBezTo>
                  <a:pt x="315" y="594"/>
                  <a:pt x="315" y="594"/>
                  <a:pt x="315" y="594"/>
                </a:cubicBezTo>
                <a:cubicBezTo>
                  <a:pt x="318" y="596"/>
                  <a:pt x="318" y="596"/>
                  <a:pt x="320" y="599"/>
                </a:cubicBezTo>
                <a:cubicBezTo>
                  <a:pt x="321" y="599"/>
                  <a:pt x="321" y="599"/>
                  <a:pt x="321" y="599"/>
                </a:cubicBezTo>
                <a:close/>
                <a:moveTo>
                  <a:pt x="321" y="622"/>
                </a:moveTo>
                <a:cubicBezTo>
                  <a:pt x="319" y="622"/>
                  <a:pt x="319" y="622"/>
                  <a:pt x="319" y="622"/>
                </a:cubicBezTo>
                <a:cubicBezTo>
                  <a:pt x="318" y="621"/>
                  <a:pt x="316" y="620"/>
                  <a:pt x="315" y="620"/>
                </a:cubicBezTo>
                <a:cubicBezTo>
                  <a:pt x="315" y="625"/>
                  <a:pt x="315" y="625"/>
                  <a:pt x="315" y="625"/>
                </a:cubicBezTo>
                <a:cubicBezTo>
                  <a:pt x="317" y="626"/>
                  <a:pt x="319" y="626"/>
                  <a:pt x="321" y="627"/>
                </a:cubicBezTo>
                <a:cubicBezTo>
                  <a:pt x="321" y="622"/>
                  <a:pt x="321" y="622"/>
                  <a:pt x="321" y="622"/>
                </a:cubicBezTo>
                <a:close/>
                <a:moveTo>
                  <a:pt x="321" y="740"/>
                </a:moveTo>
                <a:cubicBezTo>
                  <a:pt x="321" y="750"/>
                  <a:pt x="321" y="750"/>
                  <a:pt x="321" y="750"/>
                </a:cubicBezTo>
                <a:cubicBezTo>
                  <a:pt x="320" y="749"/>
                  <a:pt x="317" y="748"/>
                  <a:pt x="315" y="747"/>
                </a:cubicBezTo>
                <a:cubicBezTo>
                  <a:pt x="315" y="739"/>
                  <a:pt x="315" y="739"/>
                  <a:pt x="315" y="739"/>
                </a:cubicBezTo>
                <a:cubicBezTo>
                  <a:pt x="317" y="739"/>
                  <a:pt x="319" y="740"/>
                  <a:pt x="321" y="740"/>
                </a:cubicBezTo>
                <a:close/>
                <a:moveTo>
                  <a:pt x="311" y="11"/>
                </a:moveTo>
                <a:cubicBezTo>
                  <a:pt x="312" y="11"/>
                  <a:pt x="313" y="10"/>
                  <a:pt x="315" y="10"/>
                </a:cubicBezTo>
                <a:cubicBezTo>
                  <a:pt x="315" y="25"/>
                  <a:pt x="315" y="25"/>
                  <a:pt x="315" y="25"/>
                </a:cubicBezTo>
                <a:cubicBezTo>
                  <a:pt x="313" y="24"/>
                  <a:pt x="312" y="23"/>
                  <a:pt x="311" y="23"/>
                </a:cubicBezTo>
                <a:cubicBezTo>
                  <a:pt x="311" y="11"/>
                  <a:pt x="311" y="11"/>
                  <a:pt x="311" y="11"/>
                </a:cubicBezTo>
                <a:close/>
                <a:moveTo>
                  <a:pt x="315" y="786"/>
                </a:moveTo>
                <a:cubicBezTo>
                  <a:pt x="313" y="785"/>
                  <a:pt x="312" y="785"/>
                  <a:pt x="311" y="785"/>
                </a:cubicBezTo>
                <a:cubicBezTo>
                  <a:pt x="311" y="765"/>
                  <a:pt x="311" y="765"/>
                  <a:pt x="311" y="765"/>
                </a:cubicBezTo>
                <a:cubicBezTo>
                  <a:pt x="312" y="768"/>
                  <a:pt x="313" y="770"/>
                  <a:pt x="315" y="772"/>
                </a:cubicBezTo>
                <a:cubicBezTo>
                  <a:pt x="315" y="786"/>
                  <a:pt x="315" y="786"/>
                  <a:pt x="315" y="786"/>
                </a:cubicBezTo>
                <a:close/>
                <a:moveTo>
                  <a:pt x="315" y="47"/>
                </a:moveTo>
                <a:cubicBezTo>
                  <a:pt x="315" y="55"/>
                  <a:pt x="315" y="55"/>
                  <a:pt x="315" y="55"/>
                </a:cubicBezTo>
                <a:cubicBezTo>
                  <a:pt x="311" y="55"/>
                  <a:pt x="311" y="55"/>
                  <a:pt x="311" y="55"/>
                </a:cubicBezTo>
                <a:cubicBezTo>
                  <a:pt x="311" y="45"/>
                  <a:pt x="311" y="45"/>
                  <a:pt x="311" y="45"/>
                </a:cubicBezTo>
                <a:cubicBezTo>
                  <a:pt x="315" y="47"/>
                  <a:pt x="315" y="47"/>
                  <a:pt x="315" y="47"/>
                </a:cubicBezTo>
                <a:cubicBezTo>
                  <a:pt x="315" y="47"/>
                  <a:pt x="315" y="47"/>
                  <a:pt x="315" y="47"/>
                </a:cubicBezTo>
                <a:close/>
                <a:moveTo>
                  <a:pt x="315" y="92"/>
                </a:moveTo>
                <a:cubicBezTo>
                  <a:pt x="315" y="123"/>
                  <a:pt x="315" y="123"/>
                  <a:pt x="315" y="123"/>
                </a:cubicBezTo>
                <a:cubicBezTo>
                  <a:pt x="314" y="122"/>
                  <a:pt x="313" y="122"/>
                  <a:pt x="312" y="122"/>
                </a:cubicBezTo>
                <a:cubicBezTo>
                  <a:pt x="312" y="125"/>
                  <a:pt x="311" y="127"/>
                  <a:pt x="311" y="130"/>
                </a:cubicBezTo>
                <a:cubicBezTo>
                  <a:pt x="311" y="93"/>
                  <a:pt x="311" y="93"/>
                  <a:pt x="311" y="93"/>
                </a:cubicBezTo>
                <a:cubicBezTo>
                  <a:pt x="312" y="93"/>
                  <a:pt x="313" y="93"/>
                  <a:pt x="315" y="92"/>
                </a:cubicBezTo>
                <a:close/>
                <a:moveTo>
                  <a:pt x="315" y="179"/>
                </a:moveTo>
                <a:cubicBezTo>
                  <a:pt x="315" y="185"/>
                  <a:pt x="315" y="185"/>
                  <a:pt x="315" y="185"/>
                </a:cubicBezTo>
                <a:cubicBezTo>
                  <a:pt x="314" y="185"/>
                  <a:pt x="313" y="185"/>
                  <a:pt x="312" y="186"/>
                </a:cubicBezTo>
                <a:cubicBezTo>
                  <a:pt x="315" y="188"/>
                  <a:pt x="315" y="188"/>
                  <a:pt x="315" y="188"/>
                </a:cubicBezTo>
                <a:cubicBezTo>
                  <a:pt x="315" y="195"/>
                  <a:pt x="315" y="195"/>
                  <a:pt x="315" y="195"/>
                </a:cubicBezTo>
                <a:cubicBezTo>
                  <a:pt x="313" y="194"/>
                  <a:pt x="312" y="193"/>
                  <a:pt x="311" y="192"/>
                </a:cubicBezTo>
                <a:cubicBezTo>
                  <a:pt x="311" y="181"/>
                  <a:pt x="311" y="181"/>
                  <a:pt x="311" y="181"/>
                </a:cubicBezTo>
                <a:cubicBezTo>
                  <a:pt x="312" y="180"/>
                  <a:pt x="313" y="180"/>
                  <a:pt x="315" y="179"/>
                </a:cubicBezTo>
                <a:close/>
                <a:moveTo>
                  <a:pt x="315" y="203"/>
                </a:moveTo>
                <a:cubicBezTo>
                  <a:pt x="315" y="208"/>
                  <a:pt x="315" y="208"/>
                  <a:pt x="315" y="208"/>
                </a:cubicBezTo>
                <a:cubicBezTo>
                  <a:pt x="313" y="208"/>
                  <a:pt x="312" y="209"/>
                  <a:pt x="311" y="209"/>
                </a:cubicBezTo>
                <a:cubicBezTo>
                  <a:pt x="311" y="204"/>
                  <a:pt x="311" y="204"/>
                  <a:pt x="311" y="204"/>
                </a:cubicBezTo>
                <a:cubicBezTo>
                  <a:pt x="313" y="203"/>
                  <a:pt x="314" y="203"/>
                  <a:pt x="315" y="203"/>
                </a:cubicBezTo>
                <a:close/>
                <a:moveTo>
                  <a:pt x="315" y="223"/>
                </a:moveTo>
                <a:cubicBezTo>
                  <a:pt x="315" y="235"/>
                  <a:pt x="315" y="235"/>
                  <a:pt x="315" y="235"/>
                </a:cubicBezTo>
                <a:cubicBezTo>
                  <a:pt x="313" y="236"/>
                  <a:pt x="312" y="237"/>
                  <a:pt x="311" y="238"/>
                </a:cubicBezTo>
                <a:cubicBezTo>
                  <a:pt x="311" y="225"/>
                  <a:pt x="311" y="225"/>
                  <a:pt x="311" y="225"/>
                </a:cubicBezTo>
                <a:cubicBezTo>
                  <a:pt x="312" y="224"/>
                  <a:pt x="313" y="224"/>
                  <a:pt x="315" y="223"/>
                </a:cubicBezTo>
                <a:close/>
                <a:moveTo>
                  <a:pt x="315" y="256"/>
                </a:moveTo>
                <a:cubicBezTo>
                  <a:pt x="315" y="275"/>
                  <a:pt x="315" y="275"/>
                  <a:pt x="315" y="275"/>
                </a:cubicBezTo>
                <a:cubicBezTo>
                  <a:pt x="315" y="274"/>
                  <a:pt x="314" y="273"/>
                  <a:pt x="314" y="272"/>
                </a:cubicBezTo>
                <a:cubicBezTo>
                  <a:pt x="313" y="271"/>
                  <a:pt x="312" y="269"/>
                  <a:pt x="311" y="267"/>
                </a:cubicBezTo>
                <a:cubicBezTo>
                  <a:pt x="311" y="250"/>
                  <a:pt x="311" y="250"/>
                  <a:pt x="311" y="250"/>
                </a:cubicBezTo>
                <a:cubicBezTo>
                  <a:pt x="312" y="252"/>
                  <a:pt x="313" y="254"/>
                  <a:pt x="315" y="256"/>
                </a:cubicBezTo>
                <a:close/>
                <a:moveTo>
                  <a:pt x="315" y="302"/>
                </a:moveTo>
                <a:cubicBezTo>
                  <a:pt x="315" y="308"/>
                  <a:pt x="315" y="308"/>
                  <a:pt x="315" y="308"/>
                </a:cubicBezTo>
                <a:cubicBezTo>
                  <a:pt x="314" y="307"/>
                  <a:pt x="314" y="306"/>
                  <a:pt x="313" y="305"/>
                </a:cubicBezTo>
                <a:cubicBezTo>
                  <a:pt x="312" y="306"/>
                  <a:pt x="311" y="307"/>
                  <a:pt x="311" y="308"/>
                </a:cubicBezTo>
                <a:cubicBezTo>
                  <a:pt x="311" y="299"/>
                  <a:pt x="311" y="299"/>
                  <a:pt x="311" y="299"/>
                </a:cubicBezTo>
                <a:cubicBezTo>
                  <a:pt x="315" y="302"/>
                  <a:pt x="315" y="302"/>
                  <a:pt x="315" y="302"/>
                </a:cubicBezTo>
                <a:close/>
                <a:moveTo>
                  <a:pt x="315" y="317"/>
                </a:moveTo>
                <a:cubicBezTo>
                  <a:pt x="315" y="325"/>
                  <a:pt x="315" y="325"/>
                  <a:pt x="315" y="325"/>
                </a:cubicBezTo>
                <a:cubicBezTo>
                  <a:pt x="314" y="327"/>
                  <a:pt x="313" y="329"/>
                  <a:pt x="313" y="332"/>
                </a:cubicBezTo>
                <a:cubicBezTo>
                  <a:pt x="314" y="332"/>
                  <a:pt x="314" y="331"/>
                  <a:pt x="315" y="331"/>
                </a:cubicBezTo>
                <a:cubicBezTo>
                  <a:pt x="315" y="337"/>
                  <a:pt x="315" y="337"/>
                  <a:pt x="315" y="337"/>
                </a:cubicBezTo>
                <a:cubicBezTo>
                  <a:pt x="314" y="338"/>
                  <a:pt x="313" y="339"/>
                  <a:pt x="312" y="340"/>
                </a:cubicBezTo>
                <a:cubicBezTo>
                  <a:pt x="313" y="341"/>
                  <a:pt x="314" y="341"/>
                  <a:pt x="315" y="341"/>
                </a:cubicBezTo>
                <a:cubicBezTo>
                  <a:pt x="315" y="346"/>
                  <a:pt x="315" y="346"/>
                  <a:pt x="315" y="346"/>
                </a:cubicBezTo>
                <a:cubicBezTo>
                  <a:pt x="311" y="346"/>
                  <a:pt x="311" y="346"/>
                  <a:pt x="311" y="346"/>
                </a:cubicBezTo>
                <a:cubicBezTo>
                  <a:pt x="311" y="322"/>
                  <a:pt x="311" y="322"/>
                  <a:pt x="311" y="322"/>
                </a:cubicBezTo>
                <a:cubicBezTo>
                  <a:pt x="312" y="320"/>
                  <a:pt x="314" y="319"/>
                  <a:pt x="315" y="317"/>
                </a:cubicBezTo>
                <a:close/>
                <a:moveTo>
                  <a:pt x="315" y="351"/>
                </a:moveTo>
                <a:cubicBezTo>
                  <a:pt x="315" y="362"/>
                  <a:pt x="315" y="362"/>
                  <a:pt x="315" y="362"/>
                </a:cubicBezTo>
                <a:cubicBezTo>
                  <a:pt x="313" y="366"/>
                  <a:pt x="312" y="369"/>
                  <a:pt x="311" y="372"/>
                </a:cubicBezTo>
                <a:cubicBezTo>
                  <a:pt x="311" y="361"/>
                  <a:pt x="311" y="361"/>
                  <a:pt x="311" y="361"/>
                </a:cubicBezTo>
                <a:cubicBezTo>
                  <a:pt x="313" y="361"/>
                  <a:pt x="313" y="361"/>
                  <a:pt x="313" y="361"/>
                </a:cubicBezTo>
                <a:cubicBezTo>
                  <a:pt x="313" y="359"/>
                  <a:pt x="314" y="357"/>
                  <a:pt x="315" y="356"/>
                </a:cubicBezTo>
                <a:cubicBezTo>
                  <a:pt x="313" y="356"/>
                  <a:pt x="312" y="356"/>
                  <a:pt x="311" y="356"/>
                </a:cubicBezTo>
                <a:cubicBezTo>
                  <a:pt x="311" y="351"/>
                  <a:pt x="311" y="351"/>
                  <a:pt x="311" y="351"/>
                </a:cubicBezTo>
                <a:cubicBezTo>
                  <a:pt x="312" y="351"/>
                  <a:pt x="313" y="351"/>
                  <a:pt x="315" y="351"/>
                </a:cubicBezTo>
                <a:close/>
                <a:moveTo>
                  <a:pt x="315" y="441"/>
                </a:moveTo>
                <a:cubicBezTo>
                  <a:pt x="315" y="448"/>
                  <a:pt x="315" y="448"/>
                  <a:pt x="315" y="448"/>
                </a:cubicBezTo>
                <a:cubicBezTo>
                  <a:pt x="315" y="447"/>
                  <a:pt x="314" y="447"/>
                  <a:pt x="314" y="446"/>
                </a:cubicBezTo>
                <a:cubicBezTo>
                  <a:pt x="313" y="448"/>
                  <a:pt x="312" y="449"/>
                  <a:pt x="311" y="451"/>
                </a:cubicBezTo>
                <a:cubicBezTo>
                  <a:pt x="311" y="431"/>
                  <a:pt x="311" y="431"/>
                  <a:pt x="311" y="431"/>
                </a:cubicBezTo>
                <a:cubicBezTo>
                  <a:pt x="312" y="435"/>
                  <a:pt x="313" y="438"/>
                  <a:pt x="315" y="441"/>
                </a:cubicBezTo>
                <a:close/>
                <a:moveTo>
                  <a:pt x="315" y="457"/>
                </a:moveTo>
                <a:cubicBezTo>
                  <a:pt x="315" y="474"/>
                  <a:pt x="315" y="474"/>
                  <a:pt x="315" y="474"/>
                </a:cubicBezTo>
                <a:cubicBezTo>
                  <a:pt x="314" y="473"/>
                  <a:pt x="314" y="473"/>
                  <a:pt x="314" y="472"/>
                </a:cubicBezTo>
                <a:cubicBezTo>
                  <a:pt x="312" y="473"/>
                  <a:pt x="311" y="474"/>
                  <a:pt x="311" y="474"/>
                </a:cubicBezTo>
                <a:cubicBezTo>
                  <a:pt x="311" y="464"/>
                  <a:pt x="311" y="464"/>
                  <a:pt x="311" y="464"/>
                </a:cubicBezTo>
                <a:cubicBezTo>
                  <a:pt x="311" y="464"/>
                  <a:pt x="311" y="464"/>
                  <a:pt x="311" y="464"/>
                </a:cubicBezTo>
                <a:cubicBezTo>
                  <a:pt x="313" y="461"/>
                  <a:pt x="314" y="459"/>
                  <a:pt x="315" y="457"/>
                </a:cubicBezTo>
                <a:close/>
                <a:moveTo>
                  <a:pt x="315" y="481"/>
                </a:moveTo>
                <a:cubicBezTo>
                  <a:pt x="315" y="486"/>
                  <a:pt x="315" y="486"/>
                  <a:pt x="315" y="486"/>
                </a:cubicBezTo>
                <a:cubicBezTo>
                  <a:pt x="313" y="485"/>
                  <a:pt x="312" y="484"/>
                  <a:pt x="311" y="484"/>
                </a:cubicBezTo>
                <a:cubicBezTo>
                  <a:pt x="311" y="479"/>
                  <a:pt x="311" y="479"/>
                  <a:pt x="311" y="479"/>
                </a:cubicBezTo>
                <a:cubicBezTo>
                  <a:pt x="312" y="480"/>
                  <a:pt x="313" y="480"/>
                  <a:pt x="315" y="481"/>
                </a:cubicBezTo>
                <a:close/>
                <a:moveTo>
                  <a:pt x="315" y="494"/>
                </a:moveTo>
                <a:cubicBezTo>
                  <a:pt x="315" y="502"/>
                  <a:pt x="315" y="502"/>
                  <a:pt x="315" y="502"/>
                </a:cubicBezTo>
                <a:cubicBezTo>
                  <a:pt x="314" y="503"/>
                  <a:pt x="314" y="503"/>
                  <a:pt x="313" y="504"/>
                </a:cubicBezTo>
                <a:cubicBezTo>
                  <a:pt x="313" y="504"/>
                  <a:pt x="312" y="505"/>
                  <a:pt x="311" y="505"/>
                </a:cubicBezTo>
                <a:cubicBezTo>
                  <a:pt x="311" y="500"/>
                  <a:pt x="311" y="500"/>
                  <a:pt x="311" y="500"/>
                </a:cubicBezTo>
                <a:cubicBezTo>
                  <a:pt x="311" y="499"/>
                  <a:pt x="312" y="499"/>
                  <a:pt x="312" y="499"/>
                </a:cubicBezTo>
                <a:cubicBezTo>
                  <a:pt x="312" y="498"/>
                  <a:pt x="311" y="498"/>
                  <a:pt x="311" y="498"/>
                </a:cubicBezTo>
                <a:cubicBezTo>
                  <a:pt x="311" y="494"/>
                  <a:pt x="311" y="494"/>
                  <a:pt x="311" y="494"/>
                </a:cubicBezTo>
                <a:cubicBezTo>
                  <a:pt x="312" y="495"/>
                  <a:pt x="312" y="495"/>
                  <a:pt x="312" y="495"/>
                </a:cubicBezTo>
                <a:cubicBezTo>
                  <a:pt x="313" y="495"/>
                  <a:pt x="314" y="494"/>
                  <a:pt x="315" y="494"/>
                </a:cubicBezTo>
                <a:close/>
                <a:moveTo>
                  <a:pt x="315" y="518"/>
                </a:moveTo>
                <a:cubicBezTo>
                  <a:pt x="315" y="531"/>
                  <a:pt x="315" y="531"/>
                  <a:pt x="315" y="531"/>
                </a:cubicBezTo>
                <a:cubicBezTo>
                  <a:pt x="313" y="534"/>
                  <a:pt x="312" y="537"/>
                  <a:pt x="312" y="541"/>
                </a:cubicBezTo>
                <a:cubicBezTo>
                  <a:pt x="312" y="542"/>
                  <a:pt x="313" y="542"/>
                  <a:pt x="313" y="542"/>
                </a:cubicBezTo>
                <a:cubicBezTo>
                  <a:pt x="314" y="542"/>
                  <a:pt x="314" y="542"/>
                  <a:pt x="315" y="541"/>
                </a:cubicBezTo>
                <a:cubicBezTo>
                  <a:pt x="315" y="556"/>
                  <a:pt x="315" y="556"/>
                  <a:pt x="315" y="556"/>
                </a:cubicBezTo>
                <a:cubicBezTo>
                  <a:pt x="313" y="556"/>
                  <a:pt x="312" y="556"/>
                  <a:pt x="311" y="555"/>
                </a:cubicBezTo>
                <a:cubicBezTo>
                  <a:pt x="311" y="522"/>
                  <a:pt x="311" y="522"/>
                  <a:pt x="311" y="522"/>
                </a:cubicBezTo>
                <a:cubicBezTo>
                  <a:pt x="312" y="520"/>
                  <a:pt x="313" y="520"/>
                  <a:pt x="315" y="518"/>
                </a:cubicBezTo>
                <a:close/>
                <a:moveTo>
                  <a:pt x="315" y="594"/>
                </a:moveTo>
                <a:cubicBezTo>
                  <a:pt x="315" y="602"/>
                  <a:pt x="315" y="602"/>
                  <a:pt x="315" y="602"/>
                </a:cubicBezTo>
                <a:cubicBezTo>
                  <a:pt x="314" y="601"/>
                  <a:pt x="312" y="600"/>
                  <a:pt x="311" y="599"/>
                </a:cubicBezTo>
                <a:cubicBezTo>
                  <a:pt x="311" y="593"/>
                  <a:pt x="311" y="593"/>
                  <a:pt x="311" y="593"/>
                </a:cubicBezTo>
                <a:cubicBezTo>
                  <a:pt x="312" y="594"/>
                  <a:pt x="313" y="594"/>
                  <a:pt x="313" y="594"/>
                </a:cubicBezTo>
                <a:cubicBezTo>
                  <a:pt x="315" y="594"/>
                  <a:pt x="315" y="594"/>
                  <a:pt x="315" y="594"/>
                </a:cubicBezTo>
                <a:close/>
                <a:moveTo>
                  <a:pt x="315" y="620"/>
                </a:moveTo>
                <a:cubicBezTo>
                  <a:pt x="315" y="625"/>
                  <a:pt x="315" y="625"/>
                  <a:pt x="315" y="625"/>
                </a:cubicBezTo>
                <a:cubicBezTo>
                  <a:pt x="313" y="624"/>
                  <a:pt x="312" y="624"/>
                  <a:pt x="311" y="624"/>
                </a:cubicBezTo>
                <a:cubicBezTo>
                  <a:pt x="311" y="618"/>
                  <a:pt x="311" y="618"/>
                  <a:pt x="311" y="618"/>
                </a:cubicBezTo>
                <a:cubicBezTo>
                  <a:pt x="311" y="618"/>
                  <a:pt x="311" y="618"/>
                  <a:pt x="311" y="618"/>
                </a:cubicBezTo>
                <a:cubicBezTo>
                  <a:pt x="315" y="620"/>
                  <a:pt x="315" y="620"/>
                  <a:pt x="315" y="620"/>
                </a:cubicBezTo>
                <a:close/>
                <a:moveTo>
                  <a:pt x="315" y="739"/>
                </a:moveTo>
                <a:cubicBezTo>
                  <a:pt x="315" y="747"/>
                  <a:pt x="315" y="747"/>
                  <a:pt x="315" y="747"/>
                </a:cubicBezTo>
                <a:cubicBezTo>
                  <a:pt x="313" y="747"/>
                  <a:pt x="312" y="746"/>
                  <a:pt x="311" y="746"/>
                </a:cubicBezTo>
                <a:cubicBezTo>
                  <a:pt x="311" y="738"/>
                  <a:pt x="311" y="738"/>
                  <a:pt x="311" y="738"/>
                </a:cubicBezTo>
                <a:cubicBezTo>
                  <a:pt x="312" y="738"/>
                  <a:pt x="313" y="738"/>
                  <a:pt x="315" y="739"/>
                </a:cubicBezTo>
                <a:close/>
                <a:moveTo>
                  <a:pt x="310" y="12"/>
                </a:moveTo>
                <a:cubicBezTo>
                  <a:pt x="310" y="12"/>
                  <a:pt x="310" y="12"/>
                  <a:pt x="310" y="12"/>
                </a:cubicBezTo>
                <a:cubicBezTo>
                  <a:pt x="310" y="11"/>
                  <a:pt x="311" y="11"/>
                  <a:pt x="311" y="11"/>
                </a:cubicBezTo>
                <a:cubicBezTo>
                  <a:pt x="311" y="23"/>
                  <a:pt x="311" y="23"/>
                  <a:pt x="311" y="23"/>
                </a:cubicBezTo>
                <a:cubicBezTo>
                  <a:pt x="311" y="23"/>
                  <a:pt x="310" y="22"/>
                  <a:pt x="310" y="22"/>
                </a:cubicBezTo>
                <a:cubicBezTo>
                  <a:pt x="310" y="12"/>
                  <a:pt x="310" y="12"/>
                  <a:pt x="310" y="12"/>
                </a:cubicBezTo>
                <a:close/>
                <a:moveTo>
                  <a:pt x="311" y="785"/>
                </a:moveTo>
                <a:cubicBezTo>
                  <a:pt x="310" y="785"/>
                  <a:pt x="310" y="785"/>
                  <a:pt x="310" y="785"/>
                </a:cubicBezTo>
                <a:cubicBezTo>
                  <a:pt x="310" y="762"/>
                  <a:pt x="310" y="762"/>
                  <a:pt x="310" y="762"/>
                </a:cubicBezTo>
                <a:cubicBezTo>
                  <a:pt x="310" y="763"/>
                  <a:pt x="311" y="764"/>
                  <a:pt x="311" y="765"/>
                </a:cubicBezTo>
                <a:cubicBezTo>
                  <a:pt x="311" y="785"/>
                  <a:pt x="311" y="785"/>
                  <a:pt x="311" y="785"/>
                </a:cubicBezTo>
                <a:close/>
                <a:moveTo>
                  <a:pt x="311" y="45"/>
                </a:moveTo>
                <a:cubicBezTo>
                  <a:pt x="311" y="55"/>
                  <a:pt x="311" y="55"/>
                  <a:pt x="311" y="55"/>
                </a:cubicBezTo>
                <a:cubicBezTo>
                  <a:pt x="310" y="55"/>
                  <a:pt x="310" y="55"/>
                  <a:pt x="310" y="55"/>
                </a:cubicBezTo>
                <a:cubicBezTo>
                  <a:pt x="310" y="44"/>
                  <a:pt x="310" y="44"/>
                  <a:pt x="310" y="44"/>
                </a:cubicBezTo>
                <a:cubicBezTo>
                  <a:pt x="311" y="45"/>
                  <a:pt x="311" y="45"/>
                  <a:pt x="311" y="45"/>
                </a:cubicBezTo>
                <a:close/>
                <a:moveTo>
                  <a:pt x="311" y="93"/>
                </a:moveTo>
                <a:cubicBezTo>
                  <a:pt x="311" y="130"/>
                  <a:pt x="311" y="130"/>
                  <a:pt x="311" y="130"/>
                </a:cubicBezTo>
                <a:cubicBezTo>
                  <a:pt x="311" y="132"/>
                  <a:pt x="310" y="134"/>
                  <a:pt x="310" y="136"/>
                </a:cubicBezTo>
                <a:cubicBezTo>
                  <a:pt x="310" y="94"/>
                  <a:pt x="310" y="94"/>
                  <a:pt x="310" y="94"/>
                </a:cubicBezTo>
                <a:cubicBezTo>
                  <a:pt x="310" y="94"/>
                  <a:pt x="311" y="94"/>
                  <a:pt x="311" y="93"/>
                </a:cubicBezTo>
                <a:close/>
                <a:moveTo>
                  <a:pt x="311" y="181"/>
                </a:moveTo>
                <a:cubicBezTo>
                  <a:pt x="311" y="192"/>
                  <a:pt x="311" y="192"/>
                  <a:pt x="311" y="192"/>
                </a:cubicBezTo>
                <a:cubicBezTo>
                  <a:pt x="311" y="192"/>
                  <a:pt x="310" y="192"/>
                  <a:pt x="310" y="192"/>
                </a:cubicBezTo>
                <a:cubicBezTo>
                  <a:pt x="310" y="181"/>
                  <a:pt x="310" y="181"/>
                  <a:pt x="310" y="181"/>
                </a:cubicBezTo>
                <a:cubicBezTo>
                  <a:pt x="311" y="181"/>
                  <a:pt x="311" y="181"/>
                  <a:pt x="311" y="181"/>
                </a:cubicBezTo>
                <a:close/>
                <a:moveTo>
                  <a:pt x="311" y="204"/>
                </a:moveTo>
                <a:cubicBezTo>
                  <a:pt x="311" y="209"/>
                  <a:pt x="311" y="209"/>
                  <a:pt x="311" y="209"/>
                </a:cubicBezTo>
                <a:cubicBezTo>
                  <a:pt x="310" y="210"/>
                  <a:pt x="310" y="210"/>
                  <a:pt x="310" y="210"/>
                </a:cubicBezTo>
                <a:cubicBezTo>
                  <a:pt x="310" y="204"/>
                  <a:pt x="310" y="204"/>
                  <a:pt x="310" y="204"/>
                </a:cubicBezTo>
                <a:cubicBezTo>
                  <a:pt x="310" y="204"/>
                  <a:pt x="310" y="204"/>
                  <a:pt x="310" y="204"/>
                </a:cubicBezTo>
                <a:cubicBezTo>
                  <a:pt x="311" y="204"/>
                  <a:pt x="311" y="204"/>
                  <a:pt x="311" y="204"/>
                </a:cubicBezTo>
                <a:close/>
                <a:moveTo>
                  <a:pt x="311" y="225"/>
                </a:moveTo>
                <a:cubicBezTo>
                  <a:pt x="311" y="238"/>
                  <a:pt x="311" y="238"/>
                  <a:pt x="311" y="238"/>
                </a:cubicBezTo>
                <a:cubicBezTo>
                  <a:pt x="310" y="239"/>
                  <a:pt x="310" y="239"/>
                  <a:pt x="310" y="239"/>
                </a:cubicBezTo>
                <a:cubicBezTo>
                  <a:pt x="310" y="226"/>
                  <a:pt x="310" y="226"/>
                  <a:pt x="310" y="226"/>
                </a:cubicBezTo>
                <a:cubicBezTo>
                  <a:pt x="311" y="225"/>
                  <a:pt x="311" y="225"/>
                  <a:pt x="311" y="225"/>
                </a:cubicBezTo>
                <a:close/>
                <a:moveTo>
                  <a:pt x="311" y="250"/>
                </a:moveTo>
                <a:cubicBezTo>
                  <a:pt x="311" y="267"/>
                  <a:pt x="311" y="267"/>
                  <a:pt x="311" y="267"/>
                </a:cubicBezTo>
                <a:cubicBezTo>
                  <a:pt x="310" y="266"/>
                  <a:pt x="310" y="266"/>
                  <a:pt x="310" y="266"/>
                </a:cubicBezTo>
                <a:cubicBezTo>
                  <a:pt x="310" y="248"/>
                  <a:pt x="310" y="248"/>
                  <a:pt x="310" y="248"/>
                </a:cubicBezTo>
                <a:cubicBezTo>
                  <a:pt x="310" y="249"/>
                  <a:pt x="311" y="249"/>
                  <a:pt x="311" y="250"/>
                </a:cubicBezTo>
                <a:close/>
                <a:moveTo>
                  <a:pt x="311" y="299"/>
                </a:moveTo>
                <a:cubicBezTo>
                  <a:pt x="311" y="308"/>
                  <a:pt x="311" y="308"/>
                  <a:pt x="311" y="308"/>
                </a:cubicBezTo>
                <a:cubicBezTo>
                  <a:pt x="310" y="309"/>
                  <a:pt x="310" y="309"/>
                  <a:pt x="310" y="309"/>
                </a:cubicBezTo>
                <a:cubicBezTo>
                  <a:pt x="310" y="298"/>
                  <a:pt x="310" y="298"/>
                  <a:pt x="310" y="298"/>
                </a:cubicBezTo>
                <a:cubicBezTo>
                  <a:pt x="311" y="299"/>
                  <a:pt x="311" y="299"/>
                  <a:pt x="311" y="299"/>
                </a:cubicBezTo>
                <a:close/>
                <a:moveTo>
                  <a:pt x="311" y="322"/>
                </a:moveTo>
                <a:cubicBezTo>
                  <a:pt x="311" y="346"/>
                  <a:pt x="311" y="346"/>
                  <a:pt x="311" y="346"/>
                </a:cubicBezTo>
                <a:cubicBezTo>
                  <a:pt x="310" y="346"/>
                  <a:pt x="310" y="346"/>
                  <a:pt x="310" y="346"/>
                </a:cubicBezTo>
                <a:cubicBezTo>
                  <a:pt x="310" y="337"/>
                  <a:pt x="310" y="337"/>
                  <a:pt x="310" y="337"/>
                </a:cubicBezTo>
                <a:cubicBezTo>
                  <a:pt x="311" y="336"/>
                  <a:pt x="311" y="336"/>
                  <a:pt x="311" y="336"/>
                </a:cubicBezTo>
                <a:cubicBezTo>
                  <a:pt x="310" y="335"/>
                  <a:pt x="310" y="335"/>
                  <a:pt x="310" y="334"/>
                </a:cubicBezTo>
                <a:cubicBezTo>
                  <a:pt x="310" y="323"/>
                  <a:pt x="310" y="323"/>
                  <a:pt x="310" y="323"/>
                </a:cubicBezTo>
                <a:cubicBezTo>
                  <a:pt x="311" y="322"/>
                  <a:pt x="311" y="322"/>
                  <a:pt x="311" y="322"/>
                </a:cubicBezTo>
                <a:close/>
                <a:moveTo>
                  <a:pt x="311" y="351"/>
                </a:moveTo>
                <a:cubicBezTo>
                  <a:pt x="311" y="356"/>
                  <a:pt x="311" y="356"/>
                  <a:pt x="311" y="356"/>
                </a:cubicBezTo>
                <a:cubicBezTo>
                  <a:pt x="310" y="356"/>
                  <a:pt x="310" y="356"/>
                  <a:pt x="310" y="356"/>
                </a:cubicBezTo>
                <a:cubicBezTo>
                  <a:pt x="310" y="351"/>
                  <a:pt x="310" y="351"/>
                  <a:pt x="310" y="351"/>
                </a:cubicBezTo>
                <a:cubicBezTo>
                  <a:pt x="310" y="351"/>
                  <a:pt x="311" y="351"/>
                  <a:pt x="311" y="351"/>
                </a:cubicBezTo>
                <a:close/>
                <a:moveTo>
                  <a:pt x="311" y="361"/>
                </a:moveTo>
                <a:cubicBezTo>
                  <a:pt x="311" y="372"/>
                  <a:pt x="311" y="372"/>
                  <a:pt x="311" y="372"/>
                </a:cubicBezTo>
                <a:cubicBezTo>
                  <a:pt x="311" y="374"/>
                  <a:pt x="310" y="375"/>
                  <a:pt x="310" y="376"/>
                </a:cubicBezTo>
                <a:cubicBezTo>
                  <a:pt x="310" y="366"/>
                  <a:pt x="310" y="366"/>
                  <a:pt x="310" y="366"/>
                </a:cubicBezTo>
                <a:cubicBezTo>
                  <a:pt x="310" y="366"/>
                  <a:pt x="310" y="366"/>
                  <a:pt x="310" y="366"/>
                </a:cubicBezTo>
                <a:cubicBezTo>
                  <a:pt x="310" y="366"/>
                  <a:pt x="310" y="366"/>
                  <a:pt x="310" y="366"/>
                </a:cubicBezTo>
                <a:cubicBezTo>
                  <a:pt x="310" y="361"/>
                  <a:pt x="310" y="361"/>
                  <a:pt x="310" y="361"/>
                </a:cubicBezTo>
                <a:cubicBezTo>
                  <a:pt x="311" y="361"/>
                  <a:pt x="311" y="361"/>
                  <a:pt x="311" y="361"/>
                </a:cubicBezTo>
                <a:close/>
                <a:moveTo>
                  <a:pt x="311" y="431"/>
                </a:moveTo>
                <a:cubicBezTo>
                  <a:pt x="311" y="451"/>
                  <a:pt x="311" y="451"/>
                  <a:pt x="311" y="451"/>
                </a:cubicBezTo>
                <a:cubicBezTo>
                  <a:pt x="311" y="452"/>
                  <a:pt x="310" y="452"/>
                  <a:pt x="310" y="453"/>
                </a:cubicBezTo>
                <a:cubicBezTo>
                  <a:pt x="310" y="443"/>
                  <a:pt x="310" y="443"/>
                  <a:pt x="310" y="443"/>
                </a:cubicBezTo>
                <a:cubicBezTo>
                  <a:pt x="310" y="440"/>
                  <a:pt x="310" y="438"/>
                  <a:pt x="310" y="436"/>
                </a:cubicBezTo>
                <a:cubicBezTo>
                  <a:pt x="310" y="436"/>
                  <a:pt x="310" y="436"/>
                  <a:pt x="310" y="436"/>
                </a:cubicBezTo>
                <a:cubicBezTo>
                  <a:pt x="310" y="428"/>
                  <a:pt x="310" y="428"/>
                  <a:pt x="310" y="428"/>
                </a:cubicBezTo>
                <a:cubicBezTo>
                  <a:pt x="310" y="429"/>
                  <a:pt x="311" y="430"/>
                  <a:pt x="311" y="431"/>
                </a:cubicBezTo>
                <a:close/>
                <a:moveTo>
                  <a:pt x="311" y="464"/>
                </a:moveTo>
                <a:cubicBezTo>
                  <a:pt x="311" y="474"/>
                  <a:pt x="311" y="474"/>
                  <a:pt x="311" y="474"/>
                </a:cubicBezTo>
                <a:cubicBezTo>
                  <a:pt x="311" y="475"/>
                  <a:pt x="310" y="475"/>
                  <a:pt x="310" y="476"/>
                </a:cubicBezTo>
                <a:cubicBezTo>
                  <a:pt x="310" y="471"/>
                  <a:pt x="310" y="471"/>
                  <a:pt x="310" y="471"/>
                </a:cubicBezTo>
                <a:cubicBezTo>
                  <a:pt x="310" y="469"/>
                  <a:pt x="311" y="469"/>
                  <a:pt x="311" y="467"/>
                </a:cubicBezTo>
                <a:cubicBezTo>
                  <a:pt x="310" y="467"/>
                  <a:pt x="310" y="467"/>
                  <a:pt x="310" y="467"/>
                </a:cubicBezTo>
                <a:cubicBezTo>
                  <a:pt x="310" y="461"/>
                  <a:pt x="310" y="461"/>
                  <a:pt x="310" y="461"/>
                </a:cubicBezTo>
                <a:cubicBezTo>
                  <a:pt x="310" y="462"/>
                  <a:pt x="310" y="463"/>
                  <a:pt x="311" y="464"/>
                </a:cubicBezTo>
                <a:close/>
                <a:moveTo>
                  <a:pt x="311" y="479"/>
                </a:moveTo>
                <a:cubicBezTo>
                  <a:pt x="311" y="484"/>
                  <a:pt x="311" y="484"/>
                  <a:pt x="311" y="484"/>
                </a:cubicBezTo>
                <a:cubicBezTo>
                  <a:pt x="311" y="484"/>
                  <a:pt x="310" y="483"/>
                  <a:pt x="310" y="483"/>
                </a:cubicBezTo>
                <a:cubicBezTo>
                  <a:pt x="310" y="478"/>
                  <a:pt x="310" y="478"/>
                  <a:pt x="310" y="478"/>
                </a:cubicBezTo>
                <a:cubicBezTo>
                  <a:pt x="310" y="479"/>
                  <a:pt x="311" y="479"/>
                  <a:pt x="311" y="479"/>
                </a:cubicBezTo>
                <a:close/>
                <a:moveTo>
                  <a:pt x="311" y="494"/>
                </a:moveTo>
                <a:cubicBezTo>
                  <a:pt x="311" y="498"/>
                  <a:pt x="311" y="498"/>
                  <a:pt x="311" y="498"/>
                </a:cubicBezTo>
                <a:cubicBezTo>
                  <a:pt x="311" y="497"/>
                  <a:pt x="310" y="497"/>
                  <a:pt x="310" y="497"/>
                </a:cubicBezTo>
                <a:cubicBezTo>
                  <a:pt x="310" y="493"/>
                  <a:pt x="310" y="493"/>
                  <a:pt x="310" y="493"/>
                </a:cubicBezTo>
                <a:cubicBezTo>
                  <a:pt x="311" y="494"/>
                  <a:pt x="311" y="494"/>
                  <a:pt x="311" y="494"/>
                </a:cubicBezTo>
                <a:close/>
                <a:moveTo>
                  <a:pt x="311" y="500"/>
                </a:moveTo>
                <a:cubicBezTo>
                  <a:pt x="311" y="505"/>
                  <a:pt x="311" y="505"/>
                  <a:pt x="311" y="505"/>
                </a:cubicBezTo>
                <a:cubicBezTo>
                  <a:pt x="311" y="505"/>
                  <a:pt x="310" y="506"/>
                  <a:pt x="310" y="506"/>
                </a:cubicBezTo>
                <a:cubicBezTo>
                  <a:pt x="310" y="500"/>
                  <a:pt x="310" y="500"/>
                  <a:pt x="310" y="500"/>
                </a:cubicBezTo>
                <a:cubicBezTo>
                  <a:pt x="310" y="500"/>
                  <a:pt x="311" y="500"/>
                  <a:pt x="311" y="500"/>
                </a:cubicBezTo>
                <a:close/>
                <a:moveTo>
                  <a:pt x="311" y="522"/>
                </a:moveTo>
                <a:cubicBezTo>
                  <a:pt x="311" y="555"/>
                  <a:pt x="311" y="555"/>
                  <a:pt x="311" y="555"/>
                </a:cubicBezTo>
                <a:cubicBezTo>
                  <a:pt x="310" y="555"/>
                  <a:pt x="310" y="555"/>
                  <a:pt x="310" y="555"/>
                </a:cubicBezTo>
                <a:cubicBezTo>
                  <a:pt x="310" y="522"/>
                  <a:pt x="310" y="522"/>
                  <a:pt x="310" y="522"/>
                </a:cubicBezTo>
                <a:cubicBezTo>
                  <a:pt x="310" y="522"/>
                  <a:pt x="311" y="522"/>
                  <a:pt x="311" y="522"/>
                </a:cubicBezTo>
                <a:close/>
                <a:moveTo>
                  <a:pt x="311" y="593"/>
                </a:moveTo>
                <a:cubicBezTo>
                  <a:pt x="311" y="599"/>
                  <a:pt x="311" y="599"/>
                  <a:pt x="311" y="599"/>
                </a:cubicBezTo>
                <a:cubicBezTo>
                  <a:pt x="311" y="599"/>
                  <a:pt x="310" y="599"/>
                  <a:pt x="310" y="599"/>
                </a:cubicBezTo>
                <a:cubicBezTo>
                  <a:pt x="310" y="593"/>
                  <a:pt x="310" y="593"/>
                  <a:pt x="310" y="593"/>
                </a:cubicBezTo>
                <a:cubicBezTo>
                  <a:pt x="310" y="593"/>
                  <a:pt x="311" y="593"/>
                  <a:pt x="311" y="593"/>
                </a:cubicBezTo>
                <a:close/>
                <a:moveTo>
                  <a:pt x="311" y="618"/>
                </a:moveTo>
                <a:cubicBezTo>
                  <a:pt x="311" y="624"/>
                  <a:pt x="311" y="624"/>
                  <a:pt x="311" y="624"/>
                </a:cubicBezTo>
                <a:cubicBezTo>
                  <a:pt x="310" y="623"/>
                  <a:pt x="310" y="623"/>
                  <a:pt x="310" y="623"/>
                </a:cubicBezTo>
                <a:cubicBezTo>
                  <a:pt x="310" y="614"/>
                  <a:pt x="310" y="614"/>
                  <a:pt x="310" y="614"/>
                </a:cubicBezTo>
                <a:cubicBezTo>
                  <a:pt x="310" y="615"/>
                  <a:pt x="311" y="616"/>
                  <a:pt x="311" y="618"/>
                </a:cubicBezTo>
                <a:close/>
                <a:moveTo>
                  <a:pt x="311" y="738"/>
                </a:moveTo>
                <a:cubicBezTo>
                  <a:pt x="311" y="746"/>
                  <a:pt x="311" y="746"/>
                  <a:pt x="311" y="746"/>
                </a:cubicBezTo>
                <a:cubicBezTo>
                  <a:pt x="311" y="746"/>
                  <a:pt x="310" y="746"/>
                  <a:pt x="310" y="746"/>
                </a:cubicBezTo>
                <a:cubicBezTo>
                  <a:pt x="310" y="738"/>
                  <a:pt x="310" y="738"/>
                  <a:pt x="310" y="738"/>
                </a:cubicBezTo>
                <a:lnTo>
                  <a:pt x="311" y="738"/>
                </a:lnTo>
                <a:close/>
                <a:moveTo>
                  <a:pt x="309" y="12"/>
                </a:moveTo>
                <a:cubicBezTo>
                  <a:pt x="309" y="12"/>
                  <a:pt x="309" y="12"/>
                  <a:pt x="310" y="12"/>
                </a:cubicBezTo>
                <a:cubicBezTo>
                  <a:pt x="310" y="22"/>
                  <a:pt x="310" y="22"/>
                  <a:pt x="310" y="22"/>
                </a:cubicBezTo>
                <a:cubicBezTo>
                  <a:pt x="309" y="22"/>
                  <a:pt x="309" y="22"/>
                  <a:pt x="309" y="22"/>
                </a:cubicBezTo>
                <a:cubicBezTo>
                  <a:pt x="309" y="12"/>
                  <a:pt x="309" y="12"/>
                  <a:pt x="309" y="12"/>
                </a:cubicBezTo>
                <a:close/>
                <a:moveTo>
                  <a:pt x="310" y="785"/>
                </a:moveTo>
                <a:cubicBezTo>
                  <a:pt x="309" y="785"/>
                  <a:pt x="309" y="785"/>
                  <a:pt x="309" y="785"/>
                </a:cubicBezTo>
                <a:cubicBezTo>
                  <a:pt x="309" y="758"/>
                  <a:pt x="309" y="758"/>
                  <a:pt x="309" y="758"/>
                </a:cubicBezTo>
                <a:cubicBezTo>
                  <a:pt x="309" y="759"/>
                  <a:pt x="309" y="761"/>
                  <a:pt x="310" y="762"/>
                </a:cubicBezTo>
                <a:cubicBezTo>
                  <a:pt x="310" y="785"/>
                  <a:pt x="310" y="785"/>
                  <a:pt x="310" y="785"/>
                </a:cubicBezTo>
                <a:close/>
                <a:moveTo>
                  <a:pt x="310" y="44"/>
                </a:moveTo>
                <a:cubicBezTo>
                  <a:pt x="310" y="55"/>
                  <a:pt x="310" y="55"/>
                  <a:pt x="310" y="55"/>
                </a:cubicBezTo>
                <a:cubicBezTo>
                  <a:pt x="309" y="55"/>
                  <a:pt x="309" y="55"/>
                  <a:pt x="309" y="55"/>
                </a:cubicBezTo>
                <a:cubicBezTo>
                  <a:pt x="309" y="44"/>
                  <a:pt x="309" y="44"/>
                  <a:pt x="309" y="44"/>
                </a:cubicBezTo>
                <a:cubicBezTo>
                  <a:pt x="310" y="44"/>
                  <a:pt x="310" y="44"/>
                  <a:pt x="310" y="44"/>
                </a:cubicBezTo>
                <a:close/>
                <a:moveTo>
                  <a:pt x="310" y="94"/>
                </a:moveTo>
                <a:cubicBezTo>
                  <a:pt x="310" y="136"/>
                  <a:pt x="310" y="136"/>
                  <a:pt x="310" y="136"/>
                </a:cubicBezTo>
                <a:cubicBezTo>
                  <a:pt x="309" y="138"/>
                  <a:pt x="309" y="139"/>
                  <a:pt x="309" y="141"/>
                </a:cubicBezTo>
                <a:cubicBezTo>
                  <a:pt x="309" y="94"/>
                  <a:pt x="309" y="94"/>
                  <a:pt x="309" y="94"/>
                </a:cubicBezTo>
                <a:cubicBezTo>
                  <a:pt x="309" y="94"/>
                  <a:pt x="309" y="94"/>
                  <a:pt x="310" y="94"/>
                </a:cubicBezTo>
                <a:close/>
                <a:moveTo>
                  <a:pt x="310" y="181"/>
                </a:moveTo>
                <a:cubicBezTo>
                  <a:pt x="310" y="192"/>
                  <a:pt x="310" y="192"/>
                  <a:pt x="310" y="192"/>
                </a:cubicBezTo>
                <a:cubicBezTo>
                  <a:pt x="309" y="192"/>
                  <a:pt x="309" y="192"/>
                  <a:pt x="309" y="191"/>
                </a:cubicBezTo>
                <a:cubicBezTo>
                  <a:pt x="309" y="181"/>
                  <a:pt x="309" y="181"/>
                  <a:pt x="309" y="181"/>
                </a:cubicBezTo>
                <a:cubicBezTo>
                  <a:pt x="310" y="181"/>
                  <a:pt x="310" y="181"/>
                  <a:pt x="310" y="181"/>
                </a:cubicBezTo>
                <a:close/>
                <a:moveTo>
                  <a:pt x="310" y="204"/>
                </a:moveTo>
                <a:cubicBezTo>
                  <a:pt x="310" y="210"/>
                  <a:pt x="310" y="210"/>
                  <a:pt x="310" y="210"/>
                </a:cubicBezTo>
                <a:cubicBezTo>
                  <a:pt x="309" y="210"/>
                  <a:pt x="309" y="210"/>
                  <a:pt x="309" y="210"/>
                </a:cubicBezTo>
                <a:cubicBezTo>
                  <a:pt x="309" y="203"/>
                  <a:pt x="309" y="203"/>
                  <a:pt x="309" y="203"/>
                </a:cubicBezTo>
                <a:cubicBezTo>
                  <a:pt x="310" y="204"/>
                  <a:pt x="310" y="204"/>
                  <a:pt x="310" y="204"/>
                </a:cubicBezTo>
                <a:close/>
                <a:moveTo>
                  <a:pt x="310" y="226"/>
                </a:moveTo>
                <a:cubicBezTo>
                  <a:pt x="310" y="239"/>
                  <a:pt x="310" y="239"/>
                  <a:pt x="310" y="239"/>
                </a:cubicBezTo>
                <a:cubicBezTo>
                  <a:pt x="309" y="239"/>
                  <a:pt x="309" y="239"/>
                  <a:pt x="309" y="240"/>
                </a:cubicBezTo>
                <a:cubicBezTo>
                  <a:pt x="309" y="226"/>
                  <a:pt x="309" y="226"/>
                  <a:pt x="309" y="226"/>
                </a:cubicBezTo>
                <a:cubicBezTo>
                  <a:pt x="310" y="226"/>
                  <a:pt x="310" y="226"/>
                  <a:pt x="310" y="226"/>
                </a:cubicBezTo>
                <a:close/>
                <a:moveTo>
                  <a:pt x="310" y="248"/>
                </a:moveTo>
                <a:cubicBezTo>
                  <a:pt x="310" y="266"/>
                  <a:pt x="310" y="266"/>
                  <a:pt x="310" y="266"/>
                </a:cubicBezTo>
                <a:cubicBezTo>
                  <a:pt x="309" y="264"/>
                  <a:pt x="309" y="264"/>
                  <a:pt x="309" y="264"/>
                </a:cubicBezTo>
                <a:cubicBezTo>
                  <a:pt x="309" y="245"/>
                  <a:pt x="309" y="245"/>
                  <a:pt x="309" y="245"/>
                </a:cubicBezTo>
                <a:cubicBezTo>
                  <a:pt x="309" y="246"/>
                  <a:pt x="309" y="247"/>
                  <a:pt x="310" y="248"/>
                </a:cubicBezTo>
                <a:close/>
                <a:moveTo>
                  <a:pt x="310" y="298"/>
                </a:moveTo>
                <a:cubicBezTo>
                  <a:pt x="310" y="309"/>
                  <a:pt x="310" y="309"/>
                  <a:pt x="310" y="309"/>
                </a:cubicBezTo>
                <a:cubicBezTo>
                  <a:pt x="309" y="310"/>
                  <a:pt x="309" y="310"/>
                  <a:pt x="309" y="310"/>
                </a:cubicBezTo>
                <a:cubicBezTo>
                  <a:pt x="309" y="296"/>
                  <a:pt x="309" y="296"/>
                  <a:pt x="309" y="296"/>
                </a:cubicBezTo>
                <a:cubicBezTo>
                  <a:pt x="310" y="298"/>
                  <a:pt x="310" y="298"/>
                  <a:pt x="310" y="298"/>
                </a:cubicBezTo>
                <a:close/>
                <a:moveTo>
                  <a:pt x="310" y="323"/>
                </a:moveTo>
                <a:cubicBezTo>
                  <a:pt x="310" y="334"/>
                  <a:pt x="310" y="334"/>
                  <a:pt x="310" y="334"/>
                </a:cubicBezTo>
                <a:cubicBezTo>
                  <a:pt x="309" y="333"/>
                  <a:pt x="309" y="333"/>
                  <a:pt x="309" y="332"/>
                </a:cubicBezTo>
                <a:cubicBezTo>
                  <a:pt x="309" y="325"/>
                  <a:pt x="309" y="325"/>
                  <a:pt x="309" y="325"/>
                </a:cubicBezTo>
                <a:cubicBezTo>
                  <a:pt x="309" y="324"/>
                  <a:pt x="309" y="324"/>
                  <a:pt x="310" y="323"/>
                </a:cubicBezTo>
                <a:close/>
                <a:moveTo>
                  <a:pt x="310" y="337"/>
                </a:moveTo>
                <a:cubicBezTo>
                  <a:pt x="310" y="346"/>
                  <a:pt x="310" y="346"/>
                  <a:pt x="310" y="346"/>
                </a:cubicBezTo>
                <a:cubicBezTo>
                  <a:pt x="309" y="346"/>
                  <a:pt x="309" y="346"/>
                  <a:pt x="309" y="346"/>
                </a:cubicBezTo>
                <a:cubicBezTo>
                  <a:pt x="309" y="338"/>
                  <a:pt x="309" y="338"/>
                  <a:pt x="309" y="338"/>
                </a:cubicBezTo>
                <a:cubicBezTo>
                  <a:pt x="309" y="338"/>
                  <a:pt x="309" y="337"/>
                  <a:pt x="310" y="337"/>
                </a:cubicBezTo>
                <a:close/>
                <a:moveTo>
                  <a:pt x="310" y="351"/>
                </a:moveTo>
                <a:cubicBezTo>
                  <a:pt x="310" y="356"/>
                  <a:pt x="310" y="356"/>
                  <a:pt x="310" y="356"/>
                </a:cubicBezTo>
                <a:cubicBezTo>
                  <a:pt x="309" y="356"/>
                  <a:pt x="309" y="356"/>
                  <a:pt x="309" y="356"/>
                </a:cubicBezTo>
                <a:cubicBezTo>
                  <a:pt x="309" y="352"/>
                  <a:pt x="309" y="352"/>
                  <a:pt x="309" y="352"/>
                </a:cubicBezTo>
                <a:cubicBezTo>
                  <a:pt x="310" y="351"/>
                  <a:pt x="310" y="351"/>
                  <a:pt x="310" y="351"/>
                </a:cubicBezTo>
                <a:close/>
                <a:moveTo>
                  <a:pt x="310" y="361"/>
                </a:moveTo>
                <a:cubicBezTo>
                  <a:pt x="310" y="366"/>
                  <a:pt x="310" y="366"/>
                  <a:pt x="310" y="366"/>
                </a:cubicBezTo>
                <a:cubicBezTo>
                  <a:pt x="309" y="366"/>
                  <a:pt x="309" y="366"/>
                  <a:pt x="309" y="366"/>
                </a:cubicBezTo>
                <a:cubicBezTo>
                  <a:pt x="309" y="361"/>
                  <a:pt x="309" y="361"/>
                  <a:pt x="309" y="361"/>
                </a:cubicBezTo>
                <a:cubicBezTo>
                  <a:pt x="310" y="361"/>
                  <a:pt x="310" y="361"/>
                  <a:pt x="310" y="361"/>
                </a:cubicBezTo>
                <a:close/>
                <a:moveTo>
                  <a:pt x="310" y="366"/>
                </a:moveTo>
                <a:cubicBezTo>
                  <a:pt x="310" y="376"/>
                  <a:pt x="310" y="376"/>
                  <a:pt x="310" y="376"/>
                </a:cubicBezTo>
                <a:cubicBezTo>
                  <a:pt x="309" y="378"/>
                  <a:pt x="309" y="380"/>
                  <a:pt x="309" y="382"/>
                </a:cubicBezTo>
                <a:cubicBezTo>
                  <a:pt x="309" y="369"/>
                  <a:pt x="309" y="369"/>
                  <a:pt x="309" y="369"/>
                </a:cubicBezTo>
                <a:cubicBezTo>
                  <a:pt x="309" y="368"/>
                  <a:pt x="309" y="367"/>
                  <a:pt x="310" y="366"/>
                </a:cubicBezTo>
                <a:close/>
                <a:moveTo>
                  <a:pt x="310" y="428"/>
                </a:moveTo>
                <a:cubicBezTo>
                  <a:pt x="310" y="436"/>
                  <a:pt x="310" y="436"/>
                  <a:pt x="310" y="436"/>
                </a:cubicBezTo>
                <a:cubicBezTo>
                  <a:pt x="309" y="436"/>
                  <a:pt x="309" y="436"/>
                  <a:pt x="309" y="436"/>
                </a:cubicBezTo>
                <a:cubicBezTo>
                  <a:pt x="309" y="424"/>
                  <a:pt x="309" y="424"/>
                  <a:pt x="309" y="424"/>
                </a:cubicBezTo>
                <a:cubicBezTo>
                  <a:pt x="309" y="425"/>
                  <a:pt x="309" y="426"/>
                  <a:pt x="310" y="428"/>
                </a:cubicBezTo>
                <a:close/>
                <a:moveTo>
                  <a:pt x="310" y="443"/>
                </a:moveTo>
                <a:cubicBezTo>
                  <a:pt x="310" y="453"/>
                  <a:pt x="310" y="453"/>
                  <a:pt x="310" y="453"/>
                </a:cubicBezTo>
                <a:cubicBezTo>
                  <a:pt x="309" y="456"/>
                  <a:pt x="309" y="458"/>
                  <a:pt x="310" y="461"/>
                </a:cubicBezTo>
                <a:cubicBezTo>
                  <a:pt x="310" y="467"/>
                  <a:pt x="310" y="467"/>
                  <a:pt x="310" y="467"/>
                </a:cubicBezTo>
                <a:cubicBezTo>
                  <a:pt x="309" y="466"/>
                  <a:pt x="309" y="466"/>
                  <a:pt x="309" y="466"/>
                </a:cubicBezTo>
                <a:cubicBezTo>
                  <a:pt x="309" y="447"/>
                  <a:pt x="309" y="447"/>
                  <a:pt x="309" y="447"/>
                </a:cubicBezTo>
                <a:cubicBezTo>
                  <a:pt x="309" y="446"/>
                  <a:pt x="310" y="444"/>
                  <a:pt x="310" y="443"/>
                </a:cubicBezTo>
                <a:close/>
                <a:moveTo>
                  <a:pt x="310" y="471"/>
                </a:moveTo>
                <a:cubicBezTo>
                  <a:pt x="310" y="476"/>
                  <a:pt x="310" y="476"/>
                  <a:pt x="310" y="476"/>
                </a:cubicBezTo>
                <a:cubicBezTo>
                  <a:pt x="309" y="476"/>
                  <a:pt x="309" y="477"/>
                  <a:pt x="309" y="478"/>
                </a:cubicBezTo>
                <a:cubicBezTo>
                  <a:pt x="309" y="473"/>
                  <a:pt x="309" y="473"/>
                  <a:pt x="309" y="473"/>
                </a:cubicBezTo>
                <a:cubicBezTo>
                  <a:pt x="309" y="472"/>
                  <a:pt x="309" y="471"/>
                  <a:pt x="310" y="471"/>
                </a:cubicBezTo>
                <a:close/>
                <a:moveTo>
                  <a:pt x="310" y="478"/>
                </a:moveTo>
                <a:cubicBezTo>
                  <a:pt x="310" y="483"/>
                  <a:pt x="310" y="483"/>
                  <a:pt x="310" y="483"/>
                </a:cubicBezTo>
                <a:cubicBezTo>
                  <a:pt x="309" y="483"/>
                  <a:pt x="309" y="483"/>
                  <a:pt x="309" y="483"/>
                </a:cubicBezTo>
                <a:cubicBezTo>
                  <a:pt x="309" y="478"/>
                  <a:pt x="309" y="478"/>
                  <a:pt x="309" y="478"/>
                </a:cubicBezTo>
                <a:cubicBezTo>
                  <a:pt x="309" y="478"/>
                  <a:pt x="309" y="478"/>
                  <a:pt x="310" y="478"/>
                </a:cubicBezTo>
                <a:close/>
                <a:moveTo>
                  <a:pt x="310" y="493"/>
                </a:moveTo>
                <a:cubicBezTo>
                  <a:pt x="310" y="497"/>
                  <a:pt x="310" y="497"/>
                  <a:pt x="310" y="497"/>
                </a:cubicBezTo>
                <a:cubicBezTo>
                  <a:pt x="309" y="496"/>
                  <a:pt x="309" y="496"/>
                  <a:pt x="309" y="496"/>
                </a:cubicBezTo>
                <a:cubicBezTo>
                  <a:pt x="309" y="492"/>
                  <a:pt x="309" y="492"/>
                  <a:pt x="309" y="492"/>
                </a:cubicBezTo>
                <a:cubicBezTo>
                  <a:pt x="310" y="493"/>
                  <a:pt x="310" y="493"/>
                  <a:pt x="310" y="493"/>
                </a:cubicBezTo>
                <a:close/>
                <a:moveTo>
                  <a:pt x="310" y="500"/>
                </a:moveTo>
                <a:cubicBezTo>
                  <a:pt x="310" y="506"/>
                  <a:pt x="310" y="506"/>
                  <a:pt x="310" y="506"/>
                </a:cubicBezTo>
                <a:cubicBezTo>
                  <a:pt x="309" y="506"/>
                  <a:pt x="309" y="506"/>
                  <a:pt x="309" y="507"/>
                </a:cubicBezTo>
                <a:cubicBezTo>
                  <a:pt x="309" y="501"/>
                  <a:pt x="309" y="501"/>
                  <a:pt x="309" y="501"/>
                </a:cubicBezTo>
                <a:cubicBezTo>
                  <a:pt x="309" y="501"/>
                  <a:pt x="309" y="501"/>
                  <a:pt x="310" y="500"/>
                </a:cubicBezTo>
                <a:close/>
                <a:moveTo>
                  <a:pt x="310" y="522"/>
                </a:moveTo>
                <a:cubicBezTo>
                  <a:pt x="310" y="555"/>
                  <a:pt x="310" y="555"/>
                  <a:pt x="310" y="555"/>
                </a:cubicBezTo>
                <a:cubicBezTo>
                  <a:pt x="309" y="554"/>
                  <a:pt x="309" y="554"/>
                  <a:pt x="309" y="554"/>
                </a:cubicBezTo>
                <a:cubicBezTo>
                  <a:pt x="309" y="524"/>
                  <a:pt x="309" y="524"/>
                  <a:pt x="309" y="524"/>
                </a:cubicBezTo>
                <a:cubicBezTo>
                  <a:pt x="309" y="523"/>
                  <a:pt x="309" y="523"/>
                  <a:pt x="310" y="522"/>
                </a:cubicBezTo>
                <a:close/>
                <a:moveTo>
                  <a:pt x="310" y="593"/>
                </a:moveTo>
                <a:cubicBezTo>
                  <a:pt x="310" y="599"/>
                  <a:pt x="310" y="599"/>
                  <a:pt x="310" y="599"/>
                </a:cubicBezTo>
                <a:cubicBezTo>
                  <a:pt x="309" y="599"/>
                  <a:pt x="309" y="599"/>
                  <a:pt x="309" y="598"/>
                </a:cubicBezTo>
                <a:cubicBezTo>
                  <a:pt x="309" y="592"/>
                  <a:pt x="309" y="592"/>
                  <a:pt x="309" y="592"/>
                </a:cubicBezTo>
                <a:cubicBezTo>
                  <a:pt x="309" y="593"/>
                  <a:pt x="309" y="593"/>
                  <a:pt x="310" y="593"/>
                </a:cubicBezTo>
                <a:close/>
                <a:moveTo>
                  <a:pt x="310" y="614"/>
                </a:moveTo>
                <a:cubicBezTo>
                  <a:pt x="310" y="623"/>
                  <a:pt x="310" y="623"/>
                  <a:pt x="310" y="623"/>
                </a:cubicBezTo>
                <a:cubicBezTo>
                  <a:pt x="309" y="623"/>
                  <a:pt x="309" y="623"/>
                  <a:pt x="309" y="623"/>
                </a:cubicBezTo>
                <a:cubicBezTo>
                  <a:pt x="309" y="609"/>
                  <a:pt x="309" y="609"/>
                  <a:pt x="309" y="609"/>
                </a:cubicBezTo>
                <a:cubicBezTo>
                  <a:pt x="309" y="611"/>
                  <a:pt x="309" y="613"/>
                  <a:pt x="310" y="614"/>
                </a:cubicBezTo>
                <a:close/>
                <a:moveTo>
                  <a:pt x="310" y="738"/>
                </a:moveTo>
                <a:cubicBezTo>
                  <a:pt x="310" y="746"/>
                  <a:pt x="310" y="746"/>
                  <a:pt x="310" y="746"/>
                </a:cubicBezTo>
                <a:cubicBezTo>
                  <a:pt x="309" y="746"/>
                  <a:pt x="309" y="746"/>
                  <a:pt x="309" y="746"/>
                </a:cubicBezTo>
                <a:cubicBezTo>
                  <a:pt x="309" y="738"/>
                  <a:pt x="309" y="738"/>
                  <a:pt x="309" y="738"/>
                </a:cubicBezTo>
                <a:lnTo>
                  <a:pt x="310" y="738"/>
                </a:lnTo>
                <a:close/>
                <a:moveTo>
                  <a:pt x="307" y="12"/>
                </a:moveTo>
                <a:cubicBezTo>
                  <a:pt x="308" y="12"/>
                  <a:pt x="308" y="12"/>
                  <a:pt x="309" y="12"/>
                </a:cubicBezTo>
                <a:cubicBezTo>
                  <a:pt x="309" y="22"/>
                  <a:pt x="309" y="22"/>
                  <a:pt x="309" y="22"/>
                </a:cubicBezTo>
                <a:cubicBezTo>
                  <a:pt x="308" y="22"/>
                  <a:pt x="308" y="22"/>
                  <a:pt x="307" y="22"/>
                </a:cubicBezTo>
                <a:cubicBezTo>
                  <a:pt x="307" y="12"/>
                  <a:pt x="307" y="12"/>
                  <a:pt x="307" y="12"/>
                </a:cubicBezTo>
                <a:close/>
                <a:moveTo>
                  <a:pt x="309" y="785"/>
                </a:moveTo>
                <a:cubicBezTo>
                  <a:pt x="307" y="784"/>
                  <a:pt x="307" y="784"/>
                  <a:pt x="307" y="784"/>
                </a:cubicBezTo>
                <a:cubicBezTo>
                  <a:pt x="307" y="752"/>
                  <a:pt x="307" y="752"/>
                  <a:pt x="307" y="752"/>
                </a:cubicBezTo>
                <a:cubicBezTo>
                  <a:pt x="308" y="754"/>
                  <a:pt x="308" y="756"/>
                  <a:pt x="309" y="758"/>
                </a:cubicBezTo>
                <a:cubicBezTo>
                  <a:pt x="309" y="785"/>
                  <a:pt x="309" y="785"/>
                  <a:pt x="309" y="785"/>
                </a:cubicBezTo>
                <a:close/>
                <a:moveTo>
                  <a:pt x="309" y="44"/>
                </a:moveTo>
                <a:cubicBezTo>
                  <a:pt x="309" y="55"/>
                  <a:pt x="309" y="55"/>
                  <a:pt x="309" y="55"/>
                </a:cubicBezTo>
                <a:cubicBezTo>
                  <a:pt x="308" y="55"/>
                  <a:pt x="308" y="55"/>
                  <a:pt x="308" y="55"/>
                </a:cubicBezTo>
                <a:cubicBezTo>
                  <a:pt x="308" y="55"/>
                  <a:pt x="308" y="56"/>
                  <a:pt x="307" y="56"/>
                </a:cubicBezTo>
                <a:cubicBezTo>
                  <a:pt x="307" y="42"/>
                  <a:pt x="307" y="42"/>
                  <a:pt x="307" y="42"/>
                </a:cubicBezTo>
                <a:cubicBezTo>
                  <a:pt x="309" y="44"/>
                  <a:pt x="309" y="44"/>
                  <a:pt x="309" y="44"/>
                </a:cubicBezTo>
                <a:close/>
                <a:moveTo>
                  <a:pt x="309" y="94"/>
                </a:moveTo>
                <a:cubicBezTo>
                  <a:pt x="309" y="141"/>
                  <a:pt x="309" y="141"/>
                  <a:pt x="309" y="141"/>
                </a:cubicBezTo>
                <a:cubicBezTo>
                  <a:pt x="308" y="143"/>
                  <a:pt x="308" y="145"/>
                  <a:pt x="307" y="147"/>
                </a:cubicBezTo>
                <a:cubicBezTo>
                  <a:pt x="307" y="94"/>
                  <a:pt x="307" y="94"/>
                  <a:pt x="307" y="94"/>
                </a:cubicBezTo>
                <a:cubicBezTo>
                  <a:pt x="308" y="94"/>
                  <a:pt x="308" y="94"/>
                  <a:pt x="309" y="94"/>
                </a:cubicBezTo>
                <a:close/>
                <a:moveTo>
                  <a:pt x="309" y="181"/>
                </a:moveTo>
                <a:cubicBezTo>
                  <a:pt x="309" y="191"/>
                  <a:pt x="309" y="191"/>
                  <a:pt x="309" y="191"/>
                </a:cubicBezTo>
                <a:cubicBezTo>
                  <a:pt x="308" y="191"/>
                  <a:pt x="308" y="191"/>
                  <a:pt x="307" y="191"/>
                </a:cubicBezTo>
                <a:cubicBezTo>
                  <a:pt x="307" y="182"/>
                  <a:pt x="307" y="182"/>
                  <a:pt x="307" y="182"/>
                </a:cubicBezTo>
                <a:cubicBezTo>
                  <a:pt x="309" y="181"/>
                  <a:pt x="309" y="181"/>
                  <a:pt x="309" y="181"/>
                </a:cubicBezTo>
                <a:close/>
                <a:moveTo>
                  <a:pt x="309" y="203"/>
                </a:moveTo>
                <a:cubicBezTo>
                  <a:pt x="309" y="210"/>
                  <a:pt x="309" y="210"/>
                  <a:pt x="309" y="210"/>
                </a:cubicBezTo>
                <a:cubicBezTo>
                  <a:pt x="308" y="210"/>
                  <a:pt x="308" y="211"/>
                  <a:pt x="307" y="211"/>
                </a:cubicBezTo>
                <a:cubicBezTo>
                  <a:pt x="307" y="202"/>
                  <a:pt x="307" y="202"/>
                  <a:pt x="307" y="202"/>
                </a:cubicBezTo>
                <a:cubicBezTo>
                  <a:pt x="309" y="203"/>
                  <a:pt x="309" y="203"/>
                  <a:pt x="309" y="203"/>
                </a:cubicBezTo>
                <a:close/>
                <a:moveTo>
                  <a:pt x="309" y="226"/>
                </a:moveTo>
                <a:cubicBezTo>
                  <a:pt x="309" y="240"/>
                  <a:pt x="309" y="240"/>
                  <a:pt x="309" y="240"/>
                </a:cubicBezTo>
                <a:cubicBezTo>
                  <a:pt x="308" y="240"/>
                  <a:pt x="308" y="240"/>
                  <a:pt x="308" y="240"/>
                </a:cubicBezTo>
                <a:cubicBezTo>
                  <a:pt x="308" y="242"/>
                  <a:pt x="308" y="243"/>
                  <a:pt x="309" y="245"/>
                </a:cubicBezTo>
                <a:cubicBezTo>
                  <a:pt x="309" y="264"/>
                  <a:pt x="309" y="264"/>
                  <a:pt x="309" y="264"/>
                </a:cubicBezTo>
                <a:cubicBezTo>
                  <a:pt x="307" y="262"/>
                  <a:pt x="307" y="262"/>
                  <a:pt x="307" y="262"/>
                </a:cubicBezTo>
                <a:cubicBezTo>
                  <a:pt x="307" y="228"/>
                  <a:pt x="307" y="228"/>
                  <a:pt x="307" y="228"/>
                </a:cubicBezTo>
                <a:cubicBezTo>
                  <a:pt x="308" y="227"/>
                  <a:pt x="308" y="227"/>
                  <a:pt x="309" y="226"/>
                </a:cubicBezTo>
                <a:close/>
                <a:moveTo>
                  <a:pt x="309" y="296"/>
                </a:moveTo>
                <a:cubicBezTo>
                  <a:pt x="309" y="310"/>
                  <a:pt x="309" y="310"/>
                  <a:pt x="309" y="310"/>
                </a:cubicBezTo>
                <a:cubicBezTo>
                  <a:pt x="308" y="311"/>
                  <a:pt x="308" y="312"/>
                  <a:pt x="307" y="313"/>
                </a:cubicBezTo>
                <a:cubicBezTo>
                  <a:pt x="307" y="304"/>
                  <a:pt x="307" y="304"/>
                  <a:pt x="307" y="304"/>
                </a:cubicBezTo>
                <a:cubicBezTo>
                  <a:pt x="307" y="303"/>
                  <a:pt x="307" y="302"/>
                  <a:pt x="307" y="301"/>
                </a:cubicBezTo>
                <a:cubicBezTo>
                  <a:pt x="307" y="295"/>
                  <a:pt x="307" y="295"/>
                  <a:pt x="307" y="295"/>
                </a:cubicBezTo>
                <a:cubicBezTo>
                  <a:pt x="309" y="296"/>
                  <a:pt x="309" y="296"/>
                  <a:pt x="309" y="296"/>
                </a:cubicBezTo>
                <a:close/>
                <a:moveTo>
                  <a:pt x="309" y="325"/>
                </a:moveTo>
                <a:cubicBezTo>
                  <a:pt x="309" y="332"/>
                  <a:pt x="309" y="332"/>
                  <a:pt x="309" y="332"/>
                </a:cubicBezTo>
                <a:cubicBezTo>
                  <a:pt x="308" y="332"/>
                  <a:pt x="308" y="331"/>
                  <a:pt x="307" y="330"/>
                </a:cubicBezTo>
                <a:cubicBezTo>
                  <a:pt x="307" y="326"/>
                  <a:pt x="307" y="326"/>
                  <a:pt x="307" y="326"/>
                </a:cubicBezTo>
                <a:cubicBezTo>
                  <a:pt x="307" y="326"/>
                  <a:pt x="307" y="326"/>
                  <a:pt x="307" y="326"/>
                </a:cubicBezTo>
                <a:cubicBezTo>
                  <a:pt x="308" y="326"/>
                  <a:pt x="308" y="325"/>
                  <a:pt x="309" y="325"/>
                </a:cubicBezTo>
                <a:close/>
                <a:moveTo>
                  <a:pt x="309" y="338"/>
                </a:moveTo>
                <a:cubicBezTo>
                  <a:pt x="309" y="346"/>
                  <a:pt x="309" y="346"/>
                  <a:pt x="309" y="346"/>
                </a:cubicBezTo>
                <a:cubicBezTo>
                  <a:pt x="308" y="346"/>
                  <a:pt x="308" y="346"/>
                  <a:pt x="308" y="346"/>
                </a:cubicBezTo>
                <a:cubicBezTo>
                  <a:pt x="307" y="348"/>
                  <a:pt x="307" y="348"/>
                  <a:pt x="307" y="348"/>
                </a:cubicBezTo>
                <a:cubicBezTo>
                  <a:pt x="307" y="341"/>
                  <a:pt x="307" y="341"/>
                  <a:pt x="307" y="341"/>
                </a:cubicBezTo>
                <a:cubicBezTo>
                  <a:pt x="308" y="340"/>
                  <a:pt x="308" y="339"/>
                  <a:pt x="309" y="338"/>
                </a:cubicBezTo>
                <a:close/>
                <a:moveTo>
                  <a:pt x="309" y="352"/>
                </a:moveTo>
                <a:cubicBezTo>
                  <a:pt x="309" y="356"/>
                  <a:pt x="309" y="356"/>
                  <a:pt x="309" y="356"/>
                </a:cubicBezTo>
                <a:cubicBezTo>
                  <a:pt x="307" y="356"/>
                  <a:pt x="307" y="356"/>
                  <a:pt x="307" y="356"/>
                </a:cubicBezTo>
                <a:cubicBezTo>
                  <a:pt x="307" y="352"/>
                  <a:pt x="307" y="352"/>
                  <a:pt x="307" y="352"/>
                </a:cubicBezTo>
                <a:cubicBezTo>
                  <a:pt x="309" y="352"/>
                  <a:pt x="309" y="352"/>
                  <a:pt x="309" y="352"/>
                </a:cubicBezTo>
                <a:close/>
                <a:moveTo>
                  <a:pt x="309" y="361"/>
                </a:moveTo>
                <a:cubicBezTo>
                  <a:pt x="309" y="366"/>
                  <a:pt x="309" y="366"/>
                  <a:pt x="309" y="366"/>
                </a:cubicBezTo>
                <a:cubicBezTo>
                  <a:pt x="308" y="367"/>
                  <a:pt x="308" y="367"/>
                  <a:pt x="307" y="367"/>
                </a:cubicBezTo>
                <a:cubicBezTo>
                  <a:pt x="307" y="362"/>
                  <a:pt x="307" y="362"/>
                  <a:pt x="307" y="362"/>
                </a:cubicBezTo>
                <a:cubicBezTo>
                  <a:pt x="309" y="361"/>
                  <a:pt x="309" y="361"/>
                  <a:pt x="309" y="361"/>
                </a:cubicBezTo>
                <a:close/>
                <a:moveTo>
                  <a:pt x="309" y="369"/>
                </a:moveTo>
                <a:cubicBezTo>
                  <a:pt x="309" y="382"/>
                  <a:pt x="309" y="382"/>
                  <a:pt x="309" y="382"/>
                </a:cubicBezTo>
                <a:cubicBezTo>
                  <a:pt x="308" y="387"/>
                  <a:pt x="307" y="393"/>
                  <a:pt x="307" y="398"/>
                </a:cubicBezTo>
                <a:cubicBezTo>
                  <a:pt x="307" y="371"/>
                  <a:pt x="307" y="371"/>
                  <a:pt x="307" y="371"/>
                </a:cubicBezTo>
                <a:cubicBezTo>
                  <a:pt x="308" y="370"/>
                  <a:pt x="308" y="370"/>
                  <a:pt x="309" y="369"/>
                </a:cubicBezTo>
                <a:close/>
                <a:moveTo>
                  <a:pt x="309" y="424"/>
                </a:moveTo>
                <a:cubicBezTo>
                  <a:pt x="309" y="436"/>
                  <a:pt x="309" y="436"/>
                  <a:pt x="309" y="436"/>
                </a:cubicBezTo>
                <a:cubicBezTo>
                  <a:pt x="308" y="436"/>
                  <a:pt x="308" y="437"/>
                  <a:pt x="307" y="437"/>
                </a:cubicBezTo>
                <a:cubicBezTo>
                  <a:pt x="307" y="408"/>
                  <a:pt x="307" y="408"/>
                  <a:pt x="307" y="408"/>
                </a:cubicBezTo>
                <a:cubicBezTo>
                  <a:pt x="307" y="413"/>
                  <a:pt x="308" y="417"/>
                  <a:pt x="308" y="422"/>
                </a:cubicBezTo>
                <a:cubicBezTo>
                  <a:pt x="308" y="422"/>
                  <a:pt x="308" y="423"/>
                  <a:pt x="309" y="424"/>
                </a:cubicBezTo>
                <a:close/>
                <a:moveTo>
                  <a:pt x="309" y="447"/>
                </a:moveTo>
                <a:cubicBezTo>
                  <a:pt x="309" y="466"/>
                  <a:pt x="309" y="466"/>
                  <a:pt x="309" y="466"/>
                </a:cubicBezTo>
                <a:cubicBezTo>
                  <a:pt x="308" y="465"/>
                  <a:pt x="308" y="464"/>
                  <a:pt x="307" y="464"/>
                </a:cubicBezTo>
                <a:cubicBezTo>
                  <a:pt x="307" y="449"/>
                  <a:pt x="307" y="449"/>
                  <a:pt x="307" y="449"/>
                </a:cubicBezTo>
                <a:cubicBezTo>
                  <a:pt x="308" y="448"/>
                  <a:pt x="308" y="448"/>
                  <a:pt x="309" y="447"/>
                </a:cubicBezTo>
                <a:close/>
                <a:moveTo>
                  <a:pt x="309" y="473"/>
                </a:moveTo>
                <a:cubicBezTo>
                  <a:pt x="309" y="478"/>
                  <a:pt x="309" y="478"/>
                  <a:pt x="309" y="478"/>
                </a:cubicBezTo>
                <a:cubicBezTo>
                  <a:pt x="308" y="478"/>
                  <a:pt x="308" y="478"/>
                  <a:pt x="308" y="478"/>
                </a:cubicBezTo>
                <a:cubicBezTo>
                  <a:pt x="309" y="478"/>
                  <a:pt x="309" y="478"/>
                  <a:pt x="309" y="478"/>
                </a:cubicBezTo>
                <a:cubicBezTo>
                  <a:pt x="309" y="483"/>
                  <a:pt x="309" y="483"/>
                  <a:pt x="309" y="483"/>
                </a:cubicBezTo>
                <a:cubicBezTo>
                  <a:pt x="308" y="483"/>
                  <a:pt x="308" y="482"/>
                  <a:pt x="307" y="482"/>
                </a:cubicBezTo>
                <a:cubicBezTo>
                  <a:pt x="307" y="475"/>
                  <a:pt x="307" y="475"/>
                  <a:pt x="307" y="475"/>
                </a:cubicBezTo>
                <a:cubicBezTo>
                  <a:pt x="308" y="474"/>
                  <a:pt x="308" y="473"/>
                  <a:pt x="309" y="473"/>
                </a:cubicBezTo>
                <a:close/>
                <a:moveTo>
                  <a:pt x="309" y="492"/>
                </a:moveTo>
                <a:cubicBezTo>
                  <a:pt x="309" y="496"/>
                  <a:pt x="309" y="496"/>
                  <a:pt x="309" y="496"/>
                </a:cubicBezTo>
                <a:cubicBezTo>
                  <a:pt x="307" y="495"/>
                  <a:pt x="307" y="495"/>
                  <a:pt x="307" y="495"/>
                </a:cubicBezTo>
                <a:cubicBezTo>
                  <a:pt x="307" y="491"/>
                  <a:pt x="307" y="491"/>
                  <a:pt x="307" y="491"/>
                </a:cubicBezTo>
                <a:cubicBezTo>
                  <a:pt x="309" y="492"/>
                  <a:pt x="309" y="492"/>
                  <a:pt x="309" y="492"/>
                </a:cubicBezTo>
                <a:close/>
                <a:moveTo>
                  <a:pt x="309" y="501"/>
                </a:moveTo>
                <a:cubicBezTo>
                  <a:pt x="309" y="507"/>
                  <a:pt x="309" y="507"/>
                  <a:pt x="309" y="507"/>
                </a:cubicBezTo>
                <a:cubicBezTo>
                  <a:pt x="308" y="507"/>
                  <a:pt x="308" y="508"/>
                  <a:pt x="307" y="508"/>
                </a:cubicBezTo>
                <a:cubicBezTo>
                  <a:pt x="307" y="502"/>
                  <a:pt x="307" y="502"/>
                  <a:pt x="307" y="502"/>
                </a:cubicBezTo>
                <a:cubicBezTo>
                  <a:pt x="308" y="501"/>
                  <a:pt x="308" y="501"/>
                  <a:pt x="309" y="501"/>
                </a:cubicBezTo>
                <a:close/>
                <a:moveTo>
                  <a:pt x="309" y="524"/>
                </a:moveTo>
                <a:cubicBezTo>
                  <a:pt x="309" y="554"/>
                  <a:pt x="309" y="554"/>
                  <a:pt x="309" y="554"/>
                </a:cubicBezTo>
                <a:cubicBezTo>
                  <a:pt x="308" y="554"/>
                  <a:pt x="308" y="554"/>
                  <a:pt x="307" y="554"/>
                </a:cubicBezTo>
                <a:cubicBezTo>
                  <a:pt x="307" y="525"/>
                  <a:pt x="307" y="525"/>
                  <a:pt x="307" y="525"/>
                </a:cubicBezTo>
                <a:cubicBezTo>
                  <a:pt x="308" y="524"/>
                  <a:pt x="308" y="524"/>
                  <a:pt x="309" y="524"/>
                </a:cubicBezTo>
                <a:close/>
                <a:moveTo>
                  <a:pt x="309" y="592"/>
                </a:moveTo>
                <a:cubicBezTo>
                  <a:pt x="309" y="598"/>
                  <a:pt x="309" y="598"/>
                  <a:pt x="309" y="598"/>
                </a:cubicBezTo>
                <a:cubicBezTo>
                  <a:pt x="308" y="598"/>
                  <a:pt x="308" y="598"/>
                  <a:pt x="307" y="598"/>
                </a:cubicBezTo>
                <a:cubicBezTo>
                  <a:pt x="308" y="603"/>
                  <a:pt x="308" y="606"/>
                  <a:pt x="309" y="609"/>
                </a:cubicBezTo>
                <a:cubicBezTo>
                  <a:pt x="309" y="623"/>
                  <a:pt x="309" y="623"/>
                  <a:pt x="309" y="623"/>
                </a:cubicBezTo>
                <a:cubicBezTo>
                  <a:pt x="307" y="622"/>
                  <a:pt x="307" y="622"/>
                  <a:pt x="307" y="622"/>
                </a:cubicBezTo>
                <a:cubicBezTo>
                  <a:pt x="307" y="592"/>
                  <a:pt x="307" y="592"/>
                  <a:pt x="307" y="592"/>
                </a:cubicBezTo>
                <a:cubicBezTo>
                  <a:pt x="308" y="592"/>
                  <a:pt x="308" y="592"/>
                  <a:pt x="309" y="592"/>
                </a:cubicBezTo>
                <a:close/>
                <a:moveTo>
                  <a:pt x="309" y="738"/>
                </a:moveTo>
                <a:cubicBezTo>
                  <a:pt x="309" y="746"/>
                  <a:pt x="309" y="746"/>
                  <a:pt x="309" y="746"/>
                </a:cubicBezTo>
                <a:cubicBezTo>
                  <a:pt x="308" y="745"/>
                  <a:pt x="308" y="745"/>
                  <a:pt x="307" y="745"/>
                </a:cubicBezTo>
                <a:cubicBezTo>
                  <a:pt x="307" y="738"/>
                  <a:pt x="307" y="738"/>
                  <a:pt x="307" y="738"/>
                </a:cubicBezTo>
                <a:cubicBezTo>
                  <a:pt x="308" y="738"/>
                  <a:pt x="308" y="738"/>
                  <a:pt x="309" y="738"/>
                </a:cubicBezTo>
                <a:close/>
                <a:moveTo>
                  <a:pt x="307" y="675"/>
                </a:moveTo>
                <a:cubicBezTo>
                  <a:pt x="307" y="674"/>
                  <a:pt x="307" y="674"/>
                  <a:pt x="307" y="674"/>
                </a:cubicBezTo>
                <a:cubicBezTo>
                  <a:pt x="307" y="674"/>
                  <a:pt x="307" y="674"/>
                  <a:pt x="307" y="674"/>
                </a:cubicBezTo>
                <a:lnTo>
                  <a:pt x="307" y="675"/>
                </a:lnTo>
                <a:close/>
                <a:moveTo>
                  <a:pt x="306" y="12"/>
                </a:moveTo>
                <a:cubicBezTo>
                  <a:pt x="306" y="12"/>
                  <a:pt x="307" y="12"/>
                  <a:pt x="307" y="12"/>
                </a:cubicBezTo>
                <a:cubicBezTo>
                  <a:pt x="307" y="22"/>
                  <a:pt x="307" y="22"/>
                  <a:pt x="307" y="22"/>
                </a:cubicBezTo>
                <a:cubicBezTo>
                  <a:pt x="307" y="21"/>
                  <a:pt x="306" y="21"/>
                  <a:pt x="306" y="21"/>
                </a:cubicBezTo>
                <a:cubicBezTo>
                  <a:pt x="306" y="12"/>
                  <a:pt x="306" y="12"/>
                  <a:pt x="306" y="12"/>
                </a:cubicBezTo>
                <a:close/>
                <a:moveTo>
                  <a:pt x="307" y="784"/>
                </a:moveTo>
                <a:cubicBezTo>
                  <a:pt x="306" y="784"/>
                  <a:pt x="306" y="784"/>
                  <a:pt x="306" y="784"/>
                </a:cubicBezTo>
                <a:cubicBezTo>
                  <a:pt x="306" y="747"/>
                  <a:pt x="306" y="747"/>
                  <a:pt x="306" y="747"/>
                </a:cubicBezTo>
                <a:cubicBezTo>
                  <a:pt x="306" y="749"/>
                  <a:pt x="307" y="750"/>
                  <a:pt x="307" y="752"/>
                </a:cubicBezTo>
                <a:cubicBezTo>
                  <a:pt x="307" y="784"/>
                  <a:pt x="307" y="784"/>
                  <a:pt x="307" y="784"/>
                </a:cubicBezTo>
                <a:close/>
                <a:moveTo>
                  <a:pt x="307" y="42"/>
                </a:moveTo>
                <a:cubicBezTo>
                  <a:pt x="307" y="56"/>
                  <a:pt x="307" y="56"/>
                  <a:pt x="307" y="56"/>
                </a:cubicBezTo>
                <a:cubicBezTo>
                  <a:pt x="306" y="56"/>
                  <a:pt x="306" y="56"/>
                  <a:pt x="306" y="56"/>
                </a:cubicBezTo>
                <a:cubicBezTo>
                  <a:pt x="306" y="42"/>
                  <a:pt x="306" y="42"/>
                  <a:pt x="306" y="42"/>
                </a:cubicBezTo>
                <a:cubicBezTo>
                  <a:pt x="307" y="42"/>
                  <a:pt x="307" y="42"/>
                  <a:pt x="307" y="42"/>
                </a:cubicBezTo>
                <a:close/>
                <a:moveTo>
                  <a:pt x="307" y="94"/>
                </a:moveTo>
                <a:cubicBezTo>
                  <a:pt x="307" y="147"/>
                  <a:pt x="307" y="147"/>
                  <a:pt x="307" y="147"/>
                </a:cubicBezTo>
                <a:cubicBezTo>
                  <a:pt x="307" y="149"/>
                  <a:pt x="306" y="150"/>
                  <a:pt x="306" y="151"/>
                </a:cubicBezTo>
                <a:cubicBezTo>
                  <a:pt x="306" y="94"/>
                  <a:pt x="306" y="94"/>
                  <a:pt x="306" y="94"/>
                </a:cubicBezTo>
                <a:cubicBezTo>
                  <a:pt x="306" y="94"/>
                  <a:pt x="307" y="94"/>
                  <a:pt x="307" y="94"/>
                </a:cubicBezTo>
                <a:close/>
                <a:moveTo>
                  <a:pt x="307" y="182"/>
                </a:moveTo>
                <a:cubicBezTo>
                  <a:pt x="307" y="191"/>
                  <a:pt x="307" y="191"/>
                  <a:pt x="307" y="191"/>
                </a:cubicBezTo>
                <a:cubicBezTo>
                  <a:pt x="307" y="191"/>
                  <a:pt x="306" y="191"/>
                  <a:pt x="306" y="191"/>
                </a:cubicBezTo>
                <a:cubicBezTo>
                  <a:pt x="306" y="182"/>
                  <a:pt x="306" y="182"/>
                  <a:pt x="306" y="182"/>
                </a:cubicBezTo>
                <a:cubicBezTo>
                  <a:pt x="307" y="182"/>
                  <a:pt x="307" y="182"/>
                  <a:pt x="307" y="182"/>
                </a:cubicBezTo>
                <a:close/>
                <a:moveTo>
                  <a:pt x="307" y="202"/>
                </a:moveTo>
                <a:cubicBezTo>
                  <a:pt x="307" y="211"/>
                  <a:pt x="307" y="211"/>
                  <a:pt x="307" y="211"/>
                </a:cubicBezTo>
                <a:cubicBezTo>
                  <a:pt x="306" y="211"/>
                  <a:pt x="306" y="211"/>
                  <a:pt x="306" y="211"/>
                </a:cubicBezTo>
                <a:cubicBezTo>
                  <a:pt x="306" y="201"/>
                  <a:pt x="306" y="201"/>
                  <a:pt x="306" y="201"/>
                </a:cubicBezTo>
                <a:cubicBezTo>
                  <a:pt x="307" y="202"/>
                  <a:pt x="307" y="202"/>
                  <a:pt x="307" y="202"/>
                </a:cubicBezTo>
                <a:close/>
                <a:moveTo>
                  <a:pt x="307" y="228"/>
                </a:moveTo>
                <a:cubicBezTo>
                  <a:pt x="307" y="262"/>
                  <a:pt x="307" y="262"/>
                  <a:pt x="307" y="262"/>
                </a:cubicBezTo>
                <a:cubicBezTo>
                  <a:pt x="306" y="260"/>
                  <a:pt x="306" y="260"/>
                  <a:pt x="306" y="260"/>
                </a:cubicBezTo>
                <a:cubicBezTo>
                  <a:pt x="306" y="228"/>
                  <a:pt x="306" y="228"/>
                  <a:pt x="306" y="228"/>
                </a:cubicBezTo>
                <a:cubicBezTo>
                  <a:pt x="306" y="228"/>
                  <a:pt x="307" y="228"/>
                  <a:pt x="307" y="228"/>
                </a:cubicBezTo>
                <a:close/>
                <a:moveTo>
                  <a:pt x="307" y="295"/>
                </a:moveTo>
                <a:cubicBezTo>
                  <a:pt x="307" y="301"/>
                  <a:pt x="307" y="301"/>
                  <a:pt x="307" y="301"/>
                </a:cubicBezTo>
                <a:cubicBezTo>
                  <a:pt x="307" y="300"/>
                  <a:pt x="306" y="299"/>
                  <a:pt x="306" y="298"/>
                </a:cubicBezTo>
                <a:cubicBezTo>
                  <a:pt x="306" y="294"/>
                  <a:pt x="306" y="294"/>
                  <a:pt x="306" y="294"/>
                </a:cubicBezTo>
                <a:cubicBezTo>
                  <a:pt x="307" y="295"/>
                  <a:pt x="307" y="295"/>
                  <a:pt x="307" y="295"/>
                </a:cubicBezTo>
                <a:close/>
                <a:moveTo>
                  <a:pt x="307" y="304"/>
                </a:moveTo>
                <a:cubicBezTo>
                  <a:pt x="307" y="313"/>
                  <a:pt x="307" y="313"/>
                  <a:pt x="307" y="313"/>
                </a:cubicBezTo>
                <a:cubicBezTo>
                  <a:pt x="306" y="314"/>
                  <a:pt x="306" y="314"/>
                  <a:pt x="306" y="315"/>
                </a:cubicBezTo>
                <a:cubicBezTo>
                  <a:pt x="306" y="308"/>
                  <a:pt x="306" y="308"/>
                  <a:pt x="306" y="308"/>
                </a:cubicBezTo>
                <a:cubicBezTo>
                  <a:pt x="306" y="306"/>
                  <a:pt x="307" y="305"/>
                  <a:pt x="307" y="304"/>
                </a:cubicBezTo>
                <a:close/>
                <a:moveTo>
                  <a:pt x="307" y="326"/>
                </a:moveTo>
                <a:cubicBezTo>
                  <a:pt x="307" y="330"/>
                  <a:pt x="307" y="330"/>
                  <a:pt x="307" y="330"/>
                </a:cubicBezTo>
                <a:cubicBezTo>
                  <a:pt x="307" y="330"/>
                  <a:pt x="306" y="329"/>
                  <a:pt x="306" y="329"/>
                </a:cubicBezTo>
                <a:cubicBezTo>
                  <a:pt x="306" y="324"/>
                  <a:pt x="306" y="324"/>
                  <a:pt x="306" y="324"/>
                </a:cubicBezTo>
                <a:cubicBezTo>
                  <a:pt x="306" y="325"/>
                  <a:pt x="306" y="325"/>
                  <a:pt x="307" y="326"/>
                </a:cubicBezTo>
                <a:close/>
                <a:moveTo>
                  <a:pt x="307" y="341"/>
                </a:moveTo>
                <a:cubicBezTo>
                  <a:pt x="307" y="348"/>
                  <a:pt x="307" y="348"/>
                  <a:pt x="307" y="348"/>
                </a:cubicBezTo>
                <a:cubicBezTo>
                  <a:pt x="306" y="349"/>
                  <a:pt x="306" y="349"/>
                  <a:pt x="306" y="349"/>
                </a:cubicBezTo>
                <a:cubicBezTo>
                  <a:pt x="306" y="343"/>
                  <a:pt x="306" y="343"/>
                  <a:pt x="306" y="343"/>
                </a:cubicBezTo>
                <a:cubicBezTo>
                  <a:pt x="306" y="342"/>
                  <a:pt x="306" y="342"/>
                  <a:pt x="307" y="341"/>
                </a:cubicBezTo>
                <a:close/>
                <a:moveTo>
                  <a:pt x="307" y="352"/>
                </a:moveTo>
                <a:cubicBezTo>
                  <a:pt x="307" y="356"/>
                  <a:pt x="307" y="356"/>
                  <a:pt x="307" y="356"/>
                </a:cubicBezTo>
                <a:cubicBezTo>
                  <a:pt x="306" y="357"/>
                  <a:pt x="306" y="357"/>
                  <a:pt x="306" y="357"/>
                </a:cubicBezTo>
                <a:cubicBezTo>
                  <a:pt x="306" y="352"/>
                  <a:pt x="306" y="352"/>
                  <a:pt x="306" y="352"/>
                </a:cubicBezTo>
                <a:cubicBezTo>
                  <a:pt x="307" y="352"/>
                  <a:pt x="307" y="352"/>
                  <a:pt x="307" y="352"/>
                </a:cubicBezTo>
                <a:close/>
                <a:moveTo>
                  <a:pt x="307" y="362"/>
                </a:moveTo>
                <a:cubicBezTo>
                  <a:pt x="307" y="367"/>
                  <a:pt x="307" y="367"/>
                  <a:pt x="307" y="367"/>
                </a:cubicBezTo>
                <a:cubicBezTo>
                  <a:pt x="306" y="367"/>
                  <a:pt x="306" y="367"/>
                  <a:pt x="306" y="367"/>
                </a:cubicBezTo>
                <a:cubicBezTo>
                  <a:pt x="306" y="362"/>
                  <a:pt x="306" y="362"/>
                  <a:pt x="306" y="362"/>
                </a:cubicBezTo>
                <a:cubicBezTo>
                  <a:pt x="307" y="362"/>
                  <a:pt x="307" y="362"/>
                  <a:pt x="307" y="362"/>
                </a:cubicBezTo>
                <a:close/>
                <a:moveTo>
                  <a:pt x="307" y="371"/>
                </a:moveTo>
                <a:cubicBezTo>
                  <a:pt x="307" y="398"/>
                  <a:pt x="307" y="398"/>
                  <a:pt x="307" y="398"/>
                </a:cubicBezTo>
                <a:cubicBezTo>
                  <a:pt x="307" y="402"/>
                  <a:pt x="307" y="405"/>
                  <a:pt x="307" y="408"/>
                </a:cubicBezTo>
                <a:cubicBezTo>
                  <a:pt x="307" y="437"/>
                  <a:pt x="307" y="437"/>
                  <a:pt x="307" y="437"/>
                </a:cubicBezTo>
                <a:cubicBezTo>
                  <a:pt x="306" y="438"/>
                  <a:pt x="306" y="438"/>
                  <a:pt x="306" y="438"/>
                </a:cubicBezTo>
                <a:cubicBezTo>
                  <a:pt x="306" y="428"/>
                  <a:pt x="306" y="428"/>
                  <a:pt x="306" y="428"/>
                </a:cubicBezTo>
                <a:cubicBezTo>
                  <a:pt x="306" y="427"/>
                  <a:pt x="306" y="426"/>
                  <a:pt x="306" y="425"/>
                </a:cubicBezTo>
                <a:cubicBezTo>
                  <a:pt x="306" y="425"/>
                  <a:pt x="306" y="425"/>
                  <a:pt x="306" y="425"/>
                </a:cubicBezTo>
                <a:cubicBezTo>
                  <a:pt x="306" y="372"/>
                  <a:pt x="306" y="372"/>
                  <a:pt x="306" y="372"/>
                </a:cubicBezTo>
                <a:cubicBezTo>
                  <a:pt x="306" y="372"/>
                  <a:pt x="307" y="371"/>
                  <a:pt x="307" y="371"/>
                </a:cubicBezTo>
                <a:close/>
                <a:moveTo>
                  <a:pt x="307" y="449"/>
                </a:moveTo>
                <a:cubicBezTo>
                  <a:pt x="307" y="464"/>
                  <a:pt x="307" y="464"/>
                  <a:pt x="307" y="464"/>
                </a:cubicBezTo>
                <a:cubicBezTo>
                  <a:pt x="306" y="463"/>
                  <a:pt x="306" y="463"/>
                  <a:pt x="306" y="462"/>
                </a:cubicBezTo>
                <a:cubicBezTo>
                  <a:pt x="306" y="451"/>
                  <a:pt x="306" y="451"/>
                  <a:pt x="306" y="451"/>
                </a:cubicBezTo>
                <a:cubicBezTo>
                  <a:pt x="306" y="450"/>
                  <a:pt x="307" y="450"/>
                  <a:pt x="307" y="449"/>
                </a:cubicBezTo>
                <a:close/>
                <a:moveTo>
                  <a:pt x="307" y="475"/>
                </a:moveTo>
                <a:cubicBezTo>
                  <a:pt x="307" y="482"/>
                  <a:pt x="307" y="482"/>
                  <a:pt x="307" y="482"/>
                </a:cubicBezTo>
                <a:cubicBezTo>
                  <a:pt x="306" y="482"/>
                  <a:pt x="306" y="482"/>
                  <a:pt x="306" y="482"/>
                </a:cubicBezTo>
                <a:cubicBezTo>
                  <a:pt x="306" y="476"/>
                  <a:pt x="306" y="476"/>
                  <a:pt x="306" y="476"/>
                </a:cubicBezTo>
                <a:cubicBezTo>
                  <a:pt x="306" y="476"/>
                  <a:pt x="307" y="475"/>
                  <a:pt x="307" y="475"/>
                </a:cubicBezTo>
                <a:close/>
                <a:moveTo>
                  <a:pt x="307" y="491"/>
                </a:moveTo>
                <a:cubicBezTo>
                  <a:pt x="307" y="495"/>
                  <a:pt x="307" y="495"/>
                  <a:pt x="307" y="495"/>
                </a:cubicBezTo>
                <a:cubicBezTo>
                  <a:pt x="307" y="495"/>
                  <a:pt x="306" y="495"/>
                  <a:pt x="306" y="494"/>
                </a:cubicBezTo>
                <a:cubicBezTo>
                  <a:pt x="306" y="490"/>
                  <a:pt x="306" y="490"/>
                  <a:pt x="306" y="490"/>
                </a:cubicBezTo>
                <a:cubicBezTo>
                  <a:pt x="307" y="491"/>
                  <a:pt x="307" y="491"/>
                  <a:pt x="307" y="491"/>
                </a:cubicBezTo>
                <a:close/>
                <a:moveTo>
                  <a:pt x="307" y="502"/>
                </a:moveTo>
                <a:cubicBezTo>
                  <a:pt x="307" y="508"/>
                  <a:pt x="307" y="508"/>
                  <a:pt x="307" y="508"/>
                </a:cubicBezTo>
                <a:cubicBezTo>
                  <a:pt x="306" y="509"/>
                  <a:pt x="306" y="509"/>
                  <a:pt x="306" y="510"/>
                </a:cubicBezTo>
                <a:cubicBezTo>
                  <a:pt x="306" y="502"/>
                  <a:pt x="306" y="502"/>
                  <a:pt x="306" y="502"/>
                </a:cubicBezTo>
                <a:cubicBezTo>
                  <a:pt x="306" y="502"/>
                  <a:pt x="307" y="502"/>
                  <a:pt x="307" y="502"/>
                </a:cubicBezTo>
                <a:close/>
                <a:moveTo>
                  <a:pt x="307" y="525"/>
                </a:moveTo>
                <a:cubicBezTo>
                  <a:pt x="307" y="554"/>
                  <a:pt x="307" y="554"/>
                  <a:pt x="307" y="554"/>
                </a:cubicBezTo>
                <a:cubicBezTo>
                  <a:pt x="307" y="554"/>
                  <a:pt x="306" y="554"/>
                  <a:pt x="306" y="554"/>
                </a:cubicBezTo>
                <a:cubicBezTo>
                  <a:pt x="306" y="526"/>
                  <a:pt x="306" y="526"/>
                  <a:pt x="306" y="526"/>
                </a:cubicBezTo>
                <a:cubicBezTo>
                  <a:pt x="306" y="526"/>
                  <a:pt x="306" y="526"/>
                  <a:pt x="307" y="525"/>
                </a:cubicBezTo>
                <a:close/>
                <a:moveTo>
                  <a:pt x="307" y="592"/>
                </a:moveTo>
                <a:cubicBezTo>
                  <a:pt x="307" y="622"/>
                  <a:pt x="307" y="622"/>
                  <a:pt x="307" y="622"/>
                </a:cubicBezTo>
                <a:cubicBezTo>
                  <a:pt x="306" y="622"/>
                  <a:pt x="306" y="622"/>
                  <a:pt x="306" y="622"/>
                </a:cubicBezTo>
                <a:cubicBezTo>
                  <a:pt x="306" y="592"/>
                  <a:pt x="306" y="592"/>
                  <a:pt x="306" y="592"/>
                </a:cubicBezTo>
                <a:cubicBezTo>
                  <a:pt x="306" y="592"/>
                  <a:pt x="307" y="592"/>
                  <a:pt x="307" y="592"/>
                </a:cubicBezTo>
                <a:close/>
                <a:moveTo>
                  <a:pt x="307" y="674"/>
                </a:moveTo>
                <a:cubicBezTo>
                  <a:pt x="307" y="675"/>
                  <a:pt x="307" y="675"/>
                  <a:pt x="307" y="675"/>
                </a:cubicBezTo>
                <a:cubicBezTo>
                  <a:pt x="306" y="676"/>
                  <a:pt x="306" y="677"/>
                  <a:pt x="306" y="678"/>
                </a:cubicBezTo>
                <a:cubicBezTo>
                  <a:pt x="306" y="673"/>
                  <a:pt x="306" y="673"/>
                  <a:pt x="306" y="673"/>
                </a:cubicBezTo>
                <a:cubicBezTo>
                  <a:pt x="307" y="673"/>
                  <a:pt x="307" y="674"/>
                  <a:pt x="307" y="674"/>
                </a:cubicBezTo>
                <a:close/>
                <a:moveTo>
                  <a:pt x="307" y="738"/>
                </a:moveTo>
                <a:cubicBezTo>
                  <a:pt x="307" y="745"/>
                  <a:pt x="307" y="745"/>
                  <a:pt x="307" y="745"/>
                </a:cubicBezTo>
                <a:cubicBezTo>
                  <a:pt x="306" y="745"/>
                  <a:pt x="306" y="745"/>
                  <a:pt x="306" y="745"/>
                </a:cubicBezTo>
                <a:cubicBezTo>
                  <a:pt x="306" y="738"/>
                  <a:pt x="306" y="738"/>
                  <a:pt x="306" y="738"/>
                </a:cubicBezTo>
                <a:lnTo>
                  <a:pt x="307" y="738"/>
                </a:lnTo>
                <a:close/>
                <a:moveTo>
                  <a:pt x="301" y="12"/>
                </a:moveTo>
                <a:cubicBezTo>
                  <a:pt x="302" y="12"/>
                  <a:pt x="304" y="12"/>
                  <a:pt x="306" y="12"/>
                </a:cubicBezTo>
                <a:cubicBezTo>
                  <a:pt x="306" y="21"/>
                  <a:pt x="306" y="21"/>
                  <a:pt x="306" y="21"/>
                </a:cubicBezTo>
                <a:cubicBezTo>
                  <a:pt x="304" y="21"/>
                  <a:pt x="302" y="21"/>
                  <a:pt x="301" y="21"/>
                </a:cubicBezTo>
                <a:cubicBezTo>
                  <a:pt x="301" y="12"/>
                  <a:pt x="301" y="12"/>
                  <a:pt x="301" y="12"/>
                </a:cubicBezTo>
                <a:close/>
                <a:moveTo>
                  <a:pt x="306" y="784"/>
                </a:moveTo>
                <a:cubicBezTo>
                  <a:pt x="304" y="783"/>
                  <a:pt x="302" y="783"/>
                  <a:pt x="301" y="783"/>
                </a:cubicBezTo>
                <a:cubicBezTo>
                  <a:pt x="301" y="775"/>
                  <a:pt x="301" y="775"/>
                  <a:pt x="301" y="775"/>
                </a:cubicBezTo>
                <a:cubicBezTo>
                  <a:pt x="303" y="776"/>
                  <a:pt x="303" y="776"/>
                  <a:pt x="303" y="776"/>
                </a:cubicBezTo>
                <a:cubicBezTo>
                  <a:pt x="304" y="776"/>
                  <a:pt x="304" y="776"/>
                  <a:pt x="305" y="776"/>
                </a:cubicBezTo>
                <a:cubicBezTo>
                  <a:pt x="303" y="770"/>
                  <a:pt x="302" y="765"/>
                  <a:pt x="301" y="760"/>
                </a:cubicBezTo>
                <a:cubicBezTo>
                  <a:pt x="301" y="738"/>
                  <a:pt x="301" y="738"/>
                  <a:pt x="301" y="738"/>
                </a:cubicBezTo>
                <a:cubicBezTo>
                  <a:pt x="302" y="738"/>
                  <a:pt x="304" y="738"/>
                  <a:pt x="306" y="738"/>
                </a:cubicBezTo>
                <a:cubicBezTo>
                  <a:pt x="306" y="745"/>
                  <a:pt x="306" y="745"/>
                  <a:pt x="306" y="745"/>
                </a:cubicBezTo>
                <a:cubicBezTo>
                  <a:pt x="305" y="745"/>
                  <a:pt x="305" y="745"/>
                  <a:pt x="305" y="745"/>
                </a:cubicBezTo>
                <a:cubicBezTo>
                  <a:pt x="305" y="746"/>
                  <a:pt x="306" y="747"/>
                  <a:pt x="306" y="747"/>
                </a:cubicBezTo>
                <a:cubicBezTo>
                  <a:pt x="306" y="784"/>
                  <a:pt x="306" y="784"/>
                  <a:pt x="306" y="784"/>
                </a:cubicBezTo>
                <a:close/>
                <a:moveTo>
                  <a:pt x="306" y="42"/>
                </a:moveTo>
                <a:cubicBezTo>
                  <a:pt x="306" y="56"/>
                  <a:pt x="306" y="56"/>
                  <a:pt x="306" y="56"/>
                </a:cubicBezTo>
                <a:cubicBezTo>
                  <a:pt x="304" y="57"/>
                  <a:pt x="302" y="58"/>
                  <a:pt x="301" y="58"/>
                </a:cubicBezTo>
                <a:cubicBezTo>
                  <a:pt x="301" y="51"/>
                  <a:pt x="301" y="51"/>
                  <a:pt x="301" y="51"/>
                </a:cubicBezTo>
                <a:cubicBezTo>
                  <a:pt x="302" y="50"/>
                  <a:pt x="302" y="50"/>
                  <a:pt x="302" y="50"/>
                </a:cubicBezTo>
                <a:cubicBezTo>
                  <a:pt x="301" y="50"/>
                  <a:pt x="301" y="50"/>
                  <a:pt x="301" y="50"/>
                </a:cubicBezTo>
                <a:cubicBezTo>
                  <a:pt x="301" y="37"/>
                  <a:pt x="301" y="37"/>
                  <a:pt x="301" y="37"/>
                </a:cubicBezTo>
                <a:cubicBezTo>
                  <a:pt x="301" y="38"/>
                  <a:pt x="301" y="38"/>
                  <a:pt x="302" y="39"/>
                </a:cubicBezTo>
                <a:cubicBezTo>
                  <a:pt x="303" y="39"/>
                  <a:pt x="304" y="40"/>
                  <a:pt x="306" y="42"/>
                </a:cubicBezTo>
                <a:close/>
                <a:moveTo>
                  <a:pt x="306" y="94"/>
                </a:moveTo>
                <a:cubicBezTo>
                  <a:pt x="306" y="151"/>
                  <a:pt x="306" y="151"/>
                  <a:pt x="306" y="151"/>
                </a:cubicBezTo>
                <a:cubicBezTo>
                  <a:pt x="305" y="154"/>
                  <a:pt x="304" y="157"/>
                  <a:pt x="303" y="159"/>
                </a:cubicBezTo>
                <a:cubicBezTo>
                  <a:pt x="302" y="160"/>
                  <a:pt x="301" y="160"/>
                  <a:pt x="301" y="161"/>
                </a:cubicBezTo>
                <a:cubicBezTo>
                  <a:pt x="301" y="126"/>
                  <a:pt x="301" y="126"/>
                  <a:pt x="301" y="126"/>
                </a:cubicBezTo>
                <a:cubicBezTo>
                  <a:pt x="301" y="123"/>
                  <a:pt x="301" y="119"/>
                  <a:pt x="302" y="114"/>
                </a:cubicBezTo>
                <a:cubicBezTo>
                  <a:pt x="301" y="115"/>
                  <a:pt x="301" y="115"/>
                  <a:pt x="301" y="115"/>
                </a:cubicBezTo>
                <a:cubicBezTo>
                  <a:pt x="301" y="81"/>
                  <a:pt x="301" y="81"/>
                  <a:pt x="301" y="81"/>
                </a:cubicBezTo>
                <a:cubicBezTo>
                  <a:pt x="301" y="81"/>
                  <a:pt x="301" y="81"/>
                  <a:pt x="302" y="81"/>
                </a:cubicBezTo>
                <a:cubicBezTo>
                  <a:pt x="303" y="84"/>
                  <a:pt x="303" y="84"/>
                  <a:pt x="305" y="94"/>
                </a:cubicBezTo>
                <a:cubicBezTo>
                  <a:pt x="306" y="94"/>
                  <a:pt x="306" y="94"/>
                  <a:pt x="306" y="94"/>
                </a:cubicBezTo>
                <a:close/>
                <a:moveTo>
                  <a:pt x="306" y="182"/>
                </a:moveTo>
                <a:cubicBezTo>
                  <a:pt x="306" y="191"/>
                  <a:pt x="306" y="191"/>
                  <a:pt x="306" y="191"/>
                </a:cubicBezTo>
                <a:cubicBezTo>
                  <a:pt x="304" y="190"/>
                  <a:pt x="302" y="190"/>
                  <a:pt x="301" y="191"/>
                </a:cubicBezTo>
                <a:cubicBezTo>
                  <a:pt x="301" y="184"/>
                  <a:pt x="301" y="184"/>
                  <a:pt x="301" y="184"/>
                </a:cubicBezTo>
                <a:cubicBezTo>
                  <a:pt x="302" y="183"/>
                  <a:pt x="304" y="183"/>
                  <a:pt x="306" y="182"/>
                </a:cubicBezTo>
                <a:close/>
                <a:moveTo>
                  <a:pt x="306" y="201"/>
                </a:moveTo>
                <a:cubicBezTo>
                  <a:pt x="306" y="211"/>
                  <a:pt x="306" y="211"/>
                  <a:pt x="306" y="211"/>
                </a:cubicBezTo>
                <a:cubicBezTo>
                  <a:pt x="304" y="212"/>
                  <a:pt x="302" y="213"/>
                  <a:pt x="301" y="214"/>
                </a:cubicBezTo>
                <a:cubicBezTo>
                  <a:pt x="301" y="210"/>
                  <a:pt x="301" y="210"/>
                  <a:pt x="301" y="210"/>
                </a:cubicBezTo>
                <a:cubicBezTo>
                  <a:pt x="302" y="209"/>
                  <a:pt x="302" y="209"/>
                  <a:pt x="304" y="208"/>
                </a:cubicBezTo>
                <a:cubicBezTo>
                  <a:pt x="303" y="207"/>
                  <a:pt x="302" y="206"/>
                  <a:pt x="301" y="205"/>
                </a:cubicBezTo>
                <a:cubicBezTo>
                  <a:pt x="301" y="198"/>
                  <a:pt x="301" y="198"/>
                  <a:pt x="301" y="198"/>
                </a:cubicBezTo>
                <a:cubicBezTo>
                  <a:pt x="302" y="199"/>
                  <a:pt x="304" y="200"/>
                  <a:pt x="306" y="201"/>
                </a:cubicBezTo>
                <a:close/>
                <a:moveTo>
                  <a:pt x="306" y="228"/>
                </a:moveTo>
                <a:cubicBezTo>
                  <a:pt x="306" y="260"/>
                  <a:pt x="306" y="260"/>
                  <a:pt x="306" y="260"/>
                </a:cubicBezTo>
                <a:cubicBezTo>
                  <a:pt x="304" y="257"/>
                  <a:pt x="302" y="254"/>
                  <a:pt x="301" y="251"/>
                </a:cubicBezTo>
                <a:cubicBezTo>
                  <a:pt x="301" y="232"/>
                  <a:pt x="301" y="232"/>
                  <a:pt x="301" y="232"/>
                </a:cubicBezTo>
                <a:cubicBezTo>
                  <a:pt x="302" y="231"/>
                  <a:pt x="304" y="230"/>
                  <a:pt x="306" y="228"/>
                </a:cubicBezTo>
                <a:close/>
                <a:moveTo>
                  <a:pt x="306" y="294"/>
                </a:moveTo>
                <a:cubicBezTo>
                  <a:pt x="306" y="298"/>
                  <a:pt x="306" y="298"/>
                  <a:pt x="306" y="298"/>
                </a:cubicBezTo>
                <a:cubicBezTo>
                  <a:pt x="305" y="298"/>
                  <a:pt x="304" y="297"/>
                  <a:pt x="303" y="297"/>
                </a:cubicBezTo>
                <a:cubicBezTo>
                  <a:pt x="302" y="298"/>
                  <a:pt x="301" y="299"/>
                  <a:pt x="301" y="300"/>
                </a:cubicBezTo>
                <a:cubicBezTo>
                  <a:pt x="301" y="288"/>
                  <a:pt x="301" y="288"/>
                  <a:pt x="301" y="288"/>
                </a:cubicBezTo>
                <a:cubicBezTo>
                  <a:pt x="306" y="294"/>
                  <a:pt x="306" y="294"/>
                  <a:pt x="306" y="294"/>
                </a:cubicBezTo>
                <a:close/>
                <a:moveTo>
                  <a:pt x="306" y="308"/>
                </a:moveTo>
                <a:cubicBezTo>
                  <a:pt x="306" y="315"/>
                  <a:pt x="306" y="315"/>
                  <a:pt x="306" y="315"/>
                </a:cubicBezTo>
                <a:cubicBezTo>
                  <a:pt x="304" y="318"/>
                  <a:pt x="304" y="321"/>
                  <a:pt x="306" y="324"/>
                </a:cubicBezTo>
                <a:cubicBezTo>
                  <a:pt x="306" y="329"/>
                  <a:pt x="306" y="329"/>
                  <a:pt x="306" y="329"/>
                </a:cubicBezTo>
                <a:cubicBezTo>
                  <a:pt x="304" y="327"/>
                  <a:pt x="302" y="325"/>
                  <a:pt x="301" y="323"/>
                </a:cubicBezTo>
                <a:cubicBezTo>
                  <a:pt x="301" y="316"/>
                  <a:pt x="301" y="316"/>
                  <a:pt x="301" y="316"/>
                </a:cubicBezTo>
                <a:cubicBezTo>
                  <a:pt x="302" y="314"/>
                  <a:pt x="304" y="311"/>
                  <a:pt x="306" y="308"/>
                </a:cubicBezTo>
                <a:close/>
                <a:moveTo>
                  <a:pt x="306" y="343"/>
                </a:moveTo>
                <a:cubicBezTo>
                  <a:pt x="306" y="349"/>
                  <a:pt x="306" y="349"/>
                  <a:pt x="306" y="349"/>
                </a:cubicBezTo>
                <a:cubicBezTo>
                  <a:pt x="305" y="350"/>
                  <a:pt x="304" y="351"/>
                  <a:pt x="304" y="352"/>
                </a:cubicBezTo>
                <a:cubicBezTo>
                  <a:pt x="304" y="352"/>
                  <a:pt x="305" y="352"/>
                  <a:pt x="306" y="352"/>
                </a:cubicBezTo>
                <a:cubicBezTo>
                  <a:pt x="306" y="357"/>
                  <a:pt x="306" y="357"/>
                  <a:pt x="306" y="357"/>
                </a:cubicBezTo>
                <a:cubicBezTo>
                  <a:pt x="302" y="357"/>
                  <a:pt x="302" y="357"/>
                  <a:pt x="302" y="357"/>
                </a:cubicBezTo>
                <a:cubicBezTo>
                  <a:pt x="301" y="358"/>
                  <a:pt x="301" y="359"/>
                  <a:pt x="301" y="360"/>
                </a:cubicBezTo>
                <a:cubicBezTo>
                  <a:pt x="301" y="352"/>
                  <a:pt x="301" y="352"/>
                  <a:pt x="301" y="352"/>
                </a:cubicBezTo>
                <a:cubicBezTo>
                  <a:pt x="302" y="349"/>
                  <a:pt x="304" y="346"/>
                  <a:pt x="306" y="343"/>
                </a:cubicBezTo>
                <a:close/>
                <a:moveTo>
                  <a:pt x="306" y="362"/>
                </a:moveTo>
                <a:cubicBezTo>
                  <a:pt x="306" y="367"/>
                  <a:pt x="306" y="367"/>
                  <a:pt x="306" y="367"/>
                </a:cubicBezTo>
                <a:cubicBezTo>
                  <a:pt x="304" y="367"/>
                  <a:pt x="302" y="368"/>
                  <a:pt x="301" y="368"/>
                </a:cubicBezTo>
                <a:cubicBezTo>
                  <a:pt x="301" y="363"/>
                  <a:pt x="301" y="363"/>
                  <a:pt x="301" y="363"/>
                </a:cubicBezTo>
                <a:cubicBezTo>
                  <a:pt x="306" y="362"/>
                  <a:pt x="306" y="362"/>
                  <a:pt x="306" y="362"/>
                </a:cubicBezTo>
                <a:close/>
                <a:moveTo>
                  <a:pt x="306" y="372"/>
                </a:moveTo>
                <a:cubicBezTo>
                  <a:pt x="306" y="425"/>
                  <a:pt x="306" y="425"/>
                  <a:pt x="306" y="425"/>
                </a:cubicBezTo>
                <a:cubicBezTo>
                  <a:pt x="304" y="426"/>
                  <a:pt x="302" y="427"/>
                  <a:pt x="301" y="428"/>
                </a:cubicBezTo>
                <a:cubicBezTo>
                  <a:pt x="301" y="422"/>
                  <a:pt x="301" y="422"/>
                  <a:pt x="301" y="422"/>
                </a:cubicBezTo>
                <a:cubicBezTo>
                  <a:pt x="303" y="419"/>
                  <a:pt x="303" y="419"/>
                  <a:pt x="303" y="419"/>
                </a:cubicBezTo>
                <a:cubicBezTo>
                  <a:pt x="303" y="417"/>
                  <a:pt x="303" y="415"/>
                  <a:pt x="303" y="412"/>
                </a:cubicBezTo>
                <a:cubicBezTo>
                  <a:pt x="301" y="414"/>
                  <a:pt x="301" y="414"/>
                  <a:pt x="301" y="414"/>
                </a:cubicBezTo>
                <a:cubicBezTo>
                  <a:pt x="301" y="409"/>
                  <a:pt x="301" y="409"/>
                  <a:pt x="301" y="409"/>
                </a:cubicBezTo>
                <a:cubicBezTo>
                  <a:pt x="302" y="408"/>
                  <a:pt x="302" y="408"/>
                  <a:pt x="302" y="408"/>
                </a:cubicBezTo>
                <a:cubicBezTo>
                  <a:pt x="302" y="405"/>
                  <a:pt x="302" y="403"/>
                  <a:pt x="302" y="401"/>
                </a:cubicBezTo>
                <a:cubicBezTo>
                  <a:pt x="301" y="401"/>
                  <a:pt x="301" y="402"/>
                  <a:pt x="301" y="402"/>
                </a:cubicBezTo>
                <a:cubicBezTo>
                  <a:pt x="301" y="397"/>
                  <a:pt x="301" y="397"/>
                  <a:pt x="301" y="397"/>
                </a:cubicBezTo>
                <a:cubicBezTo>
                  <a:pt x="302" y="395"/>
                  <a:pt x="303" y="393"/>
                  <a:pt x="303" y="389"/>
                </a:cubicBezTo>
                <a:cubicBezTo>
                  <a:pt x="302" y="389"/>
                  <a:pt x="301" y="390"/>
                  <a:pt x="301" y="390"/>
                </a:cubicBezTo>
                <a:cubicBezTo>
                  <a:pt x="301" y="385"/>
                  <a:pt x="301" y="385"/>
                  <a:pt x="301" y="385"/>
                </a:cubicBezTo>
                <a:cubicBezTo>
                  <a:pt x="304" y="384"/>
                  <a:pt x="306" y="381"/>
                  <a:pt x="305" y="377"/>
                </a:cubicBezTo>
                <a:cubicBezTo>
                  <a:pt x="301" y="378"/>
                  <a:pt x="301" y="378"/>
                  <a:pt x="301" y="378"/>
                </a:cubicBezTo>
                <a:cubicBezTo>
                  <a:pt x="301" y="374"/>
                  <a:pt x="301" y="374"/>
                  <a:pt x="301" y="374"/>
                </a:cubicBezTo>
                <a:cubicBezTo>
                  <a:pt x="303" y="374"/>
                  <a:pt x="304" y="373"/>
                  <a:pt x="306" y="372"/>
                </a:cubicBezTo>
                <a:close/>
                <a:moveTo>
                  <a:pt x="306" y="428"/>
                </a:moveTo>
                <a:cubicBezTo>
                  <a:pt x="306" y="438"/>
                  <a:pt x="306" y="438"/>
                  <a:pt x="306" y="438"/>
                </a:cubicBezTo>
                <a:cubicBezTo>
                  <a:pt x="302" y="442"/>
                  <a:pt x="302" y="447"/>
                  <a:pt x="304" y="452"/>
                </a:cubicBezTo>
                <a:cubicBezTo>
                  <a:pt x="305" y="452"/>
                  <a:pt x="305" y="451"/>
                  <a:pt x="306" y="451"/>
                </a:cubicBezTo>
                <a:cubicBezTo>
                  <a:pt x="306" y="462"/>
                  <a:pt x="306" y="462"/>
                  <a:pt x="306" y="462"/>
                </a:cubicBezTo>
                <a:cubicBezTo>
                  <a:pt x="304" y="460"/>
                  <a:pt x="302" y="457"/>
                  <a:pt x="301" y="454"/>
                </a:cubicBezTo>
                <a:cubicBezTo>
                  <a:pt x="301" y="440"/>
                  <a:pt x="301" y="440"/>
                  <a:pt x="301" y="440"/>
                </a:cubicBezTo>
                <a:cubicBezTo>
                  <a:pt x="302" y="435"/>
                  <a:pt x="305" y="433"/>
                  <a:pt x="306" y="428"/>
                </a:cubicBezTo>
                <a:close/>
                <a:moveTo>
                  <a:pt x="306" y="476"/>
                </a:moveTo>
                <a:cubicBezTo>
                  <a:pt x="306" y="482"/>
                  <a:pt x="306" y="482"/>
                  <a:pt x="306" y="482"/>
                </a:cubicBezTo>
                <a:cubicBezTo>
                  <a:pt x="303" y="482"/>
                  <a:pt x="301" y="482"/>
                  <a:pt x="301" y="486"/>
                </a:cubicBezTo>
                <a:cubicBezTo>
                  <a:pt x="303" y="488"/>
                  <a:pt x="304" y="489"/>
                  <a:pt x="306" y="490"/>
                </a:cubicBezTo>
                <a:cubicBezTo>
                  <a:pt x="306" y="494"/>
                  <a:pt x="306" y="494"/>
                  <a:pt x="306" y="494"/>
                </a:cubicBezTo>
                <a:cubicBezTo>
                  <a:pt x="304" y="493"/>
                  <a:pt x="302" y="492"/>
                  <a:pt x="301" y="491"/>
                </a:cubicBezTo>
                <a:cubicBezTo>
                  <a:pt x="301" y="481"/>
                  <a:pt x="301" y="481"/>
                  <a:pt x="301" y="481"/>
                </a:cubicBezTo>
                <a:cubicBezTo>
                  <a:pt x="302" y="479"/>
                  <a:pt x="304" y="478"/>
                  <a:pt x="306" y="476"/>
                </a:cubicBezTo>
                <a:close/>
                <a:moveTo>
                  <a:pt x="306" y="502"/>
                </a:moveTo>
                <a:cubicBezTo>
                  <a:pt x="306" y="510"/>
                  <a:pt x="306" y="510"/>
                  <a:pt x="306" y="510"/>
                </a:cubicBezTo>
                <a:cubicBezTo>
                  <a:pt x="304" y="512"/>
                  <a:pt x="302" y="514"/>
                  <a:pt x="301" y="516"/>
                </a:cubicBezTo>
                <a:cubicBezTo>
                  <a:pt x="301" y="510"/>
                  <a:pt x="301" y="510"/>
                  <a:pt x="301" y="510"/>
                </a:cubicBezTo>
                <a:cubicBezTo>
                  <a:pt x="302" y="509"/>
                  <a:pt x="302" y="508"/>
                  <a:pt x="303" y="506"/>
                </a:cubicBezTo>
                <a:cubicBezTo>
                  <a:pt x="302" y="506"/>
                  <a:pt x="302" y="506"/>
                  <a:pt x="301" y="505"/>
                </a:cubicBezTo>
                <a:cubicBezTo>
                  <a:pt x="301" y="502"/>
                  <a:pt x="301" y="502"/>
                  <a:pt x="301" y="502"/>
                </a:cubicBezTo>
                <a:cubicBezTo>
                  <a:pt x="302" y="503"/>
                  <a:pt x="302" y="503"/>
                  <a:pt x="302" y="503"/>
                </a:cubicBezTo>
                <a:cubicBezTo>
                  <a:pt x="303" y="503"/>
                  <a:pt x="305" y="502"/>
                  <a:pt x="306" y="502"/>
                </a:cubicBezTo>
                <a:close/>
                <a:moveTo>
                  <a:pt x="306" y="526"/>
                </a:moveTo>
                <a:cubicBezTo>
                  <a:pt x="306" y="554"/>
                  <a:pt x="306" y="554"/>
                  <a:pt x="306" y="554"/>
                </a:cubicBezTo>
                <a:cubicBezTo>
                  <a:pt x="304" y="553"/>
                  <a:pt x="302" y="552"/>
                  <a:pt x="301" y="552"/>
                </a:cubicBezTo>
                <a:cubicBezTo>
                  <a:pt x="301" y="534"/>
                  <a:pt x="301" y="534"/>
                  <a:pt x="301" y="534"/>
                </a:cubicBezTo>
                <a:cubicBezTo>
                  <a:pt x="302" y="531"/>
                  <a:pt x="304" y="529"/>
                  <a:pt x="306" y="526"/>
                </a:cubicBezTo>
                <a:close/>
                <a:moveTo>
                  <a:pt x="306" y="592"/>
                </a:moveTo>
                <a:cubicBezTo>
                  <a:pt x="306" y="622"/>
                  <a:pt x="306" y="622"/>
                  <a:pt x="306" y="622"/>
                </a:cubicBezTo>
                <a:cubicBezTo>
                  <a:pt x="304" y="621"/>
                  <a:pt x="302" y="620"/>
                  <a:pt x="301" y="620"/>
                </a:cubicBezTo>
                <a:cubicBezTo>
                  <a:pt x="301" y="614"/>
                  <a:pt x="301" y="614"/>
                  <a:pt x="301" y="614"/>
                </a:cubicBezTo>
                <a:cubicBezTo>
                  <a:pt x="302" y="615"/>
                  <a:pt x="302" y="615"/>
                  <a:pt x="302" y="615"/>
                </a:cubicBezTo>
                <a:cubicBezTo>
                  <a:pt x="302" y="608"/>
                  <a:pt x="302" y="603"/>
                  <a:pt x="301" y="598"/>
                </a:cubicBezTo>
                <a:cubicBezTo>
                  <a:pt x="301" y="589"/>
                  <a:pt x="301" y="589"/>
                  <a:pt x="301" y="589"/>
                </a:cubicBezTo>
                <a:cubicBezTo>
                  <a:pt x="302" y="590"/>
                  <a:pt x="304" y="591"/>
                  <a:pt x="306" y="592"/>
                </a:cubicBezTo>
                <a:close/>
                <a:moveTo>
                  <a:pt x="306" y="673"/>
                </a:moveTo>
                <a:cubicBezTo>
                  <a:pt x="306" y="678"/>
                  <a:pt x="306" y="678"/>
                  <a:pt x="306" y="678"/>
                </a:cubicBezTo>
                <a:cubicBezTo>
                  <a:pt x="305" y="680"/>
                  <a:pt x="304" y="682"/>
                  <a:pt x="304" y="684"/>
                </a:cubicBezTo>
                <a:cubicBezTo>
                  <a:pt x="303" y="684"/>
                  <a:pt x="302" y="684"/>
                  <a:pt x="302" y="684"/>
                </a:cubicBezTo>
                <a:cubicBezTo>
                  <a:pt x="301" y="684"/>
                  <a:pt x="301" y="684"/>
                  <a:pt x="301" y="684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4" y="672"/>
                  <a:pt x="305" y="673"/>
                  <a:pt x="306" y="673"/>
                </a:cubicBezTo>
                <a:close/>
                <a:moveTo>
                  <a:pt x="296" y="13"/>
                </a:moveTo>
                <a:cubicBezTo>
                  <a:pt x="298" y="13"/>
                  <a:pt x="299" y="13"/>
                  <a:pt x="301" y="12"/>
                </a:cubicBezTo>
                <a:cubicBezTo>
                  <a:pt x="301" y="21"/>
                  <a:pt x="301" y="21"/>
                  <a:pt x="301" y="21"/>
                </a:cubicBezTo>
                <a:cubicBezTo>
                  <a:pt x="299" y="21"/>
                  <a:pt x="298" y="21"/>
                  <a:pt x="296" y="21"/>
                </a:cubicBezTo>
                <a:cubicBezTo>
                  <a:pt x="296" y="13"/>
                  <a:pt x="296" y="13"/>
                  <a:pt x="296" y="13"/>
                </a:cubicBezTo>
                <a:close/>
                <a:moveTo>
                  <a:pt x="301" y="783"/>
                </a:moveTo>
                <a:cubicBezTo>
                  <a:pt x="299" y="783"/>
                  <a:pt x="298" y="782"/>
                  <a:pt x="296" y="782"/>
                </a:cubicBezTo>
                <a:cubicBezTo>
                  <a:pt x="296" y="773"/>
                  <a:pt x="296" y="773"/>
                  <a:pt x="296" y="773"/>
                </a:cubicBezTo>
                <a:cubicBezTo>
                  <a:pt x="298" y="774"/>
                  <a:pt x="299" y="774"/>
                  <a:pt x="301" y="775"/>
                </a:cubicBezTo>
                <a:cubicBezTo>
                  <a:pt x="301" y="783"/>
                  <a:pt x="301" y="783"/>
                  <a:pt x="301" y="783"/>
                </a:cubicBezTo>
                <a:close/>
                <a:moveTo>
                  <a:pt x="301" y="37"/>
                </a:moveTo>
                <a:cubicBezTo>
                  <a:pt x="301" y="50"/>
                  <a:pt x="301" y="50"/>
                  <a:pt x="301" y="50"/>
                </a:cubicBezTo>
                <a:cubicBezTo>
                  <a:pt x="299" y="48"/>
                  <a:pt x="298" y="47"/>
                  <a:pt x="296" y="46"/>
                </a:cubicBezTo>
                <a:cubicBezTo>
                  <a:pt x="296" y="33"/>
                  <a:pt x="296" y="33"/>
                  <a:pt x="296" y="33"/>
                </a:cubicBezTo>
                <a:cubicBezTo>
                  <a:pt x="298" y="35"/>
                  <a:pt x="299" y="36"/>
                  <a:pt x="301" y="37"/>
                </a:cubicBezTo>
                <a:close/>
                <a:moveTo>
                  <a:pt x="301" y="51"/>
                </a:moveTo>
                <a:cubicBezTo>
                  <a:pt x="301" y="58"/>
                  <a:pt x="301" y="58"/>
                  <a:pt x="301" y="58"/>
                </a:cubicBezTo>
                <a:cubicBezTo>
                  <a:pt x="299" y="59"/>
                  <a:pt x="298" y="60"/>
                  <a:pt x="296" y="60"/>
                </a:cubicBezTo>
                <a:cubicBezTo>
                  <a:pt x="296" y="52"/>
                  <a:pt x="296" y="52"/>
                  <a:pt x="296" y="52"/>
                </a:cubicBezTo>
                <a:cubicBezTo>
                  <a:pt x="298" y="52"/>
                  <a:pt x="299" y="51"/>
                  <a:pt x="301" y="51"/>
                </a:cubicBezTo>
                <a:close/>
                <a:moveTo>
                  <a:pt x="301" y="81"/>
                </a:moveTo>
                <a:cubicBezTo>
                  <a:pt x="301" y="115"/>
                  <a:pt x="301" y="115"/>
                  <a:pt x="301" y="115"/>
                </a:cubicBezTo>
                <a:cubicBezTo>
                  <a:pt x="299" y="115"/>
                  <a:pt x="298" y="116"/>
                  <a:pt x="296" y="117"/>
                </a:cubicBezTo>
                <a:cubicBezTo>
                  <a:pt x="296" y="82"/>
                  <a:pt x="296" y="82"/>
                  <a:pt x="296" y="82"/>
                </a:cubicBezTo>
                <a:cubicBezTo>
                  <a:pt x="298" y="81"/>
                  <a:pt x="299" y="81"/>
                  <a:pt x="301" y="81"/>
                </a:cubicBezTo>
                <a:close/>
                <a:moveTo>
                  <a:pt x="301" y="126"/>
                </a:moveTo>
                <a:cubicBezTo>
                  <a:pt x="301" y="161"/>
                  <a:pt x="301" y="161"/>
                  <a:pt x="301" y="161"/>
                </a:cubicBezTo>
                <a:cubicBezTo>
                  <a:pt x="299" y="162"/>
                  <a:pt x="298" y="162"/>
                  <a:pt x="296" y="163"/>
                </a:cubicBezTo>
                <a:cubicBezTo>
                  <a:pt x="296" y="138"/>
                  <a:pt x="296" y="138"/>
                  <a:pt x="296" y="138"/>
                </a:cubicBezTo>
                <a:cubicBezTo>
                  <a:pt x="299" y="135"/>
                  <a:pt x="300" y="131"/>
                  <a:pt x="301" y="126"/>
                </a:cubicBezTo>
                <a:close/>
                <a:moveTo>
                  <a:pt x="301" y="184"/>
                </a:moveTo>
                <a:cubicBezTo>
                  <a:pt x="301" y="191"/>
                  <a:pt x="301" y="191"/>
                  <a:pt x="301" y="191"/>
                </a:cubicBezTo>
                <a:cubicBezTo>
                  <a:pt x="299" y="191"/>
                  <a:pt x="298" y="192"/>
                  <a:pt x="296" y="192"/>
                </a:cubicBezTo>
                <a:cubicBezTo>
                  <a:pt x="296" y="186"/>
                  <a:pt x="296" y="186"/>
                  <a:pt x="296" y="186"/>
                </a:cubicBezTo>
                <a:cubicBezTo>
                  <a:pt x="298" y="185"/>
                  <a:pt x="299" y="185"/>
                  <a:pt x="301" y="184"/>
                </a:cubicBezTo>
                <a:close/>
                <a:moveTo>
                  <a:pt x="301" y="198"/>
                </a:moveTo>
                <a:cubicBezTo>
                  <a:pt x="301" y="205"/>
                  <a:pt x="301" y="205"/>
                  <a:pt x="301" y="205"/>
                </a:cubicBezTo>
                <a:cubicBezTo>
                  <a:pt x="299" y="204"/>
                  <a:pt x="298" y="203"/>
                  <a:pt x="296" y="202"/>
                </a:cubicBezTo>
                <a:cubicBezTo>
                  <a:pt x="296" y="196"/>
                  <a:pt x="296" y="196"/>
                  <a:pt x="296" y="196"/>
                </a:cubicBezTo>
                <a:cubicBezTo>
                  <a:pt x="301" y="198"/>
                  <a:pt x="301" y="198"/>
                  <a:pt x="301" y="198"/>
                </a:cubicBezTo>
                <a:close/>
                <a:moveTo>
                  <a:pt x="301" y="210"/>
                </a:moveTo>
                <a:cubicBezTo>
                  <a:pt x="301" y="214"/>
                  <a:pt x="301" y="214"/>
                  <a:pt x="301" y="214"/>
                </a:cubicBezTo>
                <a:cubicBezTo>
                  <a:pt x="299" y="215"/>
                  <a:pt x="298" y="215"/>
                  <a:pt x="296" y="216"/>
                </a:cubicBezTo>
                <a:cubicBezTo>
                  <a:pt x="296" y="211"/>
                  <a:pt x="296" y="211"/>
                  <a:pt x="296" y="211"/>
                </a:cubicBezTo>
                <a:cubicBezTo>
                  <a:pt x="298" y="211"/>
                  <a:pt x="299" y="210"/>
                  <a:pt x="301" y="210"/>
                </a:cubicBezTo>
                <a:close/>
                <a:moveTo>
                  <a:pt x="301" y="232"/>
                </a:moveTo>
                <a:cubicBezTo>
                  <a:pt x="301" y="251"/>
                  <a:pt x="301" y="251"/>
                  <a:pt x="301" y="251"/>
                </a:cubicBezTo>
                <a:cubicBezTo>
                  <a:pt x="299" y="248"/>
                  <a:pt x="297" y="245"/>
                  <a:pt x="296" y="243"/>
                </a:cubicBezTo>
                <a:cubicBezTo>
                  <a:pt x="296" y="236"/>
                  <a:pt x="296" y="236"/>
                  <a:pt x="296" y="236"/>
                </a:cubicBezTo>
                <a:cubicBezTo>
                  <a:pt x="298" y="234"/>
                  <a:pt x="299" y="233"/>
                  <a:pt x="301" y="232"/>
                </a:cubicBezTo>
                <a:close/>
                <a:moveTo>
                  <a:pt x="301" y="288"/>
                </a:moveTo>
                <a:cubicBezTo>
                  <a:pt x="301" y="300"/>
                  <a:pt x="301" y="300"/>
                  <a:pt x="301" y="300"/>
                </a:cubicBezTo>
                <a:cubicBezTo>
                  <a:pt x="299" y="303"/>
                  <a:pt x="298" y="305"/>
                  <a:pt x="296" y="308"/>
                </a:cubicBezTo>
                <a:cubicBezTo>
                  <a:pt x="296" y="300"/>
                  <a:pt x="296" y="300"/>
                  <a:pt x="296" y="300"/>
                </a:cubicBezTo>
                <a:cubicBezTo>
                  <a:pt x="298" y="297"/>
                  <a:pt x="299" y="294"/>
                  <a:pt x="296" y="289"/>
                </a:cubicBezTo>
                <a:cubicBezTo>
                  <a:pt x="296" y="284"/>
                  <a:pt x="296" y="284"/>
                  <a:pt x="296" y="284"/>
                </a:cubicBezTo>
                <a:cubicBezTo>
                  <a:pt x="301" y="288"/>
                  <a:pt x="301" y="288"/>
                  <a:pt x="301" y="288"/>
                </a:cubicBezTo>
                <a:close/>
                <a:moveTo>
                  <a:pt x="301" y="316"/>
                </a:moveTo>
                <a:cubicBezTo>
                  <a:pt x="301" y="323"/>
                  <a:pt x="301" y="323"/>
                  <a:pt x="301" y="323"/>
                </a:cubicBezTo>
                <a:cubicBezTo>
                  <a:pt x="299" y="322"/>
                  <a:pt x="298" y="321"/>
                  <a:pt x="296" y="319"/>
                </a:cubicBezTo>
                <a:cubicBezTo>
                  <a:pt x="296" y="314"/>
                  <a:pt x="296" y="314"/>
                  <a:pt x="296" y="314"/>
                </a:cubicBezTo>
                <a:cubicBezTo>
                  <a:pt x="299" y="318"/>
                  <a:pt x="299" y="318"/>
                  <a:pt x="299" y="318"/>
                </a:cubicBezTo>
                <a:cubicBezTo>
                  <a:pt x="300" y="317"/>
                  <a:pt x="300" y="317"/>
                  <a:pt x="301" y="316"/>
                </a:cubicBezTo>
                <a:close/>
                <a:moveTo>
                  <a:pt x="301" y="352"/>
                </a:moveTo>
                <a:cubicBezTo>
                  <a:pt x="301" y="360"/>
                  <a:pt x="301" y="360"/>
                  <a:pt x="301" y="360"/>
                </a:cubicBezTo>
                <a:cubicBezTo>
                  <a:pt x="300" y="361"/>
                  <a:pt x="300" y="363"/>
                  <a:pt x="299" y="364"/>
                </a:cubicBezTo>
                <a:cubicBezTo>
                  <a:pt x="301" y="363"/>
                  <a:pt x="301" y="363"/>
                  <a:pt x="301" y="363"/>
                </a:cubicBezTo>
                <a:cubicBezTo>
                  <a:pt x="301" y="368"/>
                  <a:pt x="301" y="368"/>
                  <a:pt x="301" y="368"/>
                </a:cubicBezTo>
                <a:cubicBezTo>
                  <a:pt x="299" y="369"/>
                  <a:pt x="298" y="370"/>
                  <a:pt x="296" y="372"/>
                </a:cubicBezTo>
                <a:cubicBezTo>
                  <a:pt x="296" y="362"/>
                  <a:pt x="296" y="362"/>
                  <a:pt x="296" y="362"/>
                </a:cubicBezTo>
                <a:cubicBezTo>
                  <a:pt x="298" y="359"/>
                  <a:pt x="299" y="355"/>
                  <a:pt x="301" y="352"/>
                </a:cubicBezTo>
                <a:close/>
                <a:moveTo>
                  <a:pt x="301" y="374"/>
                </a:moveTo>
                <a:cubicBezTo>
                  <a:pt x="301" y="378"/>
                  <a:pt x="301" y="378"/>
                  <a:pt x="301" y="378"/>
                </a:cubicBezTo>
                <a:cubicBezTo>
                  <a:pt x="296" y="380"/>
                  <a:pt x="296" y="380"/>
                  <a:pt x="296" y="380"/>
                </a:cubicBezTo>
                <a:cubicBezTo>
                  <a:pt x="296" y="375"/>
                  <a:pt x="296" y="375"/>
                  <a:pt x="296" y="375"/>
                </a:cubicBezTo>
                <a:cubicBezTo>
                  <a:pt x="298" y="375"/>
                  <a:pt x="299" y="375"/>
                  <a:pt x="301" y="374"/>
                </a:cubicBezTo>
                <a:close/>
                <a:moveTo>
                  <a:pt x="301" y="385"/>
                </a:moveTo>
                <a:cubicBezTo>
                  <a:pt x="301" y="390"/>
                  <a:pt x="301" y="390"/>
                  <a:pt x="301" y="390"/>
                </a:cubicBezTo>
                <a:cubicBezTo>
                  <a:pt x="299" y="391"/>
                  <a:pt x="298" y="391"/>
                  <a:pt x="296" y="392"/>
                </a:cubicBezTo>
                <a:cubicBezTo>
                  <a:pt x="296" y="387"/>
                  <a:pt x="296" y="387"/>
                  <a:pt x="296" y="387"/>
                </a:cubicBezTo>
                <a:cubicBezTo>
                  <a:pt x="298" y="387"/>
                  <a:pt x="299" y="386"/>
                  <a:pt x="301" y="385"/>
                </a:cubicBezTo>
                <a:close/>
                <a:moveTo>
                  <a:pt x="301" y="397"/>
                </a:moveTo>
                <a:cubicBezTo>
                  <a:pt x="301" y="402"/>
                  <a:pt x="301" y="402"/>
                  <a:pt x="301" y="402"/>
                </a:cubicBezTo>
                <a:cubicBezTo>
                  <a:pt x="300" y="402"/>
                  <a:pt x="299" y="403"/>
                  <a:pt x="296" y="404"/>
                </a:cubicBezTo>
                <a:cubicBezTo>
                  <a:pt x="296" y="399"/>
                  <a:pt x="296" y="399"/>
                  <a:pt x="296" y="399"/>
                </a:cubicBezTo>
                <a:cubicBezTo>
                  <a:pt x="298" y="399"/>
                  <a:pt x="300" y="398"/>
                  <a:pt x="301" y="397"/>
                </a:cubicBezTo>
                <a:close/>
                <a:moveTo>
                  <a:pt x="301" y="409"/>
                </a:moveTo>
                <a:cubicBezTo>
                  <a:pt x="301" y="414"/>
                  <a:pt x="301" y="414"/>
                  <a:pt x="301" y="414"/>
                </a:cubicBezTo>
                <a:cubicBezTo>
                  <a:pt x="299" y="416"/>
                  <a:pt x="297" y="416"/>
                  <a:pt x="296" y="418"/>
                </a:cubicBezTo>
                <a:cubicBezTo>
                  <a:pt x="296" y="412"/>
                  <a:pt x="296" y="412"/>
                  <a:pt x="296" y="412"/>
                </a:cubicBezTo>
                <a:cubicBezTo>
                  <a:pt x="298" y="411"/>
                  <a:pt x="299" y="410"/>
                  <a:pt x="301" y="409"/>
                </a:cubicBezTo>
                <a:close/>
                <a:moveTo>
                  <a:pt x="301" y="422"/>
                </a:moveTo>
                <a:cubicBezTo>
                  <a:pt x="301" y="428"/>
                  <a:pt x="301" y="428"/>
                  <a:pt x="301" y="428"/>
                </a:cubicBezTo>
                <a:cubicBezTo>
                  <a:pt x="298" y="431"/>
                  <a:pt x="298" y="435"/>
                  <a:pt x="298" y="440"/>
                </a:cubicBezTo>
                <a:cubicBezTo>
                  <a:pt x="299" y="440"/>
                  <a:pt x="300" y="440"/>
                  <a:pt x="300" y="440"/>
                </a:cubicBezTo>
                <a:cubicBezTo>
                  <a:pt x="300" y="440"/>
                  <a:pt x="300" y="440"/>
                  <a:pt x="301" y="440"/>
                </a:cubicBezTo>
                <a:cubicBezTo>
                  <a:pt x="301" y="454"/>
                  <a:pt x="301" y="454"/>
                  <a:pt x="301" y="454"/>
                </a:cubicBezTo>
                <a:cubicBezTo>
                  <a:pt x="299" y="451"/>
                  <a:pt x="298" y="448"/>
                  <a:pt x="296" y="444"/>
                </a:cubicBezTo>
                <a:cubicBezTo>
                  <a:pt x="296" y="427"/>
                  <a:pt x="296" y="427"/>
                  <a:pt x="296" y="427"/>
                </a:cubicBezTo>
                <a:cubicBezTo>
                  <a:pt x="298" y="425"/>
                  <a:pt x="299" y="424"/>
                  <a:pt x="301" y="422"/>
                </a:cubicBezTo>
                <a:close/>
                <a:moveTo>
                  <a:pt x="301" y="481"/>
                </a:moveTo>
                <a:cubicBezTo>
                  <a:pt x="301" y="491"/>
                  <a:pt x="301" y="491"/>
                  <a:pt x="301" y="491"/>
                </a:cubicBezTo>
                <a:cubicBezTo>
                  <a:pt x="299" y="491"/>
                  <a:pt x="298" y="490"/>
                  <a:pt x="296" y="491"/>
                </a:cubicBezTo>
                <a:cubicBezTo>
                  <a:pt x="296" y="484"/>
                  <a:pt x="296" y="484"/>
                  <a:pt x="296" y="484"/>
                </a:cubicBezTo>
                <a:cubicBezTo>
                  <a:pt x="298" y="483"/>
                  <a:pt x="299" y="482"/>
                  <a:pt x="301" y="481"/>
                </a:cubicBezTo>
                <a:close/>
                <a:moveTo>
                  <a:pt x="301" y="502"/>
                </a:moveTo>
                <a:cubicBezTo>
                  <a:pt x="301" y="505"/>
                  <a:pt x="301" y="505"/>
                  <a:pt x="301" y="505"/>
                </a:cubicBezTo>
                <a:cubicBezTo>
                  <a:pt x="299" y="505"/>
                  <a:pt x="298" y="504"/>
                  <a:pt x="296" y="503"/>
                </a:cubicBezTo>
                <a:cubicBezTo>
                  <a:pt x="296" y="499"/>
                  <a:pt x="296" y="499"/>
                  <a:pt x="296" y="499"/>
                </a:cubicBezTo>
                <a:cubicBezTo>
                  <a:pt x="298" y="499"/>
                  <a:pt x="299" y="501"/>
                  <a:pt x="301" y="502"/>
                </a:cubicBezTo>
                <a:close/>
                <a:moveTo>
                  <a:pt x="301" y="510"/>
                </a:moveTo>
                <a:cubicBezTo>
                  <a:pt x="301" y="516"/>
                  <a:pt x="301" y="516"/>
                  <a:pt x="301" y="516"/>
                </a:cubicBezTo>
                <a:cubicBezTo>
                  <a:pt x="299" y="518"/>
                  <a:pt x="298" y="520"/>
                  <a:pt x="296" y="521"/>
                </a:cubicBezTo>
                <a:cubicBezTo>
                  <a:pt x="296" y="512"/>
                  <a:pt x="296" y="512"/>
                  <a:pt x="296" y="512"/>
                </a:cubicBezTo>
                <a:cubicBezTo>
                  <a:pt x="298" y="512"/>
                  <a:pt x="300" y="511"/>
                  <a:pt x="301" y="510"/>
                </a:cubicBezTo>
                <a:close/>
                <a:moveTo>
                  <a:pt x="301" y="534"/>
                </a:moveTo>
                <a:cubicBezTo>
                  <a:pt x="301" y="552"/>
                  <a:pt x="301" y="552"/>
                  <a:pt x="301" y="552"/>
                </a:cubicBezTo>
                <a:cubicBezTo>
                  <a:pt x="299" y="551"/>
                  <a:pt x="298" y="550"/>
                  <a:pt x="296" y="548"/>
                </a:cubicBezTo>
                <a:cubicBezTo>
                  <a:pt x="296" y="540"/>
                  <a:pt x="296" y="540"/>
                  <a:pt x="296" y="540"/>
                </a:cubicBezTo>
                <a:cubicBezTo>
                  <a:pt x="297" y="540"/>
                  <a:pt x="298" y="539"/>
                  <a:pt x="299" y="538"/>
                </a:cubicBezTo>
                <a:cubicBezTo>
                  <a:pt x="299" y="537"/>
                  <a:pt x="300" y="535"/>
                  <a:pt x="301" y="534"/>
                </a:cubicBezTo>
                <a:close/>
                <a:moveTo>
                  <a:pt x="301" y="589"/>
                </a:moveTo>
                <a:cubicBezTo>
                  <a:pt x="301" y="598"/>
                  <a:pt x="301" y="598"/>
                  <a:pt x="301" y="598"/>
                </a:cubicBezTo>
                <a:cubicBezTo>
                  <a:pt x="300" y="596"/>
                  <a:pt x="298" y="594"/>
                  <a:pt x="296" y="592"/>
                </a:cubicBezTo>
                <a:cubicBezTo>
                  <a:pt x="296" y="587"/>
                  <a:pt x="296" y="587"/>
                  <a:pt x="296" y="587"/>
                </a:cubicBezTo>
                <a:cubicBezTo>
                  <a:pt x="298" y="588"/>
                  <a:pt x="299" y="588"/>
                  <a:pt x="301" y="589"/>
                </a:cubicBezTo>
                <a:close/>
                <a:moveTo>
                  <a:pt x="301" y="614"/>
                </a:moveTo>
                <a:cubicBezTo>
                  <a:pt x="301" y="620"/>
                  <a:pt x="301" y="620"/>
                  <a:pt x="301" y="620"/>
                </a:cubicBezTo>
                <a:cubicBezTo>
                  <a:pt x="299" y="619"/>
                  <a:pt x="298" y="619"/>
                  <a:pt x="296" y="618"/>
                </a:cubicBezTo>
                <a:cubicBezTo>
                  <a:pt x="296" y="611"/>
                  <a:pt x="296" y="611"/>
                  <a:pt x="296" y="611"/>
                </a:cubicBezTo>
                <a:cubicBezTo>
                  <a:pt x="298" y="612"/>
                  <a:pt x="299" y="613"/>
                  <a:pt x="301" y="614"/>
                </a:cubicBezTo>
                <a:close/>
                <a:moveTo>
                  <a:pt x="301" y="671"/>
                </a:moveTo>
                <a:cubicBezTo>
                  <a:pt x="301" y="684"/>
                  <a:pt x="301" y="684"/>
                  <a:pt x="301" y="684"/>
                </a:cubicBezTo>
                <a:cubicBezTo>
                  <a:pt x="296" y="682"/>
                  <a:pt x="296" y="682"/>
                  <a:pt x="296" y="682"/>
                </a:cubicBezTo>
                <a:cubicBezTo>
                  <a:pt x="296" y="669"/>
                  <a:pt x="296" y="669"/>
                  <a:pt x="296" y="669"/>
                </a:cubicBezTo>
                <a:cubicBezTo>
                  <a:pt x="298" y="670"/>
                  <a:pt x="300" y="670"/>
                  <a:pt x="301" y="671"/>
                </a:cubicBezTo>
                <a:close/>
                <a:moveTo>
                  <a:pt x="301" y="738"/>
                </a:moveTo>
                <a:cubicBezTo>
                  <a:pt x="301" y="760"/>
                  <a:pt x="301" y="760"/>
                  <a:pt x="301" y="760"/>
                </a:cubicBezTo>
                <a:cubicBezTo>
                  <a:pt x="299" y="756"/>
                  <a:pt x="298" y="752"/>
                  <a:pt x="296" y="749"/>
                </a:cubicBezTo>
                <a:cubicBezTo>
                  <a:pt x="296" y="735"/>
                  <a:pt x="296" y="735"/>
                  <a:pt x="296" y="735"/>
                </a:cubicBezTo>
                <a:cubicBezTo>
                  <a:pt x="297" y="736"/>
                  <a:pt x="298" y="737"/>
                  <a:pt x="299" y="738"/>
                </a:cubicBezTo>
                <a:cubicBezTo>
                  <a:pt x="300" y="738"/>
                  <a:pt x="300" y="738"/>
                  <a:pt x="301" y="738"/>
                </a:cubicBezTo>
                <a:close/>
                <a:moveTo>
                  <a:pt x="295" y="14"/>
                </a:moveTo>
                <a:cubicBezTo>
                  <a:pt x="295" y="14"/>
                  <a:pt x="296" y="14"/>
                  <a:pt x="296" y="13"/>
                </a:cubicBezTo>
                <a:cubicBezTo>
                  <a:pt x="296" y="21"/>
                  <a:pt x="296" y="21"/>
                  <a:pt x="296" y="21"/>
                </a:cubicBezTo>
                <a:cubicBezTo>
                  <a:pt x="296" y="21"/>
                  <a:pt x="295" y="22"/>
                  <a:pt x="295" y="22"/>
                </a:cubicBezTo>
                <a:cubicBezTo>
                  <a:pt x="295" y="14"/>
                  <a:pt x="295" y="14"/>
                  <a:pt x="295" y="14"/>
                </a:cubicBezTo>
                <a:close/>
                <a:moveTo>
                  <a:pt x="296" y="782"/>
                </a:moveTo>
                <a:cubicBezTo>
                  <a:pt x="295" y="781"/>
                  <a:pt x="295" y="781"/>
                  <a:pt x="295" y="781"/>
                </a:cubicBezTo>
                <a:cubicBezTo>
                  <a:pt x="295" y="773"/>
                  <a:pt x="295" y="773"/>
                  <a:pt x="295" y="773"/>
                </a:cubicBezTo>
                <a:cubicBezTo>
                  <a:pt x="295" y="773"/>
                  <a:pt x="296" y="773"/>
                  <a:pt x="296" y="773"/>
                </a:cubicBezTo>
                <a:cubicBezTo>
                  <a:pt x="296" y="782"/>
                  <a:pt x="296" y="782"/>
                  <a:pt x="296" y="782"/>
                </a:cubicBezTo>
                <a:close/>
                <a:moveTo>
                  <a:pt x="296" y="33"/>
                </a:moveTo>
                <a:cubicBezTo>
                  <a:pt x="296" y="46"/>
                  <a:pt x="296" y="46"/>
                  <a:pt x="296" y="46"/>
                </a:cubicBezTo>
                <a:cubicBezTo>
                  <a:pt x="296" y="46"/>
                  <a:pt x="295" y="45"/>
                  <a:pt x="295" y="44"/>
                </a:cubicBezTo>
                <a:cubicBezTo>
                  <a:pt x="295" y="31"/>
                  <a:pt x="295" y="31"/>
                  <a:pt x="295" y="31"/>
                </a:cubicBezTo>
                <a:cubicBezTo>
                  <a:pt x="295" y="32"/>
                  <a:pt x="296" y="32"/>
                  <a:pt x="296" y="33"/>
                </a:cubicBezTo>
                <a:close/>
                <a:moveTo>
                  <a:pt x="296" y="52"/>
                </a:moveTo>
                <a:cubicBezTo>
                  <a:pt x="296" y="60"/>
                  <a:pt x="296" y="60"/>
                  <a:pt x="296" y="60"/>
                </a:cubicBezTo>
                <a:cubicBezTo>
                  <a:pt x="295" y="61"/>
                  <a:pt x="295" y="61"/>
                  <a:pt x="295" y="61"/>
                </a:cubicBezTo>
                <a:cubicBezTo>
                  <a:pt x="295" y="53"/>
                  <a:pt x="295" y="53"/>
                  <a:pt x="295" y="53"/>
                </a:cubicBezTo>
                <a:cubicBezTo>
                  <a:pt x="295" y="53"/>
                  <a:pt x="296" y="52"/>
                  <a:pt x="296" y="52"/>
                </a:cubicBezTo>
                <a:close/>
                <a:moveTo>
                  <a:pt x="296" y="82"/>
                </a:moveTo>
                <a:cubicBezTo>
                  <a:pt x="296" y="117"/>
                  <a:pt x="296" y="117"/>
                  <a:pt x="296" y="117"/>
                </a:cubicBezTo>
                <a:cubicBezTo>
                  <a:pt x="296" y="117"/>
                  <a:pt x="295" y="117"/>
                  <a:pt x="295" y="118"/>
                </a:cubicBezTo>
                <a:cubicBezTo>
                  <a:pt x="295" y="82"/>
                  <a:pt x="295" y="82"/>
                  <a:pt x="295" y="82"/>
                </a:cubicBezTo>
                <a:cubicBezTo>
                  <a:pt x="295" y="82"/>
                  <a:pt x="296" y="82"/>
                  <a:pt x="296" y="82"/>
                </a:cubicBezTo>
                <a:close/>
                <a:moveTo>
                  <a:pt x="296" y="138"/>
                </a:moveTo>
                <a:cubicBezTo>
                  <a:pt x="296" y="163"/>
                  <a:pt x="296" y="163"/>
                  <a:pt x="296" y="163"/>
                </a:cubicBezTo>
                <a:cubicBezTo>
                  <a:pt x="296" y="163"/>
                  <a:pt x="295" y="163"/>
                  <a:pt x="295" y="164"/>
                </a:cubicBezTo>
                <a:cubicBezTo>
                  <a:pt x="295" y="140"/>
                  <a:pt x="295" y="140"/>
                  <a:pt x="295" y="140"/>
                </a:cubicBezTo>
                <a:cubicBezTo>
                  <a:pt x="295" y="139"/>
                  <a:pt x="296" y="139"/>
                  <a:pt x="296" y="138"/>
                </a:cubicBezTo>
                <a:close/>
                <a:moveTo>
                  <a:pt x="296" y="186"/>
                </a:moveTo>
                <a:cubicBezTo>
                  <a:pt x="296" y="192"/>
                  <a:pt x="296" y="192"/>
                  <a:pt x="296" y="192"/>
                </a:cubicBezTo>
                <a:cubicBezTo>
                  <a:pt x="296" y="192"/>
                  <a:pt x="295" y="193"/>
                  <a:pt x="295" y="193"/>
                </a:cubicBezTo>
                <a:cubicBezTo>
                  <a:pt x="295" y="187"/>
                  <a:pt x="295" y="187"/>
                  <a:pt x="295" y="187"/>
                </a:cubicBezTo>
                <a:cubicBezTo>
                  <a:pt x="295" y="186"/>
                  <a:pt x="296" y="186"/>
                  <a:pt x="296" y="186"/>
                </a:cubicBezTo>
                <a:close/>
                <a:moveTo>
                  <a:pt x="296" y="196"/>
                </a:moveTo>
                <a:cubicBezTo>
                  <a:pt x="296" y="202"/>
                  <a:pt x="296" y="202"/>
                  <a:pt x="296" y="202"/>
                </a:cubicBezTo>
                <a:cubicBezTo>
                  <a:pt x="296" y="202"/>
                  <a:pt x="295" y="201"/>
                  <a:pt x="295" y="201"/>
                </a:cubicBezTo>
                <a:cubicBezTo>
                  <a:pt x="295" y="195"/>
                  <a:pt x="295" y="195"/>
                  <a:pt x="295" y="195"/>
                </a:cubicBezTo>
                <a:cubicBezTo>
                  <a:pt x="296" y="196"/>
                  <a:pt x="296" y="196"/>
                  <a:pt x="296" y="196"/>
                </a:cubicBezTo>
                <a:close/>
                <a:moveTo>
                  <a:pt x="296" y="211"/>
                </a:moveTo>
                <a:cubicBezTo>
                  <a:pt x="296" y="216"/>
                  <a:pt x="296" y="216"/>
                  <a:pt x="296" y="216"/>
                </a:cubicBezTo>
                <a:cubicBezTo>
                  <a:pt x="296" y="217"/>
                  <a:pt x="295" y="217"/>
                  <a:pt x="295" y="217"/>
                </a:cubicBezTo>
                <a:cubicBezTo>
                  <a:pt x="295" y="211"/>
                  <a:pt x="295" y="211"/>
                  <a:pt x="295" y="211"/>
                </a:cubicBezTo>
                <a:cubicBezTo>
                  <a:pt x="295" y="211"/>
                  <a:pt x="296" y="211"/>
                  <a:pt x="296" y="211"/>
                </a:cubicBezTo>
                <a:close/>
                <a:moveTo>
                  <a:pt x="296" y="236"/>
                </a:moveTo>
                <a:cubicBezTo>
                  <a:pt x="296" y="243"/>
                  <a:pt x="296" y="243"/>
                  <a:pt x="296" y="243"/>
                </a:cubicBezTo>
                <a:cubicBezTo>
                  <a:pt x="296" y="241"/>
                  <a:pt x="295" y="238"/>
                  <a:pt x="295" y="237"/>
                </a:cubicBezTo>
                <a:cubicBezTo>
                  <a:pt x="296" y="236"/>
                  <a:pt x="296" y="236"/>
                  <a:pt x="296" y="236"/>
                </a:cubicBezTo>
                <a:close/>
                <a:moveTo>
                  <a:pt x="296" y="284"/>
                </a:moveTo>
                <a:cubicBezTo>
                  <a:pt x="296" y="289"/>
                  <a:pt x="296" y="289"/>
                  <a:pt x="296" y="289"/>
                </a:cubicBezTo>
                <a:cubicBezTo>
                  <a:pt x="296" y="289"/>
                  <a:pt x="296" y="288"/>
                  <a:pt x="295" y="287"/>
                </a:cubicBezTo>
                <a:cubicBezTo>
                  <a:pt x="295" y="288"/>
                  <a:pt x="295" y="288"/>
                  <a:pt x="295" y="288"/>
                </a:cubicBezTo>
                <a:cubicBezTo>
                  <a:pt x="295" y="282"/>
                  <a:pt x="295" y="282"/>
                  <a:pt x="295" y="282"/>
                </a:cubicBezTo>
                <a:cubicBezTo>
                  <a:pt x="296" y="284"/>
                  <a:pt x="296" y="284"/>
                  <a:pt x="296" y="284"/>
                </a:cubicBezTo>
                <a:close/>
                <a:moveTo>
                  <a:pt x="296" y="300"/>
                </a:moveTo>
                <a:cubicBezTo>
                  <a:pt x="296" y="308"/>
                  <a:pt x="296" y="308"/>
                  <a:pt x="296" y="308"/>
                </a:cubicBezTo>
                <a:cubicBezTo>
                  <a:pt x="296" y="309"/>
                  <a:pt x="296" y="311"/>
                  <a:pt x="295" y="312"/>
                </a:cubicBezTo>
                <a:cubicBezTo>
                  <a:pt x="296" y="314"/>
                  <a:pt x="296" y="314"/>
                  <a:pt x="296" y="314"/>
                </a:cubicBezTo>
                <a:cubicBezTo>
                  <a:pt x="296" y="319"/>
                  <a:pt x="296" y="319"/>
                  <a:pt x="296" y="319"/>
                </a:cubicBezTo>
                <a:cubicBezTo>
                  <a:pt x="296" y="319"/>
                  <a:pt x="295" y="318"/>
                  <a:pt x="295" y="318"/>
                </a:cubicBezTo>
                <a:cubicBezTo>
                  <a:pt x="295" y="303"/>
                  <a:pt x="295" y="303"/>
                  <a:pt x="295" y="303"/>
                </a:cubicBezTo>
                <a:cubicBezTo>
                  <a:pt x="295" y="302"/>
                  <a:pt x="296" y="301"/>
                  <a:pt x="296" y="300"/>
                </a:cubicBezTo>
                <a:close/>
                <a:moveTo>
                  <a:pt x="296" y="362"/>
                </a:moveTo>
                <a:cubicBezTo>
                  <a:pt x="296" y="372"/>
                  <a:pt x="296" y="372"/>
                  <a:pt x="296" y="372"/>
                </a:cubicBezTo>
                <a:cubicBezTo>
                  <a:pt x="296" y="373"/>
                  <a:pt x="295" y="374"/>
                  <a:pt x="295" y="376"/>
                </a:cubicBezTo>
                <a:cubicBezTo>
                  <a:pt x="295" y="366"/>
                  <a:pt x="295" y="366"/>
                  <a:pt x="295" y="366"/>
                </a:cubicBezTo>
                <a:cubicBezTo>
                  <a:pt x="295" y="365"/>
                  <a:pt x="296" y="363"/>
                  <a:pt x="296" y="362"/>
                </a:cubicBezTo>
                <a:close/>
                <a:moveTo>
                  <a:pt x="296" y="375"/>
                </a:moveTo>
                <a:cubicBezTo>
                  <a:pt x="295" y="376"/>
                  <a:pt x="295" y="376"/>
                  <a:pt x="295" y="376"/>
                </a:cubicBezTo>
                <a:cubicBezTo>
                  <a:pt x="295" y="380"/>
                  <a:pt x="295" y="380"/>
                  <a:pt x="295" y="380"/>
                </a:cubicBezTo>
                <a:cubicBezTo>
                  <a:pt x="296" y="380"/>
                  <a:pt x="296" y="380"/>
                  <a:pt x="296" y="380"/>
                </a:cubicBezTo>
                <a:cubicBezTo>
                  <a:pt x="296" y="375"/>
                  <a:pt x="296" y="375"/>
                  <a:pt x="296" y="375"/>
                </a:cubicBezTo>
                <a:close/>
                <a:moveTo>
                  <a:pt x="296" y="387"/>
                </a:moveTo>
                <a:cubicBezTo>
                  <a:pt x="296" y="392"/>
                  <a:pt x="296" y="392"/>
                  <a:pt x="296" y="392"/>
                </a:cubicBezTo>
                <a:cubicBezTo>
                  <a:pt x="296" y="393"/>
                  <a:pt x="295" y="393"/>
                  <a:pt x="295" y="393"/>
                </a:cubicBezTo>
                <a:cubicBezTo>
                  <a:pt x="295" y="388"/>
                  <a:pt x="295" y="388"/>
                  <a:pt x="295" y="388"/>
                </a:cubicBezTo>
                <a:cubicBezTo>
                  <a:pt x="295" y="388"/>
                  <a:pt x="296" y="387"/>
                  <a:pt x="296" y="387"/>
                </a:cubicBezTo>
                <a:close/>
                <a:moveTo>
                  <a:pt x="296" y="399"/>
                </a:moveTo>
                <a:cubicBezTo>
                  <a:pt x="296" y="404"/>
                  <a:pt x="296" y="404"/>
                  <a:pt x="296" y="404"/>
                </a:cubicBezTo>
                <a:cubicBezTo>
                  <a:pt x="295" y="405"/>
                  <a:pt x="295" y="405"/>
                  <a:pt x="295" y="405"/>
                </a:cubicBezTo>
                <a:cubicBezTo>
                  <a:pt x="295" y="400"/>
                  <a:pt x="295" y="400"/>
                  <a:pt x="295" y="400"/>
                </a:cubicBezTo>
                <a:cubicBezTo>
                  <a:pt x="295" y="400"/>
                  <a:pt x="296" y="399"/>
                  <a:pt x="296" y="399"/>
                </a:cubicBezTo>
                <a:close/>
                <a:moveTo>
                  <a:pt x="296" y="412"/>
                </a:moveTo>
                <a:cubicBezTo>
                  <a:pt x="296" y="418"/>
                  <a:pt x="296" y="418"/>
                  <a:pt x="296" y="418"/>
                </a:cubicBezTo>
                <a:cubicBezTo>
                  <a:pt x="295" y="418"/>
                  <a:pt x="295" y="420"/>
                  <a:pt x="295" y="421"/>
                </a:cubicBezTo>
                <a:cubicBezTo>
                  <a:pt x="295" y="414"/>
                  <a:pt x="295" y="414"/>
                  <a:pt x="295" y="414"/>
                </a:cubicBezTo>
                <a:cubicBezTo>
                  <a:pt x="296" y="412"/>
                  <a:pt x="296" y="412"/>
                  <a:pt x="296" y="412"/>
                </a:cubicBezTo>
                <a:close/>
                <a:moveTo>
                  <a:pt x="296" y="427"/>
                </a:moveTo>
                <a:cubicBezTo>
                  <a:pt x="296" y="444"/>
                  <a:pt x="296" y="444"/>
                  <a:pt x="296" y="444"/>
                </a:cubicBezTo>
                <a:cubicBezTo>
                  <a:pt x="296" y="443"/>
                  <a:pt x="295" y="441"/>
                  <a:pt x="295" y="440"/>
                </a:cubicBezTo>
                <a:cubicBezTo>
                  <a:pt x="295" y="429"/>
                  <a:pt x="295" y="429"/>
                  <a:pt x="295" y="429"/>
                </a:cubicBezTo>
                <a:cubicBezTo>
                  <a:pt x="296" y="427"/>
                  <a:pt x="296" y="427"/>
                  <a:pt x="296" y="427"/>
                </a:cubicBezTo>
                <a:close/>
                <a:moveTo>
                  <a:pt x="296" y="484"/>
                </a:moveTo>
                <a:cubicBezTo>
                  <a:pt x="296" y="491"/>
                  <a:pt x="296" y="491"/>
                  <a:pt x="296" y="491"/>
                </a:cubicBezTo>
                <a:cubicBezTo>
                  <a:pt x="296" y="491"/>
                  <a:pt x="295" y="491"/>
                  <a:pt x="295" y="492"/>
                </a:cubicBezTo>
                <a:cubicBezTo>
                  <a:pt x="295" y="486"/>
                  <a:pt x="295" y="486"/>
                  <a:pt x="295" y="486"/>
                </a:cubicBezTo>
                <a:cubicBezTo>
                  <a:pt x="295" y="485"/>
                  <a:pt x="296" y="485"/>
                  <a:pt x="296" y="484"/>
                </a:cubicBezTo>
                <a:close/>
                <a:moveTo>
                  <a:pt x="296" y="499"/>
                </a:moveTo>
                <a:cubicBezTo>
                  <a:pt x="296" y="503"/>
                  <a:pt x="296" y="503"/>
                  <a:pt x="296" y="503"/>
                </a:cubicBezTo>
                <a:cubicBezTo>
                  <a:pt x="296" y="503"/>
                  <a:pt x="295" y="502"/>
                  <a:pt x="295" y="502"/>
                </a:cubicBezTo>
                <a:cubicBezTo>
                  <a:pt x="295" y="497"/>
                  <a:pt x="295" y="497"/>
                  <a:pt x="295" y="497"/>
                </a:cubicBezTo>
                <a:cubicBezTo>
                  <a:pt x="295" y="498"/>
                  <a:pt x="296" y="498"/>
                  <a:pt x="296" y="499"/>
                </a:cubicBezTo>
                <a:close/>
                <a:moveTo>
                  <a:pt x="296" y="512"/>
                </a:moveTo>
                <a:cubicBezTo>
                  <a:pt x="296" y="521"/>
                  <a:pt x="296" y="521"/>
                  <a:pt x="296" y="521"/>
                </a:cubicBezTo>
                <a:cubicBezTo>
                  <a:pt x="296" y="521"/>
                  <a:pt x="295" y="522"/>
                  <a:pt x="295" y="522"/>
                </a:cubicBezTo>
                <a:cubicBezTo>
                  <a:pt x="295" y="512"/>
                  <a:pt x="295" y="512"/>
                  <a:pt x="295" y="512"/>
                </a:cubicBezTo>
                <a:cubicBezTo>
                  <a:pt x="295" y="512"/>
                  <a:pt x="296" y="512"/>
                  <a:pt x="296" y="512"/>
                </a:cubicBezTo>
                <a:close/>
                <a:moveTo>
                  <a:pt x="296" y="540"/>
                </a:moveTo>
                <a:cubicBezTo>
                  <a:pt x="296" y="548"/>
                  <a:pt x="296" y="548"/>
                  <a:pt x="296" y="548"/>
                </a:cubicBezTo>
                <a:cubicBezTo>
                  <a:pt x="296" y="548"/>
                  <a:pt x="295" y="547"/>
                  <a:pt x="295" y="546"/>
                </a:cubicBezTo>
                <a:cubicBezTo>
                  <a:pt x="295" y="542"/>
                  <a:pt x="295" y="542"/>
                  <a:pt x="295" y="542"/>
                </a:cubicBezTo>
                <a:cubicBezTo>
                  <a:pt x="295" y="541"/>
                  <a:pt x="296" y="541"/>
                  <a:pt x="296" y="540"/>
                </a:cubicBezTo>
                <a:close/>
                <a:moveTo>
                  <a:pt x="296" y="587"/>
                </a:moveTo>
                <a:cubicBezTo>
                  <a:pt x="296" y="592"/>
                  <a:pt x="296" y="592"/>
                  <a:pt x="296" y="592"/>
                </a:cubicBezTo>
                <a:cubicBezTo>
                  <a:pt x="296" y="592"/>
                  <a:pt x="295" y="592"/>
                  <a:pt x="295" y="591"/>
                </a:cubicBezTo>
                <a:cubicBezTo>
                  <a:pt x="295" y="586"/>
                  <a:pt x="295" y="586"/>
                  <a:pt x="295" y="586"/>
                </a:cubicBezTo>
                <a:cubicBezTo>
                  <a:pt x="295" y="586"/>
                  <a:pt x="296" y="586"/>
                  <a:pt x="296" y="587"/>
                </a:cubicBezTo>
                <a:close/>
                <a:moveTo>
                  <a:pt x="296" y="611"/>
                </a:moveTo>
                <a:cubicBezTo>
                  <a:pt x="296" y="618"/>
                  <a:pt x="296" y="618"/>
                  <a:pt x="296" y="618"/>
                </a:cubicBezTo>
                <a:cubicBezTo>
                  <a:pt x="296" y="618"/>
                  <a:pt x="295" y="618"/>
                  <a:pt x="295" y="617"/>
                </a:cubicBezTo>
                <a:cubicBezTo>
                  <a:pt x="295" y="610"/>
                  <a:pt x="295" y="610"/>
                  <a:pt x="295" y="610"/>
                </a:cubicBezTo>
                <a:cubicBezTo>
                  <a:pt x="295" y="610"/>
                  <a:pt x="296" y="611"/>
                  <a:pt x="296" y="611"/>
                </a:cubicBezTo>
                <a:close/>
                <a:moveTo>
                  <a:pt x="296" y="669"/>
                </a:moveTo>
                <a:cubicBezTo>
                  <a:pt x="296" y="682"/>
                  <a:pt x="296" y="682"/>
                  <a:pt x="296" y="682"/>
                </a:cubicBezTo>
                <a:cubicBezTo>
                  <a:pt x="295" y="681"/>
                  <a:pt x="295" y="681"/>
                  <a:pt x="295" y="681"/>
                </a:cubicBezTo>
                <a:cubicBezTo>
                  <a:pt x="295" y="668"/>
                  <a:pt x="295" y="668"/>
                  <a:pt x="295" y="668"/>
                </a:cubicBezTo>
                <a:cubicBezTo>
                  <a:pt x="296" y="669"/>
                  <a:pt x="296" y="669"/>
                  <a:pt x="296" y="669"/>
                </a:cubicBezTo>
                <a:close/>
                <a:moveTo>
                  <a:pt x="296" y="735"/>
                </a:moveTo>
                <a:cubicBezTo>
                  <a:pt x="296" y="749"/>
                  <a:pt x="296" y="749"/>
                  <a:pt x="296" y="749"/>
                </a:cubicBezTo>
                <a:cubicBezTo>
                  <a:pt x="296" y="748"/>
                  <a:pt x="295" y="747"/>
                  <a:pt x="295" y="746"/>
                </a:cubicBezTo>
                <a:cubicBezTo>
                  <a:pt x="295" y="734"/>
                  <a:pt x="295" y="734"/>
                  <a:pt x="295" y="734"/>
                </a:cubicBezTo>
                <a:cubicBezTo>
                  <a:pt x="295" y="734"/>
                  <a:pt x="296" y="735"/>
                  <a:pt x="296" y="735"/>
                </a:cubicBezTo>
                <a:close/>
                <a:moveTo>
                  <a:pt x="295" y="336"/>
                </a:moveTo>
                <a:cubicBezTo>
                  <a:pt x="295" y="335"/>
                  <a:pt x="295" y="335"/>
                  <a:pt x="295" y="335"/>
                </a:cubicBezTo>
                <a:cubicBezTo>
                  <a:pt x="295" y="335"/>
                  <a:pt x="295" y="336"/>
                  <a:pt x="295" y="336"/>
                </a:cubicBezTo>
                <a:close/>
                <a:moveTo>
                  <a:pt x="294" y="14"/>
                </a:moveTo>
                <a:cubicBezTo>
                  <a:pt x="295" y="14"/>
                  <a:pt x="295" y="14"/>
                  <a:pt x="295" y="14"/>
                </a:cubicBezTo>
                <a:cubicBezTo>
                  <a:pt x="295" y="22"/>
                  <a:pt x="295" y="22"/>
                  <a:pt x="295" y="22"/>
                </a:cubicBezTo>
                <a:cubicBezTo>
                  <a:pt x="294" y="22"/>
                  <a:pt x="294" y="22"/>
                  <a:pt x="294" y="22"/>
                </a:cubicBezTo>
                <a:cubicBezTo>
                  <a:pt x="294" y="14"/>
                  <a:pt x="294" y="14"/>
                  <a:pt x="294" y="14"/>
                </a:cubicBezTo>
                <a:close/>
                <a:moveTo>
                  <a:pt x="295" y="781"/>
                </a:moveTo>
                <a:cubicBezTo>
                  <a:pt x="294" y="781"/>
                  <a:pt x="294" y="781"/>
                  <a:pt x="294" y="781"/>
                </a:cubicBezTo>
                <a:cubicBezTo>
                  <a:pt x="294" y="773"/>
                  <a:pt x="294" y="773"/>
                  <a:pt x="294" y="773"/>
                </a:cubicBezTo>
                <a:cubicBezTo>
                  <a:pt x="295" y="773"/>
                  <a:pt x="295" y="773"/>
                  <a:pt x="295" y="773"/>
                </a:cubicBezTo>
                <a:cubicBezTo>
                  <a:pt x="295" y="781"/>
                  <a:pt x="295" y="781"/>
                  <a:pt x="295" y="781"/>
                </a:cubicBezTo>
                <a:close/>
                <a:moveTo>
                  <a:pt x="295" y="31"/>
                </a:moveTo>
                <a:cubicBezTo>
                  <a:pt x="295" y="44"/>
                  <a:pt x="295" y="44"/>
                  <a:pt x="295" y="44"/>
                </a:cubicBezTo>
                <a:cubicBezTo>
                  <a:pt x="294" y="44"/>
                  <a:pt x="294" y="44"/>
                  <a:pt x="294" y="44"/>
                </a:cubicBezTo>
                <a:cubicBezTo>
                  <a:pt x="294" y="31"/>
                  <a:pt x="294" y="31"/>
                  <a:pt x="294" y="31"/>
                </a:cubicBezTo>
                <a:cubicBezTo>
                  <a:pt x="295" y="31"/>
                  <a:pt x="295" y="31"/>
                  <a:pt x="295" y="31"/>
                </a:cubicBezTo>
                <a:close/>
                <a:moveTo>
                  <a:pt x="295" y="53"/>
                </a:moveTo>
                <a:cubicBezTo>
                  <a:pt x="295" y="61"/>
                  <a:pt x="295" y="61"/>
                  <a:pt x="295" y="61"/>
                </a:cubicBezTo>
                <a:cubicBezTo>
                  <a:pt x="294" y="61"/>
                  <a:pt x="294" y="61"/>
                  <a:pt x="294" y="61"/>
                </a:cubicBezTo>
                <a:cubicBezTo>
                  <a:pt x="294" y="53"/>
                  <a:pt x="294" y="53"/>
                  <a:pt x="294" y="53"/>
                </a:cubicBezTo>
                <a:cubicBezTo>
                  <a:pt x="295" y="53"/>
                  <a:pt x="295" y="53"/>
                  <a:pt x="295" y="53"/>
                </a:cubicBezTo>
                <a:close/>
                <a:moveTo>
                  <a:pt x="295" y="82"/>
                </a:moveTo>
                <a:cubicBezTo>
                  <a:pt x="295" y="118"/>
                  <a:pt x="295" y="118"/>
                  <a:pt x="295" y="118"/>
                </a:cubicBezTo>
                <a:cubicBezTo>
                  <a:pt x="294" y="118"/>
                  <a:pt x="294" y="118"/>
                  <a:pt x="294" y="118"/>
                </a:cubicBezTo>
                <a:cubicBezTo>
                  <a:pt x="294" y="82"/>
                  <a:pt x="294" y="82"/>
                  <a:pt x="294" y="82"/>
                </a:cubicBezTo>
                <a:cubicBezTo>
                  <a:pt x="294" y="82"/>
                  <a:pt x="294" y="82"/>
                  <a:pt x="295" y="82"/>
                </a:cubicBezTo>
                <a:close/>
                <a:moveTo>
                  <a:pt x="295" y="140"/>
                </a:moveTo>
                <a:cubicBezTo>
                  <a:pt x="295" y="164"/>
                  <a:pt x="295" y="164"/>
                  <a:pt x="295" y="164"/>
                </a:cubicBezTo>
                <a:cubicBezTo>
                  <a:pt x="294" y="164"/>
                  <a:pt x="294" y="164"/>
                  <a:pt x="294" y="164"/>
                </a:cubicBezTo>
                <a:cubicBezTo>
                  <a:pt x="294" y="141"/>
                  <a:pt x="294" y="141"/>
                  <a:pt x="294" y="141"/>
                </a:cubicBezTo>
                <a:cubicBezTo>
                  <a:pt x="295" y="140"/>
                  <a:pt x="295" y="140"/>
                  <a:pt x="295" y="140"/>
                </a:cubicBezTo>
                <a:close/>
                <a:moveTo>
                  <a:pt x="295" y="187"/>
                </a:moveTo>
                <a:cubicBezTo>
                  <a:pt x="295" y="193"/>
                  <a:pt x="295" y="193"/>
                  <a:pt x="295" y="193"/>
                </a:cubicBezTo>
                <a:cubicBezTo>
                  <a:pt x="294" y="193"/>
                  <a:pt x="294" y="193"/>
                  <a:pt x="294" y="193"/>
                </a:cubicBezTo>
                <a:cubicBezTo>
                  <a:pt x="294" y="187"/>
                  <a:pt x="294" y="187"/>
                  <a:pt x="294" y="187"/>
                </a:cubicBezTo>
                <a:cubicBezTo>
                  <a:pt x="295" y="187"/>
                  <a:pt x="295" y="187"/>
                  <a:pt x="295" y="187"/>
                </a:cubicBezTo>
                <a:close/>
                <a:moveTo>
                  <a:pt x="295" y="195"/>
                </a:moveTo>
                <a:cubicBezTo>
                  <a:pt x="295" y="201"/>
                  <a:pt x="295" y="201"/>
                  <a:pt x="295" y="201"/>
                </a:cubicBezTo>
                <a:cubicBezTo>
                  <a:pt x="294" y="201"/>
                  <a:pt x="294" y="201"/>
                  <a:pt x="294" y="201"/>
                </a:cubicBezTo>
                <a:cubicBezTo>
                  <a:pt x="294" y="194"/>
                  <a:pt x="294" y="194"/>
                  <a:pt x="294" y="194"/>
                </a:cubicBezTo>
                <a:cubicBezTo>
                  <a:pt x="295" y="195"/>
                  <a:pt x="295" y="195"/>
                  <a:pt x="295" y="195"/>
                </a:cubicBezTo>
                <a:close/>
                <a:moveTo>
                  <a:pt x="295" y="211"/>
                </a:moveTo>
                <a:cubicBezTo>
                  <a:pt x="295" y="217"/>
                  <a:pt x="295" y="217"/>
                  <a:pt x="295" y="217"/>
                </a:cubicBezTo>
                <a:cubicBezTo>
                  <a:pt x="294" y="217"/>
                  <a:pt x="294" y="217"/>
                  <a:pt x="294" y="217"/>
                </a:cubicBezTo>
                <a:cubicBezTo>
                  <a:pt x="294" y="212"/>
                  <a:pt x="294" y="212"/>
                  <a:pt x="294" y="212"/>
                </a:cubicBezTo>
                <a:cubicBezTo>
                  <a:pt x="295" y="211"/>
                  <a:pt x="295" y="211"/>
                  <a:pt x="295" y="211"/>
                </a:cubicBezTo>
                <a:close/>
                <a:moveTo>
                  <a:pt x="295" y="282"/>
                </a:moveTo>
                <a:cubicBezTo>
                  <a:pt x="295" y="288"/>
                  <a:pt x="295" y="288"/>
                  <a:pt x="295" y="288"/>
                </a:cubicBezTo>
                <a:cubicBezTo>
                  <a:pt x="294" y="289"/>
                  <a:pt x="294" y="289"/>
                  <a:pt x="294" y="289"/>
                </a:cubicBezTo>
                <a:cubicBezTo>
                  <a:pt x="294" y="282"/>
                  <a:pt x="294" y="282"/>
                  <a:pt x="294" y="282"/>
                </a:cubicBezTo>
                <a:cubicBezTo>
                  <a:pt x="295" y="282"/>
                  <a:pt x="295" y="282"/>
                  <a:pt x="295" y="282"/>
                </a:cubicBezTo>
                <a:close/>
                <a:moveTo>
                  <a:pt x="295" y="303"/>
                </a:moveTo>
                <a:cubicBezTo>
                  <a:pt x="295" y="318"/>
                  <a:pt x="295" y="318"/>
                  <a:pt x="295" y="318"/>
                </a:cubicBezTo>
                <a:cubicBezTo>
                  <a:pt x="294" y="318"/>
                  <a:pt x="294" y="318"/>
                  <a:pt x="294" y="318"/>
                </a:cubicBezTo>
                <a:cubicBezTo>
                  <a:pt x="294" y="303"/>
                  <a:pt x="294" y="303"/>
                  <a:pt x="294" y="303"/>
                </a:cubicBezTo>
                <a:cubicBezTo>
                  <a:pt x="295" y="303"/>
                  <a:pt x="295" y="303"/>
                  <a:pt x="295" y="303"/>
                </a:cubicBezTo>
                <a:close/>
                <a:moveTo>
                  <a:pt x="295" y="335"/>
                </a:moveTo>
                <a:cubicBezTo>
                  <a:pt x="295" y="336"/>
                  <a:pt x="295" y="336"/>
                  <a:pt x="295" y="336"/>
                </a:cubicBezTo>
                <a:cubicBezTo>
                  <a:pt x="294" y="337"/>
                  <a:pt x="294" y="338"/>
                  <a:pt x="294" y="339"/>
                </a:cubicBezTo>
                <a:cubicBezTo>
                  <a:pt x="294" y="332"/>
                  <a:pt x="294" y="332"/>
                  <a:pt x="294" y="332"/>
                </a:cubicBezTo>
                <a:cubicBezTo>
                  <a:pt x="294" y="333"/>
                  <a:pt x="294" y="334"/>
                  <a:pt x="295" y="335"/>
                </a:cubicBezTo>
                <a:close/>
                <a:moveTo>
                  <a:pt x="295" y="366"/>
                </a:moveTo>
                <a:cubicBezTo>
                  <a:pt x="295" y="376"/>
                  <a:pt x="295" y="376"/>
                  <a:pt x="295" y="376"/>
                </a:cubicBezTo>
                <a:cubicBezTo>
                  <a:pt x="295" y="376"/>
                  <a:pt x="295" y="376"/>
                  <a:pt x="295" y="376"/>
                </a:cubicBezTo>
                <a:cubicBezTo>
                  <a:pt x="295" y="376"/>
                  <a:pt x="295" y="376"/>
                  <a:pt x="295" y="376"/>
                </a:cubicBezTo>
                <a:cubicBezTo>
                  <a:pt x="295" y="380"/>
                  <a:pt x="295" y="380"/>
                  <a:pt x="295" y="380"/>
                </a:cubicBezTo>
                <a:cubicBezTo>
                  <a:pt x="295" y="380"/>
                  <a:pt x="295" y="380"/>
                  <a:pt x="295" y="380"/>
                </a:cubicBezTo>
                <a:cubicBezTo>
                  <a:pt x="294" y="381"/>
                  <a:pt x="294" y="381"/>
                  <a:pt x="294" y="381"/>
                </a:cubicBezTo>
                <a:cubicBezTo>
                  <a:pt x="294" y="367"/>
                  <a:pt x="294" y="367"/>
                  <a:pt x="294" y="367"/>
                </a:cubicBezTo>
                <a:cubicBezTo>
                  <a:pt x="295" y="366"/>
                  <a:pt x="295" y="366"/>
                  <a:pt x="295" y="366"/>
                </a:cubicBezTo>
                <a:close/>
                <a:moveTo>
                  <a:pt x="295" y="388"/>
                </a:moveTo>
                <a:cubicBezTo>
                  <a:pt x="295" y="393"/>
                  <a:pt x="295" y="393"/>
                  <a:pt x="295" y="393"/>
                </a:cubicBezTo>
                <a:cubicBezTo>
                  <a:pt x="294" y="394"/>
                  <a:pt x="294" y="394"/>
                  <a:pt x="294" y="394"/>
                </a:cubicBezTo>
                <a:cubicBezTo>
                  <a:pt x="294" y="388"/>
                  <a:pt x="294" y="388"/>
                  <a:pt x="294" y="388"/>
                </a:cubicBezTo>
                <a:cubicBezTo>
                  <a:pt x="295" y="388"/>
                  <a:pt x="295" y="388"/>
                  <a:pt x="295" y="388"/>
                </a:cubicBezTo>
                <a:close/>
                <a:moveTo>
                  <a:pt x="295" y="400"/>
                </a:moveTo>
                <a:cubicBezTo>
                  <a:pt x="295" y="405"/>
                  <a:pt x="295" y="405"/>
                  <a:pt x="295" y="405"/>
                </a:cubicBezTo>
                <a:cubicBezTo>
                  <a:pt x="294" y="405"/>
                  <a:pt x="294" y="405"/>
                  <a:pt x="294" y="405"/>
                </a:cubicBezTo>
                <a:cubicBezTo>
                  <a:pt x="294" y="400"/>
                  <a:pt x="294" y="400"/>
                  <a:pt x="294" y="400"/>
                </a:cubicBezTo>
                <a:cubicBezTo>
                  <a:pt x="295" y="400"/>
                  <a:pt x="295" y="400"/>
                  <a:pt x="295" y="400"/>
                </a:cubicBezTo>
                <a:close/>
                <a:moveTo>
                  <a:pt x="295" y="414"/>
                </a:moveTo>
                <a:cubicBezTo>
                  <a:pt x="295" y="421"/>
                  <a:pt x="295" y="421"/>
                  <a:pt x="295" y="421"/>
                </a:cubicBezTo>
                <a:cubicBezTo>
                  <a:pt x="294" y="423"/>
                  <a:pt x="294" y="425"/>
                  <a:pt x="295" y="429"/>
                </a:cubicBezTo>
                <a:cubicBezTo>
                  <a:pt x="295" y="429"/>
                  <a:pt x="295" y="429"/>
                  <a:pt x="295" y="429"/>
                </a:cubicBezTo>
                <a:cubicBezTo>
                  <a:pt x="295" y="440"/>
                  <a:pt x="295" y="440"/>
                  <a:pt x="295" y="440"/>
                </a:cubicBezTo>
                <a:cubicBezTo>
                  <a:pt x="294" y="439"/>
                  <a:pt x="294" y="439"/>
                  <a:pt x="294" y="439"/>
                </a:cubicBezTo>
                <a:cubicBezTo>
                  <a:pt x="294" y="414"/>
                  <a:pt x="294" y="414"/>
                  <a:pt x="294" y="414"/>
                </a:cubicBezTo>
                <a:cubicBezTo>
                  <a:pt x="295" y="414"/>
                  <a:pt x="295" y="414"/>
                  <a:pt x="295" y="414"/>
                </a:cubicBezTo>
                <a:close/>
                <a:moveTo>
                  <a:pt x="295" y="486"/>
                </a:moveTo>
                <a:cubicBezTo>
                  <a:pt x="295" y="492"/>
                  <a:pt x="295" y="492"/>
                  <a:pt x="295" y="492"/>
                </a:cubicBezTo>
                <a:cubicBezTo>
                  <a:pt x="294" y="492"/>
                  <a:pt x="294" y="492"/>
                  <a:pt x="294" y="492"/>
                </a:cubicBezTo>
                <a:cubicBezTo>
                  <a:pt x="294" y="486"/>
                  <a:pt x="294" y="486"/>
                  <a:pt x="294" y="486"/>
                </a:cubicBezTo>
                <a:cubicBezTo>
                  <a:pt x="295" y="486"/>
                  <a:pt x="295" y="486"/>
                  <a:pt x="295" y="486"/>
                </a:cubicBezTo>
                <a:close/>
                <a:moveTo>
                  <a:pt x="295" y="497"/>
                </a:moveTo>
                <a:cubicBezTo>
                  <a:pt x="295" y="502"/>
                  <a:pt x="295" y="502"/>
                  <a:pt x="295" y="502"/>
                </a:cubicBezTo>
                <a:cubicBezTo>
                  <a:pt x="294" y="502"/>
                  <a:pt x="294" y="502"/>
                  <a:pt x="294" y="502"/>
                </a:cubicBezTo>
                <a:cubicBezTo>
                  <a:pt x="294" y="497"/>
                  <a:pt x="294" y="497"/>
                  <a:pt x="294" y="497"/>
                </a:cubicBezTo>
                <a:cubicBezTo>
                  <a:pt x="295" y="497"/>
                  <a:pt x="295" y="497"/>
                  <a:pt x="295" y="497"/>
                </a:cubicBezTo>
                <a:close/>
                <a:moveTo>
                  <a:pt x="295" y="512"/>
                </a:moveTo>
                <a:cubicBezTo>
                  <a:pt x="295" y="522"/>
                  <a:pt x="295" y="522"/>
                  <a:pt x="295" y="522"/>
                </a:cubicBezTo>
                <a:cubicBezTo>
                  <a:pt x="294" y="522"/>
                  <a:pt x="294" y="522"/>
                  <a:pt x="294" y="522"/>
                </a:cubicBezTo>
                <a:cubicBezTo>
                  <a:pt x="294" y="516"/>
                  <a:pt x="294" y="516"/>
                  <a:pt x="294" y="516"/>
                </a:cubicBezTo>
                <a:cubicBezTo>
                  <a:pt x="295" y="516"/>
                  <a:pt x="295" y="516"/>
                  <a:pt x="295" y="516"/>
                </a:cubicBezTo>
                <a:cubicBezTo>
                  <a:pt x="294" y="516"/>
                  <a:pt x="294" y="516"/>
                  <a:pt x="294" y="516"/>
                </a:cubicBezTo>
                <a:cubicBezTo>
                  <a:pt x="294" y="512"/>
                  <a:pt x="294" y="512"/>
                  <a:pt x="294" y="512"/>
                </a:cubicBezTo>
                <a:cubicBezTo>
                  <a:pt x="295" y="512"/>
                  <a:pt x="295" y="512"/>
                  <a:pt x="295" y="512"/>
                </a:cubicBezTo>
                <a:cubicBezTo>
                  <a:pt x="295" y="512"/>
                  <a:pt x="295" y="512"/>
                  <a:pt x="295" y="512"/>
                </a:cubicBezTo>
                <a:close/>
                <a:moveTo>
                  <a:pt x="295" y="542"/>
                </a:moveTo>
                <a:cubicBezTo>
                  <a:pt x="295" y="546"/>
                  <a:pt x="295" y="546"/>
                  <a:pt x="295" y="546"/>
                </a:cubicBezTo>
                <a:cubicBezTo>
                  <a:pt x="294" y="546"/>
                  <a:pt x="294" y="545"/>
                  <a:pt x="294" y="545"/>
                </a:cubicBezTo>
                <a:cubicBezTo>
                  <a:pt x="294" y="542"/>
                  <a:pt x="294" y="542"/>
                  <a:pt x="294" y="542"/>
                </a:cubicBezTo>
                <a:cubicBezTo>
                  <a:pt x="295" y="542"/>
                  <a:pt x="295" y="542"/>
                  <a:pt x="295" y="542"/>
                </a:cubicBezTo>
                <a:close/>
                <a:moveTo>
                  <a:pt x="295" y="586"/>
                </a:moveTo>
                <a:cubicBezTo>
                  <a:pt x="295" y="591"/>
                  <a:pt x="295" y="591"/>
                  <a:pt x="295" y="591"/>
                </a:cubicBezTo>
                <a:cubicBezTo>
                  <a:pt x="294" y="591"/>
                  <a:pt x="294" y="591"/>
                  <a:pt x="294" y="591"/>
                </a:cubicBezTo>
                <a:cubicBezTo>
                  <a:pt x="294" y="586"/>
                  <a:pt x="294" y="586"/>
                  <a:pt x="294" y="586"/>
                </a:cubicBezTo>
                <a:cubicBezTo>
                  <a:pt x="295" y="586"/>
                  <a:pt x="295" y="586"/>
                  <a:pt x="295" y="586"/>
                </a:cubicBezTo>
                <a:close/>
                <a:moveTo>
                  <a:pt x="295" y="610"/>
                </a:moveTo>
                <a:cubicBezTo>
                  <a:pt x="295" y="617"/>
                  <a:pt x="295" y="617"/>
                  <a:pt x="295" y="617"/>
                </a:cubicBezTo>
                <a:cubicBezTo>
                  <a:pt x="294" y="617"/>
                  <a:pt x="294" y="617"/>
                  <a:pt x="294" y="617"/>
                </a:cubicBezTo>
                <a:cubicBezTo>
                  <a:pt x="294" y="609"/>
                  <a:pt x="294" y="609"/>
                  <a:pt x="294" y="609"/>
                </a:cubicBezTo>
                <a:cubicBezTo>
                  <a:pt x="295" y="610"/>
                  <a:pt x="295" y="610"/>
                  <a:pt x="295" y="610"/>
                </a:cubicBezTo>
                <a:close/>
                <a:moveTo>
                  <a:pt x="295" y="668"/>
                </a:moveTo>
                <a:cubicBezTo>
                  <a:pt x="295" y="681"/>
                  <a:pt x="295" y="681"/>
                  <a:pt x="295" y="681"/>
                </a:cubicBezTo>
                <a:cubicBezTo>
                  <a:pt x="294" y="681"/>
                  <a:pt x="294" y="681"/>
                  <a:pt x="294" y="681"/>
                </a:cubicBezTo>
                <a:cubicBezTo>
                  <a:pt x="294" y="668"/>
                  <a:pt x="294" y="668"/>
                  <a:pt x="294" y="668"/>
                </a:cubicBezTo>
                <a:cubicBezTo>
                  <a:pt x="295" y="668"/>
                  <a:pt x="295" y="668"/>
                  <a:pt x="295" y="668"/>
                </a:cubicBezTo>
                <a:close/>
                <a:moveTo>
                  <a:pt x="295" y="734"/>
                </a:moveTo>
                <a:cubicBezTo>
                  <a:pt x="295" y="746"/>
                  <a:pt x="295" y="746"/>
                  <a:pt x="295" y="746"/>
                </a:cubicBezTo>
                <a:cubicBezTo>
                  <a:pt x="294" y="746"/>
                  <a:pt x="294" y="746"/>
                  <a:pt x="294" y="746"/>
                </a:cubicBezTo>
                <a:cubicBezTo>
                  <a:pt x="294" y="734"/>
                  <a:pt x="294" y="734"/>
                  <a:pt x="294" y="734"/>
                </a:cubicBezTo>
                <a:lnTo>
                  <a:pt x="295" y="734"/>
                </a:lnTo>
                <a:close/>
                <a:moveTo>
                  <a:pt x="293" y="14"/>
                </a:moveTo>
                <a:cubicBezTo>
                  <a:pt x="293" y="14"/>
                  <a:pt x="294" y="14"/>
                  <a:pt x="294" y="14"/>
                </a:cubicBezTo>
                <a:cubicBezTo>
                  <a:pt x="294" y="22"/>
                  <a:pt x="294" y="22"/>
                  <a:pt x="294" y="22"/>
                </a:cubicBezTo>
                <a:cubicBezTo>
                  <a:pt x="294" y="22"/>
                  <a:pt x="293" y="22"/>
                  <a:pt x="293" y="22"/>
                </a:cubicBezTo>
                <a:cubicBezTo>
                  <a:pt x="293" y="14"/>
                  <a:pt x="293" y="14"/>
                  <a:pt x="293" y="14"/>
                </a:cubicBezTo>
                <a:close/>
                <a:moveTo>
                  <a:pt x="294" y="781"/>
                </a:moveTo>
                <a:cubicBezTo>
                  <a:pt x="293" y="781"/>
                  <a:pt x="293" y="781"/>
                  <a:pt x="293" y="781"/>
                </a:cubicBezTo>
                <a:cubicBezTo>
                  <a:pt x="293" y="772"/>
                  <a:pt x="293" y="772"/>
                  <a:pt x="293" y="772"/>
                </a:cubicBezTo>
                <a:cubicBezTo>
                  <a:pt x="293" y="772"/>
                  <a:pt x="294" y="772"/>
                  <a:pt x="294" y="773"/>
                </a:cubicBezTo>
                <a:cubicBezTo>
                  <a:pt x="294" y="781"/>
                  <a:pt x="294" y="781"/>
                  <a:pt x="294" y="781"/>
                </a:cubicBezTo>
                <a:close/>
                <a:moveTo>
                  <a:pt x="294" y="31"/>
                </a:moveTo>
                <a:cubicBezTo>
                  <a:pt x="294" y="44"/>
                  <a:pt x="294" y="44"/>
                  <a:pt x="294" y="44"/>
                </a:cubicBezTo>
                <a:cubicBezTo>
                  <a:pt x="294" y="43"/>
                  <a:pt x="293" y="43"/>
                  <a:pt x="293" y="42"/>
                </a:cubicBezTo>
                <a:cubicBezTo>
                  <a:pt x="293" y="29"/>
                  <a:pt x="293" y="29"/>
                  <a:pt x="293" y="29"/>
                </a:cubicBezTo>
                <a:cubicBezTo>
                  <a:pt x="293" y="30"/>
                  <a:pt x="294" y="30"/>
                  <a:pt x="294" y="31"/>
                </a:cubicBezTo>
                <a:close/>
                <a:moveTo>
                  <a:pt x="294" y="53"/>
                </a:moveTo>
                <a:cubicBezTo>
                  <a:pt x="294" y="61"/>
                  <a:pt x="294" y="61"/>
                  <a:pt x="294" y="61"/>
                </a:cubicBezTo>
                <a:cubicBezTo>
                  <a:pt x="293" y="62"/>
                  <a:pt x="293" y="62"/>
                  <a:pt x="293" y="62"/>
                </a:cubicBezTo>
                <a:cubicBezTo>
                  <a:pt x="293" y="54"/>
                  <a:pt x="293" y="54"/>
                  <a:pt x="293" y="54"/>
                </a:cubicBezTo>
                <a:cubicBezTo>
                  <a:pt x="293" y="54"/>
                  <a:pt x="294" y="53"/>
                  <a:pt x="294" y="53"/>
                </a:cubicBezTo>
                <a:close/>
                <a:moveTo>
                  <a:pt x="294" y="82"/>
                </a:moveTo>
                <a:cubicBezTo>
                  <a:pt x="294" y="118"/>
                  <a:pt x="294" y="118"/>
                  <a:pt x="294" y="118"/>
                </a:cubicBezTo>
                <a:cubicBezTo>
                  <a:pt x="294" y="118"/>
                  <a:pt x="293" y="119"/>
                  <a:pt x="293" y="119"/>
                </a:cubicBezTo>
                <a:cubicBezTo>
                  <a:pt x="293" y="101"/>
                  <a:pt x="293" y="101"/>
                  <a:pt x="293" y="101"/>
                </a:cubicBezTo>
                <a:cubicBezTo>
                  <a:pt x="293" y="101"/>
                  <a:pt x="293" y="101"/>
                  <a:pt x="294" y="101"/>
                </a:cubicBezTo>
                <a:cubicBezTo>
                  <a:pt x="294" y="97"/>
                  <a:pt x="293" y="92"/>
                  <a:pt x="293" y="89"/>
                </a:cubicBezTo>
                <a:cubicBezTo>
                  <a:pt x="293" y="86"/>
                  <a:pt x="293" y="86"/>
                  <a:pt x="293" y="86"/>
                </a:cubicBezTo>
                <a:cubicBezTo>
                  <a:pt x="293" y="84"/>
                  <a:pt x="293" y="83"/>
                  <a:pt x="294" y="82"/>
                </a:cubicBezTo>
                <a:close/>
                <a:moveTo>
                  <a:pt x="294" y="141"/>
                </a:moveTo>
                <a:cubicBezTo>
                  <a:pt x="294" y="164"/>
                  <a:pt x="294" y="164"/>
                  <a:pt x="294" y="164"/>
                </a:cubicBezTo>
                <a:cubicBezTo>
                  <a:pt x="294" y="164"/>
                  <a:pt x="293" y="164"/>
                  <a:pt x="293" y="164"/>
                </a:cubicBezTo>
                <a:cubicBezTo>
                  <a:pt x="293" y="142"/>
                  <a:pt x="293" y="142"/>
                  <a:pt x="293" y="142"/>
                </a:cubicBezTo>
                <a:cubicBezTo>
                  <a:pt x="293" y="142"/>
                  <a:pt x="294" y="141"/>
                  <a:pt x="294" y="141"/>
                </a:cubicBezTo>
                <a:close/>
                <a:moveTo>
                  <a:pt x="294" y="187"/>
                </a:moveTo>
                <a:cubicBezTo>
                  <a:pt x="294" y="193"/>
                  <a:pt x="294" y="193"/>
                  <a:pt x="294" y="193"/>
                </a:cubicBezTo>
                <a:cubicBezTo>
                  <a:pt x="294" y="194"/>
                  <a:pt x="294" y="194"/>
                  <a:pt x="293" y="194"/>
                </a:cubicBezTo>
                <a:cubicBezTo>
                  <a:pt x="294" y="194"/>
                  <a:pt x="294" y="194"/>
                  <a:pt x="294" y="194"/>
                </a:cubicBezTo>
                <a:cubicBezTo>
                  <a:pt x="294" y="201"/>
                  <a:pt x="294" y="201"/>
                  <a:pt x="294" y="201"/>
                </a:cubicBezTo>
                <a:cubicBezTo>
                  <a:pt x="294" y="201"/>
                  <a:pt x="293" y="200"/>
                  <a:pt x="293" y="200"/>
                </a:cubicBezTo>
                <a:cubicBezTo>
                  <a:pt x="293" y="188"/>
                  <a:pt x="293" y="188"/>
                  <a:pt x="293" y="188"/>
                </a:cubicBezTo>
                <a:cubicBezTo>
                  <a:pt x="293" y="187"/>
                  <a:pt x="294" y="187"/>
                  <a:pt x="294" y="187"/>
                </a:cubicBezTo>
                <a:close/>
                <a:moveTo>
                  <a:pt x="294" y="212"/>
                </a:moveTo>
                <a:cubicBezTo>
                  <a:pt x="294" y="217"/>
                  <a:pt x="294" y="217"/>
                  <a:pt x="294" y="217"/>
                </a:cubicBezTo>
                <a:cubicBezTo>
                  <a:pt x="294" y="218"/>
                  <a:pt x="293" y="218"/>
                  <a:pt x="293" y="219"/>
                </a:cubicBezTo>
                <a:cubicBezTo>
                  <a:pt x="293" y="212"/>
                  <a:pt x="293" y="212"/>
                  <a:pt x="293" y="212"/>
                </a:cubicBezTo>
                <a:cubicBezTo>
                  <a:pt x="294" y="212"/>
                  <a:pt x="294" y="212"/>
                  <a:pt x="294" y="212"/>
                </a:cubicBezTo>
                <a:close/>
                <a:moveTo>
                  <a:pt x="294" y="282"/>
                </a:moveTo>
                <a:cubicBezTo>
                  <a:pt x="294" y="289"/>
                  <a:pt x="294" y="289"/>
                  <a:pt x="294" y="289"/>
                </a:cubicBezTo>
                <a:cubicBezTo>
                  <a:pt x="294" y="289"/>
                  <a:pt x="293" y="290"/>
                  <a:pt x="293" y="291"/>
                </a:cubicBezTo>
                <a:cubicBezTo>
                  <a:pt x="293" y="280"/>
                  <a:pt x="293" y="280"/>
                  <a:pt x="293" y="280"/>
                </a:cubicBezTo>
                <a:cubicBezTo>
                  <a:pt x="294" y="282"/>
                  <a:pt x="294" y="282"/>
                  <a:pt x="294" y="282"/>
                </a:cubicBezTo>
                <a:close/>
                <a:moveTo>
                  <a:pt x="294" y="303"/>
                </a:moveTo>
                <a:cubicBezTo>
                  <a:pt x="294" y="318"/>
                  <a:pt x="294" y="318"/>
                  <a:pt x="294" y="318"/>
                </a:cubicBezTo>
                <a:cubicBezTo>
                  <a:pt x="294" y="317"/>
                  <a:pt x="293" y="317"/>
                  <a:pt x="293" y="316"/>
                </a:cubicBezTo>
                <a:cubicBezTo>
                  <a:pt x="293" y="305"/>
                  <a:pt x="293" y="305"/>
                  <a:pt x="293" y="305"/>
                </a:cubicBezTo>
                <a:cubicBezTo>
                  <a:pt x="293" y="304"/>
                  <a:pt x="294" y="304"/>
                  <a:pt x="294" y="303"/>
                </a:cubicBezTo>
                <a:close/>
                <a:moveTo>
                  <a:pt x="294" y="332"/>
                </a:moveTo>
                <a:cubicBezTo>
                  <a:pt x="294" y="339"/>
                  <a:pt x="294" y="339"/>
                  <a:pt x="294" y="339"/>
                </a:cubicBezTo>
                <a:cubicBezTo>
                  <a:pt x="294" y="340"/>
                  <a:pt x="293" y="342"/>
                  <a:pt x="293" y="343"/>
                </a:cubicBezTo>
                <a:cubicBezTo>
                  <a:pt x="293" y="329"/>
                  <a:pt x="293" y="329"/>
                  <a:pt x="293" y="329"/>
                </a:cubicBezTo>
                <a:cubicBezTo>
                  <a:pt x="293" y="329"/>
                  <a:pt x="293" y="329"/>
                  <a:pt x="294" y="330"/>
                </a:cubicBezTo>
                <a:cubicBezTo>
                  <a:pt x="294" y="330"/>
                  <a:pt x="294" y="331"/>
                  <a:pt x="294" y="332"/>
                </a:cubicBezTo>
                <a:close/>
                <a:moveTo>
                  <a:pt x="294" y="367"/>
                </a:moveTo>
                <a:cubicBezTo>
                  <a:pt x="294" y="381"/>
                  <a:pt x="294" y="381"/>
                  <a:pt x="294" y="381"/>
                </a:cubicBezTo>
                <a:cubicBezTo>
                  <a:pt x="294" y="383"/>
                  <a:pt x="293" y="386"/>
                  <a:pt x="293" y="388"/>
                </a:cubicBezTo>
                <a:cubicBezTo>
                  <a:pt x="293" y="372"/>
                  <a:pt x="293" y="372"/>
                  <a:pt x="293" y="372"/>
                </a:cubicBezTo>
                <a:cubicBezTo>
                  <a:pt x="293" y="370"/>
                  <a:pt x="294" y="369"/>
                  <a:pt x="294" y="367"/>
                </a:cubicBezTo>
                <a:close/>
                <a:moveTo>
                  <a:pt x="294" y="388"/>
                </a:moveTo>
                <a:cubicBezTo>
                  <a:pt x="294" y="394"/>
                  <a:pt x="294" y="394"/>
                  <a:pt x="294" y="394"/>
                </a:cubicBezTo>
                <a:cubicBezTo>
                  <a:pt x="294" y="395"/>
                  <a:pt x="293" y="396"/>
                  <a:pt x="293" y="397"/>
                </a:cubicBezTo>
                <a:cubicBezTo>
                  <a:pt x="293" y="389"/>
                  <a:pt x="293" y="389"/>
                  <a:pt x="293" y="389"/>
                </a:cubicBezTo>
                <a:cubicBezTo>
                  <a:pt x="293" y="388"/>
                  <a:pt x="294" y="388"/>
                  <a:pt x="294" y="388"/>
                </a:cubicBezTo>
                <a:close/>
                <a:moveTo>
                  <a:pt x="294" y="400"/>
                </a:moveTo>
                <a:cubicBezTo>
                  <a:pt x="294" y="405"/>
                  <a:pt x="294" y="405"/>
                  <a:pt x="294" y="405"/>
                </a:cubicBezTo>
                <a:cubicBezTo>
                  <a:pt x="293" y="405"/>
                  <a:pt x="293" y="405"/>
                  <a:pt x="293" y="405"/>
                </a:cubicBezTo>
                <a:cubicBezTo>
                  <a:pt x="293" y="408"/>
                  <a:pt x="293" y="410"/>
                  <a:pt x="293" y="413"/>
                </a:cubicBezTo>
                <a:cubicBezTo>
                  <a:pt x="293" y="401"/>
                  <a:pt x="293" y="401"/>
                  <a:pt x="293" y="401"/>
                </a:cubicBezTo>
                <a:cubicBezTo>
                  <a:pt x="293" y="401"/>
                  <a:pt x="294" y="400"/>
                  <a:pt x="294" y="400"/>
                </a:cubicBezTo>
                <a:close/>
                <a:moveTo>
                  <a:pt x="294" y="414"/>
                </a:moveTo>
                <a:cubicBezTo>
                  <a:pt x="294" y="439"/>
                  <a:pt x="294" y="439"/>
                  <a:pt x="294" y="439"/>
                </a:cubicBezTo>
                <a:cubicBezTo>
                  <a:pt x="294" y="437"/>
                  <a:pt x="293" y="435"/>
                  <a:pt x="293" y="433"/>
                </a:cubicBezTo>
                <a:cubicBezTo>
                  <a:pt x="293" y="415"/>
                  <a:pt x="293" y="415"/>
                  <a:pt x="293" y="415"/>
                </a:cubicBezTo>
                <a:cubicBezTo>
                  <a:pt x="294" y="414"/>
                  <a:pt x="294" y="414"/>
                  <a:pt x="294" y="414"/>
                </a:cubicBezTo>
                <a:close/>
                <a:moveTo>
                  <a:pt x="294" y="486"/>
                </a:moveTo>
                <a:cubicBezTo>
                  <a:pt x="294" y="492"/>
                  <a:pt x="294" y="492"/>
                  <a:pt x="294" y="492"/>
                </a:cubicBezTo>
                <a:cubicBezTo>
                  <a:pt x="294" y="492"/>
                  <a:pt x="293" y="493"/>
                  <a:pt x="293" y="493"/>
                </a:cubicBezTo>
                <a:cubicBezTo>
                  <a:pt x="293" y="488"/>
                  <a:pt x="293" y="488"/>
                  <a:pt x="293" y="488"/>
                </a:cubicBezTo>
                <a:cubicBezTo>
                  <a:pt x="293" y="487"/>
                  <a:pt x="294" y="487"/>
                  <a:pt x="294" y="486"/>
                </a:cubicBezTo>
                <a:close/>
                <a:moveTo>
                  <a:pt x="294" y="497"/>
                </a:moveTo>
                <a:cubicBezTo>
                  <a:pt x="294" y="502"/>
                  <a:pt x="294" y="502"/>
                  <a:pt x="294" y="502"/>
                </a:cubicBezTo>
                <a:cubicBezTo>
                  <a:pt x="294" y="501"/>
                  <a:pt x="293" y="501"/>
                  <a:pt x="293" y="501"/>
                </a:cubicBezTo>
                <a:cubicBezTo>
                  <a:pt x="293" y="496"/>
                  <a:pt x="293" y="496"/>
                  <a:pt x="293" y="496"/>
                </a:cubicBezTo>
                <a:cubicBezTo>
                  <a:pt x="293" y="497"/>
                  <a:pt x="294" y="497"/>
                  <a:pt x="294" y="497"/>
                </a:cubicBezTo>
                <a:close/>
                <a:moveTo>
                  <a:pt x="294" y="512"/>
                </a:moveTo>
                <a:cubicBezTo>
                  <a:pt x="294" y="516"/>
                  <a:pt x="294" y="516"/>
                  <a:pt x="294" y="516"/>
                </a:cubicBezTo>
                <a:cubicBezTo>
                  <a:pt x="294" y="516"/>
                  <a:pt x="293" y="515"/>
                  <a:pt x="293" y="515"/>
                </a:cubicBezTo>
                <a:cubicBezTo>
                  <a:pt x="293" y="511"/>
                  <a:pt x="293" y="511"/>
                  <a:pt x="293" y="511"/>
                </a:cubicBezTo>
                <a:cubicBezTo>
                  <a:pt x="294" y="512"/>
                  <a:pt x="294" y="512"/>
                  <a:pt x="294" y="512"/>
                </a:cubicBezTo>
                <a:close/>
                <a:moveTo>
                  <a:pt x="294" y="516"/>
                </a:moveTo>
                <a:cubicBezTo>
                  <a:pt x="294" y="522"/>
                  <a:pt x="294" y="522"/>
                  <a:pt x="294" y="522"/>
                </a:cubicBezTo>
                <a:cubicBezTo>
                  <a:pt x="294" y="522"/>
                  <a:pt x="294" y="522"/>
                  <a:pt x="293" y="522"/>
                </a:cubicBezTo>
                <a:cubicBezTo>
                  <a:pt x="293" y="523"/>
                  <a:pt x="293" y="523"/>
                  <a:pt x="293" y="523"/>
                </a:cubicBezTo>
                <a:cubicBezTo>
                  <a:pt x="293" y="518"/>
                  <a:pt x="293" y="518"/>
                  <a:pt x="293" y="518"/>
                </a:cubicBezTo>
                <a:cubicBezTo>
                  <a:pt x="293" y="518"/>
                  <a:pt x="294" y="517"/>
                  <a:pt x="294" y="516"/>
                </a:cubicBezTo>
                <a:close/>
                <a:moveTo>
                  <a:pt x="294" y="542"/>
                </a:moveTo>
                <a:cubicBezTo>
                  <a:pt x="294" y="545"/>
                  <a:pt x="294" y="545"/>
                  <a:pt x="294" y="545"/>
                </a:cubicBezTo>
                <a:cubicBezTo>
                  <a:pt x="294" y="544"/>
                  <a:pt x="294" y="543"/>
                  <a:pt x="294" y="543"/>
                </a:cubicBezTo>
                <a:cubicBezTo>
                  <a:pt x="294" y="542"/>
                  <a:pt x="294" y="542"/>
                  <a:pt x="294" y="542"/>
                </a:cubicBezTo>
                <a:close/>
                <a:moveTo>
                  <a:pt x="294" y="586"/>
                </a:moveTo>
                <a:cubicBezTo>
                  <a:pt x="294" y="591"/>
                  <a:pt x="294" y="591"/>
                  <a:pt x="294" y="591"/>
                </a:cubicBezTo>
                <a:cubicBezTo>
                  <a:pt x="294" y="590"/>
                  <a:pt x="293" y="590"/>
                  <a:pt x="293" y="590"/>
                </a:cubicBezTo>
                <a:cubicBezTo>
                  <a:pt x="293" y="584"/>
                  <a:pt x="293" y="584"/>
                  <a:pt x="293" y="584"/>
                </a:cubicBezTo>
                <a:cubicBezTo>
                  <a:pt x="293" y="585"/>
                  <a:pt x="294" y="585"/>
                  <a:pt x="294" y="586"/>
                </a:cubicBezTo>
                <a:close/>
                <a:moveTo>
                  <a:pt x="294" y="609"/>
                </a:moveTo>
                <a:cubicBezTo>
                  <a:pt x="294" y="617"/>
                  <a:pt x="294" y="617"/>
                  <a:pt x="294" y="617"/>
                </a:cubicBezTo>
                <a:cubicBezTo>
                  <a:pt x="294" y="617"/>
                  <a:pt x="293" y="617"/>
                  <a:pt x="293" y="616"/>
                </a:cubicBezTo>
                <a:cubicBezTo>
                  <a:pt x="293" y="607"/>
                  <a:pt x="293" y="607"/>
                  <a:pt x="293" y="607"/>
                </a:cubicBezTo>
                <a:cubicBezTo>
                  <a:pt x="293" y="608"/>
                  <a:pt x="294" y="609"/>
                  <a:pt x="294" y="609"/>
                </a:cubicBezTo>
                <a:close/>
                <a:moveTo>
                  <a:pt x="294" y="668"/>
                </a:moveTo>
                <a:cubicBezTo>
                  <a:pt x="294" y="681"/>
                  <a:pt x="294" y="681"/>
                  <a:pt x="294" y="681"/>
                </a:cubicBezTo>
                <a:cubicBezTo>
                  <a:pt x="293" y="680"/>
                  <a:pt x="293" y="680"/>
                  <a:pt x="293" y="680"/>
                </a:cubicBezTo>
                <a:cubicBezTo>
                  <a:pt x="293" y="668"/>
                  <a:pt x="293" y="668"/>
                  <a:pt x="293" y="668"/>
                </a:cubicBezTo>
                <a:cubicBezTo>
                  <a:pt x="294" y="668"/>
                  <a:pt x="294" y="668"/>
                  <a:pt x="294" y="668"/>
                </a:cubicBezTo>
                <a:close/>
                <a:moveTo>
                  <a:pt x="294" y="734"/>
                </a:moveTo>
                <a:cubicBezTo>
                  <a:pt x="294" y="746"/>
                  <a:pt x="294" y="746"/>
                  <a:pt x="294" y="746"/>
                </a:cubicBezTo>
                <a:cubicBezTo>
                  <a:pt x="294" y="745"/>
                  <a:pt x="293" y="745"/>
                  <a:pt x="293" y="744"/>
                </a:cubicBezTo>
                <a:cubicBezTo>
                  <a:pt x="293" y="733"/>
                  <a:pt x="293" y="733"/>
                  <a:pt x="293" y="733"/>
                </a:cubicBezTo>
                <a:cubicBezTo>
                  <a:pt x="293" y="733"/>
                  <a:pt x="294" y="734"/>
                  <a:pt x="294" y="734"/>
                </a:cubicBezTo>
                <a:close/>
                <a:moveTo>
                  <a:pt x="293" y="468"/>
                </a:moveTo>
                <a:cubicBezTo>
                  <a:pt x="293" y="462"/>
                  <a:pt x="293" y="462"/>
                  <a:pt x="293" y="462"/>
                </a:cubicBezTo>
                <a:cubicBezTo>
                  <a:pt x="294" y="465"/>
                  <a:pt x="295" y="467"/>
                  <a:pt x="293" y="468"/>
                </a:cubicBezTo>
                <a:close/>
                <a:moveTo>
                  <a:pt x="293" y="452"/>
                </a:moveTo>
                <a:cubicBezTo>
                  <a:pt x="293" y="448"/>
                  <a:pt x="293" y="448"/>
                  <a:pt x="293" y="448"/>
                </a:cubicBezTo>
                <a:cubicBezTo>
                  <a:pt x="293" y="450"/>
                  <a:pt x="293" y="451"/>
                  <a:pt x="293" y="452"/>
                </a:cubicBezTo>
                <a:close/>
                <a:moveTo>
                  <a:pt x="290" y="15"/>
                </a:moveTo>
                <a:cubicBezTo>
                  <a:pt x="291" y="15"/>
                  <a:pt x="292" y="15"/>
                  <a:pt x="293" y="14"/>
                </a:cubicBezTo>
                <a:cubicBezTo>
                  <a:pt x="293" y="22"/>
                  <a:pt x="293" y="22"/>
                  <a:pt x="293" y="22"/>
                </a:cubicBezTo>
                <a:cubicBezTo>
                  <a:pt x="292" y="22"/>
                  <a:pt x="291" y="23"/>
                  <a:pt x="290" y="23"/>
                </a:cubicBezTo>
                <a:cubicBezTo>
                  <a:pt x="290" y="15"/>
                  <a:pt x="290" y="15"/>
                  <a:pt x="290" y="15"/>
                </a:cubicBezTo>
                <a:close/>
                <a:moveTo>
                  <a:pt x="293" y="781"/>
                </a:moveTo>
                <a:cubicBezTo>
                  <a:pt x="290" y="780"/>
                  <a:pt x="290" y="780"/>
                  <a:pt x="290" y="780"/>
                </a:cubicBezTo>
                <a:cubicBezTo>
                  <a:pt x="290" y="771"/>
                  <a:pt x="290" y="771"/>
                  <a:pt x="290" y="771"/>
                </a:cubicBezTo>
                <a:cubicBezTo>
                  <a:pt x="291" y="771"/>
                  <a:pt x="292" y="772"/>
                  <a:pt x="293" y="772"/>
                </a:cubicBezTo>
                <a:cubicBezTo>
                  <a:pt x="293" y="781"/>
                  <a:pt x="293" y="781"/>
                  <a:pt x="293" y="781"/>
                </a:cubicBezTo>
                <a:close/>
                <a:moveTo>
                  <a:pt x="293" y="29"/>
                </a:moveTo>
                <a:cubicBezTo>
                  <a:pt x="293" y="42"/>
                  <a:pt x="293" y="42"/>
                  <a:pt x="293" y="42"/>
                </a:cubicBezTo>
                <a:cubicBezTo>
                  <a:pt x="292" y="41"/>
                  <a:pt x="291" y="40"/>
                  <a:pt x="290" y="39"/>
                </a:cubicBezTo>
                <a:cubicBezTo>
                  <a:pt x="290" y="27"/>
                  <a:pt x="290" y="27"/>
                  <a:pt x="290" y="27"/>
                </a:cubicBezTo>
                <a:cubicBezTo>
                  <a:pt x="291" y="28"/>
                  <a:pt x="292" y="29"/>
                  <a:pt x="293" y="29"/>
                </a:cubicBezTo>
                <a:close/>
                <a:moveTo>
                  <a:pt x="293" y="54"/>
                </a:moveTo>
                <a:cubicBezTo>
                  <a:pt x="293" y="62"/>
                  <a:pt x="293" y="62"/>
                  <a:pt x="293" y="62"/>
                </a:cubicBezTo>
                <a:cubicBezTo>
                  <a:pt x="292" y="62"/>
                  <a:pt x="291" y="62"/>
                  <a:pt x="290" y="63"/>
                </a:cubicBezTo>
                <a:cubicBezTo>
                  <a:pt x="290" y="54"/>
                  <a:pt x="290" y="54"/>
                  <a:pt x="290" y="54"/>
                </a:cubicBezTo>
                <a:cubicBezTo>
                  <a:pt x="291" y="54"/>
                  <a:pt x="292" y="54"/>
                  <a:pt x="293" y="54"/>
                </a:cubicBezTo>
                <a:close/>
                <a:moveTo>
                  <a:pt x="293" y="86"/>
                </a:moveTo>
                <a:cubicBezTo>
                  <a:pt x="293" y="89"/>
                  <a:pt x="293" y="89"/>
                  <a:pt x="293" y="89"/>
                </a:cubicBezTo>
                <a:cubicBezTo>
                  <a:pt x="293" y="88"/>
                  <a:pt x="293" y="86"/>
                  <a:pt x="293" y="86"/>
                </a:cubicBezTo>
                <a:close/>
                <a:moveTo>
                  <a:pt x="293" y="101"/>
                </a:moveTo>
                <a:cubicBezTo>
                  <a:pt x="293" y="119"/>
                  <a:pt x="293" y="119"/>
                  <a:pt x="293" y="119"/>
                </a:cubicBezTo>
                <a:cubicBezTo>
                  <a:pt x="292" y="120"/>
                  <a:pt x="291" y="120"/>
                  <a:pt x="290" y="121"/>
                </a:cubicBezTo>
                <a:cubicBezTo>
                  <a:pt x="290" y="102"/>
                  <a:pt x="290" y="102"/>
                  <a:pt x="290" y="102"/>
                </a:cubicBezTo>
                <a:cubicBezTo>
                  <a:pt x="291" y="102"/>
                  <a:pt x="292" y="102"/>
                  <a:pt x="293" y="101"/>
                </a:cubicBezTo>
                <a:close/>
                <a:moveTo>
                  <a:pt x="293" y="142"/>
                </a:moveTo>
                <a:cubicBezTo>
                  <a:pt x="293" y="164"/>
                  <a:pt x="293" y="164"/>
                  <a:pt x="293" y="164"/>
                </a:cubicBezTo>
                <a:cubicBezTo>
                  <a:pt x="292" y="164"/>
                  <a:pt x="291" y="164"/>
                  <a:pt x="290" y="164"/>
                </a:cubicBezTo>
                <a:cubicBezTo>
                  <a:pt x="290" y="144"/>
                  <a:pt x="290" y="144"/>
                  <a:pt x="290" y="144"/>
                </a:cubicBezTo>
                <a:cubicBezTo>
                  <a:pt x="291" y="143"/>
                  <a:pt x="292" y="143"/>
                  <a:pt x="293" y="142"/>
                </a:cubicBezTo>
                <a:close/>
                <a:moveTo>
                  <a:pt x="293" y="188"/>
                </a:moveTo>
                <a:cubicBezTo>
                  <a:pt x="293" y="200"/>
                  <a:pt x="293" y="200"/>
                  <a:pt x="293" y="200"/>
                </a:cubicBezTo>
                <a:cubicBezTo>
                  <a:pt x="292" y="200"/>
                  <a:pt x="291" y="200"/>
                  <a:pt x="290" y="199"/>
                </a:cubicBezTo>
                <a:cubicBezTo>
                  <a:pt x="290" y="189"/>
                  <a:pt x="290" y="189"/>
                  <a:pt x="290" y="189"/>
                </a:cubicBezTo>
                <a:cubicBezTo>
                  <a:pt x="291" y="188"/>
                  <a:pt x="292" y="188"/>
                  <a:pt x="293" y="188"/>
                </a:cubicBezTo>
                <a:close/>
                <a:moveTo>
                  <a:pt x="293" y="212"/>
                </a:moveTo>
                <a:cubicBezTo>
                  <a:pt x="293" y="219"/>
                  <a:pt x="293" y="219"/>
                  <a:pt x="293" y="219"/>
                </a:cubicBezTo>
                <a:cubicBezTo>
                  <a:pt x="292" y="219"/>
                  <a:pt x="291" y="220"/>
                  <a:pt x="290" y="220"/>
                </a:cubicBezTo>
                <a:cubicBezTo>
                  <a:pt x="290" y="211"/>
                  <a:pt x="290" y="211"/>
                  <a:pt x="290" y="211"/>
                </a:cubicBezTo>
                <a:cubicBezTo>
                  <a:pt x="292" y="212"/>
                  <a:pt x="292" y="212"/>
                  <a:pt x="292" y="212"/>
                </a:cubicBezTo>
                <a:cubicBezTo>
                  <a:pt x="293" y="212"/>
                  <a:pt x="293" y="212"/>
                  <a:pt x="293" y="212"/>
                </a:cubicBezTo>
                <a:close/>
                <a:moveTo>
                  <a:pt x="293" y="280"/>
                </a:moveTo>
                <a:cubicBezTo>
                  <a:pt x="293" y="291"/>
                  <a:pt x="293" y="291"/>
                  <a:pt x="293" y="291"/>
                </a:cubicBezTo>
                <a:cubicBezTo>
                  <a:pt x="292" y="292"/>
                  <a:pt x="291" y="293"/>
                  <a:pt x="290" y="294"/>
                </a:cubicBezTo>
                <a:cubicBezTo>
                  <a:pt x="290" y="278"/>
                  <a:pt x="290" y="278"/>
                  <a:pt x="290" y="278"/>
                </a:cubicBezTo>
                <a:cubicBezTo>
                  <a:pt x="293" y="280"/>
                  <a:pt x="293" y="280"/>
                  <a:pt x="293" y="280"/>
                </a:cubicBezTo>
                <a:close/>
                <a:moveTo>
                  <a:pt x="293" y="305"/>
                </a:moveTo>
                <a:cubicBezTo>
                  <a:pt x="293" y="316"/>
                  <a:pt x="293" y="316"/>
                  <a:pt x="293" y="316"/>
                </a:cubicBezTo>
                <a:cubicBezTo>
                  <a:pt x="292" y="315"/>
                  <a:pt x="291" y="315"/>
                  <a:pt x="290" y="314"/>
                </a:cubicBezTo>
                <a:cubicBezTo>
                  <a:pt x="290" y="308"/>
                  <a:pt x="290" y="308"/>
                  <a:pt x="290" y="308"/>
                </a:cubicBezTo>
                <a:cubicBezTo>
                  <a:pt x="291" y="307"/>
                  <a:pt x="292" y="306"/>
                  <a:pt x="293" y="305"/>
                </a:cubicBezTo>
                <a:close/>
                <a:moveTo>
                  <a:pt x="293" y="329"/>
                </a:moveTo>
                <a:cubicBezTo>
                  <a:pt x="293" y="343"/>
                  <a:pt x="293" y="343"/>
                  <a:pt x="293" y="343"/>
                </a:cubicBezTo>
                <a:cubicBezTo>
                  <a:pt x="292" y="344"/>
                  <a:pt x="291" y="346"/>
                  <a:pt x="290" y="346"/>
                </a:cubicBezTo>
                <a:cubicBezTo>
                  <a:pt x="290" y="326"/>
                  <a:pt x="290" y="326"/>
                  <a:pt x="290" y="326"/>
                </a:cubicBezTo>
                <a:cubicBezTo>
                  <a:pt x="291" y="327"/>
                  <a:pt x="292" y="328"/>
                  <a:pt x="293" y="329"/>
                </a:cubicBezTo>
                <a:close/>
                <a:moveTo>
                  <a:pt x="293" y="372"/>
                </a:moveTo>
                <a:cubicBezTo>
                  <a:pt x="293" y="388"/>
                  <a:pt x="293" y="388"/>
                  <a:pt x="293" y="388"/>
                </a:cubicBezTo>
                <a:cubicBezTo>
                  <a:pt x="292" y="389"/>
                  <a:pt x="292" y="389"/>
                  <a:pt x="292" y="389"/>
                </a:cubicBezTo>
                <a:cubicBezTo>
                  <a:pt x="293" y="389"/>
                  <a:pt x="293" y="389"/>
                  <a:pt x="293" y="389"/>
                </a:cubicBezTo>
                <a:cubicBezTo>
                  <a:pt x="293" y="397"/>
                  <a:pt x="293" y="397"/>
                  <a:pt x="293" y="397"/>
                </a:cubicBezTo>
                <a:cubicBezTo>
                  <a:pt x="292" y="398"/>
                  <a:pt x="292" y="400"/>
                  <a:pt x="291" y="402"/>
                </a:cubicBezTo>
                <a:cubicBezTo>
                  <a:pt x="292" y="402"/>
                  <a:pt x="292" y="401"/>
                  <a:pt x="293" y="401"/>
                </a:cubicBezTo>
                <a:cubicBezTo>
                  <a:pt x="293" y="413"/>
                  <a:pt x="293" y="413"/>
                  <a:pt x="293" y="413"/>
                </a:cubicBezTo>
                <a:cubicBezTo>
                  <a:pt x="293" y="414"/>
                  <a:pt x="293" y="415"/>
                  <a:pt x="292" y="416"/>
                </a:cubicBezTo>
                <a:cubicBezTo>
                  <a:pt x="293" y="415"/>
                  <a:pt x="293" y="415"/>
                  <a:pt x="293" y="415"/>
                </a:cubicBezTo>
                <a:cubicBezTo>
                  <a:pt x="293" y="433"/>
                  <a:pt x="293" y="433"/>
                  <a:pt x="293" y="433"/>
                </a:cubicBezTo>
                <a:cubicBezTo>
                  <a:pt x="292" y="429"/>
                  <a:pt x="291" y="426"/>
                  <a:pt x="290" y="422"/>
                </a:cubicBezTo>
                <a:cubicBezTo>
                  <a:pt x="290" y="380"/>
                  <a:pt x="290" y="380"/>
                  <a:pt x="290" y="380"/>
                </a:cubicBezTo>
                <a:cubicBezTo>
                  <a:pt x="291" y="378"/>
                  <a:pt x="292" y="375"/>
                  <a:pt x="293" y="372"/>
                </a:cubicBezTo>
                <a:close/>
                <a:moveTo>
                  <a:pt x="293" y="448"/>
                </a:moveTo>
                <a:cubicBezTo>
                  <a:pt x="293" y="452"/>
                  <a:pt x="293" y="452"/>
                  <a:pt x="293" y="452"/>
                </a:cubicBezTo>
                <a:cubicBezTo>
                  <a:pt x="293" y="453"/>
                  <a:pt x="292" y="454"/>
                  <a:pt x="290" y="457"/>
                </a:cubicBezTo>
                <a:cubicBezTo>
                  <a:pt x="290" y="447"/>
                  <a:pt x="290" y="447"/>
                  <a:pt x="290" y="447"/>
                </a:cubicBezTo>
                <a:cubicBezTo>
                  <a:pt x="291" y="447"/>
                  <a:pt x="292" y="447"/>
                  <a:pt x="293" y="447"/>
                </a:cubicBezTo>
                <a:cubicBezTo>
                  <a:pt x="293" y="448"/>
                  <a:pt x="293" y="448"/>
                  <a:pt x="293" y="448"/>
                </a:cubicBezTo>
                <a:close/>
                <a:moveTo>
                  <a:pt x="293" y="462"/>
                </a:moveTo>
                <a:cubicBezTo>
                  <a:pt x="293" y="468"/>
                  <a:pt x="293" y="468"/>
                  <a:pt x="293" y="468"/>
                </a:cubicBezTo>
                <a:cubicBezTo>
                  <a:pt x="292" y="469"/>
                  <a:pt x="291" y="469"/>
                  <a:pt x="290" y="469"/>
                </a:cubicBezTo>
                <a:cubicBezTo>
                  <a:pt x="290" y="459"/>
                  <a:pt x="290" y="459"/>
                  <a:pt x="290" y="459"/>
                </a:cubicBezTo>
                <a:cubicBezTo>
                  <a:pt x="291" y="460"/>
                  <a:pt x="292" y="461"/>
                  <a:pt x="293" y="462"/>
                </a:cubicBezTo>
                <a:close/>
                <a:moveTo>
                  <a:pt x="293" y="488"/>
                </a:moveTo>
                <a:cubicBezTo>
                  <a:pt x="293" y="493"/>
                  <a:pt x="293" y="493"/>
                  <a:pt x="293" y="493"/>
                </a:cubicBezTo>
                <a:cubicBezTo>
                  <a:pt x="292" y="494"/>
                  <a:pt x="292" y="495"/>
                  <a:pt x="291" y="496"/>
                </a:cubicBezTo>
                <a:cubicBezTo>
                  <a:pt x="292" y="496"/>
                  <a:pt x="292" y="496"/>
                  <a:pt x="293" y="496"/>
                </a:cubicBezTo>
                <a:cubicBezTo>
                  <a:pt x="293" y="501"/>
                  <a:pt x="293" y="501"/>
                  <a:pt x="293" y="501"/>
                </a:cubicBezTo>
                <a:cubicBezTo>
                  <a:pt x="292" y="501"/>
                  <a:pt x="291" y="500"/>
                  <a:pt x="290" y="500"/>
                </a:cubicBezTo>
                <a:cubicBezTo>
                  <a:pt x="290" y="490"/>
                  <a:pt x="290" y="490"/>
                  <a:pt x="290" y="490"/>
                </a:cubicBezTo>
                <a:cubicBezTo>
                  <a:pt x="291" y="489"/>
                  <a:pt x="292" y="488"/>
                  <a:pt x="293" y="488"/>
                </a:cubicBezTo>
                <a:close/>
                <a:moveTo>
                  <a:pt x="293" y="511"/>
                </a:moveTo>
                <a:cubicBezTo>
                  <a:pt x="293" y="515"/>
                  <a:pt x="293" y="515"/>
                  <a:pt x="293" y="515"/>
                </a:cubicBezTo>
                <a:cubicBezTo>
                  <a:pt x="292" y="514"/>
                  <a:pt x="291" y="514"/>
                  <a:pt x="290" y="513"/>
                </a:cubicBezTo>
                <a:cubicBezTo>
                  <a:pt x="290" y="509"/>
                  <a:pt x="290" y="509"/>
                  <a:pt x="290" y="509"/>
                </a:cubicBezTo>
                <a:cubicBezTo>
                  <a:pt x="291" y="510"/>
                  <a:pt x="292" y="510"/>
                  <a:pt x="293" y="511"/>
                </a:cubicBezTo>
                <a:close/>
                <a:moveTo>
                  <a:pt x="293" y="518"/>
                </a:moveTo>
                <a:cubicBezTo>
                  <a:pt x="293" y="523"/>
                  <a:pt x="293" y="523"/>
                  <a:pt x="293" y="523"/>
                </a:cubicBezTo>
                <a:cubicBezTo>
                  <a:pt x="290" y="526"/>
                  <a:pt x="290" y="526"/>
                  <a:pt x="290" y="526"/>
                </a:cubicBezTo>
                <a:cubicBezTo>
                  <a:pt x="290" y="519"/>
                  <a:pt x="290" y="519"/>
                  <a:pt x="290" y="519"/>
                </a:cubicBezTo>
                <a:cubicBezTo>
                  <a:pt x="291" y="519"/>
                  <a:pt x="292" y="518"/>
                  <a:pt x="293" y="518"/>
                </a:cubicBezTo>
                <a:close/>
                <a:moveTo>
                  <a:pt x="293" y="584"/>
                </a:moveTo>
                <a:cubicBezTo>
                  <a:pt x="293" y="590"/>
                  <a:pt x="293" y="590"/>
                  <a:pt x="293" y="590"/>
                </a:cubicBezTo>
                <a:cubicBezTo>
                  <a:pt x="292" y="590"/>
                  <a:pt x="292" y="589"/>
                  <a:pt x="291" y="589"/>
                </a:cubicBezTo>
                <a:cubicBezTo>
                  <a:pt x="291" y="598"/>
                  <a:pt x="290" y="603"/>
                  <a:pt x="293" y="607"/>
                </a:cubicBezTo>
                <a:cubicBezTo>
                  <a:pt x="293" y="616"/>
                  <a:pt x="293" y="616"/>
                  <a:pt x="293" y="616"/>
                </a:cubicBezTo>
                <a:cubicBezTo>
                  <a:pt x="292" y="616"/>
                  <a:pt x="291" y="615"/>
                  <a:pt x="290" y="615"/>
                </a:cubicBezTo>
                <a:cubicBezTo>
                  <a:pt x="290" y="583"/>
                  <a:pt x="290" y="583"/>
                  <a:pt x="290" y="583"/>
                </a:cubicBezTo>
                <a:cubicBezTo>
                  <a:pt x="291" y="584"/>
                  <a:pt x="292" y="584"/>
                  <a:pt x="293" y="584"/>
                </a:cubicBezTo>
                <a:close/>
                <a:moveTo>
                  <a:pt x="293" y="668"/>
                </a:moveTo>
                <a:cubicBezTo>
                  <a:pt x="293" y="680"/>
                  <a:pt x="293" y="680"/>
                  <a:pt x="293" y="680"/>
                </a:cubicBezTo>
                <a:cubicBezTo>
                  <a:pt x="290" y="679"/>
                  <a:pt x="290" y="679"/>
                  <a:pt x="290" y="679"/>
                </a:cubicBezTo>
                <a:cubicBezTo>
                  <a:pt x="290" y="667"/>
                  <a:pt x="290" y="667"/>
                  <a:pt x="290" y="667"/>
                </a:cubicBezTo>
                <a:cubicBezTo>
                  <a:pt x="293" y="668"/>
                  <a:pt x="293" y="668"/>
                  <a:pt x="293" y="668"/>
                </a:cubicBezTo>
                <a:close/>
                <a:moveTo>
                  <a:pt x="293" y="733"/>
                </a:moveTo>
                <a:cubicBezTo>
                  <a:pt x="293" y="744"/>
                  <a:pt x="293" y="744"/>
                  <a:pt x="293" y="744"/>
                </a:cubicBezTo>
                <a:cubicBezTo>
                  <a:pt x="292" y="743"/>
                  <a:pt x="291" y="742"/>
                  <a:pt x="290" y="742"/>
                </a:cubicBezTo>
                <a:cubicBezTo>
                  <a:pt x="290" y="732"/>
                  <a:pt x="290" y="732"/>
                  <a:pt x="290" y="732"/>
                </a:cubicBezTo>
                <a:cubicBezTo>
                  <a:pt x="291" y="732"/>
                  <a:pt x="292" y="732"/>
                  <a:pt x="293" y="733"/>
                </a:cubicBezTo>
                <a:close/>
                <a:moveTo>
                  <a:pt x="289" y="16"/>
                </a:moveTo>
                <a:cubicBezTo>
                  <a:pt x="290" y="15"/>
                  <a:pt x="290" y="15"/>
                  <a:pt x="290" y="15"/>
                </a:cubicBezTo>
                <a:cubicBezTo>
                  <a:pt x="290" y="23"/>
                  <a:pt x="290" y="23"/>
                  <a:pt x="290" y="23"/>
                </a:cubicBezTo>
                <a:cubicBezTo>
                  <a:pt x="290" y="23"/>
                  <a:pt x="289" y="23"/>
                  <a:pt x="289" y="23"/>
                </a:cubicBezTo>
                <a:cubicBezTo>
                  <a:pt x="289" y="24"/>
                  <a:pt x="289" y="24"/>
                  <a:pt x="289" y="24"/>
                </a:cubicBezTo>
                <a:cubicBezTo>
                  <a:pt x="289" y="16"/>
                  <a:pt x="289" y="16"/>
                  <a:pt x="289" y="16"/>
                </a:cubicBezTo>
                <a:close/>
                <a:moveTo>
                  <a:pt x="290" y="780"/>
                </a:moveTo>
                <a:cubicBezTo>
                  <a:pt x="289" y="780"/>
                  <a:pt x="289" y="780"/>
                  <a:pt x="289" y="780"/>
                </a:cubicBezTo>
                <a:cubicBezTo>
                  <a:pt x="289" y="770"/>
                  <a:pt x="289" y="770"/>
                  <a:pt x="289" y="770"/>
                </a:cubicBezTo>
                <a:cubicBezTo>
                  <a:pt x="289" y="770"/>
                  <a:pt x="290" y="770"/>
                  <a:pt x="290" y="771"/>
                </a:cubicBezTo>
                <a:cubicBezTo>
                  <a:pt x="290" y="780"/>
                  <a:pt x="290" y="780"/>
                  <a:pt x="290" y="780"/>
                </a:cubicBezTo>
                <a:close/>
                <a:moveTo>
                  <a:pt x="290" y="27"/>
                </a:moveTo>
                <a:cubicBezTo>
                  <a:pt x="290" y="39"/>
                  <a:pt x="290" y="39"/>
                  <a:pt x="290" y="39"/>
                </a:cubicBezTo>
                <a:cubicBezTo>
                  <a:pt x="289" y="37"/>
                  <a:pt x="289" y="37"/>
                  <a:pt x="289" y="37"/>
                </a:cubicBezTo>
                <a:cubicBezTo>
                  <a:pt x="289" y="27"/>
                  <a:pt x="289" y="27"/>
                  <a:pt x="289" y="27"/>
                </a:cubicBezTo>
                <a:cubicBezTo>
                  <a:pt x="289" y="27"/>
                  <a:pt x="290" y="27"/>
                  <a:pt x="290" y="27"/>
                </a:cubicBezTo>
                <a:close/>
                <a:moveTo>
                  <a:pt x="290" y="54"/>
                </a:moveTo>
                <a:cubicBezTo>
                  <a:pt x="290" y="63"/>
                  <a:pt x="290" y="63"/>
                  <a:pt x="290" y="63"/>
                </a:cubicBezTo>
                <a:cubicBezTo>
                  <a:pt x="289" y="63"/>
                  <a:pt x="289" y="63"/>
                  <a:pt x="289" y="63"/>
                </a:cubicBezTo>
                <a:cubicBezTo>
                  <a:pt x="289" y="55"/>
                  <a:pt x="289" y="55"/>
                  <a:pt x="289" y="55"/>
                </a:cubicBezTo>
                <a:cubicBezTo>
                  <a:pt x="289" y="55"/>
                  <a:pt x="290" y="54"/>
                  <a:pt x="290" y="54"/>
                </a:cubicBezTo>
                <a:close/>
                <a:moveTo>
                  <a:pt x="290" y="102"/>
                </a:moveTo>
                <a:cubicBezTo>
                  <a:pt x="290" y="121"/>
                  <a:pt x="290" y="121"/>
                  <a:pt x="290" y="121"/>
                </a:cubicBezTo>
                <a:cubicBezTo>
                  <a:pt x="289" y="122"/>
                  <a:pt x="289" y="122"/>
                  <a:pt x="289" y="122"/>
                </a:cubicBezTo>
                <a:cubicBezTo>
                  <a:pt x="289" y="103"/>
                  <a:pt x="289" y="103"/>
                  <a:pt x="289" y="103"/>
                </a:cubicBezTo>
                <a:cubicBezTo>
                  <a:pt x="290" y="102"/>
                  <a:pt x="290" y="102"/>
                  <a:pt x="290" y="102"/>
                </a:cubicBezTo>
                <a:close/>
                <a:moveTo>
                  <a:pt x="290" y="144"/>
                </a:moveTo>
                <a:cubicBezTo>
                  <a:pt x="290" y="164"/>
                  <a:pt x="290" y="164"/>
                  <a:pt x="290" y="164"/>
                </a:cubicBezTo>
                <a:cubicBezTo>
                  <a:pt x="290" y="164"/>
                  <a:pt x="289" y="164"/>
                  <a:pt x="289" y="165"/>
                </a:cubicBezTo>
                <a:cubicBezTo>
                  <a:pt x="289" y="145"/>
                  <a:pt x="289" y="145"/>
                  <a:pt x="289" y="145"/>
                </a:cubicBezTo>
                <a:cubicBezTo>
                  <a:pt x="289" y="145"/>
                  <a:pt x="290" y="145"/>
                  <a:pt x="290" y="144"/>
                </a:cubicBezTo>
                <a:close/>
                <a:moveTo>
                  <a:pt x="290" y="189"/>
                </a:moveTo>
                <a:cubicBezTo>
                  <a:pt x="290" y="199"/>
                  <a:pt x="290" y="199"/>
                  <a:pt x="290" y="199"/>
                </a:cubicBezTo>
                <a:cubicBezTo>
                  <a:pt x="290" y="199"/>
                  <a:pt x="289" y="199"/>
                  <a:pt x="289" y="199"/>
                </a:cubicBezTo>
                <a:cubicBezTo>
                  <a:pt x="289" y="190"/>
                  <a:pt x="289" y="190"/>
                  <a:pt x="289" y="190"/>
                </a:cubicBezTo>
                <a:cubicBezTo>
                  <a:pt x="289" y="189"/>
                  <a:pt x="290" y="189"/>
                  <a:pt x="290" y="189"/>
                </a:cubicBezTo>
                <a:close/>
                <a:moveTo>
                  <a:pt x="290" y="211"/>
                </a:moveTo>
                <a:cubicBezTo>
                  <a:pt x="290" y="220"/>
                  <a:pt x="290" y="220"/>
                  <a:pt x="290" y="220"/>
                </a:cubicBezTo>
                <a:cubicBezTo>
                  <a:pt x="290" y="221"/>
                  <a:pt x="289" y="221"/>
                  <a:pt x="289" y="222"/>
                </a:cubicBezTo>
                <a:cubicBezTo>
                  <a:pt x="289" y="210"/>
                  <a:pt x="289" y="210"/>
                  <a:pt x="289" y="210"/>
                </a:cubicBezTo>
                <a:cubicBezTo>
                  <a:pt x="290" y="211"/>
                  <a:pt x="290" y="211"/>
                  <a:pt x="290" y="211"/>
                </a:cubicBezTo>
                <a:close/>
                <a:moveTo>
                  <a:pt x="290" y="278"/>
                </a:moveTo>
                <a:cubicBezTo>
                  <a:pt x="290" y="294"/>
                  <a:pt x="290" y="294"/>
                  <a:pt x="290" y="294"/>
                </a:cubicBezTo>
                <a:cubicBezTo>
                  <a:pt x="289" y="295"/>
                  <a:pt x="289" y="296"/>
                  <a:pt x="289" y="297"/>
                </a:cubicBezTo>
                <a:cubicBezTo>
                  <a:pt x="289" y="290"/>
                  <a:pt x="289" y="290"/>
                  <a:pt x="289" y="290"/>
                </a:cubicBezTo>
                <a:cubicBezTo>
                  <a:pt x="290" y="287"/>
                  <a:pt x="291" y="283"/>
                  <a:pt x="289" y="281"/>
                </a:cubicBezTo>
                <a:cubicBezTo>
                  <a:pt x="289" y="276"/>
                  <a:pt x="289" y="276"/>
                  <a:pt x="289" y="276"/>
                </a:cubicBezTo>
                <a:cubicBezTo>
                  <a:pt x="290" y="278"/>
                  <a:pt x="290" y="278"/>
                  <a:pt x="290" y="278"/>
                </a:cubicBezTo>
                <a:close/>
                <a:moveTo>
                  <a:pt x="290" y="308"/>
                </a:moveTo>
                <a:cubicBezTo>
                  <a:pt x="290" y="314"/>
                  <a:pt x="290" y="314"/>
                  <a:pt x="290" y="314"/>
                </a:cubicBezTo>
                <a:cubicBezTo>
                  <a:pt x="289" y="313"/>
                  <a:pt x="289" y="313"/>
                  <a:pt x="289" y="313"/>
                </a:cubicBezTo>
                <a:cubicBezTo>
                  <a:pt x="289" y="306"/>
                  <a:pt x="289" y="306"/>
                  <a:pt x="289" y="306"/>
                </a:cubicBezTo>
                <a:cubicBezTo>
                  <a:pt x="289" y="307"/>
                  <a:pt x="289" y="308"/>
                  <a:pt x="290" y="308"/>
                </a:cubicBezTo>
                <a:cubicBezTo>
                  <a:pt x="290" y="308"/>
                  <a:pt x="290" y="308"/>
                  <a:pt x="290" y="308"/>
                </a:cubicBezTo>
                <a:close/>
                <a:moveTo>
                  <a:pt x="290" y="326"/>
                </a:moveTo>
                <a:cubicBezTo>
                  <a:pt x="290" y="346"/>
                  <a:pt x="290" y="346"/>
                  <a:pt x="290" y="346"/>
                </a:cubicBezTo>
                <a:cubicBezTo>
                  <a:pt x="290" y="347"/>
                  <a:pt x="289" y="348"/>
                  <a:pt x="289" y="348"/>
                </a:cubicBezTo>
                <a:cubicBezTo>
                  <a:pt x="289" y="325"/>
                  <a:pt x="289" y="325"/>
                  <a:pt x="289" y="325"/>
                </a:cubicBezTo>
                <a:cubicBezTo>
                  <a:pt x="289" y="325"/>
                  <a:pt x="289" y="326"/>
                  <a:pt x="290" y="326"/>
                </a:cubicBezTo>
                <a:close/>
                <a:moveTo>
                  <a:pt x="290" y="380"/>
                </a:moveTo>
                <a:cubicBezTo>
                  <a:pt x="290" y="422"/>
                  <a:pt x="290" y="422"/>
                  <a:pt x="290" y="422"/>
                </a:cubicBezTo>
                <a:cubicBezTo>
                  <a:pt x="290" y="420"/>
                  <a:pt x="289" y="417"/>
                  <a:pt x="289" y="414"/>
                </a:cubicBezTo>
                <a:cubicBezTo>
                  <a:pt x="289" y="414"/>
                  <a:pt x="289" y="414"/>
                  <a:pt x="289" y="414"/>
                </a:cubicBezTo>
                <a:cubicBezTo>
                  <a:pt x="289" y="410"/>
                  <a:pt x="289" y="410"/>
                  <a:pt x="289" y="410"/>
                </a:cubicBezTo>
                <a:cubicBezTo>
                  <a:pt x="289" y="410"/>
                  <a:pt x="289" y="410"/>
                  <a:pt x="289" y="410"/>
                </a:cubicBezTo>
                <a:cubicBezTo>
                  <a:pt x="289" y="404"/>
                  <a:pt x="289" y="399"/>
                  <a:pt x="289" y="393"/>
                </a:cubicBezTo>
                <a:cubicBezTo>
                  <a:pt x="289" y="393"/>
                  <a:pt x="289" y="393"/>
                  <a:pt x="289" y="393"/>
                </a:cubicBezTo>
                <a:cubicBezTo>
                  <a:pt x="289" y="387"/>
                  <a:pt x="289" y="387"/>
                  <a:pt x="289" y="387"/>
                </a:cubicBezTo>
                <a:cubicBezTo>
                  <a:pt x="289" y="385"/>
                  <a:pt x="290" y="383"/>
                  <a:pt x="290" y="380"/>
                </a:cubicBezTo>
                <a:close/>
                <a:moveTo>
                  <a:pt x="290" y="447"/>
                </a:moveTo>
                <a:cubicBezTo>
                  <a:pt x="290" y="457"/>
                  <a:pt x="290" y="457"/>
                  <a:pt x="290" y="457"/>
                </a:cubicBezTo>
                <a:cubicBezTo>
                  <a:pt x="290" y="457"/>
                  <a:pt x="290" y="457"/>
                  <a:pt x="289" y="457"/>
                </a:cubicBezTo>
                <a:cubicBezTo>
                  <a:pt x="290" y="458"/>
                  <a:pt x="290" y="458"/>
                  <a:pt x="290" y="459"/>
                </a:cubicBezTo>
                <a:cubicBezTo>
                  <a:pt x="290" y="469"/>
                  <a:pt x="290" y="469"/>
                  <a:pt x="290" y="469"/>
                </a:cubicBezTo>
                <a:cubicBezTo>
                  <a:pt x="290" y="469"/>
                  <a:pt x="290" y="469"/>
                  <a:pt x="290" y="469"/>
                </a:cubicBezTo>
                <a:cubicBezTo>
                  <a:pt x="289" y="469"/>
                  <a:pt x="289" y="468"/>
                  <a:pt x="289" y="468"/>
                </a:cubicBezTo>
                <a:cubicBezTo>
                  <a:pt x="289" y="447"/>
                  <a:pt x="289" y="447"/>
                  <a:pt x="289" y="447"/>
                </a:cubicBezTo>
                <a:cubicBezTo>
                  <a:pt x="289" y="447"/>
                  <a:pt x="289" y="447"/>
                  <a:pt x="290" y="447"/>
                </a:cubicBezTo>
                <a:close/>
                <a:moveTo>
                  <a:pt x="290" y="490"/>
                </a:moveTo>
                <a:cubicBezTo>
                  <a:pt x="290" y="500"/>
                  <a:pt x="290" y="500"/>
                  <a:pt x="290" y="500"/>
                </a:cubicBezTo>
                <a:cubicBezTo>
                  <a:pt x="290" y="500"/>
                  <a:pt x="289" y="500"/>
                  <a:pt x="289" y="500"/>
                </a:cubicBezTo>
                <a:cubicBezTo>
                  <a:pt x="289" y="492"/>
                  <a:pt x="289" y="492"/>
                  <a:pt x="289" y="492"/>
                </a:cubicBezTo>
                <a:cubicBezTo>
                  <a:pt x="289" y="492"/>
                  <a:pt x="289" y="491"/>
                  <a:pt x="290" y="490"/>
                </a:cubicBezTo>
                <a:close/>
                <a:moveTo>
                  <a:pt x="290" y="509"/>
                </a:moveTo>
                <a:cubicBezTo>
                  <a:pt x="290" y="513"/>
                  <a:pt x="290" y="513"/>
                  <a:pt x="290" y="513"/>
                </a:cubicBezTo>
                <a:cubicBezTo>
                  <a:pt x="290" y="513"/>
                  <a:pt x="289" y="512"/>
                  <a:pt x="289" y="512"/>
                </a:cubicBezTo>
                <a:cubicBezTo>
                  <a:pt x="289" y="507"/>
                  <a:pt x="289" y="507"/>
                  <a:pt x="289" y="507"/>
                </a:cubicBezTo>
                <a:cubicBezTo>
                  <a:pt x="290" y="509"/>
                  <a:pt x="290" y="509"/>
                  <a:pt x="290" y="509"/>
                </a:cubicBezTo>
                <a:close/>
                <a:moveTo>
                  <a:pt x="290" y="519"/>
                </a:moveTo>
                <a:cubicBezTo>
                  <a:pt x="290" y="526"/>
                  <a:pt x="290" y="526"/>
                  <a:pt x="290" y="526"/>
                </a:cubicBezTo>
                <a:cubicBezTo>
                  <a:pt x="289" y="527"/>
                  <a:pt x="289" y="527"/>
                  <a:pt x="289" y="527"/>
                </a:cubicBezTo>
                <a:cubicBezTo>
                  <a:pt x="289" y="520"/>
                  <a:pt x="289" y="520"/>
                  <a:pt x="289" y="520"/>
                </a:cubicBezTo>
                <a:cubicBezTo>
                  <a:pt x="289" y="520"/>
                  <a:pt x="290" y="519"/>
                  <a:pt x="290" y="519"/>
                </a:cubicBezTo>
                <a:close/>
                <a:moveTo>
                  <a:pt x="290" y="583"/>
                </a:moveTo>
                <a:cubicBezTo>
                  <a:pt x="290" y="615"/>
                  <a:pt x="290" y="615"/>
                  <a:pt x="290" y="615"/>
                </a:cubicBezTo>
                <a:cubicBezTo>
                  <a:pt x="290" y="615"/>
                  <a:pt x="289" y="614"/>
                  <a:pt x="289" y="614"/>
                </a:cubicBezTo>
                <a:cubicBezTo>
                  <a:pt x="289" y="582"/>
                  <a:pt x="289" y="582"/>
                  <a:pt x="289" y="582"/>
                </a:cubicBezTo>
                <a:cubicBezTo>
                  <a:pt x="290" y="583"/>
                  <a:pt x="290" y="583"/>
                  <a:pt x="290" y="583"/>
                </a:cubicBezTo>
                <a:close/>
                <a:moveTo>
                  <a:pt x="290" y="667"/>
                </a:moveTo>
                <a:cubicBezTo>
                  <a:pt x="290" y="679"/>
                  <a:pt x="290" y="679"/>
                  <a:pt x="290" y="679"/>
                </a:cubicBezTo>
                <a:cubicBezTo>
                  <a:pt x="289" y="679"/>
                  <a:pt x="289" y="679"/>
                  <a:pt x="289" y="679"/>
                </a:cubicBezTo>
                <a:cubicBezTo>
                  <a:pt x="289" y="666"/>
                  <a:pt x="289" y="666"/>
                  <a:pt x="289" y="666"/>
                </a:cubicBezTo>
                <a:cubicBezTo>
                  <a:pt x="290" y="667"/>
                  <a:pt x="290" y="667"/>
                  <a:pt x="290" y="667"/>
                </a:cubicBezTo>
                <a:close/>
                <a:moveTo>
                  <a:pt x="290" y="732"/>
                </a:moveTo>
                <a:cubicBezTo>
                  <a:pt x="290" y="742"/>
                  <a:pt x="290" y="742"/>
                  <a:pt x="290" y="742"/>
                </a:cubicBezTo>
                <a:cubicBezTo>
                  <a:pt x="290" y="741"/>
                  <a:pt x="289" y="741"/>
                  <a:pt x="289" y="741"/>
                </a:cubicBezTo>
                <a:cubicBezTo>
                  <a:pt x="289" y="731"/>
                  <a:pt x="289" y="731"/>
                  <a:pt x="289" y="731"/>
                </a:cubicBezTo>
                <a:cubicBezTo>
                  <a:pt x="289" y="732"/>
                  <a:pt x="290" y="732"/>
                  <a:pt x="290" y="732"/>
                </a:cubicBezTo>
                <a:close/>
                <a:moveTo>
                  <a:pt x="285" y="17"/>
                </a:moveTo>
                <a:cubicBezTo>
                  <a:pt x="286" y="17"/>
                  <a:pt x="287" y="16"/>
                  <a:pt x="289" y="16"/>
                </a:cubicBezTo>
                <a:cubicBezTo>
                  <a:pt x="289" y="24"/>
                  <a:pt x="289" y="24"/>
                  <a:pt x="289" y="24"/>
                </a:cubicBezTo>
                <a:cubicBezTo>
                  <a:pt x="288" y="25"/>
                  <a:pt x="288" y="25"/>
                  <a:pt x="288" y="26"/>
                </a:cubicBezTo>
                <a:cubicBezTo>
                  <a:pt x="288" y="26"/>
                  <a:pt x="288" y="27"/>
                  <a:pt x="289" y="27"/>
                </a:cubicBezTo>
                <a:cubicBezTo>
                  <a:pt x="289" y="37"/>
                  <a:pt x="289" y="37"/>
                  <a:pt x="289" y="37"/>
                </a:cubicBezTo>
                <a:cubicBezTo>
                  <a:pt x="287" y="35"/>
                  <a:pt x="287" y="35"/>
                  <a:pt x="287" y="35"/>
                </a:cubicBezTo>
                <a:cubicBezTo>
                  <a:pt x="286" y="35"/>
                  <a:pt x="286" y="35"/>
                  <a:pt x="285" y="35"/>
                </a:cubicBezTo>
                <a:cubicBezTo>
                  <a:pt x="285" y="17"/>
                  <a:pt x="285" y="17"/>
                  <a:pt x="285" y="17"/>
                </a:cubicBezTo>
                <a:close/>
                <a:moveTo>
                  <a:pt x="289" y="780"/>
                </a:moveTo>
                <a:cubicBezTo>
                  <a:pt x="288" y="780"/>
                  <a:pt x="288" y="780"/>
                  <a:pt x="288" y="780"/>
                </a:cubicBezTo>
                <a:cubicBezTo>
                  <a:pt x="287" y="779"/>
                  <a:pt x="286" y="779"/>
                  <a:pt x="285" y="778"/>
                </a:cubicBezTo>
                <a:cubicBezTo>
                  <a:pt x="285" y="767"/>
                  <a:pt x="285" y="767"/>
                  <a:pt x="285" y="767"/>
                </a:cubicBezTo>
                <a:cubicBezTo>
                  <a:pt x="286" y="768"/>
                  <a:pt x="287" y="769"/>
                  <a:pt x="289" y="770"/>
                </a:cubicBezTo>
                <a:cubicBezTo>
                  <a:pt x="289" y="780"/>
                  <a:pt x="289" y="780"/>
                  <a:pt x="289" y="780"/>
                </a:cubicBezTo>
                <a:close/>
                <a:moveTo>
                  <a:pt x="289" y="55"/>
                </a:moveTo>
                <a:cubicBezTo>
                  <a:pt x="289" y="63"/>
                  <a:pt x="289" y="63"/>
                  <a:pt x="289" y="63"/>
                </a:cubicBezTo>
                <a:cubicBezTo>
                  <a:pt x="285" y="64"/>
                  <a:pt x="285" y="64"/>
                  <a:pt x="285" y="64"/>
                </a:cubicBezTo>
                <a:cubicBezTo>
                  <a:pt x="285" y="55"/>
                  <a:pt x="285" y="55"/>
                  <a:pt x="285" y="55"/>
                </a:cubicBezTo>
                <a:cubicBezTo>
                  <a:pt x="286" y="55"/>
                  <a:pt x="287" y="55"/>
                  <a:pt x="289" y="55"/>
                </a:cubicBezTo>
                <a:close/>
                <a:moveTo>
                  <a:pt x="289" y="103"/>
                </a:moveTo>
                <a:cubicBezTo>
                  <a:pt x="289" y="122"/>
                  <a:pt x="289" y="122"/>
                  <a:pt x="289" y="122"/>
                </a:cubicBezTo>
                <a:cubicBezTo>
                  <a:pt x="287" y="123"/>
                  <a:pt x="286" y="124"/>
                  <a:pt x="285" y="124"/>
                </a:cubicBezTo>
                <a:cubicBezTo>
                  <a:pt x="285" y="105"/>
                  <a:pt x="285" y="105"/>
                  <a:pt x="285" y="105"/>
                </a:cubicBezTo>
                <a:cubicBezTo>
                  <a:pt x="286" y="104"/>
                  <a:pt x="287" y="103"/>
                  <a:pt x="289" y="103"/>
                </a:cubicBezTo>
                <a:close/>
                <a:moveTo>
                  <a:pt x="289" y="145"/>
                </a:moveTo>
                <a:cubicBezTo>
                  <a:pt x="289" y="165"/>
                  <a:pt x="289" y="165"/>
                  <a:pt x="289" y="165"/>
                </a:cubicBezTo>
                <a:cubicBezTo>
                  <a:pt x="287" y="165"/>
                  <a:pt x="286" y="165"/>
                  <a:pt x="285" y="165"/>
                </a:cubicBezTo>
                <a:cubicBezTo>
                  <a:pt x="285" y="147"/>
                  <a:pt x="285" y="147"/>
                  <a:pt x="285" y="147"/>
                </a:cubicBezTo>
                <a:cubicBezTo>
                  <a:pt x="287" y="146"/>
                  <a:pt x="287" y="146"/>
                  <a:pt x="289" y="145"/>
                </a:cubicBezTo>
                <a:close/>
                <a:moveTo>
                  <a:pt x="289" y="190"/>
                </a:moveTo>
                <a:cubicBezTo>
                  <a:pt x="289" y="199"/>
                  <a:pt x="289" y="199"/>
                  <a:pt x="289" y="199"/>
                </a:cubicBezTo>
                <a:cubicBezTo>
                  <a:pt x="287" y="199"/>
                  <a:pt x="287" y="199"/>
                  <a:pt x="285" y="199"/>
                </a:cubicBezTo>
                <a:cubicBezTo>
                  <a:pt x="285" y="191"/>
                  <a:pt x="285" y="191"/>
                  <a:pt x="285" y="191"/>
                </a:cubicBezTo>
                <a:cubicBezTo>
                  <a:pt x="286" y="190"/>
                  <a:pt x="287" y="190"/>
                  <a:pt x="289" y="190"/>
                </a:cubicBezTo>
                <a:close/>
                <a:moveTo>
                  <a:pt x="289" y="210"/>
                </a:moveTo>
                <a:cubicBezTo>
                  <a:pt x="289" y="222"/>
                  <a:pt x="289" y="222"/>
                  <a:pt x="289" y="222"/>
                </a:cubicBezTo>
                <a:cubicBezTo>
                  <a:pt x="288" y="222"/>
                  <a:pt x="287" y="223"/>
                  <a:pt x="287" y="223"/>
                </a:cubicBezTo>
                <a:cubicBezTo>
                  <a:pt x="286" y="224"/>
                  <a:pt x="286" y="224"/>
                  <a:pt x="285" y="224"/>
                </a:cubicBezTo>
                <a:cubicBezTo>
                  <a:pt x="285" y="218"/>
                  <a:pt x="285" y="218"/>
                  <a:pt x="285" y="218"/>
                </a:cubicBezTo>
                <a:cubicBezTo>
                  <a:pt x="286" y="218"/>
                  <a:pt x="287" y="217"/>
                  <a:pt x="288" y="216"/>
                </a:cubicBezTo>
                <a:cubicBezTo>
                  <a:pt x="285" y="215"/>
                  <a:pt x="285" y="215"/>
                  <a:pt x="285" y="215"/>
                </a:cubicBezTo>
                <a:cubicBezTo>
                  <a:pt x="285" y="208"/>
                  <a:pt x="285" y="208"/>
                  <a:pt x="285" y="208"/>
                </a:cubicBezTo>
                <a:cubicBezTo>
                  <a:pt x="289" y="210"/>
                  <a:pt x="289" y="210"/>
                  <a:pt x="289" y="210"/>
                </a:cubicBezTo>
                <a:close/>
                <a:moveTo>
                  <a:pt x="289" y="276"/>
                </a:moveTo>
                <a:cubicBezTo>
                  <a:pt x="289" y="281"/>
                  <a:pt x="289" y="281"/>
                  <a:pt x="289" y="281"/>
                </a:cubicBezTo>
                <a:cubicBezTo>
                  <a:pt x="288" y="280"/>
                  <a:pt x="287" y="280"/>
                  <a:pt x="285" y="279"/>
                </a:cubicBezTo>
                <a:cubicBezTo>
                  <a:pt x="285" y="279"/>
                  <a:pt x="285" y="279"/>
                  <a:pt x="285" y="279"/>
                </a:cubicBezTo>
                <a:cubicBezTo>
                  <a:pt x="285" y="273"/>
                  <a:pt x="285" y="273"/>
                  <a:pt x="285" y="273"/>
                </a:cubicBezTo>
                <a:cubicBezTo>
                  <a:pt x="289" y="276"/>
                  <a:pt x="289" y="276"/>
                  <a:pt x="289" y="276"/>
                </a:cubicBezTo>
                <a:close/>
                <a:moveTo>
                  <a:pt x="289" y="290"/>
                </a:moveTo>
                <a:cubicBezTo>
                  <a:pt x="289" y="297"/>
                  <a:pt x="289" y="297"/>
                  <a:pt x="289" y="297"/>
                </a:cubicBezTo>
                <a:cubicBezTo>
                  <a:pt x="287" y="300"/>
                  <a:pt x="287" y="303"/>
                  <a:pt x="289" y="306"/>
                </a:cubicBezTo>
                <a:cubicBezTo>
                  <a:pt x="289" y="313"/>
                  <a:pt x="289" y="313"/>
                  <a:pt x="289" y="313"/>
                </a:cubicBezTo>
                <a:cubicBezTo>
                  <a:pt x="287" y="311"/>
                  <a:pt x="286" y="310"/>
                  <a:pt x="285" y="310"/>
                </a:cubicBezTo>
                <a:cubicBezTo>
                  <a:pt x="285" y="310"/>
                  <a:pt x="285" y="310"/>
                  <a:pt x="285" y="310"/>
                </a:cubicBezTo>
                <a:cubicBezTo>
                  <a:pt x="285" y="296"/>
                  <a:pt x="285" y="296"/>
                  <a:pt x="285" y="296"/>
                </a:cubicBezTo>
                <a:cubicBezTo>
                  <a:pt x="287" y="294"/>
                  <a:pt x="288" y="292"/>
                  <a:pt x="289" y="290"/>
                </a:cubicBezTo>
                <a:close/>
                <a:moveTo>
                  <a:pt x="289" y="325"/>
                </a:moveTo>
                <a:cubicBezTo>
                  <a:pt x="289" y="348"/>
                  <a:pt x="289" y="348"/>
                  <a:pt x="289" y="348"/>
                </a:cubicBezTo>
                <a:cubicBezTo>
                  <a:pt x="287" y="349"/>
                  <a:pt x="287" y="349"/>
                  <a:pt x="285" y="350"/>
                </a:cubicBezTo>
                <a:cubicBezTo>
                  <a:pt x="285" y="338"/>
                  <a:pt x="285" y="338"/>
                  <a:pt x="285" y="338"/>
                </a:cubicBezTo>
                <a:cubicBezTo>
                  <a:pt x="286" y="336"/>
                  <a:pt x="286" y="334"/>
                  <a:pt x="286" y="332"/>
                </a:cubicBezTo>
                <a:cubicBezTo>
                  <a:pt x="285" y="332"/>
                  <a:pt x="285" y="332"/>
                  <a:pt x="285" y="332"/>
                </a:cubicBezTo>
                <a:cubicBezTo>
                  <a:pt x="285" y="320"/>
                  <a:pt x="285" y="320"/>
                  <a:pt x="285" y="320"/>
                </a:cubicBezTo>
                <a:cubicBezTo>
                  <a:pt x="286" y="320"/>
                  <a:pt x="286" y="320"/>
                  <a:pt x="286" y="320"/>
                </a:cubicBezTo>
                <a:cubicBezTo>
                  <a:pt x="287" y="322"/>
                  <a:pt x="287" y="323"/>
                  <a:pt x="289" y="325"/>
                </a:cubicBezTo>
                <a:close/>
                <a:moveTo>
                  <a:pt x="289" y="387"/>
                </a:moveTo>
                <a:cubicBezTo>
                  <a:pt x="289" y="393"/>
                  <a:pt x="289" y="393"/>
                  <a:pt x="289" y="393"/>
                </a:cubicBezTo>
                <a:cubicBezTo>
                  <a:pt x="285" y="393"/>
                  <a:pt x="285" y="393"/>
                  <a:pt x="285" y="393"/>
                </a:cubicBezTo>
                <a:cubicBezTo>
                  <a:pt x="285" y="389"/>
                  <a:pt x="285" y="389"/>
                  <a:pt x="285" y="389"/>
                </a:cubicBezTo>
                <a:cubicBezTo>
                  <a:pt x="288" y="389"/>
                  <a:pt x="288" y="389"/>
                  <a:pt x="288" y="389"/>
                </a:cubicBezTo>
                <a:cubicBezTo>
                  <a:pt x="288" y="389"/>
                  <a:pt x="288" y="388"/>
                  <a:pt x="289" y="387"/>
                </a:cubicBezTo>
                <a:close/>
                <a:moveTo>
                  <a:pt x="289" y="410"/>
                </a:moveTo>
                <a:cubicBezTo>
                  <a:pt x="289" y="414"/>
                  <a:pt x="289" y="414"/>
                  <a:pt x="289" y="414"/>
                </a:cubicBezTo>
                <a:cubicBezTo>
                  <a:pt x="285" y="414"/>
                  <a:pt x="285" y="414"/>
                  <a:pt x="285" y="414"/>
                </a:cubicBezTo>
                <a:cubicBezTo>
                  <a:pt x="285" y="410"/>
                  <a:pt x="285" y="410"/>
                  <a:pt x="285" y="410"/>
                </a:cubicBezTo>
                <a:cubicBezTo>
                  <a:pt x="285" y="410"/>
                  <a:pt x="285" y="410"/>
                  <a:pt x="285" y="410"/>
                </a:cubicBezTo>
                <a:cubicBezTo>
                  <a:pt x="289" y="410"/>
                  <a:pt x="289" y="410"/>
                  <a:pt x="289" y="410"/>
                </a:cubicBezTo>
                <a:close/>
                <a:moveTo>
                  <a:pt x="289" y="447"/>
                </a:moveTo>
                <a:cubicBezTo>
                  <a:pt x="289" y="468"/>
                  <a:pt x="289" y="468"/>
                  <a:pt x="289" y="468"/>
                </a:cubicBezTo>
                <a:cubicBezTo>
                  <a:pt x="287" y="467"/>
                  <a:pt x="287" y="466"/>
                  <a:pt x="285" y="465"/>
                </a:cubicBezTo>
                <a:cubicBezTo>
                  <a:pt x="285" y="448"/>
                  <a:pt x="285" y="448"/>
                  <a:pt x="285" y="448"/>
                </a:cubicBezTo>
                <a:cubicBezTo>
                  <a:pt x="287" y="448"/>
                  <a:pt x="287" y="447"/>
                  <a:pt x="289" y="447"/>
                </a:cubicBezTo>
                <a:close/>
                <a:moveTo>
                  <a:pt x="289" y="492"/>
                </a:moveTo>
                <a:cubicBezTo>
                  <a:pt x="289" y="500"/>
                  <a:pt x="289" y="500"/>
                  <a:pt x="289" y="500"/>
                </a:cubicBezTo>
                <a:cubicBezTo>
                  <a:pt x="287" y="499"/>
                  <a:pt x="286" y="499"/>
                  <a:pt x="285" y="500"/>
                </a:cubicBezTo>
                <a:cubicBezTo>
                  <a:pt x="285" y="497"/>
                  <a:pt x="285" y="497"/>
                  <a:pt x="285" y="497"/>
                </a:cubicBezTo>
                <a:cubicBezTo>
                  <a:pt x="287" y="496"/>
                  <a:pt x="287" y="496"/>
                  <a:pt x="287" y="496"/>
                </a:cubicBezTo>
                <a:cubicBezTo>
                  <a:pt x="287" y="495"/>
                  <a:pt x="288" y="493"/>
                  <a:pt x="289" y="492"/>
                </a:cubicBezTo>
                <a:close/>
                <a:moveTo>
                  <a:pt x="289" y="507"/>
                </a:moveTo>
                <a:cubicBezTo>
                  <a:pt x="289" y="512"/>
                  <a:pt x="289" y="512"/>
                  <a:pt x="289" y="512"/>
                </a:cubicBezTo>
                <a:cubicBezTo>
                  <a:pt x="287" y="511"/>
                  <a:pt x="286" y="510"/>
                  <a:pt x="285" y="510"/>
                </a:cubicBezTo>
                <a:cubicBezTo>
                  <a:pt x="285" y="505"/>
                  <a:pt x="285" y="505"/>
                  <a:pt x="285" y="505"/>
                </a:cubicBezTo>
                <a:cubicBezTo>
                  <a:pt x="289" y="507"/>
                  <a:pt x="289" y="507"/>
                  <a:pt x="289" y="507"/>
                </a:cubicBezTo>
                <a:close/>
                <a:moveTo>
                  <a:pt x="289" y="520"/>
                </a:moveTo>
                <a:cubicBezTo>
                  <a:pt x="289" y="527"/>
                  <a:pt x="289" y="527"/>
                  <a:pt x="289" y="527"/>
                </a:cubicBezTo>
                <a:cubicBezTo>
                  <a:pt x="285" y="530"/>
                  <a:pt x="285" y="530"/>
                  <a:pt x="285" y="530"/>
                </a:cubicBezTo>
                <a:cubicBezTo>
                  <a:pt x="285" y="524"/>
                  <a:pt x="285" y="524"/>
                  <a:pt x="285" y="524"/>
                </a:cubicBezTo>
                <a:cubicBezTo>
                  <a:pt x="285" y="524"/>
                  <a:pt x="285" y="524"/>
                  <a:pt x="285" y="524"/>
                </a:cubicBezTo>
                <a:cubicBezTo>
                  <a:pt x="285" y="524"/>
                  <a:pt x="285" y="524"/>
                  <a:pt x="285" y="524"/>
                </a:cubicBezTo>
                <a:cubicBezTo>
                  <a:pt x="285" y="520"/>
                  <a:pt x="285" y="520"/>
                  <a:pt x="285" y="520"/>
                </a:cubicBezTo>
                <a:cubicBezTo>
                  <a:pt x="287" y="520"/>
                  <a:pt x="288" y="520"/>
                  <a:pt x="289" y="520"/>
                </a:cubicBezTo>
                <a:close/>
                <a:moveTo>
                  <a:pt x="289" y="582"/>
                </a:moveTo>
                <a:cubicBezTo>
                  <a:pt x="289" y="614"/>
                  <a:pt x="289" y="614"/>
                  <a:pt x="289" y="614"/>
                </a:cubicBezTo>
                <a:cubicBezTo>
                  <a:pt x="287" y="613"/>
                  <a:pt x="286" y="613"/>
                  <a:pt x="285" y="612"/>
                </a:cubicBezTo>
                <a:cubicBezTo>
                  <a:pt x="285" y="605"/>
                  <a:pt x="285" y="605"/>
                  <a:pt x="285" y="605"/>
                </a:cubicBezTo>
                <a:cubicBezTo>
                  <a:pt x="285" y="605"/>
                  <a:pt x="285" y="605"/>
                  <a:pt x="285" y="605"/>
                </a:cubicBezTo>
                <a:cubicBezTo>
                  <a:pt x="285" y="605"/>
                  <a:pt x="285" y="605"/>
                  <a:pt x="285" y="605"/>
                </a:cubicBezTo>
                <a:cubicBezTo>
                  <a:pt x="285" y="580"/>
                  <a:pt x="285" y="580"/>
                  <a:pt x="285" y="580"/>
                </a:cubicBezTo>
                <a:cubicBezTo>
                  <a:pt x="286" y="581"/>
                  <a:pt x="287" y="581"/>
                  <a:pt x="289" y="582"/>
                </a:cubicBezTo>
                <a:close/>
                <a:moveTo>
                  <a:pt x="289" y="666"/>
                </a:moveTo>
                <a:cubicBezTo>
                  <a:pt x="289" y="679"/>
                  <a:pt x="289" y="679"/>
                  <a:pt x="289" y="679"/>
                </a:cubicBezTo>
                <a:cubicBezTo>
                  <a:pt x="285" y="677"/>
                  <a:pt x="285" y="677"/>
                  <a:pt x="285" y="677"/>
                </a:cubicBezTo>
                <a:cubicBezTo>
                  <a:pt x="285" y="665"/>
                  <a:pt x="285" y="665"/>
                  <a:pt x="285" y="665"/>
                </a:cubicBezTo>
                <a:cubicBezTo>
                  <a:pt x="289" y="666"/>
                  <a:pt x="289" y="666"/>
                  <a:pt x="289" y="666"/>
                </a:cubicBezTo>
                <a:close/>
                <a:moveTo>
                  <a:pt x="289" y="731"/>
                </a:moveTo>
                <a:cubicBezTo>
                  <a:pt x="289" y="741"/>
                  <a:pt x="289" y="741"/>
                  <a:pt x="289" y="741"/>
                </a:cubicBezTo>
                <a:cubicBezTo>
                  <a:pt x="287" y="740"/>
                  <a:pt x="287" y="740"/>
                  <a:pt x="285" y="739"/>
                </a:cubicBezTo>
                <a:cubicBezTo>
                  <a:pt x="285" y="730"/>
                  <a:pt x="285" y="730"/>
                  <a:pt x="285" y="730"/>
                </a:cubicBezTo>
                <a:cubicBezTo>
                  <a:pt x="286" y="731"/>
                  <a:pt x="287" y="731"/>
                  <a:pt x="289" y="731"/>
                </a:cubicBezTo>
                <a:close/>
                <a:moveTo>
                  <a:pt x="285" y="474"/>
                </a:moveTo>
                <a:cubicBezTo>
                  <a:pt x="285" y="470"/>
                  <a:pt x="285" y="470"/>
                  <a:pt x="285" y="470"/>
                </a:cubicBezTo>
                <a:cubicBezTo>
                  <a:pt x="286" y="471"/>
                  <a:pt x="286" y="472"/>
                  <a:pt x="286" y="474"/>
                </a:cubicBezTo>
                <a:lnTo>
                  <a:pt x="285" y="474"/>
                </a:lnTo>
                <a:close/>
                <a:moveTo>
                  <a:pt x="280" y="19"/>
                </a:moveTo>
                <a:cubicBezTo>
                  <a:pt x="282" y="18"/>
                  <a:pt x="283" y="18"/>
                  <a:pt x="285" y="17"/>
                </a:cubicBezTo>
                <a:cubicBezTo>
                  <a:pt x="285" y="35"/>
                  <a:pt x="285" y="35"/>
                  <a:pt x="285" y="35"/>
                </a:cubicBezTo>
                <a:cubicBezTo>
                  <a:pt x="283" y="33"/>
                  <a:pt x="281" y="33"/>
                  <a:pt x="280" y="32"/>
                </a:cubicBezTo>
                <a:cubicBezTo>
                  <a:pt x="280" y="19"/>
                  <a:pt x="280" y="19"/>
                  <a:pt x="280" y="19"/>
                </a:cubicBezTo>
                <a:close/>
                <a:moveTo>
                  <a:pt x="285" y="778"/>
                </a:moveTo>
                <a:cubicBezTo>
                  <a:pt x="283" y="777"/>
                  <a:pt x="282" y="777"/>
                  <a:pt x="280" y="776"/>
                </a:cubicBezTo>
                <a:cubicBezTo>
                  <a:pt x="280" y="757"/>
                  <a:pt x="280" y="757"/>
                  <a:pt x="280" y="757"/>
                </a:cubicBezTo>
                <a:cubicBezTo>
                  <a:pt x="280" y="759"/>
                  <a:pt x="281" y="761"/>
                  <a:pt x="281" y="763"/>
                </a:cubicBezTo>
                <a:cubicBezTo>
                  <a:pt x="283" y="764"/>
                  <a:pt x="284" y="766"/>
                  <a:pt x="285" y="767"/>
                </a:cubicBezTo>
                <a:cubicBezTo>
                  <a:pt x="285" y="778"/>
                  <a:pt x="285" y="778"/>
                  <a:pt x="285" y="778"/>
                </a:cubicBezTo>
                <a:close/>
                <a:moveTo>
                  <a:pt x="285" y="55"/>
                </a:moveTo>
                <a:cubicBezTo>
                  <a:pt x="285" y="64"/>
                  <a:pt x="285" y="64"/>
                  <a:pt x="285" y="64"/>
                </a:cubicBezTo>
                <a:cubicBezTo>
                  <a:pt x="283" y="65"/>
                  <a:pt x="282" y="65"/>
                  <a:pt x="280" y="66"/>
                </a:cubicBezTo>
                <a:cubicBezTo>
                  <a:pt x="280" y="54"/>
                  <a:pt x="280" y="54"/>
                  <a:pt x="280" y="54"/>
                </a:cubicBezTo>
                <a:cubicBezTo>
                  <a:pt x="281" y="54"/>
                  <a:pt x="282" y="55"/>
                  <a:pt x="283" y="56"/>
                </a:cubicBezTo>
                <a:cubicBezTo>
                  <a:pt x="284" y="56"/>
                  <a:pt x="285" y="55"/>
                  <a:pt x="285" y="55"/>
                </a:cubicBezTo>
                <a:close/>
                <a:moveTo>
                  <a:pt x="285" y="105"/>
                </a:moveTo>
                <a:cubicBezTo>
                  <a:pt x="285" y="124"/>
                  <a:pt x="285" y="124"/>
                  <a:pt x="285" y="124"/>
                </a:cubicBezTo>
                <a:cubicBezTo>
                  <a:pt x="283" y="126"/>
                  <a:pt x="282" y="127"/>
                  <a:pt x="280" y="127"/>
                </a:cubicBezTo>
                <a:cubicBezTo>
                  <a:pt x="280" y="107"/>
                  <a:pt x="280" y="107"/>
                  <a:pt x="280" y="107"/>
                </a:cubicBezTo>
                <a:cubicBezTo>
                  <a:pt x="282" y="106"/>
                  <a:pt x="283" y="105"/>
                  <a:pt x="285" y="105"/>
                </a:cubicBezTo>
                <a:close/>
                <a:moveTo>
                  <a:pt x="285" y="147"/>
                </a:moveTo>
                <a:cubicBezTo>
                  <a:pt x="285" y="165"/>
                  <a:pt x="285" y="165"/>
                  <a:pt x="285" y="165"/>
                </a:cubicBezTo>
                <a:cubicBezTo>
                  <a:pt x="284" y="165"/>
                  <a:pt x="284" y="165"/>
                  <a:pt x="284" y="165"/>
                </a:cubicBezTo>
                <a:cubicBezTo>
                  <a:pt x="282" y="159"/>
                  <a:pt x="281" y="155"/>
                  <a:pt x="282" y="149"/>
                </a:cubicBezTo>
                <a:cubicBezTo>
                  <a:pt x="283" y="148"/>
                  <a:pt x="284" y="147"/>
                  <a:pt x="285" y="147"/>
                </a:cubicBezTo>
                <a:close/>
                <a:moveTo>
                  <a:pt x="285" y="191"/>
                </a:moveTo>
                <a:cubicBezTo>
                  <a:pt x="285" y="199"/>
                  <a:pt x="285" y="199"/>
                  <a:pt x="285" y="199"/>
                </a:cubicBezTo>
                <a:cubicBezTo>
                  <a:pt x="284" y="200"/>
                  <a:pt x="282" y="200"/>
                  <a:pt x="280" y="201"/>
                </a:cubicBezTo>
                <a:cubicBezTo>
                  <a:pt x="280" y="194"/>
                  <a:pt x="280" y="194"/>
                  <a:pt x="280" y="194"/>
                </a:cubicBezTo>
                <a:cubicBezTo>
                  <a:pt x="282" y="193"/>
                  <a:pt x="283" y="192"/>
                  <a:pt x="285" y="191"/>
                </a:cubicBezTo>
                <a:close/>
                <a:moveTo>
                  <a:pt x="285" y="208"/>
                </a:moveTo>
                <a:cubicBezTo>
                  <a:pt x="285" y="215"/>
                  <a:pt x="285" y="215"/>
                  <a:pt x="285" y="215"/>
                </a:cubicBezTo>
                <a:cubicBezTo>
                  <a:pt x="283" y="214"/>
                  <a:pt x="281" y="213"/>
                  <a:pt x="280" y="212"/>
                </a:cubicBezTo>
                <a:cubicBezTo>
                  <a:pt x="280" y="205"/>
                  <a:pt x="280" y="205"/>
                  <a:pt x="280" y="205"/>
                </a:cubicBezTo>
                <a:cubicBezTo>
                  <a:pt x="282" y="206"/>
                  <a:pt x="283" y="207"/>
                  <a:pt x="285" y="208"/>
                </a:cubicBezTo>
                <a:close/>
                <a:moveTo>
                  <a:pt x="285" y="218"/>
                </a:moveTo>
                <a:cubicBezTo>
                  <a:pt x="285" y="224"/>
                  <a:pt x="285" y="224"/>
                  <a:pt x="285" y="224"/>
                </a:cubicBezTo>
                <a:cubicBezTo>
                  <a:pt x="284" y="225"/>
                  <a:pt x="282" y="226"/>
                  <a:pt x="280" y="227"/>
                </a:cubicBezTo>
                <a:cubicBezTo>
                  <a:pt x="280" y="221"/>
                  <a:pt x="280" y="221"/>
                  <a:pt x="280" y="221"/>
                </a:cubicBezTo>
                <a:cubicBezTo>
                  <a:pt x="282" y="220"/>
                  <a:pt x="284" y="219"/>
                  <a:pt x="285" y="218"/>
                </a:cubicBezTo>
                <a:close/>
                <a:moveTo>
                  <a:pt x="285" y="273"/>
                </a:moveTo>
                <a:cubicBezTo>
                  <a:pt x="285" y="279"/>
                  <a:pt x="285" y="279"/>
                  <a:pt x="285" y="279"/>
                </a:cubicBezTo>
                <a:cubicBezTo>
                  <a:pt x="284" y="283"/>
                  <a:pt x="282" y="286"/>
                  <a:pt x="280" y="289"/>
                </a:cubicBezTo>
                <a:cubicBezTo>
                  <a:pt x="280" y="281"/>
                  <a:pt x="280" y="281"/>
                  <a:pt x="280" y="281"/>
                </a:cubicBezTo>
                <a:cubicBezTo>
                  <a:pt x="281" y="279"/>
                  <a:pt x="281" y="276"/>
                  <a:pt x="280" y="273"/>
                </a:cubicBezTo>
                <a:cubicBezTo>
                  <a:pt x="280" y="267"/>
                  <a:pt x="280" y="267"/>
                  <a:pt x="280" y="267"/>
                </a:cubicBezTo>
                <a:cubicBezTo>
                  <a:pt x="280" y="267"/>
                  <a:pt x="280" y="267"/>
                  <a:pt x="280" y="267"/>
                </a:cubicBezTo>
                <a:cubicBezTo>
                  <a:pt x="285" y="273"/>
                  <a:pt x="285" y="273"/>
                  <a:pt x="285" y="273"/>
                </a:cubicBezTo>
                <a:close/>
                <a:moveTo>
                  <a:pt x="285" y="296"/>
                </a:moveTo>
                <a:cubicBezTo>
                  <a:pt x="285" y="310"/>
                  <a:pt x="285" y="310"/>
                  <a:pt x="285" y="310"/>
                </a:cubicBezTo>
                <a:cubicBezTo>
                  <a:pt x="284" y="307"/>
                  <a:pt x="282" y="305"/>
                  <a:pt x="280" y="302"/>
                </a:cubicBezTo>
                <a:cubicBezTo>
                  <a:pt x="280" y="298"/>
                  <a:pt x="280" y="298"/>
                  <a:pt x="280" y="298"/>
                </a:cubicBezTo>
                <a:cubicBezTo>
                  <a:pt x="281" y="298"/>
                  <a:pt x="281" y="300"/>
                  <a:pt x="282" y="300"/>
                </a:cubicBezTo>
                <a:cubicBezTo>
                  <a:pt x="283" y="299"/>
                  <a:pt x="284" y="298"/>
                  <a:pt x="285" y="296"/>
                </a:cubicBezTo>
                <a:close/>
                <a:moveTo>
                  <a:pt x="285" y="320"/>
                </a:moveTo>
                <a:cubicBezTo>
                  <a:pt x="285" y="332"/>
                  <a:pt x="285" y="332"/>
                  <a:pt x="285" y="332"/>
                </a:cubicBezTo>
                <a:cubicBezTo>
                  <a:pt x="283" y="332"/>
                  <a:pt x="282" y="331"/>
                  <a:pt x="280" y="331"/>
                </a:cubicBezTo>
                <a:cubicBezTo>
                  <a:pt x="280" y="321"/>
                  <a:pt x="280" y="321"/>
                  <a:pt x="280" y="321"/>
                </a:cubicBezTo>
                <a:cubicBezTo>
                  <a:pt x="281" y="320"/>
                  <a:pt x="283" y="320"/>
                  <a:pt x="285" y="320"/>
                </a:cubicBezTo>
                <a:close/>
                <a:moveTo>
                  <a:pt x="285" y="338"/>
                </a:moveTo>
                <a:cubicBezTo>
                  <a:pt x="285" y="350"/>
                  <a:pt x="285" y="350"/>
                  <a:pt x="285" y="350"/>
                </a:cubicBezTo>
                <a:cubicBezTo>
                  <a:pt x="284" y="351"/>
                  <a:pt x="282" y="352"/>
                  <a:pt x="280" y="353"/>
                </a:cubicBezTo>
                <a:cubicBezTo>
                  <a:pt x="280" y="344"/>
                  <a:pt x="280" y="344"/>
                  <a:pt x="280" y="344"/>
                </a:cubicBezTo>
                <a:cubicBezTo>
                  <a:pt x="281" y="343"/>
                  <a:pt x="282" y="343"/>
                  <a:pt x="283" y="343"/>
                </a:cubicBezTo>
                <a:cubicBezTo>
                  <a:pt x="284" y="341"/>
                  <a:pt x="285" y="339"/>
                  <a:pt x="285" y="338"/>
                </a:cubicBezTo>
                <a:close/>
                <a:moveTo>
                  <a:pt x="285" y="389"/>
                </a:moveTo>
                <a:cubicBezTo>
                  <a:pt x="285" y="393"/>
                  <a:pt x="285" y="393"/>
                  <a:pt x="285" y="393"/>
                </a:cubicBezTo>
                <a:cubicBezTo>
                  <a:pt x="282" y="393"/>
                  <a:pt x="282" y="393"/>
                  <a:pt x="282" y="393"/>
                </a:cubicBezTo>
                <a:cubicBezTo>
                  <a:pt x="285" y="410"/>
                  <a:pt x="285" y="410"/>
                  <a:pt x="285" y="410"/>
                </a:cubicBezTo>
                <a:cubicBezTo>
                  <a:pt x="285" y="414"/>
                  <a:pt x="285" y="414"/>
                  <a:pt x="285" y="414"/>
                </a:cubicBezTo>
                <a:cubicBezTo>
                  <a:pt x="280" y="414"/>
                  <a:pt x="280" y="414"/>
                  <a:pt x="280" y="414"/>
                </a:cubicBezTo>
                <a:cubicBezTo>
                  <a:pt x="280" y="410"/>
                  <a:pt x="280" y="410"/>
                  <a:pt x="280" y="410"/>
                </a:cubicBezTo>
                <a:cubicBezTo>
                  <a:pt x="280" y="410"/>
                  <a:pt x="281" y="410"/>
                  <a:pt x="281" y="410"/>
                </a:cubicBezTo>
                <a:cubicBezTo>
                  <a:pt x="281" y="407"/>
                  <a:pt x="280" y="405"/>
                  <a:pt x="280" y="403"/>
                </a:cubicBezTo>
                <a:cubicBezTo>
                  <a:pt x="280" y="389"/>
                  <a:pt x="280" y="389"/>
                  <a:pt x="280" y="389"/>
                </a:cubicBezTo>
                <a:cubicBezTo>
                  <a:pt x="285" y="389"/>
                  <a:pt x="285" y="389"/>
                  <a:pt x="285" y="389"/>
                </a:cubicBezTo>
                <a:close/>
                <a:moveTo>
                  <a:pt x="285" y="448"/>
                </a:moveTo>
                <a:cubicBezTo>
                  <a:pt x="285" y="465"/>
                  <a:pt x="285" y="465"/>
                  <a:pt x="285" y="465"/>
                </a:cubicBezTo>
                <a:cubicBezTo>
                  <a:pt x="285" y="465"/>
                  <a:pt x="284" y="465"/>
                  <a:pt x="283" y="465"/>
                </a:cubicBezTo>
                <a:cubicBezTo>
                  <a:pt x="284" y="467"/>
                  <a:pt x="285" y="469"/>
                  <a:pt x="285" y="470"/>
                </a:cubicBezTo>
                <a:cubicBezTo>
                  <a:pt x="285" y="474"/>
                  <a:pt x="285" y="474"/>
                  <a:pt x="285" y="474"/>
                </a:cubicBezTo>
                <a:cubicBezTo>
                  <a:pt x="285" y="474"/>
                  <a:pt x="284" y="474"/>
                  <a:pt x="283" y="475"/>
                </a:cubicBezTo>
                <a:cubicBezTo>
                  <a:pt x="283" y="475"/>
                  <a:pt x="283" y="476"/>
                  <a:pt x="283" y="477"/>
                </a:cubicBezTo>
                <a:cubicBezTo>
                  <a:pt x="282" y="477"/>
                  <a:pt x="281" y="477"/>
                  <a:pt x="281" y="477"/>
                </a:cubicBezTo>
                <a:cubicBezTo>
                  <a:pt x="281" y="478"/>
                  <a:pt x="281" y="478"/>
                  <a:pt x="281" y="479"/>
                </a:cubicBezTo>
                <a:cubicBezTo>
                  <a:pt x="280" y="479"/>
                  <a:pt x="280" y="479"/>
                  <a:pt x="280" y="479"/>
                </a:cubicBezTo>
                <a:cubicBezTo>
                  <a:pt x="280" y="447"/>
                  <a:pt x="280" y="447"/>
                  <a:pt x="280" y="447"/>
                </a:cubicBezTo>
                <a:cubicBezTo>
                  <a:pt x="281" y="448"/>
                  <a:pt x="282" y="449"/>
                  <a:pt x="284" y="449"/>
                </a:cubicBezTo>
                <a:cubicBezTo>
                  <a:pt x="285" y="449"/>
                  <a:pt x="285" y="449"/>
                  <a:pt x="285" y="448"/>
                </a:cubicBezTo>
                <a:close/>
                <a:moveTo>
                  <a:pt x="285" y="497"/>
                </a:moveTo>
                <a:cubicBezTo>
                  <a:pt x="285" y="500"/>
                  <a:pt x="285" y="500"/>
                  <a:pt x="285" y="500"/>
                </a:cubicBezTo>
                <a:cubicBezTo>
                  <a:pt x="284" y="501"/>
                  <a:pt x="284" y="502"/>
                  <a:pt x="284" y="504"/>
                </a:cubicBezTo>
                <a:cubicBezTo>
                  <a:pt x="285" y="505"/>
                  <a:pt x="285" y="505"/>
                  <a:pt x="285" y="505"/>
                </a:cubicBezTo>
                <a:cubicBezTo>
                  <a:pt x="285" y="510"/>
                  <a:pt x="285" y="510"/>
                  <a:pt x="285" y="510"/>
                </a:cubicBezTo>
                <a:cubicBezTo>
                  <a:pt x="283" y="509"/>
                  <a:pt x="282" y="508"/>
                  <a:pt x="280" y="508"/>
                </a:cubicBezTo>
                <a:cubicBezTo>
                  <a:pt x="280" y="501"/>
                  <a:pt x="280" y="501"/>
                  <a:pt x="280" y="501"/>
                </a:cubicBezTo>
                <a:cubicBezTo>
                  <a:pt x="282" y="499"/>
                  <a:pt x="283" y="498"/>
                  <a:pt x="285" y="497"/>
                </a:cubicBezTo>
                <a:close/>
                <a:moveTo>
                  <a:pt x="285" y="520"/>
                </a:moveTo>
                <a:cubicBezTo>
                  <a:pt x="285" y="524"/>
                  <a:pt x="285" y="524"/>
                  <a:pt x="285" y="524"/>
                </a:cubicBezTo>
                <a:cubicBezTo>
                  <a:pt x="283" y="523"/>
                  <a:pt x="281" y="523"/>
                  <a:pt x="280" y="522"/>
                </a:cubicBezTo>
                <a:cubicBezTo>
                  <a:pt x="280" y="517"/>
                  <a:pt x="280" y="517"/>
                  <a:pt x="280" y="517"/>
                </a:cubicBezTo>
                <a:cubicBezTo>
                  <a:pt x="281" y="518"/>
                  <a:pt x="282" y="519"/>
                  <a:pt x="284" y="520"/>
                </a:cubicBezTo>
                <a:cubicBezTo>
                  <a:pt x="285" y="520"/>
                  <a:pt x="285" y="520"/>
                  <a:pt x="285" y="520"/>
                </a:cubicBezTo>
                <a:close/>
                <a:moveTo>
                  <a:pt x="285" y="524"/>
                </a:moveTo>
                <a:cubicBezTo>
                  <a:pt x="285" y="530"/>
                  <a:pt x="285" y="530"/>
                  <a:pt x="285" y="530"/>
                </a:cubicBezTo>
                <a:cubicBezTo>
                  <a:pt x="280" y="536"/>
                  <a:pt x="280" y="536"/>
                  <a:pt x="280" y="536"/>
                </a:cubicBezTo>
                <a:cubicBezTo>
                  <a:pt x="280" y="529"/>
                  <a:pt x="280" y="529"/>
                  <a:pt x="280" y="529"/>
                </a:cubicBezTo>
                <a:cubicBezTo>
                  <a:pt x="281" y="528"/>
                  <a:pt x="283" y="527"/>
                  <a:pt x="285" y="526"/>
                </a:cubicBezTo>
                <a:cubicBezTo>
                  <a:pt x="285" y="526"/>
                  <a:pt x="285" y="525"/>
                  <a:pt x="285" y="524"/>
                </a:cubicBezTo>
                <a:close/>
                <a:moveTo>
                  <a:pt x="285" y="580"/>
                </a:moveTo>
                <a:cubicBezTo>
                  <a:pt x="285" y="605"/>
                  <a:pt x="285" y="605"/>
                  <a:pt x="285" y="605"/>
                </a:cubicBezTo>
                <a:cubicBezTo>
                  <a:pt x="284" y="593"/>
                  <a:pt x="286" y="588"/>
                  <a:pt x="280" y="583"/>
                </a:cubicBezTo>
                <a:cubicBezTo>
                  <a:pt x="280" y="577"/>
                  <a:pt x="280" y="577"/>
                  <a:pt x="280" y="577"/>
                </a:cubicBezTo>
                <a:cubicBezTo>
                  <a:pt x="282" y="578"/>
                  <a:pt x="283" y="579"/>
                  <a:pt x="285" y="580"/>
                </a:cubicBezTo>
                <a:close/>
                <a:moveTo>
                  <a:pt x="285" y="605"/>
                </a:moveTo>
                <a:cubicBezTo>
                  <a:pt x="283" y="605"/>
                  <a:pt x="283" y="605"/>
                  <a:pt x="283" y="605"/>
                </a:cubicBezTo>
                <a:cubicBezTo>
                  <a:pt x="282" y="604"/>
                  <a:pt x="281" y="603"/>
                  <a:pt x="280" y="603"/>
                </a:cubicBezTo>
                <a:cubicBezTo>
                  <a:pt x="280" y="609"/>
                  <a:pt x="280" y="609"/>
                  <a:pt x="280" y="609"/>
                </a:cubicBezTo>
                <a:cubicBezTo>
                  <a:pt x="282" y="610"/>
                  <a:pt x="283" y="611"/>
                  <a:pt x="285" y="612"/>
                </a:cubicBezTo>
                <a:cubicBezTo>
                  <a:pt x="285" y="605"/>
                  <a:pt x="285" y="605"/>
                  <a:pt x="285" y="605"/>
                </a:cubicBezTo>
                <a:close/>
                <a:moveTo>
                  <a:pt x="285" y="665"/>
                </a:moveTo>
                <a:cubicBezTo>
                  <a:pt x="285" y="677"/>
                  <a:pt x="285" y="677"/>
                  <a:pt x="285" y="677"/>
                </a:cubicBezTo>
                <a:cubicBezTo>
                  <a:pt x="283" y="677"/>
                  <a:pt x="281" y="676"/>
                  <a:pt x="280" y="675"/>
                </a:cubicBezTo>
                <a:cubicBezTo>
                  <a:pt x="280" y="663"/>
                  <a:pt x="280" y="663"/>
                  <a:pt x="280" y="663"/>
                </a:cubicBezTo>
                <a:cubicBezTo>
                  <a:pt x="285" y="665"/>
                  <a:pt x="285" y="665"/>
                  <a:pt x="285" y="665"/>
                </a:cubicBezTo>
                <a:close/>
                <a:moveTo>
                  <a:pt x="285" y="730"/>
                </a:moveTo>
                <a:cubicBezTo>
                  <a:pt x="285" y="739"/>
                  <a:pt x="285" y="739"/>
                  <a:pt x="285" y="739"/>
                </a:cubicBezTo>
                <a:cubicBezTo>
                  <a:pt x="284" y="738"/>
                  <a:pt x="282" y="738"/>
                  <a:pt x="280" y="737"/>
                </a:cubicBezTo>
                <a:cubicBezTo>
                  <a:pt x="280" y="729"/>
                  <a:pt x="280" y="729"/>
                  <a:pt x="280" y="729"/>
                </a:cubicBezTo>
                <a:cubicBezTo>
                  <a:pt x="282" y="730"/>
                  <a:pt x="283" y="730"/>
                  <a:pt x="285" y="730"/>
                </a:cubicBezTo>
                <a:close/>
                <a:moveTo>
                  <a:pt x="280" y="339"/>
                </a:moveTo>
                <a:cubicBezTo>
                  <a:pt x="281" y="339"/>
                  <a:pt x="281" y="339"/>
                  <a:pt x="281" y="339"/>
                </a:cubicBezTo>
                <a:cubicBezTo>
                  <a:pt x="280" y="339"/>
                  <a:pt x="280" y="338"/>
                  <a:pt x="280" y="338"/>
                </a:cubicBezTo>
                <a:lnTo>
                  <a:pt x="280" y="339"/>
                </a:lnTo>
                <a:close/>
                <a:moveTo>
                  <a:pt x="272" y="21"/>
                </a:moveTo>
                <a:cubicBezTo>
                  <a:pt x="275" y="20"/>
                  <a:pt x="277" y="20"/>
                  <a:pt x="280" y="19"/>
                </a:cubicBezTo>
                <a:cubicBezTo>
                  <a:pt x="280" y="32"/>
                  <a:pt x="280" y="32"/>
                  <a:pt x="280" y="32"/>
                </a:cubicBezTo>
                <a:cubicBezTo>
                  <a:pt x="277" y="31"/>
                  <a:pt x="274" y="31"/>
                  <a:pt x="272" y="31"/>
                </a:cubicBezTo>
                <a:cubicBezTo>
                  <a:pt x="272" y="21"/>
                  <a:pt x="272" y="21"/>
                  <a:pt x="272" y="21"/>
                </a:cubicBezTo>
                <a:close/>
                <a:moveTo>
                  <a:pt x="280" y="776"/>
                </a:moveTo>
                <a:cubicBezTo>
                  <a:pt x="277" y="775"/>
                  <a:pt x="274" y="774"/>
                  <a:pt x="272" y="773"/>
                </a:cubicBezTo>
                <a:cubicBezTo>
                  <a:pt x="272" y="727"/>
                  <a:pt x="272" y="727"/>
                  <a:pt x="272" y="727"/>
                </a:cubicBezTo>
                <a:cubicBezTo>
                  <a:pt x="274" y="728"/>
                  <a:pt x="274" y="728"/>
                  <a:pt x="274" y="728"/>
                </a:cubicBezTo>
                <a:cubicBezTo>
                  <a:pt x="276" y="728"/>
                  <a:pt x="278" y="729"/>
                  <a:pt x="280" y="729"/>
                </a:cubicBezTo>
                <a:cubicBezTo>
                  <a:pt x="280" y="737"/>
                  <a:pt x="280" y="737"/>
                  <a:pt x="280" y="737"/>
                </a:cubicBezTo>
                <a:cubicBezTo>
                  <a:pt x="278" y="737"/>
                  <a:pt x="277" y="737"/>
                  <a:pt x="275" y="737"/>
                </a:cubicBezTo>
                <a:cubicBezTo>
                  <a:pt x="276" y="740"/>
                  <a:pt x="278" y="749"/>
                  <a:pt x="280" y="757"/>
                </a:cubicBezTo>
                <a:cubicBezTo>
                  <a:pt x="280" y="776"/>
                  <a:pt x="280" y="776"/>
                  <a:pt x="280" y="776"/>
                </a:cubicBezTo>
                <a:close/>
                <a:moveTo>
                  <a:pt x="280" y="54"/>
                </a:moveTo>
                <a:cubicBezTo>
                  <a:pt x="280" y="66"/>
                  <a:pt x="280" y="66"/>
                  <a:pt x="280" y="66"/>
                </a:cubicBezTo>
                <a:cubicBezTo>
                  <a:pt x="277" y="67"/>
                  <a:pt x="274" y="68"/>
                  <a:pt x="272" y="69"/>
                </a:cubicBezTo>
                <a:cubicBezTo>
                  <a:pt x="272" y="48"/>
                  <a:pt x="272" y="48"/>
                  <a:pt x="272" y="48"/>
                </a:cubicBezTo>
                <a:cubicBezTo>
                  <a:pt x="274" y="50"/>
                  <a:pt x="277" y="52"/>
                  <a:pt x="280" y="54"/>
                </a:cubicBezTo>
                <a:close/>
                <a:moveTo>
                  <a:pt x="280" y="107"/>
                </a:moveTo>
                <a:cubicBezTo>
                  <a:pt x="280" y="127"/>
                  <a:pt x="280" y="127"/>
                  <a:pt x="280" y="127"/>
                </a:cubicBezTo>
                <a:cubicBezTo>
                  <a:pt x="277" y="128"/>
                  <a:pt x="274" y="127"/>
                  <a:pt x="272" y="124"/>
                </a:cubicBezTo>
                <a:cubicBezTo>
                  <a:pt x="272" y="114"/>
                  <a:pt x="272" y="114"/>
                  <a:pt x="272" y="114"/>
                </a:cubicBezTo>
                <a:cubicBezTo>
                  <a:pt x="273" y="111"/>
                  <a:pt x="277" y="109"/>
                  <a:pt x="280" y="107"/>
                </a:cubicBezTo>
                <a:close/>
                <a:moveTo>
                  <a:pt x="280" y="194"/>
                </a:moveTo>
                <a:cubicBezTo>
                  <a:pt x="280" y="201"/>
                  <a:pt x="280" y="201"/>
                  <a:pt x="280" y="201"/>
                </a:cubicBezTo>
                <a:cubicBezTo>
                  <a:pt x="279" y="202"/>
                  <a:pt x="277" y="202"/>
                  <a:pt x="276" y="203"/>
                </a:cubicBezTo>
                <a:cubicBezTo>
                  <a:pt x="277" y="204"/>
                  <a:pt x="279" y="205"/>
                  <a:pt x="280" y="205"/>
                </a:cubicBezTo>
                <a:cubicBezTo>
                  <a:pt x="280" y="212"/>
                  <a:pt x="280" y="212"/>
                  <a:pt x="280" y="212"/>
                </a:cubicBezTo>
                <a:cubicBezTo>
                  <a:pt x="277" y="211"/>
                  <a:pt x="274" y="209"/>
                  <a:pt x="272" y="209"/>
                </a:cubicBezTo>
                <a:cubicBezTo>
                  <a:pt x="272" y="201"/>
                  <a:pt x="272" y="201"/>
                  <a:pt x="272" y="201"/>
                </a:cubicBezTo>
                <a:cubicBezTo>
                  <a:pt x="274" y="198"/>
                  <a:pt x="277" y="196"/>
                  <a:pt x="280" y="194"/>
                </a:cubicBezTo>
                <a:close/>
                <a:moveTo>
                  <a:pt x="280" y="221"/>
                </a:moveTo>
                <a:cubicBezTo>
                  <a:pt x="280" y="227"/>
                  <a:pt x="280" y="227"/>
                  <a:pt x="280" y="227"/>
                </a:cubicBezTo>
                <a:cubicBezTo>
                  <a:pt x="277" y="228"/>
                  <a:pt x="274" y="230"/>
                  <a:pt x="272" y="232"/>
                </a:cubicBezTo>
                <a:cubicBezTo>
                  <a:pt x="272" y="227"/>
                  <a:pt x="272" y="227"/>
                  <a:pt x="272" y="227"/>
                </a:cubicBezTo>
                <a:cubicBezTo>
                  <a:pt x="272" y="227"/>
                  <a:pt x="272" y="227"/>
                  <a:pt x="272" y="227"/>
                </a:cubicBezTo>
                <a:cubicBezTo>
                  <a:pt x="272" y="226"/>
                  <a:pt x="272" y="226"/>
                  <a:pt x="272" y="226"/>
                </a:cubicBezTo>
                <a:cubicBezTo>
                  <a:pt x="272" y="220"/>
                  <a:pt x="272" y="220"/>
                  <a:pt x="272" y="220"/>
                </a:cubicBezTo>
                <a:cubicBezTo>
                  <a:pt x="275" y="222"/>
                  <a:pt x="275" y="222"/>
                  <a:pt x="275" y="222"/>
                </a:cubicBezTo>
                <a:cubicBezTo>
                  <a:pt x="277" y="221"/>
                  <a:pt x="278" y="221"/>
                  <a:pt x="280" y="221"/>
                </a:cubicBezTo>
                <a:close/>
                <a:moveTo>
                  <a:pt x="280" y="267"/>
                </a:moveTo>
                <a:cubicBezTo>
                  <a:pt x="280" y="273"/>
                  <a:pt x="280" y="273"/>
                  <a:pt x="280" y="273"/>
                </a:cubicBezTo>
                <a:cubicBezTo>
                  <a:pt x="279" y="272"/>
                  <a:pt x="279" y="271"/>
                  <a:pt x="278" y="270"/>
                </a:cubicBezTo>
                <a:cubicBezTo>
                  <a:pt x="276" y="273"/>
                  <a:pt x="273" y="276"/>
                  <a:pt x="272" y="279"/>
                </a:cubicBezTo>
                <a:cubicBezTo>
                  <a:pt x="272" y="271"/>
                  <a:pt x="272" y="271"/>
                  <a:pt x="272" y="271"/>
                </a:cubicBezTo>
                <a:cubicBezTo>
                  <a:pt x="272" y="268"/>
                  <a:pt x="272" y="266"/>
                  <a:pt x="272" y="264"/>
                </a:cubicBezTo>
                <a:cubicBezTo>
                  <a:pt x="272" y="260"/>
                  <a:pt x="272" y="260"/>
                  <a:pt x="272" y="260"/>
                </a:cubicBezTo>
                <a:cubicBezTo>
                  <a:pt x="274" y="263"/>
                  <a:pt x="277" y="265"/>
                  <a:pt x="280" y="267"/>
                </a:cubicBezTo>
                <a:close/>
                <a:moveTo>
                  <a:pt x="280" y="281"/>
                </a:moveTo>
                <a:cubicBezTo>
                  <a:pt x="280" y="289"/>
                  <a:pt x="280" y="289"/>
                  <a:pt x="280" y="289"/>
                </a:cubicBezTo>
                <a:cubicBezTo>
                  <a:pt x="279" y="291"/>
                  <a:pt x="278" y="293"/>
                  <a:pt x="278" y="295"/>
                </a:cubicBezTo>
                <a:cubicBezTo>
                  <a:pt x="279" y="296"/>
                  <a:pt x="279" y="297"/>
                  <a:pt x="280" y="298"/>
                </a:cubicBezTo>
                <a:cubicBezTo>
                  <a:pt x="280" y="302"/>
                  <a:pt x="280" y="302"/>
                  <a:pt x="280" y="302"/>
                </a:cubicBezTo>
                <a:cubicBezTo>
                  <a:pt x="277" y="300"/>
                  <a:pt x="275" y="297"/>
                  <a:pt x="272" y="295"/>
                </a:cubicBezTo>
                <a:cubicBezTo>
                  <a:pt x="272" y="290"/>
                  <a:pt x="272" y="290"/>
                  <a:pt x="272" y="290"/>
                </a:cubicBezTo>
                <a:cubicBezTo>
                  <a:pt x="272" y="290"/>
                  <a:pt x="272" y="291"/>
                  <a:pt x="272" y="291"/>
                </a:cubicBezTo>
                <a:cubicBezTo>
                  <a:pt x="275" y="287"/>
                  <a:pt x="278" y="284"/>
                  <a:pt x="280" y="281"/>
                </a:cubicBezTo>
                <a:close/>
                <a:moveTo>
                  <a:pt x="280" y="321"/>
                </a:moveTo>
                <a:cubicBezTo>
                  <a:pt x="280" y="331"/>
                  <a:pt x="280" y="331"/>
                  <a:pt x="280" y="331"/>
                </a:cubicBezTo>
                <a:cubicBezTo>
                  <a:pt x="278" y="331"/>
                  <a:pt x="278" y="331"/>
                  <a:pt x="278" y="331"/>
                </a:cubicBezTo>
                <a:cubicBezTo>
                  <a:pt x="277" y="328"/>
                  <a:pt x="277" y="326"/>
                  <a:pt x="277" y="322"/>
                </a:cubicBezTo>
                <a:cubicBezTo>
                  <a:pt x="278" y="322"/>
                  <a:pt x="279" y="321"/>
                  <a:pt x="280" y="321"/>
                </a:cubicBezTo>
                <a:close/>
                <a:moveTo>
                  <a:pt x="280" y="338"/>
                </a:moveTo>
                <a:cubicBezTo>
                  <a:pt x="280" y="339"/>
                  <a:pt x="280" y="339"/>
                  <a:pt x="280" y="339"/>
                </a:cubicBezTo>
                <a:cubicBezTo>
                  <a:pt x="278" y="339"/>
                  <a:pt x="278" y="339"/>
                  <a:pt x="278" y="339"/>
                </a:cubicBezTo>
                <a:cubicBezTo>
                  <a:pt x="278" y="341"/>
                  <a:pt x="277" y="342"/>
                  <a:pt x="277" y="344"/>
                </a:cubicBezTo>
                <a:cubicBezTo>
                  <a:pt x="278" y="344"/>
                  <a:pt x="279" y="344"/>
                  <a:pt x="280" y="344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77" y="353"/>
                  <a:pt x="275" y="354"/>
                  <a:pt x="272" y="355"/>
                </a:cubicBezTo>
                <a:cubicBezTo>
                  <a:pt x="272" y="336"/>
                  <a:pt x="272" y="336"/>
                  <a:pt x="272" y="336"/>
                </a:cubicBezTo>
                <a:cubicBezTo>
                  <a:pt x="273" y="336"/>
                  <a:pt x="275" y="335"/>
                  <a:pt x="278" y="335"/>
                </a:cubicBezTo>
                <a:cubicBezTo>
                  <a:pt x="279" y="336"/>
                  <a:pt x="279" y="337"/>
                  <a:pt x="280" y="338"/>
                </a:cubicBezTo>
                <a:close/>
                <a:moveTo>
                  <a:pt x="280" y="389"/>
                </a:moveTo>
                <a:cubicBezTo>
                  <a:pt x="280" y="403"/>
                  <a:pt x="280" y="403"/>
                  <a:pt x="280" y="403"/>
                </a:cubicBezTo>
                <a:cubicBezTo>
                  <a:pt x="279" y="399"/>
                  <a:pt x="278" y="398"/>
                  <a:pt x="276" y="394"/>
                </a:cubicBezTo>
                <a:cubicBezTo>
                  <a:pt x="272" y="394"/>
                  <a:pt x="272" y="394"/>
                  <a:pt x="272" y="394"/>
                </a:cubicBezTo>
                <a:cubicBezTo>
                  <a:pt x="272" y="390"/>
                  <a:pt x="272" y="390"/>
                  <a:pt x="272" y="390"/>
                </a:cubicBezTo>
                <a:cubicBezTo>
                  <a:pt x="280" y="389"/>
                  <a:pt x="280" y="389"/>
                  <a:pt x="280" y="389"/>
                </a:cubicBezTo>
                <a:close/>
                <a:moveTo>
                  <a:pt x="280" y="410"/>
                </a:moveTo>
                <a:cubicBezTo>
                  <a:pt x="280" y="414"/>
                  <a:pt x="280" y="414"/>
                  <a:pt x="280" y="414"/>
                </a:cubicBezTo>
                <a:cubicBezTo>
                  <a:pt x="272" y="414"/>
                  <a:pt x="272" y="414"/>
                  <a:pt x="272" y="414"/>
                </a:cubicBezTo>
                <a:cubicBezTo>
                  <a:pt x="272" y="406"/>
                  <a:pt x="272" y="406"/>
                  <a:pt x="272" y="406"/>
                </a:cubicBezTo>
                <a:cubicBezTo>
                  <a:pt x="272" y="410"/>
                  <a:pt x="272" y="410"/>
                  <a:pt x="272" y="410"/>
                </a:cubicBezTo>
                <a:cubicBezTo>
                  <a:pt x="273" y="410"/>
                  <a:pt x="274" y="411"/>
                  <a:pt x="275" y="411"/>
                </a:cubicBezTo>
                <a:cubicBezTo>
                  <a:pt x="277" y="411"/>
                  <a:pt x="278" y="410"/>
                  <a:pt x="280" y="410"/>
                </a:cubicBezTo>
                <a:close/>
                <a:moveTo>
                  <a:pt x="280" y="447"/>
                </a:moveTo>
                <a:cubicBezTo>
                  <a:pt x="280" y="479"/>
                  <a:pt x="280" y="479"/>
                  <a:pt x="280" y="479"/>
                </a:cubicBezTo>
                <a:cubicBezTo>
                  <a:pt x="278" y="479"/>
                  <a:pt x="278" y="479"/>
                  <a:pt x="278" y="479"/>
                </a:cubicBezTo>
                <a:cubicBezTo>
                  <a:pt x="277" y="482"/>
                  <a:pt x="275" y="484"/>
                  <a:pt x="274" y="486"/>
                </a:cubicBezTo>
                <a:cubicBezTo>
                  <a:pt x="273" y="487"/>
                  <a:pt x="272" y="487"/>
                  <a:pt x="272" y="487"/>
                </a:cubicBezTo>
                <a:cubicBezTo>
                  <a:pt x="272" y="454"/>
                  <a:pt x="272" y="454"/>
                  <a:pt x="272" y="454"/>
                </a:cubicBezTo>
                <a:cubicBezTo>
                  <a:pt x="272" y="454"/>
                  <a:pt x="274" y="454"/>
                  <a:pt x="275" y="454"/>
                </a:cubicBezTo>
                <a:cubicBezTo>
                  <a:pt x="275" y="454"/>
                  <a:pt x="274" y="453"/>
                  <a:pt x="274" y="452"/>
                </a:cubicBezTo>
                <a:cubicBezTo>
                  <a:pt x="273" y="452"/>
                  <a:pt x="272" y="451"/>
                  <a:pt x="272" y="451"/>
                </a:cubicBezTo>
                <a:cubicBezTo>
                  <a:pt x="272" y="449"/>
                  <a:pt x="272" y="449"/>
                  <a:pt x="272" y="449"/>
                </a:cubicBezTo>
                <a:cubicBezTo>
                  <a:pt x="272" y="449"/>
                  <a:pt x="272" y="448"/>
                  <a:pt x="272" y="447"/>
                </a:cubicBezTo>
                <a:cubicBezTo>
                  <a:pt x="276" y="445"/>
                  <a:pt x="277" y="446"/>
                  <a:pt x="280" y="447"/>
                </a:cubicBezTo>
                <a:close/>
                <a:moveTo>
                  <a:pt x="280" y="501"/>
                </a:moveTo>
                <a:cubicBezTo>
                  <a:pt x="280" y="508"/>
                  <a:pt x="280" y="508"/>
                  <a:pt x="280" y="508"/>
                </a:cubicBezTo>
                <a:cubicBezTo>
                  <a:pt x="277" y="508"/>
                  <a:pt x="275" y="510"/>
                  <a:pt x="274" y="513"/>
                </a:cubicBezTo>
                <a:cubicBezTo>
                  <a:pt x="277" y="515"/>
                  <a:pt x="278" y="516"/>
                  <a:pt x="280" y="517"/>
                </a:cubicBezTo>
                <a:cubicBezTo>
                  <a:pt x="280" y="522"/>
                  <a:pt x="280" y="522"/>
                  <a:pt x="280" y="522"/>
                </a:cubicBezTo>
                <a:cubicBezTo>
                  <a:pt x="277" y="520"/>
                  <a:pt x="275" y="519"/>
                  <a:pt x="272" y="518"/>
                </a:cubicBezTo>
                <a:cubicBezTo>
                  <a:pt x="272" y="509"/>
                  <a:pt x="272" y="509"/>
                  <a:pt x="272" y="509"/>
                </a:cubicBezTo>
                <a:cubicBezTo>
                  <a:pt x="276" y="505"/>
                  <a:pt x="278" y="503"/>
                  <a:pt x="280" y="501"/>
                </a:cubicBezTo>
                <a:close/>
                <a:moveTo>
                  <a:pt x="280" y="529"/>
                </a:moveTo>
                <a:cubicBezTo>
                  <a:pt x="280" y="536"/>
                  <a:pt x="280" y="536"/>
                  <a:pt x="280" y="536"/>
                </a:cubicBezTo>
                <a:cubicBezTo>
                  <a:pt x="272" y="544"/>
                  <a:pt x="272" y="544"/>
                  <a:pt x="272" y="544"/>
                </a:cubicBezTo>
                <a:cubicBezTo>
                  <a:pt x="272" y="537"/>
                  <a:pt x="272" y="537"/>
                  <a:pt x="272" y="537"/>
                </a:cubicBezTo>
                <a:cubicBezTo>
                  <a:pt x="273" y="537"/>
                  <a:pt x="275" y="536"/>
                  <a:pt x="277" y="534"/>
                </a:cubicBezTo>
                <a:cubicBezTo>
                  <a:pt x="275" y="533"/>
                  <a:pt x="273" y="531"/>
                  <a:pt x="272" y="530"/>
                </a:cubicBezTo>
                <a:cubicBezTo>
                  <a:pt x="272" y="526"/>
                  <a:pt x="272" y="526"/>
                  <a:pt x="272" y="526"/>
                </a:cubicBezTo>
                <a:cubicBezTo>
                  <a:pt x="273" y="527"/>
                  <a:pt x="275" y="529"/>
                  <a:pt x="277" y="530"/>
                </a:cubicBezTo>
                <a:cubicBezTo>
                  <a:pt x="278" y="529"/>
                  <a:pt x="279" y="529"/>
                  <a:pt x="280" y="529"/>
                </a:cubicBezTo>
                <a:close/>
                <a:moveTo>
                  <a:pt x="280" y="577"/>
                </a:moveTo>
                <a:cubicBezTo>
                  <a:pt x="280" y="583"/>
                  <a:pt x="280" y="583"/>
                  <a:pt x="280" y="583"/>
                </a:cubicBezTo>
                <a:cubicBezTo>
                  <a:pt x="279" y="582"/>
                  <a:pt x="277" y="581"/>
                  <a:pt x="275" y="579"/>
                </a:cubicBezTo>
                <a:cubicBezTo>
                  <a:pt x="274" y="592"/>
                  <a:pt x="272" y="596"/>
                  <a:pt x="280" y="603"/>
                </a:cubicBezTo>
                <a:cubicBezTo>
                  <a:pt x="280" y="609"/>
                  <a:pt x="280" y="609"/>
                  <a:pt x="280" y="609"/>
                </a:cubicBezTo>
                <a:cubicBezTo>
                  <a:pt x="277" y="607"/>
                  <a:pt x="274" y="605"/>
                  <a:pt x="272" y="603"/>
                </a:cubicBezTo>
                <a:cubicBezTo>
                  <a:pt x="272" y="572"/>
                  <a:pt x="272" y="572"/>
                  <a:pt x="272" y="572"/>
                </a:cubicBezTo>
                <a:cubicBezTo>
                  <a:pt x="272" y="573"/>
                  <a:pt x="272" y="573"/>
                  <a:pt x="272" y="573"/>
                </a:cubicBezTo>
                <a:cubicBezTo>
                  <a:pt x="275" y="574"/>
                  <a:pt x="277" y="575"/>
                  <a:pt x="280" y="577"/>
                </a:cubicBezTo>
                <a:close/>
                <a:moveTo>
                  <a:pt x="280" y="663"/>
                </a:moveTo>
                <a:cubicBezTo>
                  <a:pt x="280" y="675"/>
                  <a:pt x="280" y="675"/>
                  <a:pt x="280" y="675"/>
                </a:cubicBezTo>
                <a:cubicBezTo>
                  <a:pt x="273" y="673"/>
                  <a:pt x="273" y="672"/>
                  <a:pt x="273" y="671"/>
                </a:cubicBezTo>
                <a:cubicBezTo>
                  <a:pt x="274" y="668"/>
                  <a:pt x="275" y="665"/>
                  <a:pt x="276" y="662"/>
                </a:cubicBezTo>
                <a:cubicBezTo>
                  <a:pt x="280" y="663"/>
                  <a:pt x="280" y="663"/>
                  <a:pt x="280" y="663"/>
                </a:cubicBezTo>
                <a:close/>
                <a:moveTo>
                  <a:pt x="272" y="442"/>
                </a:moveTo>
                <a:cubicBezTo>
                  <a:pt x="272" y="435"/>
                  <a:pt x="272" y="435"/>
                  <a:pt x="272" y="435"/>
                </a:cubicBezTo>
                <a:cubicBezTo>
                  <a:pt x="272" y="435"/>
                  <a:pt x="272" y="435"/>
                  <a:pt x="273" y="435"/>
                </a:cubicBezTo>
                <a:cubicBezTo>
                  <a:pt x="273" y="438"/>
                  <a:pt x="273" y="440"/>
                  <a:pt x="274" y="442"/>
                </a:cubicBezTo>
                <a:cubicBezTo>
                  <a:pt x="272" y="442"/>
                  <a:pt x="272" y="442"/>
                  <a:pt x="272" y="442"/>
                </a:cubicBezTo>
                <a:close/>
                <a:moveTo>
                  <a:pt x="272" y="365"/>
                </a:moveTo>
                <a:cubicBezTo>
                  <a:pt x="272" y="361"/>
                  <a:pt x="272" y="361"/>
                  <a:pt x="272" y="361"/>
                </a:cubicBezTo>
                <a:cubicBezTo>
                  <a:pt x="272" y="362"/>
                  <a:pt x="272" y="363"/>
                  <a:pt x="272" y="365"/>
                </a:cubicBezTo>
                <a:cubicBezTo>
                  <a:pt x="272" y="365"/>
                  <a:pt x="272" y="365"/>
                  <a:pt x="272" y="365"/>
                </a:cubicBezTo>
                <a:close/>
                <a:moveTo>
                  <a:pt x="272" y="324"/>
                </a:moveTo>
                <a:cubicBezTo>
                  <a:pt x="272" y="317"/>
                  <a:pt x="272" y="317"/>
                  <a:pt x="272" y="317"/>
                </a:cubicBezTo>
                <a:cubicBezTo>
                  <a:pt x="272" y="317"/>
                  <a:pt x="272" y="317"/>
                  <a:pt x="273" y="317"/>
                </a:cubicBezTo>
                <a:cubicBezTo>
                  <a:pt x="273" y="319"/>
                  <a:pt x="272" y="321"/>
                  <a:pt x="272" y="324"/>
                </a:cubicBezTo>
                <a:close/>
                <a:moveTo>
                  <a:pt x="262" y="24"/>
                </a:moveTo>
                <a:cubicBezTo>
                  <a:pt x="263" y="23"/>
                  <a:pt x="264" y="23"/>
                  <a:pt x="265" y="22"/>
                </a:cubicBezTo>
                <a:cubicBezTo>
                  <a:pt x="268" y="22"/>
                  <a:pt x="270" y="22"/>
                  <a:pt x="272" y="21"/>
                </a:cubicBezTo>
                <a:cubicBezTo>
                  <a:pt x="272" y="31"/>
                  <a:pt x="272" y="31"/>
                  <a:pt x="272" y="31"/>
                </a:cubicBezTo>
                <a:cubicBezTo>
                  <a:pt x="268" y="31"/>
                  <a:pt x="265" y="31"/>
                  <a:pt x="262" y="33"/>
                </a:cubicBezTo>
                <a:cubicBezTo>
                  <a:pt x="262" y="24"/>
                  <a:pt x="262" y="24"/>
                  <a:pt x="262" y="24"/>
                </a:cubicBezTo>
                <a:close/>
                <a:moveTo>
                  <a:pt x="272" y="773"/>
                </a:moveTo>
                <a:cubicBezTo>
                  <a:pt x="268" y="772"/>
                  <a:pt x="265" y="772"/>
                  <a:pt x="262" y="770"/>
                </a:cubicBezTo>
                <a:cubicBezTo>
                  <a:pt x="262" y="762"/>
                  <a:pt x="262" y="762"/>
                  <a:pt x="262" y="762"/>
                </a:cubicBezTo>
                <a:cubicBezTo>
                  <a:pt x="264" y="764"/>
                  <a:pt x="268" y="765"/>
                  <a:pt x="271" y="766"/>
                </a:cubicBezTo>
                <a:cubicBezTo>
                  <a:pt x="272" y="764"/>
                  <a:pt x="272" y="764"/>
                  <a:pt x="266" y="737"/>
                </a:cubicBezTo>
                <a:cubicBezTo>
                  <a:pt x="265" y="735"/>
                  <a:pt x="263" y="733"/>
                  <a:pt x="262" y="731"/>
                </a:cubicBezTo>
                <a:cubicBezTo>
                  <a:pt x="262" y="722"/>
                  <a:pt x="262" y="722"/>
                  <a:pt x="262" y="722"/>
                </a:cubicBezTo>
                <a:cubicBezTo>
                  <a:pt x="265" y="723"/>
                  <a:pt x="268" y="725"/>
                  <a:pt x="272" y="727"/>
                </a:cubicBezTo>
                <a:cubicBezTo>
                  <a:pt x="272" y="773"/>
                  <a:pt x="272" y="773"/>
                  <a:pt x="272" y="773"/>
                </a:cubicBezTo>
                <a:close/>
                <a:moveTo>
                  <a:pt x="272" y="48"/>
                </a:moveTo>
                <a:cubicBezTo>
                  <a:pt x="272" y="69"/>
                  <a:pt x="272" y="69"/>
                  <a:pt x="272" y="69"/>
                </a:cubicBezTo>
                <a:cubicBezTo>
                  <a:pt x="269" y="70"/>
                  <a:pt x="267" y="71"/>
                  <a:pt x="264" y="73"/>
                </a:cubicBezTo>
                <a:cubicBezTo>
                  <a:pt x="262" y="73"/>
                  <a:pt x="262" y="73"/>
                  <a:pt x="262" y="73"/>
                </a:cubicBezTo>
                <a:cubicBezTo>
                  <a:pt x="262" y="65"/>
                  <a:pt x="262" y="65"/>
                  <a:pt x="262" y="65"/>
                </a:cubicBezTo>
                <a:cubicBezTo>
                  <a:pt x="265" y="64"/>
                  <a:pt x="268" y="63"/>
                  <a:pt x="271" y="62"/>
                </a:cubicBezTo>
                <a:cubicBezTo>
                  <a:pt x="271" y="61"/>
                  <a:pt x="270" y="60"/>
                  <a:pt x="270" y="59"/>
                </a:cubicBezTo>
                <a:cubicBezTo>
                  <a:pt x="268" y="56"/>
                  <a:pt x="265" y="54"/>
                  <a:pt x="262" y="52"/>
                </a:cubicBezTo>
                <a:cubicBezTo>
                  <a:pt x="262" y="40"/>
                  <a:pt x="262" y="40"/>
                  <a:pt x="262" y="40"/>
                </a:cubicBezTo>
                <a:cubicBezTo>
                  <a:pt x="265" y="43"/>
                  <a:pt x="268" y="45"/>
                  <a:pt x="272" y="48"/>
                </a:cubicBezTo>
                <a:close/>
                <a:moveTo>
                  <a:pt x="272" y="114"/>
                </a:moveTo>
                <a:cubicBezTo>
                  <a:pt x="272" y="124"/>
                  <a:pt x="272" y="124"/>
                  <a:pt x="272" y="124"/>
                </a:cubicBezTo>
                <a:cubicBezTo>
                  <a:pt x="271" y="124"/>
                  <a:pt x="270" y="123"/>
                  <a:pt x="270" y="122"/>
                </a:cubicBezTo>
                <a:cubicBezTo>
                  <a:pt x="270" y="119"/>
                  <a:pt x="270" y="116"/>
                  <a:pt x="272" y="114"/>
                </a:cubicBezTo>
                <a:close/>
                <a:moveTo>
                  <a:pt x="272" y="201"/>
                </a:moveTo>
                <a:cubicBezTo>
                  <a:pt x="272" y="209"/>
                  <a:pt x="272" y="209"/>
                  <a:pt x="272" y="209"/>
                </a:cubicBezTo>
                <a:cubicBezTo>
                  <a:pt x="269" y="209"/>
                  <a:pt x="266" y="210"/>
                  <a:pt x="262" y="213"/>
                </a:cubicBezTo>
                <a:cubicBezTo>
                  <a:pt x="262" y="207"/>
                  <a:pt x="262" y="207"/>
                  <a:pt x="262" y="207"/>
                </a:cubicBezTo>
                <a:cubicBezTo>
                  <a:pt x="264" y="205"/>
                  <a:pt x="267" y="203"/>
                  <a:pt x="270" y="202"/>
                </a:cubicBezTo>
                <a:cubicBezTo>
                  <a:pt x="270" y="202"/>
                  <a:pt x="271" y="201"/>
                  <a:pt x="272" y="201"/>
                </a:cubicBezTo>
                <a:close/>
                <a:moveTo>
                  <a:pt x="272" y="220"/>
                </a:moveTo>
                <a:cubicBezTo>
                  <a:pt x="272" y="226"/>
                  <a:pt x="272" y="226"/>
                  <a:pt x="272" y="226"/>
                </a:cubicBezTo>
                <a:cubicBezTo>
                  <a:pt x="268" y="225"/>
                  <a:pt x="265" y="223"/>
                  <a:pt x="262" y="222"/>
                </a:cubicBezTo>
                <a:cubicBezTo>
                  <a:pt x="262" y="215"/>
                  <a:pt x="262" y="215"/>
                  <a:pt x="262" y="215"/>
                </a:cubicBezTo>
                <a:cubicBezTo>
                  <a:pt x="265" y="217"/>
                  <a:pt x="268" y="218"/>
                  <a:pt x="272" y="220"/>
                </a:cubicBezTo>
                <a:close/>
                <a:moveTo>
                  <a:pt x="272" y="227"/>
                </a:moveTo>
                <a:cubicBezTo>
                  <a:pt x="272" y="232"/>
                  <a:pt x="272" y="232"/>
                  <a:pt x="272" y="232"/>
                </a:cubicBezTo>
                <a:cubicBezTo>
                  <a:pt x="268" y="235"/>
                  <a:pt x="264" y="238"/>
                  <a:pt x="262" y="241"/>
                </a:cubicBezTo>
                <a:cubicBezTo>
                  <a:pt x="262" y="232"/>
                  <a:pt x="262" y="232"/>
                  <a:pt x="262" y="232"/>
                </a:cubicBezTo>
                <a:cubicBezTo>
                  <a:pt x="265" y="231"/>
                  <a:pt x="268" y="230"/>
                  <a:pt x="272" y="227"/>
                </a:cubicBezTo>
                <a:close/>
                <a:moveTo>
                  <a:pt x="272" y="260"/>
                </a:moveTo>
                <a:cubicBezTo>
                  <a:pt x="272" y="264"/>
                  <a:pt x="272" y="264"/>
                  <a:pt x="272" y="264"/>
                </a:cubicBezTo>
                <a:cubicBezTo>
                  <a:pt x="271" y="263"/>
                  <a:pt x="270" y="262"/>
                  <a:pt x="268" y="262"/>
                </a:cubicBezTo>
                <a:cubicBezTo>
                  <a:pt x="266" y="266"/>
                  <a:pt x="264" y="269"/>
                  <a:pt x="262" y="272"/>
                </a:cubicBezTo>
                <a:cubicBezTo>
                  <a:pt x="262" y="264"/>
                  <a:pt x="262" y="264"/>
                  <a:pt x="262" y="264"/>
                </a:cubicBezTo>
                <a:cubicBezTo>
                  <a:pt x="264" y="261"/>
                  <a:pt x="264" y="259"/>
                  <a:pt x="262" y="254"/>
                </a:cubicBezTo>
                <a:cubicBezTo>
                  <a:pt x="262" y="250"/>
                  <a:pt x="262" y="250"/>
                  <a:pt x="262" y="250"/>
                </a:cubicBezTo>
                <a:cubicBezTo>
                  <a:pt x="266" y="253"/>
                  <a:pt x="268" y="257"/>
                  <a:pt x="272" y="260"/>
                </a:cubicBezTo>
                <a:close/>
                <a:moveTo>
                  <a:pt x="272" y="271"/>
                </a:moveTo>
                <a:cubicBezTo>
                  <a:pt x="270" y="275"/>
                  <a:pt x="266" y="280"/>
                  <a:pt x="264" y="283"/>
                </a:cubicBezTo>
                <a:cubicBezTo>
                  <a:pt x="263" y="281"/>
                  <a:pt x="262" y="280"/>
                  <a:pt x="262" y="279"/>
                </a:cubicBezTo>
                <a:cubicBezTo>
                  <a:pt x="262" y="286"/>
                  <a:pt x="262" y="286"/>
                  <a:pt x="262" y="286"/>
                </a:cubicBezTo>
                <a:cubicBezTo>
                  <a:pt x="264" y="288"/>
                  <a:pt x="266" y="290"/>
                  <a:pt x="268" y="292"/>
                </a:cubicBezTo>
                <a:cubicBezTo>
                  <a:pt x="269" y="293"/>
                  <a:pt x="270" y="294"/>
                  <a:pt x="272" y="295"/>
                </a:cubicBezTo>
                <a:cubicBezTo>
                  <a:pt x="272" y="290"/>
                  <a:pt x="272" y="290"/>
                  <a:pt x="272" y="290"/>
                </a:cubicBezTo>
                <a:cubicBezTo>
                  <a:pt x="269" y="285"/>
                  <a:pt x="270" y="282"/>
                  <a:pt x="272" y="279"/>
                </a:cubicBezTo>
                <a:cubicBezTo>
                  <a:pt x="272" y="271"/>
                  <a:pt x="272" y="271"/>
                  <a:pt x="272" y="271"/>
                </a:cubicBezTo>
                <a:close/>
                <a:moveTo>
                  <a:pt x="272" y="317"/>
                </a:moveTo>
                <a:cubicBezTo>
                  <a:pt x="272" y="324"/>
                  <a:pt x="272" y="324"/>
                  <a:pt x="272" y="324"/>
                </a:cubicBezTo>
                <a:cubicBezTo>
                  <a:pt x="270" y="331"/>
                  <a:pt x="265" y="339"/>
                  <a:pt x="262" y="346"/>
                </a:cubicBezTo>
                <a:cubicBezTo>
                  <a:pt x="262" y="324"/>
                  <a:pt x="262" y="324"/>
                  <a:pt x="262" y="324"/>
                </a:cubicBezTo>
                <a:cubicBezTo>
                  <a:pt x="263" y="320"/>
                  <a:pt x="266" y="317"/>
                  <a:pt x="272" y="317"/>
                </a:cubicBezTo>
                <a:close/>
                <a:moveTo>
                  <a:pt x="272" y="336"/>
                </a:moveTo>
                <a:cubicBezTo>
                  <a:pt x="269" y="338"/>
                  <a:pt x="269" y="341"/>
                  <a:pt x="269" y="347"/>
                </a:cubicBezTo>
                <a:cubicBezTo>
                  <a:pt x="267" y="347"/>
                  <a:pt x="266" y="347"/>
                  <a:pt x="264" y="347"/>
                </a:cubicBezTo>
                <a:cubicBezTo>
                  <a:pt x="264" y="351"/>
                  <a:pt x="262" y="353"/>
                  <a:pt x="262" y="355"/>
                </a:cubicBezTo>
                <a:cubicBezTo>
                  <a:pt x="262" y="381"/>
                  <a:pt x="262" y="381"/>
                  <a:pt x="262" y="381"/>
                </a:cubicBezTo>
                <a:cubicBezTo>
                  <a:pt x="262" y="382"/>
                  <a:pt x="262" y="382"/>
                  <a:pt x="262" y="382"/>
                </a:cubicBezTo>
                <a:cubicBezTo>
                  <a:pt x="264" y="381"/>
                  <a:pt x="266" y="381"/>
                  <a:pt x="268" y="381"/>
                </a:cubicBezTo>
                <a:cubicBezTo>
                  <a:pt x="270" y="376"/>
                  <a:pt x="270" y="373"/>
                  <a:pt x="268" y="368"/>
                </a:cubicBezTo>
                <a:cubicBezTo>
                  <a:pt x="269" y="367"/>
                  <a:pt x="270" y="366"/>
                  <a:pt x="272" y="365"/>
                </a:cubicBezTo>
                <a:cubicBezTo>
                  <a:pt x="272" y="361"/>
                  <a:pt x="272" y="361"/>
                  <a:pt x="272" y="361"/>
                </a:cubicBezTo>
                <a:cubicBezTo>
                  <a:pt x="271" y="359"/>
                  <a:pt x="271" y="357"/>
                  <a:pt x="271" y="355"/>
                </a:cubicBezTo>
                <a:cubicBezTo>
                  <a:pt x="272" y="355"/>
                  <a:pt x="272" y="355"/>
                  <a:pt x="272" y="355"/>
                </a:cubicBezTo>
                <a:cubicBezTo>
                  <a:pt x="272" y="336"/>
                  <a:pt x="272" y="336"/>
                  <a:pt x="272" y="336"/>
                </a:cubicBezTo>
                <a:close/>
                <a:moveTo>
                  <a:pt x="272" y="390"/>
                </a:moveTo>
                <a:cubicBezTo>
                  <a:pt x="272" y="394"/>
                  <a:pt x="272" y="394"/>
                  <a:pt x="272" y="394"/>
                </a:cubicBezTo>
                <a:cubicBezTo>
                  <a:pt x="269" y="394"/>
                  <a:pt x="269" y="394"/>
                  <a:pt x="269" y="394"/>
                </a:cubicBezTo>
                <a:cubicBezTo>
                  <a:pt x="270" y="398"/>
                  <a:pt x="271" y="402"/>
                  <a:pt x="272" y="406"/>
                </a:cubicBezTo>
                <a:cubicBezTo>
                  <a:pt x="272" y="414"/>
                  <a:pt x="272" y="414"/>
                  <a:pt x="272" y="414"/>
                </a:cubicBezTo>
                <a:cubicBezTo>
                  <a:pt x="262" y="414"/>
                  <a:pt x="262" y="414"/>
                  <a:pt x="262" y="414"/>
                </a:cubicBezTo>
                <a:cubicBezTo>
                  <a:pt x="262" y="411"/>
                  <a:pt x="262" y="411"/>
                  <a:pt x="262" y="411"/>
                </a:cubicBezTo>
                <a:cubicBezTo>
                  <a:pt x="262" y="411"/>
                  <a:pt x="262" y="411"/>
                  <a:pt x="262" y="411"/>
                </a:cubicBezTo>
                <a:cubicBezTo>
                  <a:pt x="264" y="411"/>
                  <a:pt x="266" y="411"/>
                  <a:pt x="269" y="411"/>
                </a:cubicBezTo>
                <a:cubicBezTo>
                  <a:pt x="266" y="397"/>
                  <a:pt x="266" y="397"/>
                  <a:pt x="264" y="394"/>
                </a:cubicBezTo>
                <a:cubicBezTo>
                  <a:pt x="264" y="394"/>
                  <a:pt x="263" y="394"/>
                  <a:pt x="262" y="394"/>
                </a:cubicBezTo>
                <a:cubicBezTo>
                  <a:pt x="262" y="390"/>
                  <a:pt x="262" y="390"/>
                  <a:pt x="262" y="390"/>
                </a:cubicBezTo>
                <a:cubicBezTo>
                  <a:pt x="272" y="390"/>
                  <a:pt x="272" y="390"/>
                  <a:pt x="272" y="390"/>
                </a:cubicBezTo>
                <a:close/>
                <a:moveTo>
                  <a:pt x="272" y="435"/>
                </a:moveTo>
                <a:cubicBezTo>
                  <a:pt x="272" y="442"/>
                  <a:pt x="272" y="442"/>
                  <a:pt x="272" y="442"/>
                </a:cubicBezTo>
                <a:cubicBezTo>
                  <a:pt x="268" y="443"/>
                  <a:pt x="265" y="444"/>
                  <a:pt x="262" y="446"/>
                </a:cubicBezTo>
                <a:cubicBezTo>
                  <a:pt x="262" y="422"/>
                  <a:pt x="262" y="422"/>
                  <a:pt x="262" y="422"/>
                </a:cubicBezTo>
                <a:cubicBezTo>
                  <a:pt x="264" y="421"/>
                  <a:pt x="266" y="421"/>
                  <a:pt x="270" y="422"/>
                </a:cubicBezTo>
                <a:cubicBezTo>
                  <a:pt x="268" y="427"/>
                  <a:pt x="265" y="433"/>
                  <a:pt x="263" y="438"/>
                </a:cubicBezTo>
                <a:cubicBezTo>
                  <a:pt x="266" y="438"/>
                  <a:pt x="269" y="436"/>
                  <a:pt x="272" y="435"/>
                </a:cubicBezTo>
                <a:close/>
                <a:moveTo>
                  <a:pt x="272" y="449"/>
                </a:moveTo>
                <a:cubicBezTo>
                  <a:pt x="272" y="451"/>
                  <a:pt x="272" y="451"/>
                  <a:pt x="272" y="451"/>
                </a:cubicBezTo>
                <a:cubicBezTo>
                  <a:pt x="271" y="451"/>
                  <a:pt x="271" y="451"/>
                  <a:pt x="271" y="451"/>
                </a:cubicBezTo>
                <a:cubicBezTo>
                  <a:pt x="271" y="450"/>
                  <a:pt x="271" y="450"/>
                  <a:pt x="272" y="449"/>
                </a:cubicBezTo>
                <a:close/>
                <a:moveTo>
                  <a:pt x="272" y="454"/>
                </a:moveTo>
                <a:cubicBezTo>
                  <a:pt x="272" y="487"/>
                  <a:pt x="272" y="487"/>
                  <a:pt x="272" y="487"/>
                </a:cubicBezTo>
                <a:cubicBezTo>
                  <a:pt x="270" y="487"/>
                  <a:pt x="269" y="486"/>
                  <a:pt x="267" y="485"/>
                </a:cubicBezTo>
                <a:cubicBezTo>
                  <a:pt x="267" y="486"/>
                  <a:pt x="267" y="488"/>
                  <a:pt x="266" y="489"/>
                </a:cubicBezTo>
                <a:cubicBezTo>
                  <a:pt x="264" y="489"/>
                  <a:pt x="263" y="489"/>
                  <a:pt x="262" y="488"/>
                </a:cubicBezTo>
                <a:cubicBezTo>
                  <a:pt x="262" y="453"/>
                  <a:pt x="262" y="453"/>
                  <a:pt x="262" y="453"/>
                </a:cubicBezTo>
                <a:cubicBezTo>
                  <a:pt x="262" y="452"/>
                  <a:pt x="263" y="452"/>
                  <a:pt x="264" y="452"/>
                </a:cubicBezTo>
                <a:cubicBezTo>
                  <a:pt x="268" y="452"/>
                  <a:pt x="269" y="453"/>
                  <a:pt x="272" y="454"/>
                </a:cubicBezTo>
                <a:close/>
                <a:moveTo>
                  <a:pt x="272" y="509"/>
                </a:moveTo>
                <a:cubicBezTo>
                  <a:pt x="272" y="518"/>
                  <a:pt x="272" y="518"/>
                  <a:pt x="272" y="518"/>
                </a:cubicBezTo>
                <a:cubicBezTo>
                  <a:pt x="270" y="518"/>
                  <a:pt x="269" y="518"/>
                  <a:pt x="267" y="518"/>
                </a:cubicBezTo>
                <a:cubicBezTo>
                  <a:pt x="266" y="519"/>
                  <a:pt x="266" y="519"/>
                  <a:pt x="266" y="522"/>
                </a:cubicBezTo>
                <a:cubicBezTo>
                  <a:pt x="268" y="523"/>
                  <a:pt x="270" y="524"/>
                  <a:pt x="272" y="526"/>
                </a:cubicBezTo>
                <a:cubicBezTo>
                  <a:pt x="272" y="530"/>
                  <a:pt x="272" y="530"/>
                  <a:pt x="272" y="530"/>
                </a:cubicBezTo>
                <a:cubicBezTo>
                  <a:pt x="268" y="528"/>
                  <a:pt x="265" y="525"/>
                  <a:pt x="262" y="526"/>
                </a:cubicBezTo>
                <a:cubicBezTo>
                  <a:pt x="262" y="521"/>
                  <a:pt x="262" y="521"/>
                  <a:pt x="262" y="521"/>
                </a:cubicBezTo>
                <a:cubicBezTo>
                  <a:pt x="266" y="517"/>
                  <a:pt x="269" y="513"/>
                  <a:pt x="270" y="511"/>
                </a:cubicBezTo>
                <a:cubicBezTo>
                  <a:pt x="272" y="509"/>
                  <a:pt x="272" y="509"/>
                  <a:pt x="272" y="509"/>
                </a:cubicBezTo>
                <a:close/>
                <a:moveTo>
                  <a:pt x="272" y="537"/>
                </a:moveTo>
                <a:cubicBezTo>
                  <a:pt x="272" y="544"/>
                  <a:pt x="272" y="544"/>
                  <a:pt x="272" y="544"/>
                </a:cubicBezTo>
                <a:cubicBezTo>
                  <a:pt x="268" y="548"/>
                  <a:pt x="265" y="551"/>
                  <a:pt x="262" y="554"/>
                </a:cubicBezTo>
                <a:cubicBezTo>
                  <a:pt x="262" y="547"/>
                  <a:pt x="262" y="547"/>
                  <a:pt x="262" y="547"/>
                </a:cubicBezTo>
                <a:cubicBezTo>
                  <a:pt x="264" y="546"/>
                  <a:pt x="267" y="545"/>
                  <a:pt x="268" y="541"/>
                </a:cubicBezTo>
                <a:cubicBezTo>
                  <a:pt x="266" y="541"/>
                  <a:pt x="264" y="539"/>
                  <a:pt x="262" y="538"/>
                </a:cubicBezTo>
                <a:cubicBezTo>
                  <a:pt x="262" y="534"/>
                  <a:pt x="262" y="534"/>
                  <a:pt x="262" y="534"/>
                </a:cubicBezTo>
                <a:cubicBezTo>
                  <a:pt x="263" y="535"/>
                  <a:pt x="265" y="537"/>
                  <a:pt x="266" y="538"/>
                </a:cubicBezTo>
                <a:cubicBezTo>
                  <a:pt x="269" y="538"/>
                  <a:pt x="270" y="538"/>
                  <a:pt x="272" y="537"/>
                </a:cubicBezTo>
                <a:close/>
                <a:moveTo>
                  <a:pt x="272" y="572"/>
                </a:moveTo>
                <a:cubicBezTo>
                  <a:pt x="272" y="603"/>
                  <a:pt x="272" y="603"/>
                  <a:pt x="272" y="603"/>
                </a:cubicBezTo>
                <a:cubicBezTo>
                  <a:pt x="271" y="602"/>
                  <a:pt x="271" y="602"/>
                  <a:pt x="271" y="602"/>
                </a:cubicBezTo>
                <a:cubicBezTo>
                  <a:pt x="268" y="601"/>
                  <a:pt x="265" y="599"/>
                  <a:pt x="262" y="597"/>
                </a:cubicBezTo>
                <a:cubicBezTo>
                  <a:pt x="262" y="591"/>
                  <a:pt x="262" y="591"/>
                  <a:pt x="262" y="591"/>
                </a:cubicBezTo>
                <a:cubicBezTo>
                  <a:pt x="263" y="592"/>
                  <a:pt x="264" y="593"/>
                  <a:pt x="265" y="594"/>
                </a:cubicBezTo>
                <a:cubicBezTo>
                  <a:pt x="266" y="594"/>
                  <a:pt x="267" y="594"/>
                  <a:pt x="268" y="594"/>
                </a:cubicBezTo>
                <a:cubicBezTo>
                  <a:pt x="268" y="582"/>
                  <a:pt x="270" y="577"/>
                  <a:pt x="262" y="569"/>
                </a:cubicBezTo>
                <a:cubicBezTo>
                  <a:pt x="262" y="563"/>
                  <a:pt x="262" y="563"/>
                  <a:pt x="262" y="563"/>
                </a:cubicBezTo>
                <a:cubicBezTo>
                  <a:pt x="266" y="566"/>
                  <a:pt x="268" y="568"/>
                  <a:pt x="272" y="572"/>
                </a:cubicBezTo>
                <a:close/>
                <a:moveTo>
                  <a:pt x="262" y="506"/>
                </a:moveTo>
                <a:cubicBezTo>
                  <a:pt x="262" y="495"/>
                  <a:pt x="262" y="495"/>
                  <a:pt x="262" y="495"/>
                </a:cubicBezTo>
                <a:cubicBezTo>
                  <a:pt x="263" y="496"/>
                  <a:pt x="265" y="497"/>
                  <a:pt x="267" y="498"/>
                </a:cubicBezTo>
                <a:cubicBezTo>
                  <a:pt x="267" y="500"/>
                  <a:pt x="267" y="502"/>
                  <a:pt x="267" y="504"/>
                </a:cubicBezTo>
                <a:cubicBezTo>
                  <a:pt x="266" y="505"/>
                  <a:pt x="266" y="505"/>
                  <a:pt x="262" y="506"/>
                </a:cubicBezTo>
                <a:close/>
                <a:moveTo>
                  <a:pt x="260" y="25"/>
                </a:moveTo>
                <a:cubicBezTo>
                  <a:pt x="260" y="25"/>
                  <a:pt x="261" y="24"/>
                  <a:pt x="262" y="24"/>
                </a:cubicBezTo>
                <a:cubicBezTo>
                  <a:pt x="262" y="33"/>
                  <a:pt x="262" y="33"/>
                  <a:pt x="262" y="33"/>
                </a:cubicBezTo>
                <a:cubicBezTo>
                  <a:pt x="261" y="33"/>
                  <a:pt x="260" y="33"/>
                  <a:pt x="260" y="33"/>
                </a:cubicBezTo>
                <a:cubicBezTo>
                  <a:pt x="260" y="25"/>
                  <a:pt x="260" y="25"/>
                  <a:pt x="260" y="25"/>
                </a:cubicBezTo>
                <a:close/>
                <a:moveTo>
                  <a:pt x="262" y="770"/>
                </a:moveTo>
                <a:cubicBezTo>
                  <a:pt x="261" y="770"/>
                  <a:pt x="260" y="770"/>
                  <a:pt x="260" y="770"/>
                </a:cubicBezTo>
                <a:cubicBezTo>
                  <a:pt x="260" y="761"/>
                  <a:pt x="260" y="761"/>
                  <a:pt x="260" y="761"/>
                </a:cubicBezTo>
                <a:cubicBezTo>
                  <a:pt x="260" y="761"/>
                  <a:pt x="261" y="762"/>
                  <a:pt x="262" y="762"/>
                </a:cubicBezTo>
                <a:cubicBezTo>
                  <a:pt x="262" y="770"/>
                  <a:pt x="262" y="770"/>
                  <a:pt x="262" y="770"/>
                </a:cubicBezTo>
                <a:close/>
                <a:moveTo>
                  <a:pt x="262" y="40"/>
                </a:moveTo>
                <a:cubicBezTo>
                  <a:pt x="262" y="52"/>
                  <a:pt x="262" y="52"/>
                  <a:pt x="262" y="52"/>
                </a:cubicBezTo>
                <a:cubicBezTo>
                  <a:pt x="261" y="51"/>
                  <a:pt x="260" y="50"/>
                  <a:pt x="260" y="50"/>
                </a:cubicBezTo>
                <a:cubicBezTo>
                  <a:pt x="260" y="39"/>
                  <a:pt x="260" y="39"/>
                  <a:pt x="260" y="39"/>
                </a:cubicBezTo>
                <a:cubicBezTo>
                  <a:pt x="262" y="40"/>
                  <a:pt x="262" y="40"/>
                  <a:pt x="262" y="40"/>
                </a:cubicBezTo>
                <a:close/>
                <a:moveTo>
                  <a:pt x="262" y="65"/>
                </a:moveTo>
                <a:cubicBezTo>
                  <a:pt x="262" y="73"/>
                  <a:pt x="262" y="73"/>
                  <a:pt x="262" y="73"/>
                </a:cubicBezTo>
                <a:cubicBezTo>
                  <a:pt x="260" y="73"/>
                  <a:pt x="260" y="73"/>
                  <a:pt x="260" y="73"/>
                </a:cubicBezTo>
                <a:cubicBezTo>
                  <a:pt x="260" y="65"/>
                  <a:pt x="260" y="65"/>
                  <a:pt x="260" y="65"/>
                </a:cubicBezTo>
                <a:cubicBezTo>
                  <a:pt x="260" y="65"/>
                  <a:pt x="261" y="65"/>
                  <a:pt x="262" y="65"/>
                </a:cubicBezTo>
                <a:close/>
                <a:moveTo>
                  <a:pt x="262" y="207"/>
                </a:moveTo>
                <a:cubicBezTo>
                  <a:pt x="262" y="213"/>
                  <a:pt x="262" y="213"/>
                  <a:pt x="262" y="213"/>
                </a:cubicBezTo>
                <a:cubicBezTo>
                  <a:pt x="261" y="213"/>
                  <a:pt x="260" y="213"/>
                  <a:pt x="260" y="214"/>
                </a:cubicBezTo>
                <a:cubicBezTo>
                  <a:pt x="262" y="215"/>
                  <a:pt x="262" y="215"/>
                  <a:pt x="262" y="215"/>
                </a:cubicBezTo>
                <a:cubicBezTo>
                  <a:pt x="262" y="222"/>
                  <a:pt x="262" y="222"/>
                  <a:pt x="262" y="222"/>
                </a:cubicBezTo>
                <a:cubicBezTo>
                  <a:pt x="261" y="222"/>
                  <a:pt x="260" y="222"/>
                  <a:pt x="260" y="222"/>
                </a:cubicBezTo>
                <a:cubicBezTo>
                  <a:pt x="260" y="208"/>
                  <a:pt x="260" y="208"/>
                  <a:pt x="260" y="208"/>
                </a:cubicBezTo>
                <a:cubicBezTo>
                  <a:pt x="260" y="208"/>
                  <a:pt x="261" y="207"/>
                  <a:pt x="262" y="207"/>
                </a:cubicBezTo>
                <a:close/>
                <a:moveTo>
                  <a:pt x="262" y="232"/>
                </a:moveTo>
                <a:cubicBezTo>
                  <a:pt x="262" y="241"/>
                  <a:pt x="262" y="241"/>
                  <a:pt x="262" y="241"/>
                </a:cubicBezTo>
                <a:cubicBezTo>
                  <a:pt x="261" y="242"/>
                  <a:pt x="260" y="243"/>
                  <a:pt x="260" y="244"/>
                </a:cubicBezTo>
                <a:cubicBezTo>
                  <a:pt x="260" y="232"/>
                  <a:pt x="260" y="232"/>
                  <a:pt x="260" y="232"/>
                </a:cubicBezTo>
                <a:cubicBezTo>
                  <a:pt x="260" y="232"/>
                  <a:pt x="261" y="232"/>
                  <a:pt x="262" y="232"/>
                </a:cubicBezTo>
                <a:close/>
                <a:moveTo>
                  <a:pt x="262" y="250"/>
                </a:moveTo>
                <a:cubicBezTo>
                  <a:pt x="262" y="254"/>
                  <a:pt x="262" y="254"/>
                  <a:pt x="262" y="254"/>
                </a:cubicBezTo>
                <a:cubicBezTo>
                  <a:pt x="261" y="254"/>
                  <a:pt x="261" y="253"/>
                  <a:pt x="260" y="252"/>
                </a:cubicBezTo>
                <a:cubicBezTo>
                  <a:pt x="260" y="253"/>
                  <a:pt x="260" y="253"/>
                  <a:pt x="260" y="253"/>
                </a:cubicBezTo>
                <a:cubicBezTo>
                  <a:pt x="260" y="248"/>
                  <a:pt x="260" y="248"/>
                  <a:pt x="260" y="248"/>
                </a:cubicBezTo>
                <a:cubicBezTo>
                  <a:pt x="260" y="249"/>
                  <a:pt x="261" y="249"/>
                  <a:pt x="262" y="250"/>
                </a:cubicBezTo>
                <a:close/>
                <a:moveTo>
                  <a:pt x="262" y="264"/>
                </a:moveTo>
                <a:cubicBezTo>
                  <a:pt x="262" y="272"/>
                  <a:pt x="262" y="272"/>
                  <a:pt x="262" y="272"/>
                </a:cubicBezTo>
                <a:cubicBezTo>
                  <a:pt x="261" y="274"/>
                  <a:pt x="260" y="275"/>
                  <a:pt x="260" y="277"/>
                </a:cubicBezTo>
                <a:cubicBezTo>
                  <a:pt x="262" y="279"/>
                  <a:pt x="262" y="279"/>
                  <a:pt x="262" y="279"/>
                </a:cubicBezTo>
                <a:cubicBezTo>
                  <a:pt x="262" y="286"/>
                  <a:pt x="262" y="286"/>
                  <a:pt x="262" y="286"/>
                </a:cubicBezTo>
                <a:cubicBezTo>
                  <a:pt x="261" y="285"/>
                  <a:pt x="260" y="284"/>
                  <a:pt x="260" y="283"/>
                </a:cubicBezTo>
                <a:cubicBezTo>
                  <a:pt x="260" y="268"/>
                  <a:pt x="260" y="268"/>
                  <a:pt x="260" y="268"/>
                </a:cubicBezTo>
                <a:cubicBezTo>
                  <a:pt x="260" y="267"/>
                  <a:pt x="261" y="266"/>
                  <a:pt x="262" y="264"/>
                </a:cubicBezTo>
                <a:close/>
                <a:moveTo>
                  <a:pt x="262" y="324"/>
                </a:moveTo>
                <a:cubicBezTo>
                  <a:pt x="262" y="346"/>
                  <a:pt x="262" y="346"/>
                  <a:pt x="262" y="346"/>
                </a:cubicBezTo>
                <a:cubicBezTo>
                  <a:pt x="261" y="347"/>
                  <a:pt x="260" y="349"/>
                  <a:pt x="260" y="350"/>
                </a:cubicBezTo>
                <a:cubicBezTo>
                  <a:pt x="260" y="331"/>
                  <a:pt x="260" y="331"/>
                  <a:pt x="260" y="331"/>
                </a:cubicBezTo>
                <a:cubicBezTo>
                  <a:pt x="260" y="329"/>
                  <a:pt x="261" y="326"/>
                  <a:pt x="262" y="324"/>
                </a:cubicBezTo>
                <a:close/>
                <a:moveTo>
                  <a:pt x="262" y="355"/>
                </a:moveTo>
                <a:cubicBezTo>
                  <a:pt x="262" y="381"/>
                  <a:pt x="262" y="381"/>
                  <a:pt x="262" y="381"/>
                </a:cubicBezTo>
                <a:cubicBezTo>
                  <a:pt x="261" y="381"/>
                  <a:pt x="260" y="380"/>
                  <a:pt x="260" y="380"/>
                </a:cubicBezTo>
                <a:cubicBezTo>
                  <a:pt x="260" y="363"/>
                  <a:pt x="260" y="363"/>
                  <a:pt x="260" y="363"/>
                </a:cubicBezTo>
                <a:cubicBezTo>
                  <a:pt x="260" y="363"/>
                  <a:pt x="260" y="363"/>
                  <a:pt x="261" y="363"/>
                </a:cubicBezTo>
                <a:cubicBezTo>
                  <a:pt x="260" y="360"/>
                  <a:pt x="261" y="357"/>
                  <a:pt x="262" y="355"/>
                </a:cubicBezTo>
                <a:close/>
                <a:moveTo>
                  <a:pt x="262" y="390"/>
                </a:moveTo>
                <a:cubicBezTo>
                  <a:pt x="262" y="394"/>
                  <a:pt x="262" y="394"/>
                  <a:pt x="262" y="394"/>
                </a:cubicBezTo>
                <a:cubicBezTo>
                  <a:pt x="261" y="394"/>
                  <a:pt x="260" y="394"/>
                  <a:pt x="260" y="393"/>
                </a:cubicBezTo>
                <a:cubicBezTo>
                  <a:pt x="260" y="390"/>
                  <a:pt x="260" y="390"/>
                  <a:pt x="260" y="390"/>
                </a:cubicBezTo>
                <a:cubicBezTo>
                  <a:pt x="262" y="390"/>
                  <a:pt x="262" y="390"/>
                  <a:pt x="262" y="390"/>
                </a:cubicBezTo>
                <a:close/>
                <a:moveTo>
                  <a:pt x="262" y="411"/>
                </a:moveTo>
                <a:cubicBezTo>
                  <a:pt x="262" y="414"/>
                  <a:pt x="262" y="414"/>
                  <a:pt x="262" y="414"/>
                </a:cubicBezTo>
                <a:cubicBezTo>
                  <a:pt x="260" y="414"/>
                  <a:pt x="260" y="414"/>
                  <a:pt x="260" y="414"/>
                </a:cubicBezTo>
                <a:cubicBezTo>
                  <a:pt x="260" y="406"/>
                  <a:pt x="260" y="406"/>
                  <a:pt x="260" y="406"/>
                </a:cubicBezTo>
                <a:cubicBezTo>
                  <a:pt x="260" y="408"/>
                  <a:pt x="261" y="410"/>
                  <a:pt x="262" y="411"/>
                </a:cubicBezTo>
                <a:close/>
                <a:moveTo>
                  <a:pt x="262" y="422"/>
                </a:moveTo>
                <a:cubicBezTo>
                  <a:pt x="262" y="446"/>
                  <a:pt x="262" y="446"/>
                  <a:pt x="262" y="446"/>
                </a:cubicBezTo>
                <a:cubicBezTo>
                  <a:pt x="260" y="446"/>
                  <a:pt x="260" y="446"/>
                  <a:pt x="260" y="446"/>
                </a:cubicBezTo>
                <a:cubicBezTo>
                  <a:pt x="260" y="423"/>
                  <a:pt x="260" y="423"/>
                  <a:pt x="260" y="423"/>
                </a:cubicBezTo>
                <a:cubicBezTo>
                  <a:pt x="260" y="423"/>
                  <a:pt x="261" y="422"/>
                  <a:pt x="262" y="422"/>
                </a:cubicBezTo>
                <a:close/>
                <a:moveTo>
                  <a:pt x="262" y="453"/>
                </a:moveTo>
                <a:cubicBezTo>
                  <a:pt x="262" y="488"/>
                  <a:pt x="262" y="488"/>
                  <a:pt x="262" y="488"/>
                </a:cubicBezTo>
                <a:cubicBezTo>
                  <a:pt x="261" y="488"/>
                  <a:pt x="260" y="488"/>
                  <a:pt x="260" y="488"/>
                </a:cubicBezTo>
                <a:cubicBezTo>
                  <a:pt x="260" y="454"/>
                  <a:pt x="260" y="454"/>
                  <a:pt x="260" y="454"/>
                </a:cubicBezTo>
                <a:cubicBezTo>
                  <a:pt x="260" y="454"/>
                  <a:pt x="261" y="453"/>
                  <a:pt x="262" y="453"/>
                </a:cubicBezTo>
                <a:close/>
                <a:moveTo>
                  <a:pt x="262" y="495"/>
                </a:moveTo>
                <a:cubicBezTo>
                  <a:pt x="262" y="506"/>
                  <a:pt x="262" y="506"/>
                  <a:pt x="262" y="506"/>
                </a:cubicBezTo>
                <a:cubicBezTo>
                  <a:pt x="261" y="506"/>
                  <a:pt x="261" y="506"/>
                  <a:pt x="261" y="506"/>
                </a:cubicBezTo>
                <a:cubicBezTo>
                  <a:pt x="260" y="506"/>
                  <a:pt x="260" y="505"/>
                  <a:pt x="260" y="505"/>
                </a:cubicBezTo>
                <a:cubicBezTo>
                  <a:pt x="260" y="493"/>
                  <a:pt x="260" y="493"/>
                  <a:pt x="260" y="493"/>
                </a:cubicBezTo>
                <a:cubicBezTo>
                  <a:pt x="260" y="494"/>
                  <a:pt x="261" y="494"/>
                  <a:pt x="262" y="495"/>
                </a:cubicBezTo>
                <a:close/>
                <a:moveTo>
                  <a:pt x="262" y="521"/>
                </a:moveTo>
                <a:cubicBezTo>
                  <a:pt x="262" y="526"/>
                  <a:pt x="262" y="526"/>
                  <a:pt x="262" y="526"/>
                </a:cubicBezTo>
                <a:cubicBezTo>
                  <a:pt x="261" y="526"/>
                  <a:pt x="260" y="526"/>
                  <a:pt x="260" y="527"/>
                </a:cubicBezTo>
                <a:cubicBezTo>
                  <a:pt x="260" y="523"/>
                  <a:pt x="260" y="523"/>
                  <a:pt x="260" y="523"/>
                </a:cubicBezTo>
                <a:cubicBezTo>
                  <a:pt x="260" y="522"/>
                  <a:pt x="261" y="522"/>
                  <a:pt x="262" y="521"/>
                </a:cubicBezTo>
                <a:close/>
                <a:moveTo>
                  <a:pt x="262" y="534"/>
                </a:moveTo>
                <a:cubicBezTo>
                  <a:pt x="262" y="538"/>
                  <a:pt x="262" y="538"/>
                  <a:pt x="262" y="538"/>
                </a:cubicBezTo>
                <a:cubicBezTo>
                  <a:pt x="261" y="538"/>
                  <a:pt x="260" y="537"/>
                  <a:pt x="260" y="537"/>
                </a:cubicBezTo>
                <a:cubicBezTo>
                  <a:pt x="260" y="533"/>
                  <a:pt x="260" y="533"/>
                  <a:pt x="260" y="533"/>
                </a:cubicBezTo>
                <a:cubicBezTo>
                  <a:pt x="260" y="533"/>
                  <a:pt x="261" y="533"/>
                  <a:pt x="262" y="534"/>
                </a:cubicBezTo>
                <a:close/>
                <a:moveTo>
                  <a:pt x="262" y="547"/>
                </a:moveTo>
                <a:cubicBezTo>
                  <a:pt x="262" y="554"/>
                  <a:pt x="262" y="554"/>
                  <a:pt x="262" y="554"/>
                </a:cubicBezTo>
                <a:cubicBezTo>
                  <a:pt x="260" y="556"/>
                  <a:pt x="260" y="556"/>
                  <a:pt x="260" y="556"/>
                </a:cubicBezTo>
                <a:cubicBezTo>
                  <a:pt x="260" y="552"/>
                  <a:pt x="260" y="552"/>
                  <a:pt x="260" y="552"/>
                </a:cubicBezTo>
                <a:cubicBezTo>
                  <a:pt x="260" y="552"/>
                  <a:pt x="260" y="552"/>
                  <a:pt x="260" y="552"/>
                </a:cubicBezTo>
                <a:cubicBezTo>
                  <a:pt x="260" y="552"/>
                  <a:pt x="260" y="552"/>
                  <a:pt x="260" y="552"/>
                </a:cubicBezTo>
                <a:cubicBezTo>
                  <a:pt x="260" y="547"/>
                  <a:pt x="260" y="547"/>
                  <a:pt x="260" y="547"/>
                </a:cubicBezTo>
                <a:cubicBezTo>
                  <a:pt x="261" y="548"/>
                  <a:pt x="261" y="548"/>
                  <a:pt x="261" y="548"/>
                </a:cubicBezTo>
                <a:cubicBezTo>
                  <a:pt x="261" y="547"/>
                  <a:pt x="261" y="547"/>
                  <a:pt x="262" y="547"/>
                </a:cubicBezTo>
                <a:close/>
                <a:moveTo>
                  <a:pt x="262" y="563"/>
                </a:moveTo>
                <a:cubicBezTo>
                  <a:pt x="262" y="569"/>
                  <a:pt x="262" y="569"/>
                  <a:pt x="262" y="569"/>
                </a:cubicBezTo>
                <a:cubicBezTo>
                  <a:pt x="261" y="569"/>
                  <a:pt x="261" y="568"/>
                  <a:pt x="260" y="568"/>
                </a:cubicBezTo>
                <a:cubicBezTo>
                  <a:pt x="260" y="569"/>
                  <a:pt x="260" y="570"/>
                  <a:pt x="260" y="571"/>
                </a:cubicBezTo>
                <a:cubicBezTo>
                  <a:pt x="260" y="562"/>
                  <a:pt x="260" y="562"/>
                  <a:pt x="260" y="562"/>
                </a:cubicBezTo>
                <a:cubicBezTo>
                  <a:pt x="260" y="562"/>
                  <a:pt x="261" y="563"/>
                  <a:pt x="262" y="563"/>
                </a:cubicBezTo>
                <a:close/>
                <a:moveTo>
                  <a:pt x="262" y="591"/>
                </a:moveTo>
                <a:cubicBezTo>
                  <a:pt x="262" y="597"/>
                  <a:pt x="262" y="597"/>
                  <a:pt x="262" y="597"/>
                </a:cubicBezTo>
                <a:cubicBezTo>
                  <a:pt x="261" y="596"/>
                  <a:pt x="260" y="596"/>
                  <a:pt x="260" y="595"/>
                </a:cubicBezTo>
                <a:cubicBezTo>
                  <a:pt x="260" y="588"/>
                  <a:pt x="260" y="588"/>
                  <a:pt x="260" y="588"/>
                </a:cubicBezTo>
                <a:cubicBezTo>
                  <a:pt x="260" y="589"/>
                  <a:pt x="261" y="590"/>
                  <a:pt x="262" y="591"/>
                </a:cubicBezTo>
                <a:close/>
                <a:moveTo>
                  <a:pt x="262" y="722"/>
                </a:moveTo>
                <a:cubicBezTo>
                  <a:pt x="262" y="731"/>
                  <a:pt x="262" y="731"/>
                  <a:pt x="262" y="731"/>
                </a:cubicBezTo>
                <a:cubicBezTo>
                  <a:pt x="261" y="731"/>
                  <a:pt x="260" y="730"/>
                  <a:pt x="260" y="729"/>
                </a:cubicBezTo>
                <a:cubicBezTo>
                  <a:pt x="260" y="721"/>
                  <a:pt x="260" y="721"/>
                  <a:pt x="260" y="721"/>
                </a:cubicBezTo>
                <a:cubicBezTo>
                  <a:pt x="260" y="721"/>
                  <a:pt x="261" y="722"/>
                  <a:pt x="262" y="722"/>
                </a:cubicBezTo>
                <a:close/>
                <a:moveTo>
                  <a:pt x="260" y="322"/>
                </a:moveTo>
                <a:cubicBezTo>
                  <a:pt x="260" y="309"/>
                  <a:pt x="260" y="309"/>
                  <a:pt x="260" y="309"/>
                </a:cubicBezTo>
                <a:cubicBezTo>
                  <a:pt x="261" y="310"/>
                  <a:pt x="261" y="310"/>
                  <a:pt x="261" y="310"/>
                </a:cubicBezTo>
                <a:cubicBezTo>
                  <a:pt x="261" y="315"/>
                  <a:pt x="260" y="319"/>
                  <a:pt x="260" y="322"/>
                </a:cubicBezTo>
                <a:close/>
                <a:moveTo>
                  <a:pt x="253" y="27"/>
                </a:moveTo>
                <a:cubicBezTo>
                  <a:pt x="255" y="27"/>
                  <a:pt x="257" y="26"/>
                  <a:pt x="260" y="25"/>
                </a:cubicBezTo>
                <a:cubicBezTo>
                  <a:pt x="260" y="33"/>
                  <a:pt x="260" y="33"/>
                  <a:pt x="260" y="33"/>
                </a:cubicBezTo>
                <a:cubicBezTo>
                  <a:pt x="258" y="34"/>
                  <a:pt x="256" y="34"/>
                  <a:pt x="255" y="35"/>
                </a:cubicBezTo>
                <a:cubicBezTo>
                  <a:pt x="256" y="36"/>
                  <a:pt x="258" y="37"/>
                  <a:pt x="260" y="39"/>
                </a:cubicBezTo>
                <a:cubicBezTo>
                  <a:pt x="260" y="50"/>
                  <a:pt x="260" y="50"/>
                  <a:pt x="260" y="50"/>
                </a:cubicBezTo>
                <a:cubicBezTo>
                  <a:pt x="257" y="48"/>
                  <a:pt x="255" y="47"/>
                  <a:pt x="253" y="46"/>
                </a:cubicBezTo>
                <a:cubicBezTo>
                  <a:pt x="253" y="27"/>
                  <a:pt x="253" y="27"/>
                  <a:pt x="253" y="27"/>
                </a:cubicBezTo>
                <a:close/>
                <a:moveTo>
                  <a:pt x="260" y="770"/>
                </a:moveTo>
                <a:cubicBezTo>
                  <a:pt x="257" y="769"/>
                  <a:pt x="255" y="768"/>
                  <a:pt x="253" y="767"/>
                </a:cubicBezTo>
                <a:cubicBezTo>
                  <a:pt x="253" y="755"/>
                  <a:pt x="253" y="755"/>
                  <a:pt x="253" y="755"/>
                </a:cubicBezTo>
                <a:cubicBezTo>
                  <a:pt x="255" y="757"/>
                  <a:pt x="257" y="759"/>
                  <a:pt x="260" y="761"/>
                </a:cubicBezTo>
                <a:cubicBezTo>
                  <a:pt x="260" y="770"/>
                  <a:pt x="260" y="770"/>
                  <a:pt x="260" y="770"/>
                </a:cubicBezTo>
                <a:close/>
                <a:moveTo>
                  <a:pt x="260" y="65"/>
                </a:moveTo>
                <a:cubicBezTo>
                  <a:pt x="260" y="73"/>
                  <a:pt x="260" y="73"/>
                  <a:pt x="260" y="73"/>
                </a:cubicBezTo>
                <a:cubicBezTo>
                  <a:pt x="253" y="75"/>
                  <a:pt x="253" y="75"/>
                  <a:pt x="253" y="75"/>
                </a:cubicBezTo>
                <a:cubicBezTo>
                  <a:pt x="253" y="66"/>
                  <a:pt x="253" y="66"/>
                  <a:pt x="253" y="66"/>
                </a:cubicBezTo>
                <a:cubicBezTo>
                  <a:pt x="255" y="66"/>
                  <a:pt x="258" y="65"/>
                  <a:pt x="260" y="65"/>
                </a:cubicBezTo>
                <a:close/>
                <a:moveTo>
                  <a:pt x="260" y="208"/>
                </a:moveTo>
                <a:cubicBezTo>
                  <a:pt x="260" y="222"/>
                  <a:pt x="260" y="222"/>
                  <a:pt x="260" y="222"/>
                </a:cubicBezTo>
                <a:cubicBezTo>
                  <a:pt x="257" y="221"/>
                  <a:pt x="255" y="221"/>
                  <a:pt x="253" y="221"/>
                </a:cubicBezTo>
                <a:cubicBezTo>
                  <a:pt x="253" y="213"/>
                  <a:pt x="253" y="213"/>
                  <a:pt x="253" y="213"/>
                </a:cubicBezTo>
                <a:cubicBezTo>
                  <a:pt x="255" y="211"/>
                  <a:pt x="257" y="210"/>
                  <a:pt x="260" y="208"/>
                </a:cubicBezTo>
                <a:close/>
                <a:moveTo>
                  <a:pt x="260" y="232"/>
                </a:moveTo>
                <a:cubicBezTo>
                  <a:pt x="260" y="244"/>
                  <a:pt x="260" y="244"/>
                  <a:pt x="260" y="244"/>
                </a:cubicBezTo>
                <a:cubicBezTo>
                  <a:pt x="259" y="245"/>
                  <a:pt x="258" y="246"/>
                  <a:pt x="258" y="247"/>
                </a:cubicBezTo>
                <a:cubicBezTo>
                  <a:pt x="259" y="248"/>
                  <a:pt x="259" y="248"/>
                  <a:pt x="260" y="248"/>
                </a:cubicBezTo>
                <a:cubicBezTo>
                  <a:pt x="260" y="253"/>
                  <a:pt x="260" y="253"/>
                  <a:pt x="260" y="253"/>
                </a:cubicBezTo>
                <a:cubicBezTo>
                  <a:pt x="257" y="257"/>
                  <a:pt x="254" y="260"/>
                  <a:pt x="253" y="263"/>
                </a:cubicBezTo>
                <a:cubicBezTo>
                  <a:pt x="253" y="255"/>
                  <a:pt x="253" y="255"/>
                  <a:pt x="253" y="255"/>
                </a:cubicBezTo>
                <a:cubicBezTo>
                  <a:pt x="254" y="253"/>
                  <a:pt x="254" y="251"/>
                  <a:pt x="254" y="248"/>
                </a:cubicBezTo>
                <a:cubicBezTo>
                  <a:pt x="253" y="248"/>
                  <a:pt x="253" y="248"/>
                  <a:pt x="253" y="249"/>
                </a:cubicBezTo>
                <a:cubicBezTo>
                  <a:pt x="253" y="242"/>
                  <a:pt x="253" y="242"/>
                  <a:pt x="253" y="242"/>
                </a:cubicBezTo>
                <a:cubicBezTo>
                  <a:pt x="254" y="241"/>
                  <a:pt x="256" y="240"/>
                  <a:pt x="257" y="238"/>
                </a:cubicBezTo>
                <a:cubicBezTo>
                  <a:pt x="256" y="238"/>
                  <a:pt x="254" y="237"/>
                  <a:pt x="253" y="237"/>
                </a:cubicBezTo>
                <a:cubicBezTo>
                  <a:pt x="253" y="231"/>
                  <a:pt x="253" y="231"/>
                  <a:pt x="253" y="231"/>
                </a:cubicBezTo>
                <a:cubicBezTo>
                  <a:pt x="256" y="232"/>
                  <a:pt x="256" y="232"/>
                  <a:pt x="256" y="232"/>
                </a:cubicBezTo>
                <a:cubicBezTo>
                  <a:pt x="257" y="232"/>
                  <a:pt x="258" y="232"/>
                  <a:pt x="260" y="232"/>
                </a:cubicBezTo>
                <a:close/>
                <a:moveTo>
                  <a:pt x="260" y="268"/>
                </a:moveTo>
                <a:cubicBezTo>
                  <a:pt x="260" y="283"/>
                  <a:pt x="260" y="283"/>
                  <a:pt x="260" y="283"/>
                </a:cubicBezTo>
                <a:cubicBezTo>
                  <a:pt x="257" y="282"/>
                  <a:pt x="255" y="280"/>
                  <a:pt x="253" y="278"/>
                </a:cubicBezTo>
                <a:cubicBezTo>
                  <a:pt x="253" y="271"/>
                  <a:pt x="253" y="271"/>
                  <a:pt x="253" y="271"/>
                </a:cubicBezTo>
                <a:cubicBezTo>
                  <a:pt x="253" y="272"/>
                  <a:pt x="254" y="272"/>
                  <a:pt x="255" y="273"/>
                </a:cubicBezTo>
                <a:cubicBezTo>
                  <a:pt x="256" y="273"/>
                  <a:pt x="256" y="273"/>
                  <a:pt x="257" y="273"/>
                </a:cubicBezTo>
                <a:cubicBezTo>
                  <a:pt x="258" y="271"/>
                  <a:pt x="259" y="270"/>
                  <a:pt x="260" y="268"/>
                </a:cubicBezTo>
                <a:close/>
                <a:moveTo>
                  <a:pt x="260" y="309"/>
                </a:moveTo>
                <a:cubicBezTo>
                  <a:pt x="260" y="322"/>
                  <a:pt x="260" y="322"/>
                  <a:pt x="260" y="322"/>
                </a:cubicBezTo>
                <a:cubicBezTo>
                  <a:pt x="258" y="327"/>
                  <a:pt x="255" y="332"/>
                  <a:pt x="253" y="338"/>
                </a:cubicBezTo>
                <a:cubicBezTo>
                  <a:pt x="253" y="304"/>
                  <a:pt x="253" y="304"/>
                  <a:pt x="253" y="304"/>
                </a:cubicBezTo>
                <a:cubicBezTo>
                  <a:pt x="255" y="305"/>
                  <a:pt x="257" y="307"/>
                  <a:pt x="260" y="309"/>
                </a:cubicBezTo>
                <a:close/>
                <a:moveTo>
                  <a:pt x="260" y="331"/>
                </a:moveTo>
                <a:cubicBezTo>
                  <a:pt x="258" y="335"/>
                  <a:pt x="257" y="339"/>
                  <a:pt x="253" y="340"/>
                </a:cubicBezTo>
                <a:cubicBezTo>
                  <a:pt x="253" y="351"/>
                  <a:pt x="253" y="351"/>
                  <a:pt x="253" y="351"/>
                </a:cubicBezTo>
                <a:cubicBezTo>
                  <a:pt x="253" y="351"/>
                  <a:pt x="254" y="352"/>
                  <a:pt x="255" y="352"/>
                </a:cubicBezTo>
                <a:cubicBezTo>
                  <a:pt x="256" y="352"/>
                  <a:pt x="257" y="352"/>
                  <a:pt x="258" y="352"/>
                </a:cubicBezTo>
                <a:cubicBezTo>
                  <a:pt x="259" y="351"/>
                  <a:pt x="259" y="351"/>
                  <a:pt x="260" y="350"/>
                </a:cubicBezTo>
                <a:cubicBezTo>
                  <a:pt x="260" y="331"/>
                  <a:pt x="260" y="331"/>
                  <a:pt x="260" y="331"/>
                </a:cubicBezTo>
                <a:close/>
                <a:moveTo>
                  <a:pt x="260" y="363"/>
                </a:moveTo>
                <a:cubicBezTo>
                  <a:pt x="260" y="380"/>
                  <a:pt x="260" y="380"/>
                  <a:pt x="260" y="380"/>
                </a:cubicBezTo>
                <a:cubicBezTo>
                  <a:pt x="257" y="377"/>
                  <a:pt x="255" y="375"/>
                  <a:pt x="253" y="374"/>
                </a:cubicBezTo>
                <a:cubicBezTo>
                  <a:pt x="253" y="363"/>
                  <a:pt x="253" y="363"/>
                  <a:pt x="253" y="363"/>
                </a:cubicBezTo>
                <a:cubicBezTo>
                  <a:pt x="255" y="363"/>
                  <a:pt x="257" y="363"/>
                  <a:pt x="260" y="363"/>
                </a:cubicBezTo>
                <a:close/>
                <a:moveTo>
                  <a:pt x="260" y="390"/>
                </a:moveTo>
                <a:cubicBezTo>
                  <a:pt x="260" y="393"/>
                  <a:pt x="260" y="393"/>
                  <a:pt x="260" y="393"/>
                </a:cubicBezTo>
                <a:cubicBezTo>
                  <a:pt x="257" y="393"/>
                  <a:pt x="257" y="393"/>
                  <a:pt x="257" y="393"/>
                </a:cubicBezTo>
                <a:cubicBezTo>
                  <a:pt x="258" y="397"/>
                  <a:pt x="258" y="402"/>
                  <a:pt x="260" y="406"/>
                </a:cubicBezTo>
                <a:cubicBezTo>
                  <a:pt x="260" y="414"/>
                  <a:pt x="260" y="414"/>
                  <a:pt x="260" y="414"/>
                </a:cubicBezTo>
                <a:cubicBezTo>
                  <a:pt x="253" y="414"/>
                  <a:pt x="253" y="414"/>
                  <a:pt x="253" y="414"/>
                </a:cubicBezTo>
                <a:cubicBezTo>
                  <a:pt x="253" y="411"/>
                  <a:pt x="253" y="411"/>
                  <a:pt x="253" y="411"/>
                </a:cubicBezTo>
                <a:cubicBezTo>
                  <a:pt x="256" y="411"/>
                  <a:pt x="256" y="411"/>
                  <a:pt x="256" y="411"/>
                </a:cubicBezTo>
                <a:cubicBezTo>
                  <a:pt x="255" y="404"/>
                  <a:pt x="255" y="400"/>
                  <a:pt x="253" y="397"/>
                </a:cubicBezTo>
                <a:cubicBezTo>
                  <a:pt x="253" y="390"/>
                  <a:pt x="253" y="390"/>
                  <a:pt x="253" y="390"/>
                </a:cubicBezTo>
                <a:cubicBezTo>
                  <a:pt x="260" y="390"/>
                  <a:pt x="260" y="390"/>
                  <a:pt x="260" y="390"/>
                </a:cubicBezTo>
                <a:close/>
                <a:moveTo>
                  <a:pt x="260" y="423"/>
                </a:moveTo>
                <a:cubicBezTo>
                  <a:pt x="260" y="446"/>
                  <a:pt x="260" y="446"/>
                  <a:pt x="260" y="446"/>
                </a:cubicBezTo>
                <a:cubicBezTo>
                  <a:pt x="258" y="447"/>
                  <a:pt x="255" y="448"/>
                  <a:pt x="253" y="448"/>
                </a:cubicBezTo>
                <a:cubicBezTo>
                  <a:pt x="253" y="449"/>
                  <a:pt x="253" y="449"/>
                  <a:pt x="253" y="449"/>
                </a:cubicBezTo>
                <a:cubicBezTo>
                  <a:pt x="253" y="436"/>
                  <a:pt x="253" y="436"/>
                  <a:pt x="253" y="436"/>
                </a:cubicBezTo>
                <a:cubicBezTo>
                  <a:pt x="255" y="434"/>
                  <a:pt x="256" y="430"/>
                  <a:pt x="258" y="424"/>
                </a:cubicBezTo>
                <a:cubicBezTo>
                  <a:pt x="258" y="423"/>
                  <a:pt x="259" y="423"/>
                  <a:pt x="260" y="423"/>
                </a:cubicBezTo>
                <a:close/>
                <a:moveTo>
                  <a:pt x="260" y="454"/>
                </a:moveTo>
                <a:cubicBezTo>
                  <a:pt x="260" y="488"/>
                  <a:pt x="260" y="488"/>
                  <a:pt x="260" y="488"/>
                </a:cubicBezTo>
                <a:cubicBezTo>
                  <a:pt x="258" y="487"/>
                  <a:pt x="257" y="486"/>
                  <a:pt x="255" y="485"/>
                </a:cubicBezTo>
                <a:cubicBezTo>
                  <a:pt x="255" y="484"/>
                  <a:pt x="255" y="484"/>
                  <a:pt x="255" y="483"/>
                </a:cubicBezTo>
                <a:cubicBezTo>
                  <a:pt x="253" y="483"/>
                  <a:pt x="253" y="483"/>
                  <a:pt x="253" y="483"/>
                </a:cubicBezTo>
                <a:cubicBezTo>
                  <a:pt x="253" y="470"/>
                  <a:pt x="253" y="470"/>
                  <a:pt x="253" y="470"/>
                </a:cubicBezTo>
                <a:cubicBezTo>
                  <a:pt x="253" y="470"/>
                  <a:pt x="253" y="470"/>
                  <a:pt x="253" y="470"/>
                </a:cubicBezTo>
                <a:cubicBezTo>
                  <a:pt x="253" y="470"/>
                  <a:pt x="253" y="470"/>
                  <a:pt x="253" y="470"/>
                </a:cubicBezTo>
                <a:cubicBezTo>
                  <a:pt x="253" y="457"/>
                  <a:pt x="253" y="457"/>
                  <a:pt x="253" y="457"/>
                </a:cubicBezTo>
                <a:cubicBezTo>
                  <a:pt x="255" y="456"/>
                  <a:pt x="257" y="455"/>
                  <a:pt x="260" y="454"/>
                </a:cubicBezTo>
                <a:close/>
                <a:moveTo>
                  <a:pt x="260" y="493"/>
                </a:moveTo>
                <a:cubicBezTo>
                  <a:pt x="258" y="492"/>
                  <a:pt x="256" y="490"/>
                  <a:pt x="256" y="489"/>
                </a:cubicBezTo>
                <a:cubicBezTo>
                  <a:pt x="255" y="488"/>
                  <a:pt x="254" y="488"/>
                  <a:pt x="253" y="488"/>
                </a:cubicBezTo>
                <a:cubicBezTo>
                  <a:pt x="253" y="487"/>
                  <a:pt x="253" y="487"/>
                  <a:pt x="253" y="487"/>
                </a:cubicBezTo>
                <a:cubicBezTo>
                  <a:pt x="253" y="497"/>
                  <a:pt x="253" y="497"/>
                  <a:pt x="253" y="497"/>
                </a:cubicBezTo>
                <a:cubicBezTo>
                  <a:pt x="255" y="499"/>
                  <a:pt x="257" y="502"/>
                  <a:pt x="260" y="505"/>
                </a:cubicBezTo>
                <a:cubicBezTo>
                  <a:pt x="260" y="493"/>
                  <a:pt x="260" y="493"/>
                  <a:pt x="260" y="493"/>
                </a:cubicBezTo>
                <a:close/>
                <a:moveTo>
                  <a:pt x="260" y="523"/>
                </a:moveTo>
                <a:cubicBezTo>
                  <a:pt x="260" y="527"/>
                  <a:pt x="260" y="527"/>
                  <a:pt x="260" y="527"/>
                </a:cubicBezTo>
                <a:cubicBezTo>
                  <a:pt x="258" y="528"/>
                  <a:pt x="257" y="529"/>
                  <a:pt x="256" y="531"/>
                </a:cubicBezTo>
                <a:cubicBezTo>
                  <a:pt x="257" y="531"/>
                  <a:pt x="258" y="532"/>
                  <a:pt x="260" y="533"/>
                </a:cubicBezTo>
                <a:cubicBezTo>
                  <a:pt x="260" y="537"/>
                  <a:pt x="260" y="537"/>
                  <a:pt x="260" y="537"/>
                </a:cubicBezTo>
                <a:cubicBezTo>
                  <a:pt x="258" y="536"/>
                  <a:pt x="256" y="535"/>
                  <a:pt x="253" y="534"/>
                </a:cubicBezTo>
                <a:cubicBezTo>
                  <a:pt x="253" y="529"/>
                  <a:pt x="253" y="529"/>
                  <a:pt x="253" y="529"/>
                </a:cubicBezTo>
                <a:cubicBezTo>
                  <a:pt x="255" y="527"/>
                  <a:pt x="258" y="525"/>
                  <a:pt x="260" y="523"/>
                </a:cubicBezTo>
                <a:close/>
                <a:moveTo>
                  <a:pt x="260" y="547"/>
                </a:moveTo>
                <a:cubicBezTo>
                  <a:pt x="260" y="552"/>
                  <a:pt x="260" y="552"/>
                  <a:pt x="260" y="552"/>
                </a:cubicBezTo>
                <a:cubicBezTo>
                  <a:pt x="257" y="550"/>
                  <a:pt x="255" y="548"/>
                  <a:pt x="253" y="547"/>
                </a:cubicBezTo>
                <a:cubicBezTo>
                  <a:pt x="253" y="543"/>
                  <a:pt x="253" y="543"/>
                  <a:pt x="253" y="543"/>
                </a:cubicBezTo>
                <a:cubicBezTo>
                  <a:pt x="255" y="544"/>
                  <a:pt x="257" y="545"/>
                  <a:pt x="260" y="547"/>
                </a:cubicBezTo>
                <a:close/>
                <a:moveTo>
                  <a:pt x="260" y="552"/>
                </a:moveTo>
                <a:cubicBezTo>
                  <a:pt x="260" y="556"/>
                  <a:pt x="260" y="556"/>
                  <a:pt x="260" y="556"/>
                </a:cubicBezTo>
                <a:cubicBezTo>
                  <a:pt x="258" y="558"/>
                  <a:pt x="258" y="558"/>
                  <a:pt x="258" y="558"/>
                </a:cubicBezTo>
                <a:cubicBezTo>
                  <a:pt x="258" y="559"/>
                  <a:pt x="258" y="560"/>
                  <a:pt x="258" y="561"/>
                </a:cubicBezTo>
                <a:cubicBezTo>
                  <a:pt x="260" y="562"/>
                  <a:pt x="260" y="562"/>
                  <a:pt x="260" y="562"/>
                </a:cubicBezTo>
                <a:cubicBezTo>
                  <a:pt x="260" y="571"/>
                  <a:pt x="260" y="571"/>
                  <a:pt x="260" y="571"/>
                </a:cubicBezTo>
                <a:cubicBezTo>
                  <a:pt x="258" y="578"/>
                  <a:pt x="257" y="583"/>
                  <a:pt x="260" y="588"/>
                </a:cubicBezTo>
                <a:cubicBezTo>
                  <a:pt x="260" y="595"/>
                  <a:pt x="260" y="595"/>
                  <a:pt x="260" y="595"/>
                </a:cubicBezTo>
                <a:cubicBezTo>
                  <a:pt x="257" y="594"/>
                  <a:pt x="255" y="592"/>
                  <a:pt x="253" y="591"/>
                </a:cubicBezTo>
                <a:cubicBezTo>
                  <a:pt x="253" y="555"/>
                  <a:pt x="253" y="555"/>
                  <a:pt x="253" y="555"/>
                </a:cubicBezTo>
                <a:cubicBezTo>
                  <a:pt x="254" y="556"/>
                  <a:pt x="254" y="556"/>
                  <a:pt x="254" y="556"/>
                </a:cubicBezTo>
                <a:cubicBezTo>
                  <a:pt x="256" y="554"/>
                  <a:pt x="258" y="553"/>
                  <a:pt x="260" y="552"/>
                </a:cubicBezTo>
                <a:close/>
                <a:moveTo>
                  <a:pt x="260" y="721"/>
                </a:moveTo>
                <a:cubicBezTo>
                  <a:pt x="260" y="729"/>
                  <a:pt x="260" y="729"/>
                  <a:pt x="260" y="729"/>
                </a:cubicBezTo>
                <a:cubicBezTo>
                  <a:pt x="258" y="728"/>
                  <a:pt x="256" y="727"/>
                  <a:pt x="253" y="726"/>
                </a:cubicBezTo>
                <a:cubicBezTo>
                  <a:pt x="253" y="719"/>
                  <a:pt x="253" y="719"/>
                  <a:pt x="253" y="719"/>
                </a:cubicBezTo>
                <a:cubicBezTo>
                  <a:pt x="255" y="719"/>
                  <a:pt x="257" y="720"/>
                  <a:pt x="260" y="721"/>
                </a:cubicBezTo>
                <a:close/>
                <a:moveTo>
                  <a:pt x="248" y="29"/>
                </a:moveTo>
                <a:cubicBezTo>
                  <a:pt x="249" y="29"/>
                  <a:pt x="251" y="28"/>
                  <a:pt x="253" y="27"/>
                </a:cubicBezTo>
                <a:cubicBezTo>
                  <a:pt x="253" y="46"/>
                  <a:pt x="253" y="46"/>
                  <a:pt x="253" y="46"/>
                </a:cubicBezTo>
                <a:cubicBezTo>
                  <a:pt x="251" y="45"/>
                  <a:pt x="249" y="44"/>
                  <a:pt x="248" y="43"/>
                </a:cubicBezTo>
                <a:cubicBezTo>
                  <a:pt x="248" y="29"/>
                  <a:pt x="248" y="29"/>
                  <a:pt x="248" y="29"/>
                </a:cubicBezTo>
                <a:close/>
                <a:moveTo>
                  <a:pt x="253" y="767"/>
                </a:moveTo>
                <a:cubicBezTo>
                  <a:pt x="251" y="766"/>
                  <a:pt x="249" y="764"/>
                  <a:pt x="248" y="763"/>
                </a:cubicBezTo>
                <a:cubicBezTo>
                  <a:pt x="248" y="733"/>
                  <a:pt x="248" y="733"/>
                  <a:pt x="248" y="733"/>
                </a:cubicBezTo>
                <a:cubicBezTo>
                  <a:pt x="248" y="742"/>
                  <a:pt x="249" y="749"/>
                  <a:pt x="253" y="755"/>
                </a:cubicBezTo>
                <a:cubicBezTo>
                  <a:pt x="253" y="767"/>
                  <a:pt x="253" y="767"/>
                  <a:pt x="253" y="767"/>
                </a:cubicBezTo>
                <a:close/>
                <a:moveTo>
                  <a:pt x="253" y="66"/>
                </a:moveTo>
                <a:cubicBezTo>
                  <a:pt x="253" y="75"/>
                  <a:pt x="253" y="75"/>
                  <a:pt x="253" y="75"/>
                </a:cubicBezTo>
                <a:cubicBezTo>
                  <a:pt x="251" y="75"/>
                  <a:pt x="251" y="75"/>
                  <a:pt x="251" y="75"/>
                </a:cubicBezTo>
                <a:cubicBezTo>
                  <a:pt x="250" y="76"/>
                  <a:pt x="249" y="77"/>
                  <a:pt x="248" y="78"/>
                </a:cubicBezTo>
                <a:cubicBezTo>
                  <a:pt x="248" y="64"/>
                  <a:pt x="248" y="64"/>
                  <a:pt x="248" y="64"/>
                </a:cubicBezTo>
                <a:cubicBezTo>
                  <a:pt x="251" y="66"/>
                  <a:pt x="251" y="66"/>
                  <a:pt x="251" y="66"/>
                </a:cubicBezTo>
                <a:cubicBezTo>
                  <a:pt x="252" y="66"/>
                  <a:pt x="252" y="66"/>
                  <a:pt x="253" y="66"/>
                </a:cubicBezTo>
                <a:close/>
                <a:moveTo>
                  <a:pt x="253" y="213"/>
                </a:moveTo>
                <a:cubicBezTo>
                  <a:pt x="253" y="221"/>
                  <a:pt x="253" y="221"/>
                  <a:pt x="253" y="221"/>
                </a:cubicBezTo>
                <a:cubicBezTo>
                  <a:pt x="251" y="222"/>
                  <a:pt x="249" y="222"/>
                  <a:pt x="248" y="224"/>
                </a:cubicBezTo>
                <a:cubicBezTo>
                  <a:pt x="248" y="217"/>
                  <a:pt x="248" y="217"/>
                  <a:pt x="248" y="217"/>
                </a:cubicBezTo>
                <a:cubicBezTo>
                  <a:pt x="249" y="216"/>
                  <a:pt x="251" y="214"/>
                  <a:pt x="253" y="213"/>
                </a:cubicBezTo>
                <a:close/>
                <a:moveTo>
                  <a:pt x="253" y="231"/>
                </a:moveTo>
                <a:cubicBezTo>
                  <a:pt x="253" y="237"/>
                  <a:pt x="253" y="237"/>
                  <a:pt x="253" y="237"/>
                </a:cubicBezTo>
                <a:cubicBezTo>
                  <a:pt x="251" y="236"/>
                  <a:pt x="249" y="236"/>
                  <a:pt x="248" y="235"/>
                </a:cubicBezTo>
                <a:cubicBezTo>
                  <a:pt x="248" y="228"/>
                  <a:pt x="248" y="228"/>
                  <a:pt x="248" y="228"/>
                </a:cubicBezTo>
                <a:cubicBezTo>
                  <a:pt x="249" y="229"/>
                  <a:pt x="251" y="230"/>
                  <a:pt x="253" y="231"/>
                </a:cubicBezTo>
                <a:close/>
                <a:moveTo>
                  <a:pt x="253" y="242"/>
                </a:moveTo>
                <a:cubicBezTo>
                  <a:pt x="253" y="249"/>
                  <a:pt x="253" y="249"/>
                  <a:pt x="253" y="249"/>
                </a:cubicBezTo>
                <a:cubicBezTo>
                  <a:pt x="252" y="249"/>
                  <a:pt x="251" y="249"/>
                  <a:pt x="249" y="250"/>
                </a:cubicBezTo>
                <a:cubicBezTo>
                  <a:pt x="249" y="251"/>
                  <a:pt x="248" y="252"/>
                  <a:pt x="248" y="253"/>
                </a:cubicBezTo>
                <a:cubicBezTo>
                  <a:pt x="248" y="245"/>
                  <a:pt x="248" y="245"/>
                  <a:pt x="248" y="245"/>
                </a:cubicBezTo>
                <a:cubicBezTo>
                  <a:pt x="250" y="244"/>
                  <a:pt x="251" y="244"/>
                  <a:pt x="253" y="242"/>
                </a:cubicBezTo>
                <a:close/>
                <a:moveTo>
                  <a:pt x="253" y="255"/>
                </a:moveTo>
                <a:cubicBezTo>
                  <a:pt x="253" y="263"/>
                  <a:pt x="253" y="263"/>
                  <a:pt x="253" y="263"/>
                </a:cubicBezTo>
                <a:cubicBezTo>
                  <a:pt x="252" y="265"/>
                  <a:pt x="252" y="268"/>
                  <a:pt x="253" y="271"/>
                </a:cubicBezTo>
                <a:cubicBezTo>
                  <a:pt x="253" y="278"/>
                  <a:pt x="253" y="278"/>
                  <a:pt x="253" y="278"/>
                </a:cubicBezTo>
                <a:cubicBezTo>
                  <a:pt x="251" y="276"/>
                  <a:pt x="249" y="274"/>
                  <a:pt x="248" y="273"/>
                </a:cubicBezTo>
                <a:cubicBezTo>
                  <a:pt x="248" y="263"/>
                  <a:pt x="248" y="263"/>
                  <a:pt x="248" y="263"/>
                </a:cubicBezTo>
                <a:cubicBezTo>
                  <a:pt x="250" y="260"/>
                  <a:pt x="252" y="258"/>
                  <a:pt x="253" y="255"/>
                </a:cubicBezTo>
                <a:close/>
                <a:moveTo>
                  <a:pt x="253" y="304"/>
                </a:moveTo>
                <a:cubicBezTo>
                  <a:pt x="253" y="338"/>
                  <a:pt x="253" y="338"/>
                  <a:pt x="253" y="338"/>
                </a:cubicBezTo>
                <a:cubicBezTo>
                  <a:pt x="253" y="339"/>
                  <a:pt x="253" y="340"/>
                  <a:pt x="252" y="340"/>
                </a:cubicBezTo>
                <a:cubicBezTo>
                  <a:pt x="253" y="340"/>
                  <a:pt x="253" y="340"/>
                  <a:pt x="253" y="340"/>
                </a:cubicBezTo>
                <a:cubicBezTo>
                  <a:pt x="253" y="351"/>
                  <a:pt x="253" y="351"/>
                  <a:pt x="253" y="351"/>
                </a:cubicBezTo>
                <a:cubicBezTo>
                  <a:pt x="253" y="351"/>
                  <a:pt x="253" y="351"/>
                  <a:pt x="252" y="351"/>
                </a:cubicBezTo>
                <a:cubicBezTo>
                  <a:pt x="252" y="348"/>
                  <a:pt x="251" y="345"/>
                  <a:pt x="251" y="343"/>
                </a:cubicBezTo>
                <a:cubicBezTo>
                  <a:pt x="250" y="343"/>
                  <a:pt x="249" y="343"/>
                  <a:pt x="249" y="344"/>
                </a:cubicBezTo>
                <a:cubicBezTo>
                  <a:pt x="248" y="345"/>
                  <a:pt x="248" y="346"/>
                  <a:pt x="248" y="347"/>
                </a:cubicBezTo>
                <a:cubicBezTo>
                  <a:pt x="248" y="332"/>
                  <a:pt x="248" y="332"/>
                  <a:pt x="248" y="332"/>
                </a:cubicBezTo>
                <a:cubicBezTo>
                  <a:pt x="249" y="328"/>
                  <a:pt x="251" y="323"/>
                  <a:pt x="250" y="319"/>
                </a:cubicBezTo>
                <a:cubicBezTo>
                  <a:pt x="249" y="320"/>
                  <a:pt x="249" y="321"/>
                  <a:pt x="248" y="321"/>
                </a:cubicBezTo>
                <a:cubicBezTo>
                  <a:pt x="248" y="302"/>
                  <a:pt x="248" y="302"/>
                  <a:pt x="248" y="302"/>
                </a:cubicBezTo>
                <a:cubicBezTo>
                  <a:pt x="249" y="302"/>
                  <a:pt x="251" y="303"/>
                  <a:pt x="253" y="304"/>
                </a:cubicBezTo>
                <a:close/>
                <a:moveTo>
                  <a:pt x="253" y="363"/>
                </a:moveTo>
                <a:cubicBezTo>
                  <a:pt x="253" y="374"/>
                  <a:pt x="253" y="374"/>
                  <a:pt x="253" y="374"/>
                </a:cubicBezTo>
                <a:cubicBezTo>
                  <a:pt x="251" y="372"/>
                  <a:pt x="250" y="371"/>
                  <a:pt x="248" y="370"/>
                </a:cubicBezTo>
                <a:cubicBezTo>
                  <a:pt x="248" y="362"/>
                  <a:pt x="248" y="362"/>
                  <a:pt x="248" y="362"/>
                </a:cubicBezTo>
                <a:cubicBezTo>
                  <a:pt x="249" y="362"/>
                  <a:pt x="251" y="363"/>
                  <a:pt x="253" y="363"/>
                </a:cubicBezTo>
                <a:close/>
                <a:moveTo>
                  <a:pt x="253" y="390"/>
                </a:moveTo>
                <a:cubicBezTo>
                  <a:pt x="253" y="397"/>
                  <a:pt x="253" y="397"/>
                  <a:pt x="253" y="397"/>
                </a:cubicBezTo>
                <a:cubicBezTo>
                  <a:pt x="252" y="395"/>
                  <a:pt x="251" y="394"/>
                  <a:pt x="248" y="394"/>
                </a:cubicBezTo>
                <a:cubicBezTo>
                  <a:pt x="248" y="390"/>
                  <a:pt x="248" y="390"/>
                  <a:pt x="248" y="390"/>
                </a:cubicBezTo>
                <a:cubicBezTo>
                  <a:pt x="253" y="390"/>
                  <a:pt x="253" y="390"/>
                  <a:pt x="253" y="390"/>
                </a:cubicBezTo>
                <a:close/>
                <a:moveTo>
                  <a:pt x="253" y="411"/>
                </a:moveTo>
                <a:cubicBezTo>
                  <a:pt x="253" y="414"/>
                  <a:pt x="253" y="414"/>
                  <a:pt x="253" y="414"/>
                </a:cubicBezTo>
                <a:cubicBezTo>
                  <a:pt x="248" y="414"/>
                  <a:pt x="248" y="414"/>
                  <a:pt x="248" y="414"/>
                </a:cubicBezTo>
                <a:cubicBezTo>
                  <a:pt x="248" y="410"/>
                  <a:pt x="248" y="410"/>
                  <a:pt x="248" y="410"/>
                </a:cubicBezTo>
                <a:cubicBezTo>
                  <a:pt x="249" y="410"/>
                  <a:pt x="249" y="411"/>
                  <a:pt x="250" y="411"/>
                </a:cubicBezTo>
                <a:cubicBezTo>
                  <a:pt x="253" y="411"/>
                  <a:pt x="253" y="411"/>
                  <a:pt x="253" y="411"/>
                </a:cubicBezTo>
                <a:close/>
                <a:moveTo>
                  <a:pt x="253" y="436"/>
                </a:moveTo>
                <a:cubicBezTo>
                  <a:pt x="253" y="449"/>
                  <a:pt x="253" y="449"/>
                  <a:pt x="253" y="449"/>
                </a:cubicBezTo>
                <a:cubicBezTo>
                  <a:pt x="251" y="452"/>
                  <a:pt x="249" y="454"/>
                  <a:pt x="248" y="456"/>
                </a:cubicBezTo>
                <a:cubicBezTo>
                  <a:pt x="248" y="439"/>
                  <a:pt x="248" y="439"/>
                  <a:pt x="248" y="439"/>
                </a:cubicBezTo>
                <a:cubicBezTo>
                  <a:pt x="250" y="438"/>
                  <a:pt x="252" y="438"/>
                  <a:pt x="253" y="436"/>
                </a:cubicBezTo>
                <a:close/>
                <a:moveTo>
                  <a:pt x="253" y="457"/>
                </a:moveTo>
                <a:cubicBezTo>
                  <a:pt x="253" y="470"/>
                  <a:pt x="253" y="470"/>
                  <a:pt x="253" y="470"/>
                </a:cubicBezTo>
                <a:cubicBezTo>
                  <a:pt x="247" y="462"/>
                  <a:pt x="248" y="459"/>
                  <a:pt x="253" y="457"/>
                </a:cubicBezTo>
                <a:close/>
                <a:moveTo>
                  <a:pt x="253" y="470"/>
                </a:moveTo>
                <a:cubicBezTo>
                  <a:pt x="252" y="470"/>
                  <a:pt x="251" y="470"/>
                  <a:pt x="250" y="470"/>
                </a:cubicBezTo>
                <a:cubicBezTo>
                  <a:pt x="248" y="468"/>
                  <a:pt x="248" y="468"/>
                  <a:pt x="248" y="468"/>
                </a:cubicBezTo>
                <a:cubicBezTo>
                  <a:pt x="248" y="493"/>
                  <a:pt x="248" y="493"/>
                  <a:pt x="248" y="493"/>
                </a:cubicBezTo>
                <a:cubicBezTo>
                  <a:pt x="250" y="494"/>
                  <a:pt x="251" y="496"/>
                  <a:pt x="253" y="497"/>
                </a:cubicBezTo>
                <a:cubicBezTo>
                  <a:pt x="253" y="487"/>
                  <a:pt x="253" y="487"/>
                  <a:pt x="253" y="487"/>
                </a:cubicBezTo>
                <a:cubicBezTo>
                  <a:pt x="252" y="486"/>
                  <a:pt x="252" y="484"/>
                  <a:pt x="251" y="483"/>
                </a:cubicBezTo>
                <a:cubicBezTo>
                  <a:pt x="253" y="483"/>
                  <a:pt x="253" y="483"/>
                  <a:pt x="253" y="483"/>
                </a:cubicBezTo>
                <a:cubicBezTo>
                  <a:pt x="253" y="470"/>
                  <a:pt x="253" y="470"/>
                  <a:pt x="253" y="470"/>
                </a:cubicBezTo>
                <a:close/>
                <a:moveTo>
                  <a:pt x="253" y="529"/>
                </a:moveTo>
                <a:cubicBezTo>
                  <a:pt x="253" y="534"/>
                  <a:pt x="253" y="534"/>
                  <a:pt x="253" y="534"/>
                </a:cubicBezTo>
                <a:cubicBezTo>
                  <a:pt x="253" y="534"/>
                  <a:pt x="253" y="534"/>
                  <a:pt x="252" y="534"/>
                </a:cubicBezTo>
                <a:cubicBezTo>
                  <a:pt x="251" y="535"/>
                  <a:pt x="250" y="536"/>
                  <a:pt x="248" y="537"/>
                </a:cubicBezTo>
                <a:cubicBezTo>
                  <a:pt x="248" y="538"/>
                  <a:pt x="249" y="539"/>
                  <a:pt x="249" y="539"/>
                </a:cubicBezTo>
                <a:cubicBezTo>
                  <a:pt x="250" y="541"/>
                  <a:pt x="251" y="541"/>
                  <a:pt x="253" y="543"/>
                </a:cubicBezTo>
                <a:cubicBezTo>
                  <a:pt x="253" y="547"/>
                  <a:pt x="253" y="547"/>
                  <a:pt x="253" y="547"/>
                </a:cubicBezTo>
                <a:cubicBezTo>
                  <a:pt x="251" y="546"/>
                  <a:pt x="250" y="545"/>
                  <a:pt x="248" y="544"/>
                </a:cubicBezTo>
                <a:cubicBezTo>
                  <a:pt x="248" y="534"/>
                  <a:pt x="248" y="534"/>
                  <a:pt x="248" y="534"/>
                </a:cubicBezTo>
                <a:cubicBezTo>
                  <a:pt x="249" y="532"/>
                  <a:pt x="251" y="531"/>
                  <a:pt x="253" y="529"/>
                </a:cubicBezTo>
                <a:close/>
                <a:moveTo>
                  <a:pt x="253" y="555"/>
                </a:moveTo>
                <a:cubicBezTo>
                  <a:pt x="253" y="591"/>
                  <a:pt x="253" y="591"/>
                  <a:pt x="253" y="591"/>
                </a:cubicBezTo>
                <a:cubicBezTo>
                  <a:pt x="251" y="589"/>
                  <a:pt x="249" y="588"/>
                  <a:pt x="248" y="586"/>
                </a:cubicBezTo>
                <a:cubicBezTo>
                  <a:pt x="248" y="580"/>
                  <a:pt x="248" y="580"/>
                  <a:pt x="248" y="580"/>
                </a:cubicBezTo>
                <a:cubicBezTo>
                  <a:pt x="248" y="581"/>
                  <a:pt x="249" y="582"/>
                  <a:pt x="250" y="583"/>
                </a:cubicBezTo>
                <a:cubicBezTo>
                  <a:pt x="253" y="570"/>
                  <a:pt x="255" y="566"/>
                  <a:pt x="248" y="557"/>
                </a:cubicBezTo>
                <a:cubicBezTo>
                  <a:pt x="248" y="551"/>
                  <a:pt x="248" y="551"/>
                  <a:pt x="248" y="551"/>
                </a:cubicBezTo>
                <a:cubicBezTo>
                  <a:pt x="249" y="552"/>
                  <a:pt x="251" y="553"/>
                  <a:pt x="253" y="555"/>
                </a:cubicBezTo>
                <a:close/>
                <a:moveTo>
                  <a:pt x="253" y="719"/>
                </a:moveTo>
                <a:cubicBezTo>
                  <a:pt x="253" y="726"/>
                  <a:pt x="253" y="726"/>
                  <a:pt x="253" y="726"/>
                </a:cubicBezTo>
                <a:cubicBezTo>
                  <a:pt x="251" y="726"/>
                  <a:pt x="250" y="725"/>
                  <a:pt x="248" y="724"/>
                </a:cubicBezTo>
                <a:cubicBezTo>
                  <a:pt x="248" y="717"/>
                  <a:pt x="248" y="717"/>
                  <a:pt x="248" y="717"/>
                </a:cubicBezTo>
                <a:cubicBezTo>
                  <a:pt x="249" y="717"/>
                  <a:pt x="251" y="718"/>
                  <a:pt x="253" y="719"/>
                </a:cubicBezTo>
                <a:close/>
                <a:moveTo>
                  <a:pt x="248" y="503"/>
                </a:moveTo>
                <a:cubicBezTo>
                  <a:pt x="248" y="497"/>
                  <a:pt x="248" y="497"/>
                  <a:pt x="248" y="497"/>
                </a:cubicBezTo>
                <a:cubicBezTo>
                  <a:pt x="248" y="497"/>
                  <a:pt x="249" y="497"/>
                  <a:pt x="249" y="497"/>
                </a:cubicBezTo>
                <a:cubicBezTo>
                  <a:pt x="249" y="499"/>
                  <a:pt x="249" y="500"/>
                  <a:pt x="249" y="502"/>
                </a:cubicBezTo>
                <a:cubicBezTo>
                  <a:pt x="249" y="502"/>
                  <a:pt x="248" y="503"/>
                  <a:pt x="248" y="503"/>
                </a:cubicBezTo>
                <a:close/>
                <a:moveTo>
                  <a:pt x="238" y="33"/>
                </a:moveTo>
                <a:cubicBezTo>
                  <a:pt x="241" y="32"/>
                  <a:pt x="244" y="31"/>
                  <a:pt x="248" y="29"/>
                </a:cubicBezTo>
                <a:cubicBezTo>
                  <a:pt x="248" y="43"/>
                  <a:pt x="248" y="43"/>
                  <a:pt x="248" y="43"/>
                </a:cubicBezTo>
                <a:cubicBezTo>
                  <a:pt x="245" y="42"/>
                  <a:pt x="241" y="42"/>
                  <a:pt x="238" y="42"/>
                </a:cubicBezTo>
                <a:cubicBezTo>
                  <a:pt x="238" y="33"/>
                  <a:pt x="238" y="33"/>
                  <a:pt x="238" y="33"/>
                </a:cubicBezTo>
                <a:close/>
                <a:moveTo>
                  <a:pt x="248" y="763"/>
                </a:moveTo>
                <a:cubicBezTo>
                  <a:pt x="248" y="763"/>
                  <a:pt x="248" y="763"/>
                  <a:pt x="248" y="763"/>
                </a:cubicBezTo>
                <a:cubicBezTo>
                  <a:pt x="244" y="762"/>
                  <a:pt x="241" y="762"/>
                  <a:pt x="238" y="760"/>
                </a:cubicBezTo>
                <a:cubicBezTo>
                  <a:pt x="238" y="753"/>
                  <a:pt x="238" y="753"/>
                  <a:pt x="238" y="753"/>
                </a:cubicBezTo>
                <a:cubicBezTo>
                  <a:pt x="241" y="753"/>
                  <a:pt x="241" y="753"/>
                  <a:pt x="241" y="753"/>
                </a:cubicBezTo>
                <a:cubicBezTo>
                  <a:pt x="240" y="745"/>
                  <a:pt x="240" y="737"/>
                  <a:pt x="238" y="729"/>
                </a:cubicBezTo>
                <a:cubicBezTo>
                  <a:pt x="238" y="711"/>
                  <a:pt x="238" y="711"/>
                  <a:pt x="238" y="711"/>
                </a:cubicBezTo>
                <a:cubicBezTo>
                  <a:pt x="239" y="713"/>
                  <a:pt x="241" y="714"/>
                  <a:pt x="242" y="715"/>
                </a:cubicBezTo>
                <a:cubicBezTo>
                  <a:pt x="244" y="716"/>
                  <a:pt x="246" y="716"/>
                  <a:pt x="248" y="717"/>
                </a:cubicBezTo>
                <a:cubicBezTo>
                  <a:pt x="248" y="724"/>
                  <a:pt x="248" y="724"/>
                  <a:pt x="248" y="724"/>
                </a:cubicBezTo>
                <a:cubicBezTo>
                  <a:pt x="247" y="724"/>
                  <a:pt x="247" y="724"/>
                  <a:pt x="247" y="724"/>
                </a:cubicBezTo>
                <a:cubicBezTo>
                  <a:pt x="247" y="727"/>
                  <a:pt x="248" y="730"/>
                  <a:pt x="248" y="733"/>
                </a:cubicBezTo>
                <a:cubicBezTo>
                  <a:pt x="248" y="763"/>
                  <a:pt x="248" y="763"/>
                  <a:pt x="248" y="763"/>
                </a:cubicBezTo>
                <a:close/>
                <a:moveTo>
                  <a:pt x="248" y="64"/>
                </a:moveTo>
                <a:cubicBezTo>
                  <a:pt x="248" y="78"/>
                  <a:pt x="248" y="78"/>
                  <a:pt x="248" y="78"/>
                </a:cubicBezTo>
                <a:cubicBezTo>
                  <a:pt x="244" y="80"/>
                  <a:pt x="241" y="83"/>
                  <a:pt x="238" y="84"/>
                </a:cubicBezTo>
                <a:cubicBezTo>
                  <a:pt x="238" y="75"/>
                  <a:pt x="238" y="75"/>
                  <a:pt x="238" y="75"/>
                </a:cubicBezTo>
                <a:cubicBezTo>
                  <a:pt x="239" y="75"/>
                  <a:pt x="241" y="74"/>
                  <a:pt x="243" y="73"/>
                </a:cubicBezTo>
                <a:cubicBezTo>
                  <a:pt x="238" y="69"/>
                  <a:pt x="238" y="69"/>
                  <a:pt x="238" y="69"/>
                </a:cubicBezTo>
                <a:cubicBezTo>
                  <a:pt x="238" y="58"/>
                  <a:pt x="238" y="58"/>
                  <a:pt x="238" y="58"/>
                </a:cubicBezTo>
                <a:cubicBezTo>
                  <a:pt x="248" y="64"/>
                  <a:pt x="248" y="64"/>
                  <a:pt x="248" y="64"/>
                </a:cubicBezTo>
                <a:close/>
                <a:moveTo>
                  <a:pt x="248" y="217"/>
                </a:moveTo>
                <a:cubicBezTo>
                  <a:pt x="248" y="224"/>
                  <a:pt x="248" y="224"/>
                  <a:pt x="248" y="224"/>
                </a:cubicBezTo>
                <a:cubicBezTo>
                  <a:pt x="247" y="225"/>
                  <a:pt x="245" y="226"/>
                  <a:pt x="244" y="227"/>
                </a:cubicBezTo>
                <a:cubicBezTo>
                  <a:pt x="248" y="228"/>
                  <a:pt x="248" y="228"/>
                  <a:pt x="248" y="228"/>
                </a:cubicBezTo>
                <a:cubicBezTo>
                  <a:pt x="248" y="235"/>
                  <a:pt x="248" y="235"/>
                  <a:pt x="248" y="235"/>
                </a:cubicBezTo>
                <a:cubicBezTo>
                  <a:pt x="244" y="234"/>
                  <a:pt x="241" y="234"/>
                  <a:pt x="238" y="235"/>
                </a:cubicBezTo>
                <a:cubicBezTo>
                  <a:pt x="238" y="226"/>
                  <a:pt x="238" y="226"/>
                  <a:pt x="238" y="226"/>
                </a:cubicBezTo>
                <a:cubicBezTo>
                  <a:pt x="241" y="223"/>
                  <a:pt x="244" y="220"/>
                  <a:pt x="248" y="217"/>
                </a:cubicBezTo>
                <a:close/>
                <a:moveTo>
                  <a:pt x="248" y="245"/>
                </a:moveTo>
                <a:cubicBezTo>
                  <a:pt x="248" y="253"/>
                  <a:pt x="248" y="253"/>
                  <a:pt x="248" y="253"/>
                </a:cubicBezTo>
                <a:cubicBezTo>
                  <a:pt x="245" y="258"/>
                  <a:pt x="241" y="259"/>
                  <a:pt x="247" y="265"/>
                </a:cubicBezTo>
                <a:cubicBezTo>
                  <a:pt x="247" y="264"/>
                  <a:pt x="247" y="264"/>
                  <a:pt x="248" y="263"/>
                </a:cubicBezTo>
                <a:cubicBezTo>
                  <a:pt x="248" y="273"/>
                  <a:pt x="248" y="273"/>
                  <a:pt x="248" y="273"/>
                </a:cubicBezTo>
                <a:cubicBezTo>
                  <a:pt x="244" y="269"/>
                  <a:pt x="242" y="266"/>
                  <a:pt x="241" y="263"/>
                </a:cubicBezTo>
                <a:cubicBezTo>
                  <a:pt x="240" y="263"/>
                  <a:pt x="239" y="263"/>
                  <a:pt x="238" y="263"/>
                </a:cubicBezTo>
                <a:cubicBezTo>
                  <a:pt x="238" y="257"/>
                  <a:pt x="238" y="257"/>
                  <a:pt x="238" y="257"/>
                </a:cubicBezTo>
                <a:cubicBezTo>
                  <a:pt x="239" y="255"/>
                  <a:pt x="241" y="254"/>
                  <a:pt x="243" y="252"/>
                </a:cubicBezTo>
                <a:cubicBezTo>
                  <a:pt x="241" y="251"/>
                  <a:pt x="239" y="251"/>
                  <a:pt x="238" y="250"/>
                </a:cubicBezTo>
                <a:cubicBezTo>
                  <a:pt x="238" y="243"/>
                  <a:pt x="238" y="243"/>
                  <a:pt x="238" y="243"/>
                </a:cubicBezTo>
                <a:cubicBezTo>
                  <a:pt x="243" y="245"/>
                  <a:pt x="243" y="245"/>
                  <a:pt x="243" y="245"/>
                </a:cubicBezTo>
                <a:cubicBezTo>
                  <a:pt x="245" y="245"/>
                  <a:pt x="247" y="245"/>
                  <a:pt x="248" y="245"/>
                </a:cubicBezTo>
                <a:close/>
                <a:moveTo>
                  <a:pt x="248" y="302"/>
                </a:moveTo>
                <a:cubicBezTo>
                  <a:pt x="248" y="321"/>
                  <a:pt x="248" y="321"/>
                  <a:pt x="248" y="321"/>
                </a:cubicBezTo>
                <a:cubicBezTo>
                  <a:pt x="245" y="323"/>
                  <a:pt x="243" y="323"/>
                  <a:pt x="238" y="323"/>
                </a:cubicBezTo>
                <a:cubicBezTo>
                  <a:pt x="238" y="327"/>
                  <a:pt x="239" y="328"/>
                  <a:pt x="241" y="331"/>
                </a:cubicBezTo>
                <a:cubicBezTo>
                  <a:pt x="241" y="334"/>
                  <a:pt x="242" y="337"/>
                  <a:pt x="242" y="340"/>
                </a:cubicBezTo>
                <a:cubicBezTo>
                  <a:pt x="244" y="339"/>
                  <a:pt x="246" y="336"/>
                  <a:pt x="248" y="332"/>
                </a:cubicBezTo>
                <a:cubicBezTo>
                  <a:pt x="248" y="347"/>
                  <a:pt x="248" y="347"/>
                  <a:pt x="248" y="347"/>
                </a:cubicBezTo>
                <a:cubicBezTo>
                  <a:pt x="248" y="347"/>
                  <a:pt x="248" y="347"/>
                  <a:pt x="248" y="347"/>
                </a:cubicBezTo>
                <a:cubicBezTo>
                  <a:pt x="245" y="348"/>
                  <a:pt x="241" y="349"/>
                  <a:pt x="238" y="349"/>
                </a:cubicBezTo>
                <a:cubicBezTo>
                  <a:pt x="238" y="310"/>
                  <a:pt x="238" y="310"/>
                  <a:pt x="238" y="310"/>
                </a:cubicBezTo>
                <a:cubicBezTo>
                  <a:pt x="241" y="304"/>
                  <a:pt x="244" y="301"/>
                  <a:pt x="248" y="302"/>
                </a:cubicBezTo>
                <a:close/>
                <a:moveTo>
                  <a:pt x="248" y="362"/>
                </a:moveTo>
                <a:cubicBezTo>
                  <a:pt x="248" y="370"/>
                  <a:pt x="248" y="370"/>
                  <a:pt x="248" y="370"/>
                </a:cubicBezTo>
                <a:cubicBezTo>
                  <a:pt x="245" y="370"/>
                  <a:pt x="243" y="370"/>
                  <a:pt x="238" y="370"/>
                </a:cubicBezTo>
                <a:cubicBezTo>
                  <a:pt x="238" y="360"/>
                  <a:pt x="238" y="360"/>
                  <a:pt x="238" y="360"/>
                </a:cubicBezTo>
                <a:cubicBezTo>
                  <a:pt x="241" y="360"/>
                  <a:pt x="244" y="361"/>
                  <a:pt x="248" y="362"/>
                </a:cubicBezTo>
                <a:close/>
                <a:moveTo>
                  <a:pt x="248" y="390"/>
                </a:moveTo>
                <a:cubicBezTo>
                  <a:pt x="248" y="394"/>
                  <a:pt x="248" y="394"/>
                  <a:pt x="248" y="394"/>
                </a:cubicBezTo>
                <a:cubicBezTo>
                  <a:pt x="247" y="393"/>
                  <a:pt x="245" y="393"/>
                  <a:pt x="244" y="393"/>
                </a:cubicBezTo>
                <a:cubicBezTo>
                  <a:pt x="245" y="399"/>
                  <a:pt x="247" y="404"/>
                  <a:pt x="248" y="410"/>
                </a:cubicBezTo>
                <a:cubicBezTo>
                  <a:pt x="248" y="410"/>
                  <a:pt x="248" y="410"/>
                  <a:pt x="248" y="410"/>
                </a:cubicBezTo>
                <a:cubicBezTo>
                  <a:pt x="248" y="414"/>
                  <a:pt x="248" y="414"/>
                  <a:pt x="248" y="414"/>
                </a:cubicBezTo>
                <a:cubicBezTo>
                  <a:pt x="238" y="414"/>
                  <a:pt x="238" y="414"/>
                  <a:pt x="238" y="414"/>
                </a:cubicBezTo>
                <a:cubicBezTo>
                  <a:pt x="238" y="411"/>
                  <a:pt x="238" y="411"/>
                  <a:pt x="238" y="411"/>
                </a:cubicBezTo>
                <a:cubicBezTo>
                  <a:pt x="240" y="411"/>
                  <a:pt x="242" y="410"/>
                  <a:pt x="244" y="410"/>
                </a:cubicBezTo>
                <a:cubicBezTo>
                  <a:pt x="243" y="405"/>
                  <a:pt x="242" y="400"/>
                  <a:pt x="241" y="395"/>
                </a:cubicBezTo>
                <a:cubicBezTo>
                  <a:pt x="240" y="395"/>
                  <a:pt x="239" y="394"/>
                  <a:pt x="238" y="394"/>
                </a:cubicBezTo>
                <a:cubicBezTo>
                  <a:pt x="238" y="390"/>
                  <a:pt x="238" y="390"/>
                  <a:pt x="238" y="390"/>
                </a:cubicBezTo>
                <a:cubicBezTo>
                  <a:pt x="248" y="390"/>
                  <a:pt x="248" y="390"/>
                  <a:pt x="248" y="390"/>
                </a:cubicBezTo>
                <a:close/>
                <a:moveTo>
                  <a:pt x="248" y="439"/>
                </a:moveTo>
                <a:cubicBezTo>
                  <a:pt x="248" y="456"/>
                  <a:pt x="248" y="456"/>
                  <a:pt x="248" y="456"/>
                </a:cubicBezTo>
                <a:cubicBezTo>
                  <a:pt x="246" y="458"/>
                  <a:pt x="243" y="461"/>
                  <a:pt x="238" y="467"/>
                </a:cubicBezTo>
                <a:cubicBezTo>
                  <a:pt x="241" y="471"/>
                  <a:pt x="243" y="476"/>
                  <a:pt x="248" y="478"/>
                </a:cubicBezTo>
                <a:cubicBezTo>
                  <a:pt x="246" y="476"/>
                  <a:pt x="245" y="473"/>
                  <a:pt x="243" y="470"/>
                </a:cubicBezTo>
                <a:cubicBezTo>
                  <a:pt x="244" y="470"/>
                  <a:pt x="245" y="469"/>
                  <a:pt x="245" y="468"/>
                </a:cubicBezTo>
                <a:cubicBezTo>
                  <a:pt x="246" y="468"/>
                  <a:pt x="247" y="468"/>
                  <a:pt x="248" y="468"/>
                </a:cubicBezTo>
                <a:cubicBezTo>
                  <a:pt x="248" y="468"/>
                  <a:pt x="248" y="468"/>
                  <a:pt x="248" y="468"/>
                </a:cubicBezTo>
                <a:cubicBezTo>
                  <a:pt x="248" y="493"/>
                  <a:pt x="248" y="493"/>
                  <a:pt x="248" y="493"/>
                </a:cubicBezTo>
                <a:cubicBezTo>
                  <a:pt x="247" y="493"/>
                  <a:pt x="245" y="493"/>
                  <a:pt x="244" y="492"/>
                </a:cubicBezTo>
                <a:cubicBezTo>
                  <a:pt x="245" y="495"/>
                  <a:pt x="246" y="496"/>
                  <a:pt x="248" y="497"/>
                </a:cubicBezTo>
                <a:cubicBezTo>
                  <a:pt x="248" y="503"/>
                  <a:pt x="248" y="503"/>
                  <a:pt x="248" y="503"/>
                </a:cubicBezTo>
                <a:cubicBezTo>
                  <a:pt x="247" y="503"/>
                  <a:pt x="246" y="503"/>
                  <a:pt x="244" y="503"/>
                </a:cubicBezTo>
                <a:cubicBezTo>
                  <a:pt x="242" y="501"/>
                  <a:pt x="240" y="500"/>
                  <a:pt x="238" y="500"/>
                </a:cubicBezTo>
                <a:cubicBezTo>
                  <a:pt x="238" y="486"/>
                  <a:pt x="238" y="486"/>
                  <a:pt x="238" y="486"/>
                </a:cubicBezTo>
                <a:cubicBezTo>
                  <a:pt x="239" y="486"/>
                  <a:pt x="239" y="486"/>
                  <a:pt x="241" y="486"/>
                </a:cubicBezTo>
                <a:cubicBezTo>
                  <a:pt x="240" y="484"/>
                  <a:pt x="240" y="482"/>
                  <a:pt x="239" y="480"/>
                </a:cubicBezTo>
                <a:cubicBezTo>
                  <a:pt x="238" y="480"/>
                  <a:pt x="238" y="480"/>
                  <a:pt x="238" y="480"/>
                </a:cubicBezTo>
                <a:cubicBezTo>
                  <a:pt x="238" y="455"/>
                  <a:pt x="238" y="455"/>
                  <a:pt x="238" y="455"/>
                </a:cubicBezTo>
                <a:cubicBezTo>
                  <a:pt x="240" y="453"/>
                  <a:pt x="241" y="451"/>
                  <a:pt x="244" y="447"/>
                </a:cubicBezTo>
                <a:cubicBezTo>
                  <a:pt x="242" y="447"/>
                  <a:pt x="240" y="446"/>
                  <a:pt x="238" y="446"/>
                </a:cubicBezTo>
                <a:cubicBezTo>
                  <a:pt x="238" y="439"/>
                  <a:pt x="238" y="439"/>
                  <a:pt x="238" y="439"/>
                </a:cubicBezTo>
                <a:cubicBezTo>
                  <a:pt x="242" y="439"/>
                  <a:pt x="245" y="439"/>
                  <a:pt x="248" y="439"/>
                </a:cubicBezTo>
                <a:close/>
                <a:moveTo>
                  <a:pt x="248" y="534"/>
                </a:moveTo>
                <a:cubicBezTo>
                  <a:pt x="248" y="544"/>
                  <a:pt x="248" y="544"/>
                  <a:pt x="248" y="544"/>
                </a:cubicBezTo>
                <a:cubicBezTo>
                  <a:pt x="246" y="543"/>
                  <a:pt x="245" y="543"/>
                  <a:pt x="243" y="543"/>
                </a:cubicBezTo>
                <a:cubicBezTo>
                  <a:pt x="245" y="548"/>
                  <a:pt x="246" y="549"/>
                  <a:pt x="248" y="551"/>
                </a:cubicBezTo>
                <a:cubicBezTo>
                  <a:pt x="248" y="557"/>
                  <a:pt x="248" y="557"/>
                  <a:pt x="248" y="557"/>
                </a:cubicBezTo>
                <a:cubicBezTo>
                  <a:pt x="247" y="556"/>
                  <a:pt x="247" y="555"/>
                  <a:pt x="246" y="554"/>
                </a:cubicBezTo>
                <a:cubicBezTo>
                  <a:pt x="243" y="567"/>
                  <a:pt x="240" y="572"/>
                  <a:pt x="248" y="580"/>
                </a:cubicBezTo>
                <a:cubicBezTo>
                  <a:pt x="248" y="586"/>
                  <a:pt x="248" y="586"/>
                  <a:pt x="248" y="586"/>
                </a:cubicBezTo>
                <a:cubicBezTo>
                  <a:pt x="244" y="584"/>
                  <a:pt x="241" y="580"/>
                  <a:pt x="238" y="577"/>
                </a:cubicBezTo>
                <a:cubicBezTo>
                  <a:pt x="238" y="562"/>
                  <a:pt x="238" y="562"/>
                  <a:pt x="238" y="562"/>
                </a:cubicBezTo>
                <a:cubicBezTo>
                  <a:pt x="239" y="557"/>
                  <a:pt x="240" y="551"/>
                  <a:pt x="238" y="547"/>
                </a:cubicBezTo>
                <a:cubicBezTo>
                  <a:pt x="238" y="539"/>
                  <a:pt x="238" y="539"/>
                  <a:pt x="238" y="539"/>
                </a:cubicBezTo>
                <a:cubicBezTo>
                  <a:pt x="238" y="539"/>
                  <a:pt x="239" y="540"/>
                  <a:pt x="239" y="540"/>
                </a:cubicBezTo>
                <a:cubicBezTo>
                  <a:pt x="241" y="539"/>
                  <a:pt x="244" y="537"/>
                  <a:pt x="248" y="534"/>
                </a:cubicBezTo>
                <a:close/>
                <a:moveTo>
                  <a:pt x="230" y="37"/>
                </a:moveTo>
                <a:cubicBezTo>
                  <a:pt x="232" y="36"/>
                  <a:pt x="235" y="35"/>
                  <a:pt x="238" y="33"/>
                </a:cubicBezTo>
                <a:cubicBezTo>
                  <a:pt x="238" y="42"/>
                  <a:pt x="238" y="42"/>
                  <a:pt x="238" y="42"/>
                </a:cubicBezTo>
                <a:cubicBezTo>
                  <a:pt x="235" y="42"/>
                  <a:pt x="232" y="43"/>
                  <a:pt x="230" y="45"/>
                </a:cubicBezTo>
                <a:cubicBezTo>
                  <a:pt x="230" y="37"/>
                  <a:pt x="230" y="37"/>
                  <a:pt x="230" y="37"/>
                </a:cubicBezTo>
                <a:close/>
                <a:moveTo>
                  <a:pt x="238" y="760"/>
                </a:moveTo>
                <a:cubicBezTo>
                  <a:pt x="235" y="759"/>
                  <a:pt x="232" y="759"/>
                  <a:pt x="230" y="757"/>
                </a:cubicBezTo>
                <a:cubicBezTo>
                  <a:pt x="230" y="749"/>
                  <a:pt x="230" y="749"/>
                  <a:pt x="230" y="749"/>
                </a:cubicBezTo>
                <a:cubicBezTo>
                  <a:pt x="232" y="750"/>
                  <a:pt x="234" y="751"/>
                  <a:pt x="237" y="753"/>
                </a:cubicBezTo>
                <a:cubicBezTo>
                  <a:pt x="238" y="753"/>
                  <a:pt x="238" y="753"/>
                  <a:pt x="238" y="753"/>
                </a:cubicBezTo>
                <a:cubicBezTo>
                  <a:pt x="238" y="760"/>
                  <a:pt x="238" y="760"/>
                  <a:pt x="238" y="760"/>
                </a:cubicBezTo>
                <a:close/>
                <a:moveTo>
                  <a:pt x="238" y="58"/>
                </a:moveTo>
                <a:cubicBezTo>
                  <a:pt x="238" y="69"/>
                  <a:pt x="238" y="69"/>
                  <a:pt x="238" y="69"/>
                </a:cubicBezTo>
                <a:cubicBezTo>
                  <a:pt x="230" y="63"/>
                  <a:pt x="230" y="63"/>
                  <a:pt x="230" y="63"/>
                </a:cubicBezTo>
                <a:cubicBezTo>
                  <a:pt x="230" y="52"/>
                  <a:pt x="230" y="52"/>
                  <a:pt x="230" y="52"/>
                </a:cubicBezTo>
                <a:cubicBezTo>
                  <a:pt x="238" y="58"/>
                  <a:pt x="238" y="58"/>
                  <a:pt x="238" y="58"/>
                </a:cubicBezTo>
                <a:close/>
                <a:moveTo>
                  <a:pt x="238" y="75"/>
                </a:moveTo>
                <a:cubicBezTo>
                  <a:pt x="238" y="84"/>
                  <a:pt x="238" y="84"/>
                  <a:pt x="238" y="84"/>
                </a:cubicBezTo>
                <a:cubicBezTo>
                  <a:pt x="235" y="86"/>
                  <a:pt x="232" y="87"/>
                  <a:pt x="230" y="88"/>
                </a:cubicBezTo>
                <a:cubicBezTo>
                  <a:pt x="230" y="79"/>
                  <a:pt x="230" y="79"/>
                  <a:pt x="230" y="79"/>
                </a:cubicBezTo>
                <a:cubicBezTo>
                  <a:pt x="232" y="78"/>
                  <a:pt x="235" y="77"/>
                  <a:pt x="238" y="75"/>
                </a:cubicBezTo>
                <a:close/>
                <a:moveTo>
                  <a:pt x="238" y="226"/>
                </a:moveTo>
                <a:cubicBezTo>
                  <a:pt x="238" y="235"/>
                  <a:pt x="238" y="235"/>
                  <a:pt x="238" y="235"/>
                </a:cubicBezTo>
                <a:cubicBezTo>
                  <a:pt x="235" y="236"/>
                  <a:pt x="233" y="238"/>
                  <a:pt x="230" y="241"/>
                </a:cubicBezTo>
                <a:cubicBezTo>
                  <a:pt x="230" y="232"/>
                  <a:pt x="230" y="232"/>
                  <a:pt x="230" y="232"/>
                </a:cubicBezTo>
                <a:cubicBezTo>
                  <a:pt x="232" y="230"/>
                  <a:pt x="235" y="228"/>
                  <a:pt x="238" y="226"/>
                </a:cubicBezTo>
                <a:close/>
                <a:moveTo>
                  <a:pt x="238" y="243"/>
                </a:moveTo>
                <a:cubicBezTo>
                  <a:pt x="238" y="250"/>
                  <a:pt x="238" y="250"/>
                  <a:pt x="238" y="250"/>
                </a:cubicBezTo>
                <a:cubicBezTo>
                  <a:pt x="235" y="249"/>
                  <a:pt x="232" y="248"/>
                  <a:pt x="230" y="248"/>
                </a:cubicBezTo>
                <a:cubicBezTo>
                  <a:pt x="230" y="241"/>
                  <a:pt x="230" y="241"/>
                  <a:pt x="230" y="241"/>
                </a:cubicBezTo>
                <a:cubicBezTo>
                  <a:pt x="232" y="242"/>
                  <a:pt x="235" y="243"/>
                  <a:pt x="238" y="243"/>
                </a:cubicBezTo>
                <a:close/>
                <a:moveTo>
                  <a:pt x="238" y="257"/>
                </a:moveTo>
                <a:cubicBezTo>
                  <a:pt x="238" y="263"/>
                  <a:pt x="238" y="263"/>
                  <a:pt x="238" y="263"/>
                </a:cubicBezTo>
                <a:cubicBezTo>
                  <a:pt x="237" y="264"/>
                  <a:pt x="237" y="264"/>
                  <a:pt x="237" y="264"/>
                </a:cubicBezTo>
                <a:cubicBezTo>
                  <a:pt x="236" y="266"/>
                  <a:pt x="233" y="270"/>
                  <a:pt x="230" y="276"/>
                </a:cubicBezTo>
                <a:cubicBezTo>
                  <a:pt x="230" y="266"/>
                  <a:pt x="230" y="266"/>
                  <a:pt x="230" y="266"/>
                </a:cubicBezTo>
                <a:cubicBezTo>
                  <a:pt x="230" y="266"/>
                  <a:pt x="230" y="266"/>
                  <a:pt x="230" y="265"/>
                </a:cubicBezTo>
                <a:cubicBezTo>
                  <a:pt x="230" y="265"/>
                  <a:pt x="230" y="265"/>
                  <a:pt x="230" y="265"/>
                </a:cubicBezTo>
                <a:cubicBezTo>
                  <a:pt x="230" y="259"/>
                  <a:pt x="230" y="259"/>
                  <a:pt x="230" y="259"/>
                </a:cubicBezTo>
                <a:cubicBezTo>
                  <a:pt x="231" y="259"/>
                  <a:pt x="231" y="259"/>
                  <a:pt x="231" y="259"/>
                </a:cubicBezTo>
                <a:cubicBezTo>
                  <a:pt x="234" y="258"/>
                  <a:pt x="236" y="258"/>
                  <a:pt x="238" y="257"/>
                </a:cubicBezTo>
                <a:close/>
                <a:moveTo>
                  <a:pt x="238" y="310"/>
                </a:moveTo>
                <a:cubicBezTo>
                  <a:pt x="238" y="349"/>
                  <a:pt x="238" y="349"/>
                  <a:pt x="238" y="349"/>
                </a:cubicBezTo>
                <a:cubicBezTo>
                  <a:pt x="235" y="349"/>
                  <a:pt x="232" y="349"/>
                  <a:pt x="230" y="348"/>
                </a:cubicBezTo>
                <a:cubicBezTo>
                  <a:pt x="230" y="299"/>
                  <a:pt x="230" y="299"/>
                  <a:pt x="230" y="299"/>
                </a:cubicBezTo>
                <a:cubicBezTo>
                  <a:pt x="231" y="299"/>
                  <a:pt x="233" y="299"/>
                  <a:pt x="235" y="299"/>
                </a:cubicBezTo>
                <a:cubicBezTo>
                  <a:pt x="234" y="304"/>
                  <a:pt x="229" y="312"/>
                  <a:pt x="230" y="316"/>
                </a:cubicBezTo>
                <a:cubicBezTo>
                  <a:pt x="231" y="316"/>
                  <a:pt x="233" y="316"/>
                  <a:pt x="235" y="316"/>
                </a:cubicBezTo>
                <a:cubicBezTo>
                  <a:pt x="236" y="314"/>
                  <a:pt x="237" y="312"/>
                  <a:pt x="238" y="310"/>
                </a:cubicBezTo>
                <a:close/>
                <a:moveTo>
                  <a:pt x="238" y="360"/>
                </a:moveTo>
                <a:cubicBezTo>
                  <a:pt x="238" y="370"/>
                  <a:pt x="238" y="370"/>
                  <a:pt x="238" y="370"/>
                </a:cubicBezTo>
                <a:cubicBezTo>
                  <a:pt x="237" y="370"/>
                  <a:pt x="236" y="370"/>
                  <a:pt x="236" y="370"/>
                </a:cubicBezTo>
                <a:cubicBezTo>
                  <a:pt x="236" y="373"/>
                  <a:pt x="236" y="375"/>
                  <a:pt x="236" y="378"/>
                </a:cubicBezTo>
                <a:cubicBezTo>
                  <a:pt x="230" y="378"/>
                  <a:pt x="230" y="378"/>
                  <a:pt x="230" y="378"/>
                </a:cubicBezTo>
                <a:cubicBezTo>
                  <a:pt x="230" y="358"/>
                  <a:pt x="230" y="358"/>
                  <a:pt x="230" y="358"/>
                </a:cubicBezTo>
                <a:cubicBezTo>
                  <a:pt x="232" y="359"/>
                  <a:pt x="235" y="359"/>
                  <a:pt x="238" y="360"/>
                </a:cubicBezTo>
                <a:close/>
                <a:moveTo>
                  <a:pt x="238" y="390"/>
                </a:moveTo>
                <a:cubicBezTo>
                  <a:pt x="238" y="394"/>
                  <a:pt x="238" y="394"/>
                  <a:pt x="238" y="394"/>
                </a:cubicBezTo>
                <a:cubicBezTo>
                  <a:pt x="236" y="394"/>
                  <a:pt x="234" y="394"/>
                  <a:pt x="232" y="394"/>
                </a:cubicBezTo>
                <a:cubicBezTo>
                  <a:pt x="235" y="409"/>
                  <a:pt x="235" y="409"/>
                  <a:pt x="237" y="411"/>
                </a:cubicBezTo>
                <a:cubicBezTo>
                  <a:pt x="238" y="411"/>
                  <a:pt x="238" y="411"/>
                  <a:pt x="238" y="411"/>
                </a:cubicBezTo>
                <a:cubicBezTo>
                  <a:pt x="238" y="414"/>
                  <a:pt x="238" y="414"/>
                  <a:pt x="238" y="414"/>
                </a:cubicBezTo>
                <a:cubicBezTo>
                  <a:pt x="230" y="414"/>
                  <a:pt x="230" y="414"/>
                  <a:pt x="230" y="414"/>
                </a:cubicBezTo>
                <a:cubicBezTo>
                  <a:pt x="230" y="411"/>
                  <a:pt x="230" y="411"/>
                  <a:pt x="230" y="411"/>
                </a:cubicBezTo>
                <a:cubicBezTo>
                  <a:pt x="231" y="411"/>
                  <a:pt x="231" y="411"/>
                  <a:pt x="231" y="411"/>
                </a:cubicBezTo>
                <a:cubicBezTo>
                  <a:pt x="230" y="406"/>
                  <a:pt x="230" y="403"/>
                  <a:pt x="230" y="400"/>
                </a:cubicBezTo>
                <a:cubicBezTo>
                  <a:pt x="230" y="390"/>
                  <a:pt x="230" y="390"/>
                  <a:pt x="230" y="390"/>
                </a:cubicBezTo>
                <a:cubicBezTo>
                  <a:pt x="238" y="390"/>
                  <a:pt x="238" y="390"/>
                  <a:pt x="238" y="390"/>
                </a:cubicBezTo>
                <a:close/>
                <a:moveTo>
                  <a:pt x="238" y="439"/>
                </a:moveTo>
                <a:cubicBezTo>
                  <a:pt x="238" y="446"/>
                  <a:pt x="238" y="446"/>
                  <a:pt x="238" y="446"/>
                </a:cubicBezTo>
                <a:cubicBezTo>
                  <a:pt x="236" y="445"/>
                  <a:pt x="234" y="445"/>
                  <a:pt x="232" y="444"/>
                </a:cubicBezTo>
                <a:cubicBezTo>
                  <a:pt x="232" y="440"/>
                  <a:pt x="232" y="440"/>
                  <a:pt x="233" y="439"/>
                </a:cubicBezTo>
                <a:cubicBezTo>
                  <a:pt x="235" y="439"/>
                  <a:pt x="236" y="439"/>
                  <a:pt x="238" y="439"/>
                </a:cubicBezTo>
                <a:close/>
                <a:moveTo>
                  <a:pt x="238" y="455"/>
                </a:moveTo>
                <a:cubicBezTo>
                  <a:pt x="238" y="480"/>
                  <a:pt x="238" y="480"/>
                  <a:pt x="238" y="480"/>
                </a:cubicBezTo>
                <a:cubicBezTo>
                  <a:pt x="237" y="480"/>
                  <a:pt x="237" y="480"/>
                  <a:pt x="237" y="480"/>
                </a:cubicBezTo>
                <a:cubicBezTo>
                  <a:pt x="235" y="477"/>
                  <a:pt x="235" y="477"/>
                  <a:pt x="232" y="474"/>
                </a:cubicBezTo>
                <a:cubicBezTo>
                  <a:pt x="231" y="474"/>
                  <a:pt x="230" y="474"/>
                  <a:pt x="230" y="475"/>
                </a:cubicBezTo>
                <a:cubicBezTo>
                  <a:pt x="230" y="455"/>
                  <a:pt x="230" y="455"/>
                  <a:pt x="230" y="455"/>
                </a:cubicBezTo>
                <a:cubicBezTo>
                  <a:pt x="230" y="457"/>
                  <a:pt x="231" y="458"/>
                  <a:pt x="231" y="459"/>
                </a:cubicBezTo>
                <a:cubicBezTo>
                  <a:pt x="234" y="457"/>
                  <a:pt x="236" y="456"/>
                  <a:pt x="238" y="455"/>
                </a:cubicBezTo>
                <a:close/>
                <a:moveTo>
                  <a:pt x="238" y="486"/>
                </a:moveTo>
                <a:cubicBezTo>
                  <a:pt x="238" y="500"/>
                  <a:pt x="238" y="500"/>
                  <a:pt x="238" y="500"/>
                </a:cubicBezTo>
                <a:cubicBezTo>
                  <a:pt x="235" y="499"/>
                  <a:pt x="232" y="499"/>
                  <a:pt x="230" y="499"/>
                </a:cubicBezTo>
                <a:cubicBezTo>
                  <a:pt x="230" y="484"/>
                  <a:pt x="230" y="484"/>
                  <a:pt x="230" y="484"/>
                </a:cubicBezTo>
                <a:cubicBezTo>
                  <a:pt x="230" y="484"/>
                  <a:pt x="231" y="483"/>
                  <a:pt x="232" y="483"/>
                </a:cubicBezTo>
                <a:cubicBezTo>
                  <a:pt x="234" y="485"/>
                  <a:pt x="236" y="486"/>
                  <a:pt x="238" y="486"/>
                </a:cubicBezTo>
                <a:close/>
                <a:moveTo>
                  <a:pt x="238" y="539"/>
                </a:moveTo>
                <a:cubicBezTo>
                  <a:pt x="238" y="547"/>
                  <a:pt x="238" y="547"/>
                  <a:pt x="238" y="547"/>
                </a:cubicBezTo>
                <a:cubicBezTo>
                  <a:pt x="236" y="545"/>
                  <a:pt x="235" y="543"/>
                  <a:pt x="232" y="541"/>
                </a:cubicBezTo>
                <a:cubicBezTo>
                  <a:pt x="231" y="546"/>
                  <a:pt x="230" y="548"/>
                  <a:pt x="230" y="551"/>
                </a:cubicBezTo>
                <a:cubicBezTo>
                  <a:pt x="230" y="529"/>
                  <a:pt x="230" y="529"/>
                  <a:pt x="230" y="529"/>
                </a:cubicBezTo>
                <a:cubicBezTo>
                  <a:pt x="230" y="529"/>
                  <a:pt x="230" y="529"/>
                  <a:pt x="231" y="530"/>
                </a:cubicBezTo>
                <a:cubicBezTo>
                  <a:pt x="232" y="536"/>
                  <a:pt x="234" y="536"/>
                  <a:pt x="238" y="539"/>
                </a:cubicBezTo>
                <a:close/>
                <a:moveTo>
                  <a:pt x="238" y="562"/>
                </a:moveTo>
                <a:cubicBezTo>
                  <a:pt x="238" y="577"/>
                  <a:pt x="238" y="577"/>
                  <a:pt x="238" y="577"/>
                </a:cubicBezTo>
                <a:cubicBezTo>
                  <a:pt x="235" y="575"/>
                  <a:pt x="232" y="572"/>
                  <a:pt x="230" y="569"/>
                </a:cubicBezTo>
                <a:cubicBezTo>
                  <a:pt x="230" y="561"/>
                  <a:pt x="230" y="561"/>
                  <a:pt x="230" y="561"/>
                </a:cubicBezTo>
                <a:cubicBezTo>
                  <a:pt x="230" y="563"/>
                  <a:pt x="232" y="565"/>
                  <a:pt x="234" y="569"/>
                </a:cubicBezTo>
                <a:cubicBezTo>
                  <a:pt x="234" y="568"/>
                  <a:pt x="235" y="568"/>
                  <a:pt x="236" y="568"/>
                </a:cubicBezTo>
                <a:cubicBezTo>
                  <a:pt x="237" y="566"/>
                  <a:pt x="237" y="565"/>
                  <a:pt x="238" y="562"/>
                </a:cubicBezTo>
                <a:close/>
                <a:moveTo>
                  <a:pt x="238" y="711"/>
                </a:moveTo>
                <a:cubicBezTo>
                  <a:pt x="238" y="729"/>
                  <a:pt x="238" y="729"/>
                  <a:pt x="238" y="729"/>
                </a:cubicBezTo>
                <a:cubicBezTo>
                  <a:pt x="236" y="724"/>
                  <a:pt x="235" y="720"/>
                  <a:pt x="232" y="716"/>
                </a:cubicBezTo>
                <a:cubicBezTo>
                  <a:pt x="231" y="716"/>
                  <a:pt x="230" y="715"/>
                  <a:pt x="230" y="715"/>
                </a:cubicBezTo>
                <a:cubicBezTo>
                  <a:pt x="230" y="706"/>
                  <a:pt x="230" y="706"/>
                  <a:pt x="230" y="706"/>
                </a:cubicBezTo>
                <a:cubicBezTo>
                  <a:pt x="232" y="707"/>
                  <a:pt x="235" y="709"/>
                  <a:pt x="238" y="711"/>
                </a:cubicBezTo>
                <a:close/>
                <a:moveTo>
                  <a:pt x="230" y="173"/>
                </a:moveTo>
                <a:cubicBezTo>
                  <a:pt x="230" y="167"/>
                  <a:pt x="230" y="167"/>
                  <a:pt x="230" y="167"/>
                </a:cubicBezTo>
                <a:cubicBezTo>
                  <a:pt x="230" y="169"/>
                  <a:pt x="231" y="170"/>
                  <a:pt x="231" y="172"/>
                </a:cubicBezTo>
                <a:cubicBezTo>
                  <a:pt x="230" y="173"/>
                  <a:pt x="230" y="173"/>
                  <a:pt x="230" y="173"/>
                </a:cubicBezTo>
                <a:close/>
                <a:moveTo>
                  <a:pt x="221" y="42"/>
                </a:moveTo>
                <a:cubicBezTo>
                  <a:pt x="224" y="40"/>
                  <a:pt x="227" y="39"/>
                  <a:pt x="230" y="37"/>
                </a:cubicBezTo>
                <a:cubicBezTo>
                  <a:pt x="230" y="45"/>
                  <a:pt x="230" y="45"/>
                  <a:pt x="230" y="45"/>
                </a:cubicBezTo>
                <a:cubicBezTo>
                  <a:pt x="228" y="46"/>
                  <a:pt x="226" y="47"/>
                  <a:pt x="224" y="49"/>
                </a:cubicBezTo>
                <a:cubicBezTo>
                  <a:pt x="230" y="52"/>
                  <a:pt x="230" y="52"/>
                  <a:pt x="230" y="52"/>
                </a:cubicBezTo>
                <a:cubicBezTo>
                  <a:pt x="230" y="63"/>
                  <a:pt x="230" y="63"/>
                  <a:pt x="230" y="63"/>
                </a:cubicBezTo>
                <a:cubicBezTo>
                  <a:pt x="229" y="62"/>
                  <a:pt x="229" y="62"/>
                  <a:pt x="229" y="62"/>
                </a:cubicBezTo>
                <a:cubicBezTo>
                  <a:pt x="226" y="61"/>
                  <a:pt x="224" y="60"/>
                  <a:pt x="221" y="59"/>
                </a:cubicBezTo>
                <a:cubicBezTo>
                  <a:pt x="221" y="42"/>
                  <a:pt x="221" y="42"/>
                  <a:pt x="221" y="42"/>
                </a:cubicBezTo>
                <a:close/>
                <a:moveTo>
                  <a:pt x="230" y="757"/>
                </a:moveTo>
                <a:cubicBezTo>
                  <a:pt x="227" y="756"/>
                  <a:pt x="224" y="755"/>
                  <a:pt x="221" y="753"/>
                </a:cubicBezTo>
                <a:cubicBezTo>
                  <a:pt x="221" y="740"/>
                  <a:pt x="221" y="740"/>
                  <a:pt x="221" y="740"/>
                </a:cubicBezTo>
                <a:cubicBezTo>
                  <a:pt x="223" y="743"/>
                  <a:pt x="226" y="745"/>
                  <a:pt x="230" y="749"/>
                </a:cubicBezTo>
                <a:cubicBezTo>
                  <a:pt x="230" y="757"/>
                  <a:pt x="230" y="757"/>
                  <a:pt x="230" y="757"/>
                </a:cubicBezTo>
                <a:close/>
                <a:moveTo>
                  <a:pt x="230" y="79"/>
                </a:moveTo>
                <a:cubicBezTo>
                  <a:pt x="230" y="88"/>
                  <a:pt x="230" y="88"/>
                  <a:pt x="230" y="88"/>
                </a:cubicBezTo>
                <a:cubicBezTo>
                  <a:pt x="228" y="88"/>
                  <a:pt x="226" y="89"/>
                  <a:pt x="224" y="89"/>
                </a:cubicBezTo>
                <a:cubicBezTo>
                  <a:pt x="223" y="90"/>
                  <a:pt x="222" y="91"/>
                  <a:pt x="221" y="92"/>
                </a:cubicBezTo>
                <a:cubicBezTo>
                  <a:pt x="221" y="80"/>
                  <a:pt x="221" y="80"/>
                  <a:pt x="221" y="80"/>
                </a:cubicBezTo>
                <a:cubicBezTo>
                  <a:pt x="223" y="80"/>
                  <a:pt x="223" y="80"/>
                  <a:pt x="223" y="80"/>
                </a:cubicBezTo>
                <a:cubicBezTo>
                  <a:pt x="225" y="80"/>
                  <a:pt x="228" y="80"/>
                  <a:pt x="230" y="79"/>
                </a:cubicBezTo>
                <a:close/>
                <a:moveTo>
                  <a:pt x="230" y="167"/>
                </a:moveTo>
                <a:cubicBezTo>
                  <a:pt x="230" y="173"/>
                  <a:pt x="230" y="173"/>
                  <a:pt x="230" y="173"/>
                </a:cubicBezTo>
                <a:cubicBezTo>
                  <a:pt x="228" y="175"/>
                  <a:pt x="226" y="175"/>
                  <a:pt x="223" y="175"/>
                </a:cubicBezTo>
                <a:cubicBezTo>
                  <a:pt x="222" y="174"/>
                  <a:pt x="222" y="174"/>
                  <a:pt x="221" y="173"/>
                </a:cubicBezTo>
                <a:cubicBezTo>
                  <a:pt x="221" y="155"/>
                  <a:pt x="221" y="155"/>
                  <a:pt x="221" y="155"/>
                </a:cubicBezTo>
                <a:cubicBezTo>
                  <a:pt x="224" y="159"/>
                  <a:pt x="228" y="163"/>
                  <a:pt x="230" y="167"/>
                </a:cubicBezTo>
                <a:close/>
                <a:moveTo>
                  <a:pt x="230" y="232"/>
                </a:moveTo>
                <a:cubicBezTo>
                  <a:pt x="230" y="241"/>
                  <a:pt x="230" y="241"/>
                  <a:pt x="230" y="241"/>
                </a:cubicBezTo>
                <a:cubicBezTo>
                  <a:pt x="229" y="241"/>
                  <a:pt x="229" y="241"/>
                  <a:pt x="229" y="241"/>
                </a:cubicBezTo>
                <a:cubicBezTo>
                  <a:pt x="230" y="241"/>
                  <a:pt x="230" y="241"/>
                  <a:pt x="230" y="241"/>
                </a:cubicBezTo>
                <a:cubicBezTo>
                  <a:pt x="230" y="248"/>
                  <a:pt x="230" y="248"/>
                  <a:pt x="230" y="248"/>
                </a:cubicBezTo>
                <a:cubicBezTo>
                  <a:pt x="226" y="248"/>
                  <a:pt x="224" y="248"/>
                  <a:pt x="221" y="250"/>
                </a:cubicBezTo>
                <a:cubicBezTo>
                  <a:pt x="221" y="243"/>
                  <a:pt x="221" y="243"/>
                  <a:pt x="221" y="243"/>
                </a:cubicBezTo>
                <a:cubicBezTo>
                  <a:pt x="224" y="238"/>
                  <a:pt x="227" y="235"/>
                  <a:pt x="228" y="233"/>
                </a:cubicBezTo>
                <a:cubicBezTo>
                  <a:pt x="230" y="232"/>
                  <a:pt x="230" y="232"/>
                  <a:pt x="230" y="232"/>
                </a:cubicBezTo>
                <a:close/>
                <a:moveTo>
                  <a:pt x="230" y="259"/>
                </a:moveTo>
                <a:cubicBezTo>
                  <a:pt x="230" y="265"/>
                  <a:pt x="230" y="265"/>
                  <a:pt x="230" y="265"/>
                </a:cubicBezTo>
                <a:cubicBezTo>
                  <a:pt x="226" y="264"/>
                  <a:pt x="224" y="264"/>
                  <a:pt x="221" y="264"/>
                </a:cubicBezTo>
                <a:cubicBezTo>
                  <a:pt x="221" y="258"/>
                  <a:pt x="221" y="258"/>
                  <a:pt x="221" y="258"/>
                </a:cubicBezTo>
                <a:cubicBezTo>
                  <a:pt x="224" y="258"/>
                  <a:pt x="227" y="258"/>
                  <a:pt x="230" y="259"/>
                </a:cubicBezTo>
                <a:close/>
                <a:moveTo>
                  <a:pt x="230" y="266"/>
                </a:moveTo>
                <a:cubicBezTo>
                  <a:pt x="230" y="276"/>
                  <a:pt x="230" y="276"/>
                  <a:pt x="230" y="276"/>
                </a:cubicBezTo>
                <a:cubicBezTo>
                  <a:pt x="227" y="280"/>
                  <a:pt x="224" y="284"/>
                  <a:pt x="221" y="287"/>
                </a:cubicBezTo>
                <a:cubicBezTo>
                  <a:pt x="221" y="273"/>
                  <a:pt x="221" y="273"/>
                  <a:pt x="221" y="273"/>
                </a:cubicBezTo>
                <a:cubicBezTo>
                  <a:pt x="225" y="272"/>
                  <a:pt x="228" y="271"/>
                  <a:pt x="230" y="266"/>
                </a:cubicBezTo>
                <a:close/>
                <a:moveTo>
                  <a:pt x="230" y="299"/>
                </a:moveTo>
                <a:cubicBezTo>
                  <a:pt x="230" y="348"/>
                  <a:pt x="230" y="348"/>
                  <a:pt x="230" y="348"/>
                </a:cubicBezTo>
                <a:cubicBezTo>
                  <a:pt x="228" y="347"/>
                  <a:pt x="226" y="346"/>
                  <a:pt x="225" y="345"/>
                </a:cubicBezTo>
                <a:cubicBezTo>
                  <a:pt x="225" y="341"/>
                  <a:pt x="225" y="337"/>
                  <a:pt x="225" y="332"/>
                </a:cubicBezTo>
                <a:cubicBezTo>
                  <a:pt x="224" y="335"/>
                  <a:pt x="223" y="339"/>
                  <a:pt x="221" y="342"/>
                </a:cubicBezTo>
                <a:cubicBezTo>
                  <a:pt x="221" y="313"/>
                  <a:pt x="221" y="313"/>
                  <a:pt x="221" y="313"/>
                </a:cubicBezTo>
                <a:cubicBezTo>
                  <a:pt x="222" y="313"/>
                  <a:pt x="222" y="313"/>
                  <a:pt x="222" y="312"/>
                </a:cubicBezTo>
                <a:cubicBezTo>
                  <a:pt x="224" y="307"/>
                  <a:pt x="225" y="303"/>
                  <a:pt x="228" y="299"/>
                </a:cubicBezTo>
                <a:cubicBezTo>
                  <a:pt x="230" y="299"/>
                  <a:pt x="230" y="299"/>
                  <a:pt x="230" y="299"/>
                </a:cubicBezTo>
                <a:close/>
                <a:moveTo>
                  <a:pt x="230" y="358"/>
                </a:moveTo>
                <a:cubicBezTo>
                  <a:pt x="230" y="378"/>
                  <a:pt x="230" y="378"/>
                  <a:pt x="230" y="378"/>
                </a:cubicBezTo>
                <a:cubicBezTo>
                  <a:pt x="227" y="378"/>
                  <a:pt x="227" y="378"/>
                  <a:pt x="227" y="378"/>
                </a:cubicBezTo>
                <a:cubicBezTo>
                  <a:pt x="224" y="371"/>
                  <a:pt x="225" y="366"/>
                  <a:pt x="228" y="358"/>
                </a:cubicBezTo>
                <a:cubicBezTo>
                  <a:pt x="228" y="358"/>
                  <a:pt x="229" y="358"/>
                  <a:pt x="230" y="358"/>
                </a:cubicBezTo>
                <a:close/>
                <a:moveTo>
                  <a:pt x="230" y="390"/>
                </a:moveTo>
                <a:cubicBezTo>
                  <a:pt x="230" y="400"/>
                  <a:pt x="230" y="400"/>
                  <a:pt x="230" y="400"/>
                </a:cubicBezTo>
                <a:cubicBezTo>
                  <a:pt x="229" y="396"/>
                  <a:pt x="227" y="394"/>
                  <a:pt x="221" y="393"/>
                </a:cubicBezTo>
                <a:cubicBezTo>
                  <a:pt x="221" y="390"/>
                  <a:pt x="221" y="390"/>
                  <a:pt x="221" y="390"/>
                </a:cubicBezTo>
                <a:cubicBezTo>
                  <a:pt x="230" y="390"/>
                  <a:pt x="230" y="390"/>
                  <a:pt x="230" y="390"/>
                </a:cubicBezTo>
                <a:close/>
                <a:moveTo>
                  <a:pt x="230" y="411"/>
                </a:moveTo>
                <a:cubicBezTo>
                  <a:pt x="230" y="414"/>
                  <a:pt x="230" y="414"/>
                  <a:pt x="230" y="414"/>
                </a:cubicBezTo>
                <a:cubicBezTo>
                  <a:pt x="221" y="414"/>
                  <a:pt x="221" y="414"/>
                  <a:pt x="221" y="414"/>
                </a:cubicBezTo>
                <a:cubicBezTo>
                  <a:pt x="221" y="402"/>
                  <a:pt x="221" y="402"/>
                  <a:pt x="221" y="402"/>
                </a:cubicBezTo>
                <a:cubicBezTo>
                  <a:pt x="222" y="404"/>
                  <a:pt x="222" y="407"/>
                  <a:pt x="223" y="410"/>
                </a:cubicBezTo>
                <a:cubicBezTo>
                  <a:pt x="224" y="410"/>
                  <a:pt x="224" y="411"/>
                  <a:pt x="225" y="411"/>
                </a:cubicBezTo>
                <a:cubicBezTo>
                  <a:pt x="230" y="411"/>
                  <a:pt x="230" y="411"/>
                  <a:pt x="230" y="411"/>
                </a:cubicBezTo>
                <a:close/>
                <a:moveTo>
                  <a:pt x="230" y="455"/>
                </a:moveTo>
                <a:cubicBezTo>
                  <a:pt x="230" y="475"/>
                  <a:pt x="230" y="475"/>
                  <a:pt x="230" y="475"/>
                </a:cubicBezTo>
                <a:cubicBezTo>
                  <a:pt x="226" y="477"/>
                  <a:pt x="224" y="479"/>
                  <a:pt x="221" y="481"/>
                </a:cubicBezTo>
                <a:cubicBezTo>
                  <a:pt x="221" y="472"/>
                  <a:pt x="221" y="472"/>
                  <a:pt x="221" y="472"/>
                </a:cubicBezTo>
                <a:cubicBezTo>
                  <a:pt x="225" y="467"/>
                  <a:pt x="224" y="463"/>
                  <a:pt x="221" y="458"/>
                </a:cubicBezTo>
                <a:cubicBezTo>
                  <a:pt x="221" y="444"/>
                  <a:pt x="221" y="444"/>
                  <a:pt x="221" y="444"/>
                </a:cubicBezTo>
                <a:cubicBezTo>
                  <a:pt x="225" y="446"/>
                  <a:pt x="228" y="450"/>
                  <a:pt x="230" y="455"/>
                </a:cubicBezTo>
                <a:close/>
                <a:moveTo>
                  <a:pt x="230" y="484"/>
                </a:moveTo>
                <a:cubicBezTo>
                  <a:pt x="230" y="499"/>
                  <a:pt x="230" y="499"/>
                  <a:pt x="230" y="499"/>
                </a:cubicBezTo>
                <a:cubicBezTo>
                  <a:pt x="228" y="499"/>
                  <a:pt x="227" y="499"/>
                  <a:pt x="226" y="499"/>
                </a:cubicBezTo>
                <a:cubicBezTo>
                  <a:pt x="224" y="492"/>
                  <a:pt x="224" y="492"/>
                  <a:pt x="224" y="487"/>
                </a:cubicBezTo>
                <a:cubicBezTo>
                  <a:pt x="226" y="485"/>
                  <a:pt x="227" y="484"/>
                  <a:pt x="230" y="484"/>
                </a:cubicBezTo>
                <a:close/>
                <a:moveTo>
                  <a:pt x="230" y="529"/>
                </a:moveTo>
                <a:cubicBezTo>
                  <a:pt x="230" y="551"/>
                  <a:pt x="230" y="551"/>
                  <a:pt x="230" y="551"/>
                </a:cubicBezTo>
                <a:cubicBezTo>
                  <a:pt x="228" y="554"/>
                  <a:pt x="228" y="557"/>
                  <a:pt x="230" y="561"/>
                </a:cubicBezTo>
                <a:cubicBezTo>
                  <a:pt x="230" y="569"/>
                  <a:pt x="230" y="569"/>
                  <a:pt x="230" y="569"/>
                </a:cubicBezTo>
                <a:cubicBezTo>
                  <a:pt x="227" y="566"/>
                  <a:pt x="224" y="564"/>
                  <a:pt x="221" y="561"/>
                </a:cubicBezTo>
                <a:cubicBezTo>
                  <a:pt x="221" y="554"/>
                  <a:pt x="221" y="554"/>
                  <a:pt x="221" y="554"/>
                </a:cubicBezTo>
                <a:cubicBezTo>
                  <a:pt x="222" y="554"/>
                  <a:pt x="222" y="554"/>
                  <a:pt x="222" y="553"/>
                </a:cubicBezTo>
                <a:cubicBezTo>
                  <a:pt x="227" y="539"/>
                  <a:pt x="230" y="538"/>
                  <a:pt x="221" y="526"/>
                </a:cubicBezTo>
                <a:cubicBezTo>
                  <a:pt x="221" y="526"/>
                  <a:pt x="221" y="526"/>
                  <a:pt x="221" y="526"/>
                </a:cubicBezTo>
                <a:cubicBezTo>
                  <a:pt x="221" y="518"/>
                  <a:pt x="221" y="518"/>
                  <a:pt x="221" y="518"/>
                </a:cubicBezTo>
                <a:cubicBezTo>
                  <a:pt x="224" y="522"/>
                  <a:pt x="227" y="525"/>
                  <a:pt x="230" y="529"/>
                </a:cubicBezTo>
                <a:close/>
                <a:moveTo>
                  <a:pt x="230" y="706"/>
                </a:moveTo>
                <a:cubicBezTo>
                  <a:pt x="230" y="715"/>
                  <a:pt x="230" y="715"/>
                  <a:pt x="230" y="715"/>
                </a:cubicBezTo>
                <a:cubicBezTo>
                  <a:pt x="228" y="714"/>
                  <a:pt x="226" y="713"/>
                  <a:pt x="221" y="711"/>
                </a:cubicBezTo>
                <a:cubicBezTo>
                  <a:pt x="221" y="703"/>
                  <a:pt x="221" y="703"/>
                  <a:pt x="221" y="703"/>
                </a:cubicBezTo>
                <a:cubicBezTo>
                  <a:pt x="224" y="704"/>
                  <a:pt x="227" y="705"/>
                  <a:pt x="230" y="706"/>
                </a:cubicBezTo>
                <a:close/>
                <a:moveTo>
                  <a:pt x="221" y="217"/>
                </a:moveTo>
                <a:cubicBezTo>
                  <a:pt x="221" y="179"/>
                  <a:pt x="221" y="179"/>
                  <a:pt x="221" y="179"/>
                </a:cubicBezTo>
                <a:cubicBezTo>
                  <a:pt x="222" y="177"/>
                  <a:pt x="222" y="177"/>
                  <a:pt x="222" y="177"/>
                </a:cubicBezTo>
                <a:cubicBezTo>
                  <a:pt x="224" y="177"/>
                  <a:pt x="226" y="178"/>
                  <a:pt x="229" y="178"/>
                </a:cubicBezTo>
                <a:cubicBezTo>
                  <a:pt x="230" y="191"/>
                  <a:pt x="218" y="190"/>
                  <a:pt x="226" y="204"/>
                </a:cubicBezTo>
                <a:cubicBezTo>
                  <a:pt x="225" y="209"/>
                  <a:pt x="224" y="213"/>
                  <a:pt x="221" y="217"/>
                </a:cubicBezTo>
                <a:close/>
                <a:moveTo>
                  <a:pt x="217" y="45"/>
                </a:moveTo>
                <a:cubicBezTo>
                  <a:pt x="218" y="44"/>
                  <a:pt x="220" y="43"/>
                  <a:pt x="221" y="42"/>
                </a:cubicBezTo>
                <a:cubicBezTo>
                  <a:pt x="221" y="59"/>
                  <a:pt x="221" y="59"/>
                  <a:pt x="221" y="59"/>
                </a:cubicBezTo>
                <a:cubicBezTo>
                  <a:pt x="220" y="58"/>
                  <a:pt x="218" y="58"/>
                  <a:pt x="217" y="58"/>
                </a:cubicBezTo>
                <a:cubicBezTo>
                  <a:pt x="217" y="45"/>
                  <a:pt x="217" y="45"/>
                  <a:pt x="217" y="45"/>
                </a:cubicBezTo>
                <a:close/>
                <a:moveTo>
                  <a:pt x="221" y="753"/>
                </a:moveTo>
                <a:cubicBezTo>
                  <a:pt x="220" y="752"/>
                  <a:pt x="218" y="751"/>
                  <a:pt x="217" y="750"/>
                </a:cubicBezTo>
                <a:cubicBezTo>
                  <a:pt x="217" y="702"/>
                  <a:pt x="217" y="702"/>
                  <a:pt x="217" y="702"/>
                </a:cubicBezTo>
                <a:cubicBezTo>
                  <a:pt x="218" y="702"/>
                  <a:pt x="220" y="703"/>
                  <a:pt x="221" y="703"/>
                </a:cubicBezTo>
                <a:cubicBezTo>
                  <a:pt x="221" y="711"/>
                  <a:pt x="221" y="711"/>
                  <a:pt x="221" y="711"/>
                </a:cubicBezTo>
                <a:cubicBezTo>
                  <a:pt x="218" y="710"/>
                  <a:pt x="218" y="710"/>
                  <a:pt x="218" y="710"/>
                </a:cubicBezTo>
                <a:cubicBezTo>
                  <a:pt x="219" y="724"/>
                  <a:pt x="218" y="733"/>
                  <a:pt x="221" y="740"/>
                </a:cubicBezTo>
                <a:cubicBezTo>
                  <a:pt x="221" y="753"/>
                  <a:pt x="221" y="753"/>
                  <a:pt x="221" y="753"/>
                </a:cubicBezTo>
                <a:close/>
                <a:moveTo>
                  <a:pt x="221" y="80"/>
                </a:moveTo>
                <a:cubicBezTo>
                  <a:pt x="221" y="92"/>
                  <a:pt x="221" y="92"/>
                  <a:pt x="221" y="92"/>
                </a:cubicBezTo>
                <a:cubicBezTo>
                  <a:pt x="220" y="93"/>
                  <a:pt x="219" y="94"/>
                  <a:pt x="217" y="95"/>
                </a:cubicBezTo>
                <a:cubicBezTo>
                  <a:pt x="217" y="77"/>
                  <a:pt x="217" y="77"/>
                  <a:pt x="217" y="77"/>
                </a:cubicBezTo>
                <a:cubicBezTo>
                  <a:pt x="221" y="80"/>
                  <a:pt x="221" y="80"/>
                  <a:pt x="221" y="80"/>
                </a:cubicBezTo>
                <a:close/>
                <a:moveTo>
                  <a:pt x="221" y="155"/>
                </a:moveTo>
                <a:cubicBezTo>
                  <a:pt x="221" y="173"/>
                  <a:pt x="221" y="173"/>
                  <a:pt x="221" y="173"/>
                </a:cubicBezTo>
                <a:cubicBezTo>
                  <a:pt x="220" y="172"/>
                  <a:pt x="220" y="172"/>
                  <a:pt x="220" y="170"/>
                </a:cubicBezTo>
                <a:cubicBezTo>
                  <a:pt x="217" y="170"/>
                  <a:pt x="217" y="170"/>
                  <a:pt x="217" y="170"/>
                </a:cubicBezTo>
                <a:cubicBezTo>
                  <a:pt x="217" y="153"/>
                  <a:pt x="217" y="153"/>
                  <a:pt x="217" y="153"/>
                </a:cubicBezTo>
                <a:cubicBezTo>
                  <a:pt x="217" y="152"/>
                  <a:pt x="219" y="152"/>
                  <a:pt x="220" y="152"/>
                </a:cubicBezTo>
                <a:cubicBezTo>
                  <a:pt x="220" y="153"/>
                  <a:pt x="221" y="154"/>
                  <a:pt x="221" y="155"/>
                </a:cubicBezTo>
                <a:close/>
                <a:moveTo>
                  <a:pt x="221" y="179"/>
                </a:moveTo>
                <a:cubicBezTo>
                  <a:pt x="221" y="217"/>
                  <a:pt x="221" y="217"/>
                  <a:pt x="221" y="217"/>
                </a:cubicBezTo>
                <a:cubicBezTo>
                  <a:pt x="220" y="219"/>
                  <a:pt x="219" y="220"/>
                  <a:pt x="217" y="222"/>
                </a:cubicBezTo>
                <a:cubicBezTo>
                  <a:pt x="217" y="186"/>
                  <a:pt x="217" y="186"/>
                  <a:pt x="217" y="186"/>
                </a:cubicBezTo>
                <a:cubicBezTo>
                  <a:pt x="218" y="186"/>
                  <a:pt x="218" y="186"/>
                  <a:pt x="218" y="186"/>
                </a:cubicBezTo>
                <a:cubicBezTo>
                  <a:pt x="221" y="179"/>
                  <a:pt x="221" y="179"/>
                  <a:pt x="221" y="179"/>
                </a:cubicBezTo>
                <a:close/>
                <a:moveTo>
                  <a:pt x="221" y="243"/>
                </a:moveTo>
                <a:cubicBezTo>
                  <a:pt x="221" y="250"/>
                  <a:pt x="221" y="250"/>
                  <a:pt x="221" y="250"/>
                </a:cubicBezTo>
                <a:cubicBezTo>
                  <a:pt x="220" y="251"/>
                  <a:pt x="218" y="252"/>
                  <a:pt x="217" y="255"/>
                </a:cubicBezTo>
                <a:cubicBezTo>
                  <a:pt x="217" y="249"/>
                  <a:pt x="217" y="249"/>
                  <a:pt x="217" y="249"/>
                </a:cubicBezTo>
                <a:cubicBezTo>
                  <a:pt x="218" y="247"/>
                  <a:pt x="220" y="245"/>
                  <a:pt x="221" y="243"/>
                </a:cubicBezTo>
                <a:close/>
                <a:moveTo>
                  <a:pt x="221" y="258"/>
                </a:moveTo>
                <a:cubicBezTo>
                  <a:pt x="221" y="264"/>
                  <a:pt x="221" y="264"/>
                  <a:pt x="221" y="264"/>
                </a:cubicBezTo>
                <a:cubicBezTo>
                  <a:pt x="220" y="263"/>
                  <a:pt x="218" y="263"/>
                  <a:pt x="217" y="263"/>
                </a:cubicBezTo>
                <a:cubicBezTo>
                  <a:pt x="217" y="257"/>
                  <a:pt x="217" y="257"/>
                  <a:pt x="217" y="257"/>
                </a:cubicBezTo>
                <a:cubicBezTo>
                  <a:pt x="221" y="258"/>
                  <a:pt x="221" y="258"/>
                  <a:pt x="221" y="258"/>
                </a:cubicBezTo>
                <a:close/>
                <a:moveTo>
                  <a:pt x="221" y="273"/>
                </a:moveTo>
                <a:cubicBezTo>
                  <a:pt x="221" y="287"/>
                  <a:pt x="221" y="287"/>
                  <a:pt x="221" y="287"/>
                </a:cubicBezTo>
                <a:cubicBezTo>
                  <a:pt x="220" y="289"/>
                  <a:pt x="218" y="291"/>
                  <a:pt x="217" y="292"/>
                </a:cubicBezTo>
                <a:cubicBezTo>
                  <a:pt x="217" y="284"/>
                  <a:pt x="217" y="284"/>
                  <a:pt x="217" y="284"/>
                </a:cubicBezTo>
                <a:cubicBezTo>
                  <a:pt x="218" y="283"/>
                  <a:pt x="219" y="281"/>
                  <a:pt x="220" y="279"/>
                </a:cubicBezTo>
                <a:cubicBezTo>
                  <a:pt x="219" y="279"/>
                  <a:pt x="218" y="279"/>
                  <a:pt x="217" y="279"/>
                </a:cubicBezTo>
                <a:cubicBezTo>
                  <a:pt x="217" y="274"/>
                  <a:pt x="217" y="274"/>
                  <a:pt x="217" y="274"/>
                </a:cubicBezTo>
                <a:cubicBezTo>
                  <a:pt x="218" y="274"/>
                  <a:pt x="220" y="274"/>
                  <a:pt x="221" y="273"/>
                </a:cubicBezTo>
                <a:close/>
                <a:moveTo>
                  <a:pt x="221" y="313"/>
                </a:moveTo>
                <a:cubicBezTo>
                  <a:pt x="221" y="342"/>
                  <a:pt x="221" y="342"/>
                  <a:pt x="221" y="342"/>
                </a:cubicBezTo>
                <a:cubicBezTo>
                  <a:pt x="220" y="344"/>
                  <a:pt x="219" y="346"/>
                  <a:pt x="217" y="347"/>
                </a:cubicBezTo>
                <a:cubicBezTo>
                  <a:pt x="217" y="320"/>
                  <a:pt x="217" y="320"/>
                  <a:pt x="217" y="320"/>
                </a:cubicBezTo>
                <a:cubicBezTo>
                  <a:pt x="218" y="318"/>
                  <a:pt x="220" y="316"/>
                  <a:pt x="221" y="313"/>
                </a:cubicBezTo>
                <a:close/>
                <a:moveTo>
                  <a:pt x="221" y="390"/>
                </a:moveTo>
                <a:cubicBezTo>
                  <a:pt x="221" y="393"/>
                  <a:pt x="221" y="393"/>
                  <a:pt x="221" y="393"/>
                </a:cubicBezTo>
                <a:cubicBezTo>
                  <a:pt x="221" y="393"/>
                  <a:pt x="220" y="393"/>
                  <a:pt x="220" y="393"/>
                </a:cubicBezTo>
                <a:cubicBezTo>
                  <a:pt x="220" y="396"/>
                  <a:pt x="221" y="399"/>
                  <a:pt x="221" y="402"/>
                </a:cubicBezTo>
                <a:cubicBezTo>
                  <a:pt x="221" y="414"/>
                  <a:pt x="221" y="414"/>
                  <a:pt x="221" y="414"/>
                </a:cubicBezTo>
                <a:cubicBezTo>
                  <a:pt x="217" y="414"/>
                  <a:pt x="217" y="414"/>
                  <a:pt x="217" y="414"/>
                </a:cubicBezTo>
                <a:cubicBezTo>
                  <a:pt x="217" y="410"/>
                  <a:pt x="217" y="410"/>
                  <a:pt x="217" y="410"/>
                </a:cubicBezTo>
                <a:cubicBezTo>
                  <a:pt x="217" y="410"/>
                  <a:pt x="218" y="410"/>
                  <a:pt x="219" y="410"/>
                </a:cubicBezTo>
                <a:cubicBezTo>
                  <a:pt x="218" y="407"/>
                  <a:pt x="217" y="404"/>
                  <a:pt x="217" y="402"/>
                </a:cubicBezTo>
                <a:cubicBezTo>
                  <a:pt x="217" y="390"/>
                  <a:pt x="217" y="390"/>
                  <a:pt x="217" y="390"/>
                </a:cubicBezTo>
                <a:cubicBezTo>
                  <a:pt x="221" y="390"/>
                  <a:pt x="221" y="390"/>
                  <a:pt x="221" y="390"/>
                </a:cubicBezTo>
                <a:close/>
                <a:moveTo>
                  <a:pt x="221" y="444"/>
                </a:moveTo>
                <a:cubicBezTo>
                  <a:pt x="221" y="458"/>
                  <a:pt x="221" y="458"/>
                  <a:pt x="221" y="458"/>
                </a:cubicBezTo>
                <a:cubicBezTo>
                  <a:pt x="220" y="455"/>
                  <a:pt x="218" y="453"/>
                  <a:pt x="217" y="450"/>
                </a:cubicBezTo>
                <a:cubicBezTo>
                  <a:pt x="217" y="443"/>
                  <a:pt x="217" y="443"/>
                  <a:pt x="217" y="443"/>
                </a:cubicBezTo>
                <a:cubicBezTo>
                  <a:pt x="218" y="443"/>
                  <a:pt x="220" y="443"/>
                  <a:pt x="221" y="444"/>
                </a:cubicBezTo>
                <a:close/>
                <a:moveTo>
                  <a:pt x="221" y="472"/>
                </a:moveTo>
                <a:cubicBezTo>
                  <a:pt x="221" y="481"/>
                  <a:pt x="221" y="481"/>
                  <a:pt x="221" y="481"/>
                </a:cubicBezTo>
                <a:cubicBezTo>
                  <a:pt x="220" y="481"/>
                  <a:pt x="220" y="481"/>
                  <a:pt x="218" y="482"/>
                </a:cubicBezTo>
                <a:cubicBezTo>
                  <a:pt x="218" y="479"/>
                  <a:pt x="219" y="477"/>
                  <a:pt x="219" y="475"/>
                </a:cubicBezTo>
                <a:cubicBezTo>
                  <a:pt x="220" y="474"/>
                  <a:pt x="221" y="473"/>
                  <a:pt x="221" y="472"/>
                </a:cubicBezTo>
                <a:close/>
                <a:moveTo>
                  <a:pt x="221" y="518"/>
                </a:moveTo>
                <a:cubicBezTo>
                  <a:pt x="221" y="526"/>
                  <a:pt x="221" y="526"/>
                  <a:pt x="221" y="526"/>
                </a:cubicBezTo>
                <a:cubicBezTo>
                  <a:pt x="219" y="531"/>
                  <a:pt x="218" y="534"/>
                  <a:pt x="217" y="537"/>
                </a:cubicBezTo>
                <a:cubicBezTo>
                  <a:pt x="217" y="511"/>
                  <a:pt x="217" y="511"/>
                  <a:pt x="217" y="511"/>
                </a:cubicBezTo>
                <a:cubicBezTo>
                  <a:pt x="218" y="514"/>
                  <a:pt x="220" y="516"/>
                  <a:pt x="221" y="518"/>
                </a:cubicBezTo>
                <a:close/>
                <a:moveTo>
                  <a:pt x="221" y="554"/>
                </a:moveTo>
                <a:cubicBezTo>
                  <a:pt x="221" y="561"/>
                  <a:pt x="221" y="561"/>
                  <a:pt x="221" y="561"/>
                </a:cubicBezTo>
                <a:cubicBezTo>
                  <a:pt x="220" y="560"/>
                  <a:pt x="218" y="558"/>
                  <a:pt x="217" y="557"/>
                </a:cubicBezTo>
                <a:cubicBezTo>
                  <a:pt x="217" y="548"/>
                  <a:pt x="217" y="548"/>
                  <a:pt x="217" y="548"/>
                </a:cubicBezTo>
                <a:cubicBezTo>
                  <a:pt x="217" y="550"/>
                  <a:pt x="219" y="552"/>
                  <a:pt x="221" y="554"/>
                </a:cubicBezTo>
                <a:cubicBezTo>
                  <a:pt x="221" y="554"/>
                  <a:pt x="221" y="554"/>
                  <a:pt x="221" y="554"/>
                </a:cubicBezTo>
                <a:close/>
                <a:moveTo>
                  <a:pt x="217" y="613"/>
                </a:moveTo>
                <a:cubicBezTo>
                  <a:pt x="217" y="605"/>
                  <a:pt x="217" y="605"/>
                  <a:pt x="217" y="605"/>
                </a:cubicBezTo>
                <a:cubicBezTo>
                  <a:pt x="218" y="605"/>
                  <a:pt x="218" y="606"/>
                  <a:pt x="219" y="607"/>
                </a:cubicBezTo>
                <a:cubicBezTo>
                  <a:pt x="217" y="613"/>
                  <a:pt x="217" y="613"/>
                  <a:pt x="217" y="613"/>
                </a:cubicBezTo>
                <a:close/>
                <a:moveTo>
                  <a:pt x="217" y="469"/>
                </a:moveTo>
                <a:cubicBezTo>
                  <a:pt x="217" y="461"/>
                  <a:pt x="217" y="461"/>
                  <a:pt x="217" y="461"/>
                </a:cubicBezTo>
                <a:cubicBezTo>
                  <a:pt x="218" y="463"/>
                  <a:pt x="218" y="464"/>
                  <a:pt x="219" y="465"/>
                </a:cubicBezTo>
                <a:cubicBezTo>
                  <a:pt x="218" y="466"/>
                  <a:pt x="218" y="467"/>
                  <a:pt x="217" y="469"/>
                </a:cubicBezTo>
                <a:cubicBezTo>
                  <a:pt x="217" y="469"/>
                  <a:pt x="217" y="469"/>
                  <a:pt x="217" y="469"/>
                </a:cubicBezTo>
                <a:close/>
                <a:moveTo>
                  <a:pt x="217" y="366"/>
                </a:moveTo>
                <a:cubicBezTo>
                  <a:pt x="217" y="354"/>
                  <a:pt x="217" y="354"/>
                  <a:pt x="217" y="354"/>
                </a:cubicBezTo>
                <a:cubicBezTo>
                  <a:pt x="217" y="354"/>
                  <a:pt x="217" y="354"/>
                  <a:pt x="217" y="354"/>
                </a:cubicBezTo>
                <a:cubicBezTo>
                  <a:pt x="217" y="358"/>
                  <a:pt x="218" y="362"/>
                  <a:pt x="217" y="366"/>
                </a:cubicBezTo>
                <a:close/>
                <a:moveTo>
                  <a:pt x="209" y="48"/>
                </a:moveTo>
                <a:cubicBezTo>
                  <a:pt x="211" y="47"/>
                  <a:pt x="214" y="46"/>
                  <a:pt x="216" y="46"/>
                </a:cubicBezTo>
                <a:cubicBezTo>
                  <a:pt x="216" y="45"/>
                  <a:pt x="217" y="45"/>
                  <a:pt x="217" y="45"/>
                </a:cubicBezTo>
                <a:cubicBezTo>
                  <a:pt x="217" y="58"/>
                  <a:pt x="217" y="58"/>
                  <a:pt x="217" y="58"/>
                </a:cubicBezTo>
                <a:cubicBezTo>
                  <a:pt x="214" y="57"/>
                  <a:pt x="212" y="58"/>
                  <a:pt x="209" y="58"/>
                </a:cubicBezTo>
                <a:cubicBezTo>
                  <a:pt x="209" y="48"/>
                  <a:pt x="209" y="48"/>
                  <a:pt x="209" y="48"/>
                </a:cubicBezTo>
                <a:close/>
                <a:moveTo>
                  <a:pt x="217" y="750"/>
                </a:moveTo>
                <a:cubicBezTo>
                  <a:pt x="217" y="749"/>
                  <a:pt x="216" y="749"/>
                  <a:pt x="216" y="749"/>
                </a:cubicBezTo>
                <a:cubicBezTo>
                  <a:pt x="214" y="748"/>
                  <a:pt x="212" y="747"/>
                  <a:pt x="209" y="747"/>
                </a:cubicBezTo>
                <a:cubicBezTo>
                  <a:pt x="209" y="738"/>
                  <a:pt x="209" y="738"/>
                  <a:pt x="209" y="738"/>
                </a:cubicBezTo>
                <a:cubicBezTo>
                  <a:pt x="210" y="738"/>
                  <a:pt x="210" y="738"/>
                  <a:pt x="210" y="738"/>
                </a:cubicBezTo>
                <a:cubicBezTo>
                  <a:pt x="210" y="734"/>
                  <a:pt x="210" y="726"/>
                  <a:pt x="209" y="717"/>
                </a:cubicBezTo>
                <a:cubicBezTo>
                  <a:pt x="209" y="695"/>
                  <a:pt x="209" y="695"/>
                  <a:pt x="209" y="695"/>
                </a:cubicBezTo>
                <a:cubicBezTo>
                  <a:pt x="211" y="697"/>
                  <a:pt x="213" y="699"/>
                  <a:pt x="215" y="702"/>
                </a:cubicBezTo>
                <a:cubicBezTo>
                  <a:pt x="215" y="702"/>
                  <a:pt x="216" y="702"/>
                  <a:pt x="217" y="702"/>
                </a:cubicBezTo>
                <a:cubicBezTo>
                  <a:pt x="217" y="750"/>
                  <a:pt x="217" y="750"/>
                  <a:pt x="217" y="750"/>
                </a:cubicBezTo>
                <a:close/>
                <a:moveTo>
                  <a:pt x="217" y="77"/>
                </a:moveTo>
                <a:cubicBezTo>
                  <a:pt x="217" y="95"/>
                  <a:pt x="217" y="95"/>
                  <a:pt x="217" y="95"/>
                </a:cubicBezTo>
                <a:cubicBezTo>
                  <a:pt x="215" y="97"/>
                  <a:pt x="213" y="99"/>
                  <a:pt x="209" y="101"/>
                </a:cubicBezTo>
                <a:cubicBezTo>
                  <a:pt x="209" y="91"/>
                  <a:pt x="209" y="91"/>
                  <a:pt x="209" y="91"/>
                </a:cubicBezTo>
                <a:cubicBezTo>
                  <a:pt x="212" y="90"/>
                  <a:pt x="214" y="88"/>
                  <a:pt x="216" y="87"/>
                </a:cubicBezTo>
                <a:cubicBezTo>
                  <a:pt x="214" y="86"/>
                  <a:pt x="212" y="85"/>
                  <a:pt x="209" y="84"/>
                </a:cubicBezTo>
                <a:cubicBezTo>
                  <a:pt x="209" y="73"/>
                  <a:pt x="209" y="73"/>
                  <a:pt x="209" y="73"/>
                </a:cubicBezTo>
                <a:cubicBezTo>
                  <a:pt x="217" y="77"/>
                  <a:pt x="217" y="77"/>
                  <a:pt x="217" y="77"/>
                </a:cubicBezTo>
                <a:close/>
                <a:moveTo>
                  <a:pt x="217" y="153"/>
                </a:moveTo>
                <a:cubicBezTo>
                  <a:pt x="217" y="170"/>
                  <a:pt x="217" y="170"/>
                  <a:pt x="217" y="170"/>
                </a:cubicBezTo>
                <a:cubicBezTo>
                  <a:pt x="209" y="170"/>
                  <a:pt x="209" y="170"/>
                  <a:pt x="209" y="170"/>
                </a:cubicBezTo>
                <a:cubicBezTo>
                  <a:pt x="209" y="156"/>
                  <a:pt x="209" y="156"/>
                  <a:pt x="209" y="156"/>
                </a:cubicBezTo>
                <a:cubicBezTo>
                  <a:pt x="211" y="154"/>
                  <a:pt x="214" y="153"/>
                  <a:pt x="217" y="153"/>
                </a:cubicBezTo>
                <a:close/>
                <a:moveTo>
                  <a:pt x="217" y="186"/>
                </a:moveTo>
                <a:cubicBezTo>
                  <a:pt x="217" y="222"/>
                  <a:pt x="217" y="222"/>
                  <a:pt x="217" y="222"/>
                </a:cubicBezTo>
                <a:cubicBezTo>
                  <a:pt x="215" y="223"/>
                  <a:pt x="212" y="224"/>
                  <a:pt x="209" y="225"/>
                </a:cubicBezTo>
                <a:cubicBezTo>
                  <a:pt x="209" y="214"/>
                  <a:pt x="209" y="214"/>
                  <a:pt x="209" y="214"/>
                </a:cubicBezTo>
                <a:cubicBezTo>
                  <a:pt x="212" y="211"/>
                  <a:pt x="215" y="208"/>
                  <a:pt x="216" y="204"/>
                </a:cubicBezTo>
                <a:cubicBezTo>
                  <a:pt x="213" y="204"/>
                  <a:pt x="211" y="205"/>
                  <a:pt x="209" y="207"/>
                </a:cubicBezTo>
                <a:cubicBezTo>
                  <a:pt x="209" y="178"/>
                  <a:pt x="209" y="178"/>
                  <a:pt x="209" y="178"/>
                </a:cubicBezTo>
                <a:cubicBezTo>
                  <a:pt x="211" y="178"/>
                  <a:pt x="211" y="178"/>
                  <a:pt x="213" y="178"/>
                </a:cubicBezTo>
                <a:cubicBezTo>
                  <a:pt x="214" y="181"/>
                  <a:pt x="215" y="183"/>
                  <a:pt x="216" y="186"/>
                </a:cubicBezTo>
                <a:cubicBezTo>
                  <a:pt x="217" y="186"/>
                  <a:pt x="217" y="186"/>
                  <a:pt x="217" y="186"/>
                </a:cubicBezTo>
                <a:close/>
                <a:moveTo>
                  <a:pt x="217" y="249"/>
                </a:moveTo>
                <a:cubicBezTo>
                  <a:pt x="217" y="255"/>
                  <a:pt x="217" y="255"/>
                  <a:pt x="217" y="255"/>
                </a:cubicBezTo>
                <a:cubicBezTo>
                  <a:pt x="217" y="255"/>
                  <a:pt x="216" y="256"/>
                  <a:pt x="216" y="257"/>
                </a:cubicBezTo>
                <a:cubicBezTo>
                  <a:pt x="217" y="257"/>
                  <a:pt x="217" y="257"/>
                  <a:pt x="217" y="257"/>
                </a:cubicBezTo>
                <a:cubicBezTo>
                  <a:pt x="217" y="263"/>
                  <a:pt x="217" y="263"/>
                  <a:pt x="217" y="263"/>
                </a:cubicBezTo>
                <a:cubicBezTo>
                  <a:pt x="214" y="263"/>
                  <a:pt x="212" y="264"/>
                  <a:pt x="209" y="266"/>
                </a:cubicBezTo>
                <a:cubicBezTo>
                  <a:pt x="209" y="257"/>
                  <a:pt x="209" y="257"/>
                  <a:pt x="209" y="257"/>
                </a:cubicBezTo>
                <a:cubicBezTo>
                  <a:pt x="211" y="255"/>
                  <a:pt x="214" y="252"/>
                  <a:pt x="217" y="249"/>
                </a:cubicBezTo>
                <a:close/>
                <a:moveTo>
                  <a:pt x="217" y="274"/>
                </a:moveTo>
                <a:cubicBezTo>
                  <a:pt x="217" y="279"/>
                  <a:pt x="217" y="279"/>
                  <a:pt x="217" y="279"/>
                </a:cubicBezTo>
                <a:cubicBezTo>
                  <a:pt x="214" y="279"/>
                  <a:pt x="211" y="279"/>
                  <a:pt x="209" y="279"/>
                </a:cubicBezTo>
                <a:cubicBezTo>
                  <a:pt x="209" y="273"/>
                  <a:pt x="209" y="273"/>
                  <a:pt x="209" y="273"/>
                </a:cubicBezTo>
                <a:cubicBezTo>
                  <a:pt x="212" y="274"/>
                  <a:pt x="215" y="274"/>
                  <a:pt x="217" y="274"/>
                </a:cubicBezTo>
                <a:close/>
                <a:moveTo>
                  <a:pt x="217" y="284"/>
                </a:moveTo>
                <a:cubicBezTo>
                  <a:pt x="217" y="292"/>
                  <a:pt x="217" y="292"/>
                  <a:pt x="217" y="292"/>
                </a:cubicBezTo>
                <a:cubicBezTo>
                  <a:pt x="216" y="293"/>
                  <a:pt x="216" y="293"/>
                  <a:pt x="215" y="293"/>
                </a:cubicBezTo>
                <a:cubicBezTo>
                  <a:pt x="214" y="298"/>
                  <a:pt x="213" y="302"/>
                  <a:pt x="209" y="306"/>
                </a:cubicBezTo>
                <a:cubicBezTo>
                  <a:pt x="209" y="289"/>
                  <a:pt x="209" y="289"/>
                  <a:pt x="209" y="289"/>
                </a:cubicBezTo>
                <a:cubicBezTo>
                  <a:pt x="212" y="288"/>
                  <a:pt x="215" y="287"/>
                  <a:pt x="217" y="284"/>
                </a:cubicBezTo>
                <a:close/>
                <a:moveTo>
                  <a:pt x="217" y="320"/>
                </a:moveTo>
                <a:cubicBezTo>
                  <a:pt x="217" y="347"/>
                  <a:pt x="217" y="347"/>
                  <a:pt x="217" y="347"/>
                </a:cubicBezTo>
                <a:cubicBezTo>
                  <a:pt x="217" y="347"/>
                  <a:pt x="217" y="347"/>
                  <a:pt x="217" y="347"/>
                </a:cubicBezTo>
                <a:cubicBezTo>
                  <a:pt x="215" y="346"/>
                  <a:pt x="213" y="345"/>
                  <a:pt x="212" y="344"/>
                </a:cubicBezTo>
                <a:cubicBezTo>
                  <a:pt x="211" y="335"/>
                  <a:pt x="213" y="327"/>
                  <a:pt x="217" y="320"/>
                </a:cubicBezTo>
                <a:close/>
                <a:moveTo>
                  <a:pt x="217" y="354"/>
                </a:moveTo>
                <a:cubicBezTo>
                  <a:pt x="217" y="366"/>
                  <a:pt x="217" y="366"/>
                  <a:pt x="217" y="366"/>
                </a:cubicBezTo>
                <a:cubicBezTo>
                  <a:pt x="216" y="369"/>
                  <a:pt x="214" y="371"/>
                  <a:pt x="211" y="373"/>
                </a:cubicBezTo>
                <a:cubicBezTo>
                  <a:pt x="211" y="373"/>
                  <a:pt x="210" y="373"/>
                  <a:pt x="209" y="372"/>
                </a:cubicBezTo>
                <a:cubicBezTo>
                  <a:pt x="209" y="353"/>
                  <a:pt x="209" y="353"/>
                  <a:pt x="209" y="353"/>
                </a:cubicBezTo>
                <a:cubicBezTo>
                  <a:pt x="212" y="353"/>
                  <a:pt x="214" y="353"/>
                  <a:pt x="217" y="354"/>
                </a:cubicBezTo>
                <a:close/>
                <a:moveTo>
                  <a:pt x="217" y="390"/>
                </a:moveTo>
                <a:cubicBezTo>
                  <a:pt x="217" y="402"/>
                  <a:pt x="217" y="402"/>
                  <a:pt x="217" y="402"/>
                </a:cubicBezTo>
                <a:cubicBezTo>
                  <a:pt x="216" y="399"/>
                  <a:pt x="215" y="397"/>
                  <a:pt x="213" y="394"/>
                </a:cubicBezTo>
                <a:cubicBezTo>
                  <a:pt x="209" y="394"/>
                  <a:pt x="209" y="394"/>
                  <a:pt x="209" y="394"/>
                </a:cubicBezTo>
                <a:cubicBezTo>
                  <a:pt x="209" y="390"/>
                  <a:pt x="209" y="390"/>
                  <a:pt x="209" y="390"/>
                </a:cubicBezTo>
                <a:cubicBezTo>
                  <a:pt x="217" y="390"/>
                  <a:pt x="217" y="390"/>
                  <a:pt x="217" y="390"/>
                </a:cubicBezTo>
                <a:close/>
                <a:moveTo>
                  <a:pt x="217" y="410"/>
                </a:moveTo>
                <a:cubicBezTo>
                  <a:pt x="217" y="414"/>
                  <a:pt x="217" y="414"/>
                  <a:pt x="217" y="414"/>
                </a:cubicBezTo>
                <a:cubicBezTo>
                  <a:pt x="209" y="414"/>
                  <a:pt x="209" y="414"/>
                  <a:pt x="209" y="414"/>
                </a:cubicBezTo>
                <a:cubicBezTo>
                  <a:pt x="209" y="407"/>
                  <a:pt x="209" y="407"/>
                  <a:pt x="209" y="407"/>
                </a:cubicBezTo>
                <a:cubicBezTo>
                  <a:pt x="210" y="410"/>
                  <a:pt x="210" y="410"/>
                  <a:pt x="210" y="410"/>
                </a:cubicBezTo>
                <a:cubicBezTo>
                  <a:pt x="211" y="410"/>
                  <a:pt x="212" y="411"/>
                  <a:pt x="212" y="411"/>
                </a:cubicBezTo>
                <a:cubicBezTo>
                  <a:pt x="214" y="411"/>
                  <a:pt x="215" y="411"/>
                  <a:pt x="217" y="410"/>
                </a:cubicBezTo>
                <a:close/>
                <a:moveTo>
                  <a:pt x="217" y="443"/>
                </a:moveTo>
                <a:cubicBezTo>
                  <a:pt x="217" y="450"/>
                  <a:pt x="217" y="450"/>
                  <a:pt x="217" y="450"/>
                </a:cubicBezTo>
                <a:cubicBezTo>
                  <a:pt x="216" y="448"/>
                  <a:pt x="215" y="445"/>
                  <a:pt x="215" y="443"/>
                </a:cubicBezTo>
                <a:cubicBezTo>
                  <a:pt x="215" y="443"/>
                  <a:pt x="216" y="443"/>
                  <a:pt x="217" y="443"/>
                </a:cubicBezTo>
                <a:close/>
                <a:moveTo>
                  <a:pt x="217" y="461"/>
                </a:moveTo>
                <a:cubicBezTo>
                  <a:pt x="217" y="469"/>
                  <a:pt x="217" y="469"/>
                  <a:pt x="217" y="469"/>
                </a:cubicBezTo>
                <a:cubicBezTo>
                  <a:pt x="210" y="469"/>
                  <a:pt x="210" y="469"/>
                  <a:pt x="210" y="469"/>
                </a:cubicBezTo>
                <a:cubicBezTo>
                  <a:pt x="209" y="468"/>
                  <a:pt x="209" y="468"/>
                  <a:pt x="209" y="468"/>
                </a:cubicBezTo>
                <a:cubicBezTo>
                  <a:pt x="209" y="457"/>
                  <a:pt x="209" y="457"/>
                  <a:pt x="209" y="457"/>
                </a:cubicBezTo>
                <a:cubicBezTo>
                  <a:pt x="212" y="458"/>
                  <a:pt x="215" y="459"/>
                  <a:pt x="217" y="461"/>
                </a:cubicBezTo>
                <a:close/>
                <a:moveTo>
                  <a:pt x="217" y="511"/>
                </a:moveTo>
                <a:cubicBezTo>
                  <a:pt x="217" y="537"/>
                  <a:pt x="217" y="537"/>
                  <a:pt x="217" y="537"/>
                </a:cubicBezTo>
                <a:cubicBezTo>
                  <a:pt x="215" y="541"/>
                  <a:pt x="215" y="543"/>
                  <a:pt x="217" y="548"/>
                </a:cubicBezTo>
                <a:cubicBezTo>
                  <a:pt x="217" y="557"/>
                  <a:pt x="217" y="557"/>
                  <a:pt x="217" y="557"/>
                </a:cubicBezTo>
                <a:cubicBezTo>
                  <a:pt x="216" y="556"/>
                  <a:pt x="214" y="555"/>
                  <a:pt x="213" y="554"/>
                </a:cubicBezTo>
                <a:cubicBezTo>
                  <a:pt x="212" y="552"/>
                  <a:pt x="211" y="549"/>
                  <a:pt x="209" y="547"/>
                </a:cubicBezTo>
                <a:cubicBezTo>
                  <a:pt x="209" y="538"/>
                  <a:pt x="209" y="538"/>
                  <a:pt x="209" y="538"/>
                </a:cubicBezTo>
                <a:cubicBezTo>
                  <a:pt x="214" y="527"/>
                  <a:pt x="217" y="522"/>
                  <a:pt x="212" y="511"/>
                </a:cubicBezTo>
                <a:cubicBezTo>
                  <a:pt x="212" y="511"/>
                  <a:pt x="211" y="511"/>
                  <a:pt x="210" y="511"/>
                </a:cubicBezTo>
                <a:cubicBezTo>
                  <a:pt x="209" y="512"/>
                  <a:pt x="209" y="512"/>
                  <a:pt x="209" y="512"/>
                </a:cubicBezTo>
                <a:cubicBezTo>
                  <a:pt x="209" y="499"/>
                  <a:pt x="209" y="499"/>
                  <a:pt x="209" y="499"/>
                </a:cubicBezTo>
                <a:cubicBezTo>
                  <a:pt x="212" y="503"/>
                  <a:pt x="214" y="507"/>
                  <a:pt x="217" y="511"/>
                </a:cubicBezTo>
                <a:close/>
                <a:moveTo>
                  <a:pt x="217" y="605"/>
                </a:moveTo>
                <a:cubicBezTo>
                  <a:pt x="217" y="613"/>
                  <a:pt x="217" y="613"/>
                  <a:pt x="217" y="613"/>
                </a:cubicBezTo>
                <a:cubicBezTo>
                  <a:pt x="214" y="619"/>
                  <a:pt x="212" y="625"/>
                  <a:pt x="209" y="631"/>
                </a:cubicBezTo>
                <a:cubicBezTo>
                  <a:pt x="209" y="598"/>
                  <a:pt x="209" y="598"/>
                  <a:pt x="209" y="598"/>
                </a:cubicBezTo>
                <a:cubicBezTo>
                  <a:pt x="211" y="600"/>
                  <a:pt x="214" y="602"/>
                  <a:pt x="217" y="605"/>
                </a:cubicBezTo>
                <a:close/>
                <a:moveTo>
                  <a:pt x="205" y="50"/>
                </a:moveTo>
                <a:cubicBezTo>
                  <a:pt x="206" y="50"/>
                  <a:pt x="208" y="49"/>
                  <a:pt x="209" y="48"/>
                </a:cubicBezTo>
                <a:cubicBezTo>
                  <a:pt x="209" y="58"/>
                  <a:pt x="209" y="58"/>
                  <a:pt x="209" y="58"/>
                </a:cubicBezTo>
                <a:cubicBezTo>
                  <a:pt x="208" y="58"/>
                  <a:pt x="207" y="59"/>
                  <a:pt x="205" y="59"/>
                </a:cubicBezTo>
                <a:cubicBezTo>
                  <a:pt x="205" y="50"/>
                  <a:pt x="205" y="50"/>
                  <a:pt x="205" y="50"/>
                </a:cubicBezTo>
                <a:close/>
                <a:moveTo>
                  <a:pt x="209" y="747"/>
                </a:moveTo>
                <a:cubicBezTo>
                  <a:pt x="208" y="746"/>
                  <a:pt x="207" y="745"/>
                  <a:pt x="205" y="745"/>
                </a:cubicBezTo>
                <a:cubicBezTo>
                  <a:pt x="205" y="737"/>
                  <a:pt x="205" y="737"/>
                  <a:pt x="205" y="737"/>
                </a:cubicBezTo>
                <a:cubicBezTo>
                  <a:pt x="205" y="738"/>
                  <a:pt x="206" y="738"/>
                  <a:pt x="207" y="738"/>
                </a:cubicBezTo>
                <a:cubicBezTo>
                  <a:pt x="209" y="738"/>
                  <a:pt x="209" y="738"/>
                  <a:pt x="209" y="738"/>
                </a:cubicBezTo>
                <a:cubicBezTo>
                  <a:pt x="209" y="747"/>
                  <a:pt x="209" y="747"/>
                  <a:pt x="209" y="747"/>
                </a:cubicBezTo>
                <a:close/>
                <a:moveTo>
                  <a:pt x="209" y="73"/>
                </a:moveTo>
                <a:cubicBezTo>
                  <a:pt x="209" y="84"/>
                  <a:pt x="209" y="84"/>
                  <a:pt x="209" y="84"/>
                </a:cubicBezTo>
                <a:cubicBezTo>
                  <a:pt x="208" y="83"/>
                  <a:pt x="207" y="82"/>
                  <a:pt x="205" y="82"/>
                </a:cubicBezTo>
                <a:cubicBezTo>
                  <a:pt x="205" y="71"/>
                  <a:pt x="205" y="71"/>
                  <a:pt x="205" y="71"/>
                </a:cubicBezTo>
                <a:cubicBezTo>
                  <a:pt x="209" y="73"/>
                  <a:pt x="209" y="73"/>
                  <a:pt x="209" y="73"/>
                </a:cubicBezTo>
                <a:close/>
                <a:moveTo>
                  <a:pt x="209" y="91"/>
                </a:moveTo>
                <a:cubicBezTo>
                  <a:pt x="209" y="101"/>
                  <a:pt x="209" y="101"/>
                  <a:pt x="209" y="101"/>
                </a:cubicBezTo>
                <a:cubicBezTo>
                  <a:pt x="208" y="102"/>
                  <a:pt x="208" y="102"/>
                  <a:pt x="208" y="102"/>
                </a:cubicBezTo>
                <a:cubicBezTo>
                  <a:pt x="207" y="103"/>
                  <a:pt x="206" y="103"/>
                  <a:pt x="205" y="103"/>
                </a:cubicBezTo>
                <a:cubicBezTo>
                  <a:pt x="205" y="93"/>
                  <a:pt x="205" y="93"/>
                  <a:pt x="205" y="93"/>
                </a:cubicBezTo>
                <a:cubicBezTo>
                  <a:pt x="207" y="93"/>
                  <a:pt x="208" y="92"/>
                  <a:pt x="209" y="91"/>
                </a:cubicBezTo>
                <a:close/>
                <a:moveTo>
                  <a:pt x="209" y="156"/>
                </a:moveTo>
                <a:cubicBezTo>
                  <a:pt x="209" y="170"/>
                  <a:pt x="209" y="170"/>
                  <a:pt x="209" y="170"/>
                </a:cubicBezTo>
                <a:cubicBezTo>
                  <a:pt x="208" y="170"/>
                  <a:pt x="208" y="170"/>
                  <a:pt x="208" y="170"/>
                </a:cubicBezTo>
                <a:cubicBezTo>
                  <a:pt x="205" y="173"/>
                  <a:pt x="205" y="173"/>
                  <a:pt x="205" y="173"/>
                </a:cubicBezTo>
                <a:cubicBezTo>
                  <a:pt x="205" y="160"/>
                  <a:pt x="205" y="160"/>
                  <a:pt x="205" y="160"/>
                </a:cubicBezTo>
                <a:cubicBezTo>
                  <a:pt x="207" y="158"/>
                  <a:pt x="208" y="157"/>
                  <a:pt x="209" y="156"/>
                </a:cubicBezTo>
                <a:close/>
                <a:moveTo>
                  <a:pt x="209" y="178"/>
                </a:moveTo>
                <a:cubicBezTo>
                  <a:pt x="209" y="207"/>
                  <a:pt x="209" y="207"/>
                  <a:pt x="209" y="207"/>
                </a:cubicBezTo>
                <a:cubicBezTo>
                  <a:pt x="208" y="208"/>
                  <a:pt x="206" y="210"/>
                  <a:pt x="205" y="212"/>
                </a:cubicBezTo>
                <a:cubicBezTo>
                  <a:pt x="205" y="194"/>
                  <a:pt x="205" y="194"/>
                  <a:pt x="205" y="194"/>
                </a:cubicBezTo>
                <a:cubicBezTo>
                  <a:pt x="207" y="194"/>
                  <a:pt x="207" y="194"/>
                  <a:pt x="207" y="194"/>
                </a:cubicBezTo>
                <a:cubicBezTo>
                  <a:pt x="207" y="193"/>
                  <a:pt x="207" y="192"/>
                  <a:pt x="208" y="191"/>
                </a:cubicBezTo>
                <a:cubicBezTo>
                  <a:pt x="207" y="191"/>
                  <a:pt x="206" y="191"/>
                  <a:pt x="205" y="191"/>
                </a:cubicBezTo>
                <a:cubicBezTo>
                  <a:pt x="205" y="179"/>
                  <a:pt x="205" y="179"/>
                  <a:pt x="205" y="179"/>
                </a:cubicBezTo>
                <a:cubicBezTo>
                  <a:pt x="206" y="179"/>
                  <a:pt x="208" y="178"/>
                  <a:pt x="209" y="178"/>
                </a:cubicBezTo>
                <a:close/>
                <a:moveTo>
                  <a:pt x="209" y="214"/>
                </a:moveTo>
                <a:cubicBezTo>
                  <a:pt x="209" y="225"/>
                  <a:pt x="209" y="225"/>
                  <a:pt x="209" y="225"/>
                </a:cubicBezTo>
                <a:cubicBezTo>
                  <a:pt x="208" y="225"/>
                  <a:pt x="207" y="225"/>
                  <a:pt x="205" y="225"/>
                </a:cubicBezTo>
                <a:cubicBezTo>
                  <a:pt x="205" y="219"/>
                  <a:pt x="205" y="219"/>
                  <a:pt x="205" y="219"/>
                </a:cubicBezTo>
                <a:cubicBezTo>
                  <a:pt x="206" y="217"/>
                  <a:pt x="208" y="216"/>
                  <a:pt x="209" y="214"/>
                </a:cubicBezTo>
                <a:close/>
                <a:moveTo>
                  <a:pt x="209" y="257"/>
                </a:moveTo>
                <a:cubicBezTo>
                  <a:pt x="209" y="266"/>
                  <a:pt x="209" y="266"/>
                  <a:pt x="209" y="266"/>
                </a:cubicBezTo>
                <a:cubicBezTo>
                  <a:pt x="208" y="267"/>
                  <a:pt x="207" y="268"/>
                  <a:pt x="205" y="270"/>
                </a:cubicBezTo>
                <a:cubicBezTo>
                  <a:pt x="205" y="262"/>
                  <a:pt x="205" y="262"/>
                  <a:pt x="205" y="262"/>
                </a:cubicBezTo>
                <a:cubicBezTo>
                  <a:pt x="205" y="261"/>
                  <a:pt x="206" y="261"/>
                  <a:pt x="206" y="260"/>
                </a:cubicBezTo>
                <a:cubicBezTo>
                  <a:pt x="207" y="260"/>
                  <a:pt x="208" y="259"/>
                  <a:pt x="209" y="257"/>
                </a:cubicBezTo>
                <a:close/>
                <a:moveTo>
                  <a:pt x="209" y="273"/>
                </a:moveTo>
                <a:cubicBezTo>
                  <a:pt x="209" y="279"/>
                  <a:pt x="209" y="279"/>
                  <a:pt x="209" y="279"/>
                </a:cubicBezTo>
                <a:cubicBezTo>
                  <a:pt x="208" y="279"/>
                  <a:pt x="206" y="279"/>
                  <a:pt x="205" y="279"/>
                </a:cubicBezTo>
                <a:cubicBezTo>
                  <a:pt x="205" y="273"/>
                  <a:pt x="205" y="273"/>
                  <a:pt x="205" y="273"/>
                </a:cubicBezTo>
                <a:cubicBezTo>
                  <a:pt x="207" y="273"/>
                  <a:pt x="208" y="273"/>
                  <a:pt x="209" y="273"/>
                </a:cubicBezTo>
                <a:close/>
                <a:moveTo>
                  <a:pt x="209" y="289"/>
                </a:moveTo>
                <a:cubicBezTo>
                  <a:pt x="209" y="306"/>
                  <a:pt x="209" y="306"/>
                  <a:pt x="209" y="306"/>
                </a:cubicBezTo>
                <a:cubicBezTo>
                  <a:pt x="209" y="307"/>
                  <a:pt x="208" y="308"/>
                  <a:pt x="207" y="308"/>
                </a:cubicBezTo>
                <a:cubicBezTo>
                  <a:pt x="207" y="311"/>
                  <a:pt x="206" y="313"/>
                  <a:pt x="205" y="315"/>
                </a:cubicBezTo>
                <a:cubicBezTo>
                  <a:pt x="205" y="303"/>
                  <a:pt x="205" y="303"/>
                  <a:pt x="205" y="303"/>
                </a:cubicBezTo>
                <a:cubicBezTo>
                  <a:pt x="207" y="301"/>
                  <a:pt x="208" y="299"/>
                  <a:pt x="209" y="296"/>
                </a:cubicBezTo>
                <a:cubicBezTo>
                  <a:pt x="207" y="296"/>
                  <a:pt x="206" y="296"/>
                  <a:pt x="205" y="296"/>
                </a:cubicBezTo>
                <a:cubicBezTo>
                  <a:pt x="205" y="289"/>
                  <a:pt x="205" y="289"/>
                  <a:pt x="205" y="289"/>
                </a:cubicBezTo>
                <a:cubicBezTo>
                  <a:pt x="207" y="289"/>
                  <a:pt x="208" y="289"/>
                  <a:pt x="209" y="289"/>
                </a:cubicBezTo>
                <a:close/>
                <a:moveTo>
                  <a:pt x="209" y="353"/>
                </a:moveTo>
                <a:cubicBezTo>
                  <a:pt x="209" y="372"/>
                  <a:pt x="209" y="372"/>
                  <a:pt x="209" y="372"/>
                </a:cubicBezTo>
                <a:cubicBezTo>
                  <a:pt x="207" y="370"/>
                  <a:pt x="205" y="367"/>
                  <a:pt x="205" y="364"/>
                </a:cubicBezTo>
                <a:cubicBezTo>
                  <a:pt x="205" y="361"/>
                  <a:pt x="205" y="361"/>
                  <a:pt x="205" y="361"/>
                </a:cubicBezTo>
                <a:cubicBezTo>
                  <a:pt x="207" y="359"/>
                  <a:pt x="208" y="357"/>
                  <a:pt x="209" y="353"/>
                </a:cubicBezTo>
                <a:cubicBezTo>
                  <a:pt x="209" y="353"/>
                  <a:pt x="209" y="353"/>
                  <a:pt x="209" y="353"/>
                </a:cubicBezTo>
                <a:close/>
                <a:moveTo>
                  <a:pt x="209" y="390"/>
                </a:moveTo>
                <a:cubicBezTo>
                  <a:pt x="209" y="394"/>
                  <a:pt x="209" y="394"/>
                  <a:pt x="209" y="394"/>
                </a:cubicBezTo>
                <a:cubicBezTo>
                  <a:pt x="207" y="394"/>
                  <a:pt x="207" y="394"/>
                  <a:pt x="207" y="394"/>
                </a:cubicBezTo>
                <a:cubicBezTo>
                  <a:pt x="208" y="399"/>
                  <a:pt x="209" y="403"/>
                  <a:pt x="209" y="407"/>
                </a:cubicBezTo>
                <a:cubicBezTo>
                  <a:pt x="209" y="414"/>
                  <a:pt x="209" y="414"/>
                  <a:pt x="209" y="414"/>
                </a:cubicBezTo>
                <a:cubicBezTo>
                  <a:pt x="205" y="414"/>
                  <a:pt x="205" y="414"/>
                  <a:pt x="205" y="414"/>
                </a:cubicBezTo>
                <a:cubicBezTo>
                  <a:pt x="205" y="411"/>
                  <a:pt x="205" y="411"/>
                  <a:pt x="205" y="411"/>
                </a:cubicBezTo>
                <a:cubicBezTo>
                  <a:pt x="207" y="411"/>
                  <a:pt x="207" y="411"/>
                  <a:pt x="207" y="411"/>
                </a:cubicBezTo>
                <a:cubicBezTo>
                  <a:pt x="206" y="408"/>
                  <a:pt x="205" y="405"/>
                  <a:pt x="205" y="404"/>
                </a:cubicBezTo>
                <a:cubicBezTo>
                  <a:pt x="205" y="390"/>
                  <a:pt x="205" y="390"/>
                  <a:pt x="205" y="390"/>
                </a:cubicBezTo>
                <a:cubicBezTo>
                  <a:pt x="209" y="390"/>
                  <a:pt x="209" y="390"/>
                  <a:pt x="209" y="390"/>
                </a:cubicBezTo>
                <a:close/>
                <a:moveTo>
                  <a:pt x="209" y="457"/>
                </a:moveTo>
                <a:cubicBezTo>
                  <a:pt x="209" y="468"/>
                  <a:pt x="209" y="468"/>
                  <a:pt x="209" y="468"/>
                </a:cubicBezTo>
                <a:cubicBezTo>
                  <a:pt x="206" y="465"/>
                  <a:pt x="205" y="465"/>
                  <a:pt x="205" y="461"/>
                </a:cubicBezTo>
                <a:cubicBezTo>
                  <a:pt x="205" y="459"/>
                  <a:pt x="205" y="459"/>
                  <a:pt x="205" y="459"/>
                </a:cubicBezTo>
                <a:cubicBezTo>
                  <a:pt x="206" y="458"/>
                  <a:pt x="208" y="457"/>
                  <a:pt x="209" y="457"/>
                </a:cubicBezTo>
                <a:close/>
                <a:moveTo>
                  <a:pt x="209" y="499"/>
                </a:moveTo>
                <a:cubicBezTo>
                  <a:pt x="209" y="512"/>
                  <a:pt x="209" y="512"/>
                  <a:pt x="209" y="512"/>
                </a:cubicBezTo>
                <a:cubicBezTo>
                  <a:pt x="207" y="516"/>
                  <a:pt x="206" y="520"/>
                  <a:pt x="205" y="522"/>
                </a:cubicBezTo>
                <a:cubicBezTo>
                  <a:pt x="205" y="512"/>
                  <a:pt x="205" y="512"/>
                  <a:pt x="205" y="512"/>
                </a:cubicBezTo>
                <a:cubicBezTo>
                  <a:pt x="206" y="508"/>
                  <a:pt x="206" y="504"/>
                  <a:pt x="205" y="500"/>
                </a:cubicBezTo>
                <a:cubicBezTo>
                  <a:pt x="205" y="488"/>
                  <a:pt x="205" y="488"/>
                  <a:pt x="205" y="488"/>
                </a:cubicBezTo>
                <a:cubicBezTo>
                  <a:pt x="206" y="492"/>
                  <a:pt x="208" y="495"/>
                  <a:pt x="209" y="499"/>
                </a:cubicBezTo>
                <a:close/>
                <a:moveTo>
                  <a:pt x="209" y="538"/>
                </a:moveTo>
                <a:cubicBezTo>
                  <a:pt x="209" y="547"/>
                  <a:pt x="209" y="547"/>
                  <a:pt x="209" y="547"/>
                </a:cubicBezTo>
                <a:cubicBezTo>
                  <a:pt x="208" y="545"/>
                  <a:pt x="207" y="543"/>
                  <a:pt x="205" y="541"/>
                </a:cubicBezTo>
                <a:cubicBezTo>
                  <a:pt x="205" y="532"/>
                  <a:pt x="205" y="532"/>
                  <a:pt x="205" y="532"/>
                </a:cubicBezTo>
                <a:cubicBezTo>
                  <a:pt x="206" y="534"/>
                  <a:pt x="207" y="536"/>
                  <a:pt x="209" y="539"/>
                </a:cubicBezTo>
                <a:cubicBezTo>
                  <a:pt x="209" y="538"/>
                  <a:pt x="209" y="538"/>
                  <a:pt x="209" y="538"/>
                </a:cubicBezTo>
                <a:close/>
                <a:moveTo>
                  <a:pt x="209" y="598"/>
                </a:moveTo>
                <a:cubicBezTo>
                  <a:pt x="209" y="631"/>
                  <a:pt x="209" y="631"/>
                  <a:pt x="209" y="631"/>
                </a:cubicBezTo>
                <a:cubicBezTo>
                  <a:pt x="208" y="635"/>
                  <a:pt x="207" y="639"/>
                  <a:pt x="205" y="643"/>
                </a:cubicBezTo>
                <a:cubicBezTo>
                  <a:pt x="205" y="612"/>
                  <a:pt x="205" y="612"/>
                  <a:pt x="205" y="612"/>
                </a:cubicBezTo>
                <a:cubicBezTo>
                  <a:pt x="205" y="611"/>
                  <a:pt x="205" y="611"/>
                  <a:pt x="205" y="611"/>
                </a:cubicBezTo>
                <a:cubicBezTo>
                  <a:pt x="205" y="611"/>
                  <a:pt x="205" y="611"/>
                  <a:pt x="205" y="611"/>
                </a:cubicBezTo>
                <a:cubicBezTo>
                  <a:pt x="205" y="599"/>
                  <a:pt x="205" y="599"/>
                  <a:pt x="205" y="599"/>
                </a:cubicBezTo>
                <a:cubicBezTo>
                  <a:pt x="209" y="597"/>
                  <a:pt x="209" y="597"/>
                  <a:pt x="209" y="597"/>
                </a:cubicBezTo>
                <a:cubicBezTo>
                  <a:pt x="209" y="597"/>
                  <a:pt x="209" y="598"/>
                  <a:pt x="209" y="598"/>
                </a:cubicBezTo>
                <a:close/>
                <a:moveTo>
                  <a:pt x="209" y="695"/>
                </a:moveTo>
                <a:cubicBezTo>
                  <a:pt x="209" y="717"/>
                  <a:pt x="209" y="717"/>
                  <a:pt x="209" y="717"/>
                </a:cubicBezTo>
                <a:cubicBezTo>
                  <a:pt x="209" y="711"/>
                  <a:pt x="208" y="705"/>
                  <a:pt x="205" y="701"/>
                </a:cubicBezTo>
                <a:cubicBezTo>
                  <a:pt x="205" y="692"/>
                  <a:pt x="205" y="692"/>
                  <a:pt x="205" y="692"/>
                </a:cubicBezTo>
                <a:cubicBezTo>
                  <a:pt x="207" y="693"/>
                  <a:pt x="208" y="694"/>
                  <a:pt x="209" y="695"/>
                </a:cubicBezTo>
                <a:close/>
                <a:moveTo>
                  <a:pt x="200" y="52"/>
                </a:moveTo>
                <a:cubicBezTo>
                  <a:pt x="202" y="52"/>
                  <a:pt x="203" y="51"/>
                  <a:pt x="205" y="50"/>
                </a:cubicBezTo>
                <a:cubicBezTo>
                  <a:pt x="205" y="59"/>
                  <a:pt x="205" y="59"/>
                  <a:pt x="205" y="59"/>
                </a:cubicBezTo>
                <a:cubicBezTo>
                  <a:pt x="203" y="60"/>
                  <a:pt x="202" y="61"/>
                  <a:pt x="200" y="61"/>
                </a:cubicBezTo>
                <a:cubicBezTo>
                  <a:pt x="200" y="52"/>
                  <a:pt x="200" y="52"/>
                  <a:pt x="200" y="52"/>
                </a:cubicBezTo>
                <a:close/>
                <a:moveTo>
                  <a:pt x="205" y="745"/>
                </a:moveTo>
                <a:cubicBezTo>
                  <a:pt x="203" y="744"/>
                  <a:pt x="202" y="743"/>
                  <a:pt x="200" y="743"/>
                </a:cubicBezTo>
                <a:cubicBezTo>
                  <a:pt x="200" y="734"/>
                  <a:pt x="200" y="734"/>
                  <a:pt x="200" y="734"/>
                </a:cubicBezTo>
                <a:cubicBezTo>
                  <a:pt x="202" y="735"/>
                  <a:pt x="203" y="736"/>
                  <a:pt x="205" y="737"/>
                </a:cubicBezTo>
                <a:cubicBezTo>
                  <a:pt x="205" y="745"/>
                  <a:pt x="205" y="745"/>
                  <a:pt x="205" y="745"/>
                </a:cubicBezTo>
                <a:close/>
                <a:moveTo>
                  <a:pt x="205" y="71"/>
                </a:moveTo>
                <a:cubicBezTo>
                  <a:pt x="205" y="82"/>
                  <a:pt x="205" y="82"/>
                  <a:pt x="205" y="82"/>
                </a:cubicBezTo>
                <a:cubicBezTo>
                  <a:pt x="203" y="81"/>
                  <a:pt x="202" y="80"/>
                  <a:pt x="200" y="79"/>
                </a:cubicBezTo>
                <a:cubicBezTo>
                  <a:pt x="200" y="69"/>
                  <a:pt x="200" y="69"/>
                  <a:pt x="200" y="69"/>
                </a:cubicBezTo>
                <a:cubicBezTo>
                  <a:pt x="205" y="71"/>
                  <a:pt x="205" y="71"/>
                  <a:pt x="205" y="71"/>
                </a:cubicBezTo>
                <a:close/>
                <a:moveTo>
                  <a:pt x="205" y="93"/>
                </a:moveTo>
                <a:cubicBezTo>
                  <a:pt x="205" y="103"/>
                  <a:pt x="205" y="103"/>
                  <a:pt x="205" y="103"/>
                </a:cubicBezTo>
                <a:cubicBezTo>
                  <a:pt x="203" y="104"/>
                  <a:pt x="202" y="105"/>
                  <a:pt x="200" y="105"/>
                </a:cubicBezTo>
                <a:cubicBezTo>
                  <a:pt x="200" y="95"/>
                  <a:pt x="200" y="95"/>
                  <a:pt x="200" y="95"/>
                </a:cubicBezTo>
                <a:cubicBezTo>
                  <a:pt x="202" y="95"/>
                  <a:pt x="203" y="94"/>
                  <a:pt x="205" y="93"/>
                </a:cubicBezTo>
                <a:close/>
                <a:moveTo>
                  <a:pt x="205" y="160"/>
                </a:moveTo>
                <a:cubicBezTo>
                  <a:pt x="205" y="173"/>
                  <a:pt x="205" y="173"/>
                  <a:pt x="205" y="173"/>
                </a:cubicBezTo>
                <a:cubicBezTo>
                  <a:pt x="200" y="179"/>
                  <a:pt x="200" y="179"/>
                  <a:pt x="200" y="179"/>
                </a:cubicBezTo>
                <a:cubicBezTo>
                  <a:pt x="200" y="161"/>
                  <a:pt x="200" y="161"/>
                  <a:pt x="200" y="161"/>
                </a:cubicBezTo>
                <a:cubicBezTo>
                  <a:pt x="201" y="162"/>
                  <a:pt x="202" y="163"/>
                  <a:pt x="202" y="164"/>
                </a:cubicBezTo>
                <a:cubicBezTo>
                  <a:pt x="203" y="163"/>
                  <a:pt x="204" y="162"/>
                  <a:pt x="205" y="160"/>
                </a:cubicBezTo>
                <a:close/>
                <a:moveTo>
                  <a:pt x="205" y="179"/>
                </a:moveTo>
                <a:cubicBezTo>
                  <a:pt x="205" y="191"/>
                  <a:pt x="205" y="191"/>
                  <a:pt x="205" y="191"/>
                </a:cubicBezTo>
                <a:cubicBezTo>
                  <a:pt x="203" y="192"/>
                  <a:pt x="201" y="192"/>
                  <a:pt x="201" y="196"/>
                </a:cubicBezTo>
                <a:cubicBezTo>
                  <a:pt x="202" y="195"/>
                  <a:pt x="203" y="195"/>
                  <a:pt x="205" y="194"/>
                </a:cubicBezTo>
                <a:cubicBezTo>
                  <a:pt x="205" y="212"/>
                  <a:pt x="205" y="212"/>
                  <a:pt x="205" y="212"/>
                </a:cubicBezTo>
                <a:cubicBezTo>
                  <a:pt x="203" y="214"/>
                  <a:pt x="202" y="216"/>
                  <a:pt x="200" y="218"/>
                </a:cubicBezTo>
                <a:cubicBezTo>
                  <a:pt x="200" y="182"/>
                  <a:pt x="200" y="182"/>
                  <a:pt x="200" y="182"/>
                </a:cubicBezTo>
                <a:cubicBezTo>
                  <a:pt x="202" y="181"/>
                  <a:pt x="203" y="180"/>
                  <a:pt x="205" y="179"/>
                </a:cubicBezTo>
                <a:close/>
                <a:moveTo>
                  <a:pt x="205" y="219"/>
                </a:moveTo>
                <a:cubicBezTo>
                  <a:pt x="205" y="225"/>
                  <a:pt x="205" y="225"/>
                  <a:pt x="205" y="225"/>
                </a:cubicBezTo>
                <a:cubicBezTo>
                  <a:pt x="204" y="225"/>
                  <a:pt x="204" y="225"/>
                  <a:pt x="203" y="225"/>
                </a:cubicBezTo>
                <a:cubicBezTo>
                  <a:pt x="203" y="223"/>
                  <a:pt x="204" y="221"/>
                  <a:pt x="205" y="219"/>
                </a:cubicBezTo>
                <a:close/>
                <a:moveTo>
                  <a:pt x="205" y="262"/>
                </a:moveTo>
                <a:cubicBezTo>
                  <a:pt x="205" y="270"/>
                  <a:pt x="205" y="270"/>
                  <a:pt x="205" y="270"/>
                </a:cubicBezTo>
                <a:cubicBezTo>
                  <a:pt x="204" y="271"/>
                  <a:pt x="204" y="272"/>
                  <a:pt x="203" y="273"/>
                </a:cubicBezTo>
                <a:cubicBezTo>
                  <a:pt x="204" y="273"/>
                  <a:pt x="204" y="273"/>
                  <a:pt x="205" y="273"/>
                </a:cubicBezTo>
                <a:cubicBezTo>
                  <a:pt x="205" y="279"/>
                  <a:pt x="205" y="279"/>
                  <a:pt x="205" y="279"/>
                </a:cubicBezTo>
                <a:cubicBezTo>
                  <a:pt x="203" y="279"/>
                  <a:pt x="202" y="280"/>
                  <a:pt x="200" y="281"/>
                </a:cubicBezTo>
                <a:cubicBezTo>
                  <a:pt x="200" y="268"/>
                  <a:pt x="200" y="268"/>
                  <a:pt x="200" y="268"/>
                </a:cubicBezTo>
                <a:cubicBezTo>
                  <a:pt x="202" y="266"/>
                  <a:pt x="203" y="264"/>
                  <a:pt x="205" y="262"/>
                </a:cubicBezTo>
                <a:close/>
                <a:moveTo>
                  <a:pt x="205" y="289"/>
                </a:moveTo>
                <a:cubicBezTo>
                  <a:pt x="205" y="296"/>
                  <a:pt x="205" y="296"/>
                  <a:pt x="205" y="296"/>
                </a:cubicBezTo>
                <a:cubicBezTo>
                  <a:pt x="203" y="296"/>
                  <a:pt x="202" y="296"/>
                  <a:pt x="200" y="296"/>
                </a:cubicBezTo>
                <a:cubicBezTo>
                  <a:pt x="200" y="290"/>
                  <a:pt x="200" y="290"/>
                  <a:pt x="200" y="290"/>
                </a:cubicBezTo>
                <a:cubicBezTo>
                  <a:pt x="202" y="290"/>
                  <a:pt x="203" y="290"/>
                  <a:pt x="205" y="289"/>
                </a:cubicBezTo>
                <a:close/>
                <a:moveTo>
                  <a:pt x="205" y="303"/>
                </a:moveTo>
                <a:cubicBezTo>
                  <a:pt x="205" y="315"/>
                  <a:pt x="205" y="315"/>
                  <a:pt x="205" y="315"/>
                </a:cubicBezTo>
                <a:cubicBezTo>
                  <a:pt x="203" y="320"/>
                  <a:pt x="202" y="324"/>
                  <a:pt x="200" y="328"/>
                </a:cubicBezTo>
                <a:cubicBezTo>
                  <a:pt x="200" y="313"/>
                  <a:pt x="200" y="313"/>
                  <a:pt x="200" y="313"/>
                </a:cubicBezTo>
                <a:cubicBezTo>
                  <a:pt x="200" y="313"/>
                  <a:pt x="200" y="313"/>
                  <a:pt x="201" y="312"/>
                </a:cubicBezTo>
                <a:cubicBezTo>
                  <a:pt x="200" y="312"/>
                  <a:pt x="200" y="312"/>
                  <a:pt x="200" y="312"/>
                </a:cubicBezTo>
                <a:cubicBezTo>
                  <a:pt x="200" y="306"/>
                  <a:pt x="200" y="306"/>
                  <a:pt x="200" y="306"/>
                </a:cubicBezTo>
                <a:cubicBezTo>
                  <a:pt x="202" y="305"/>
                  <a:pt x="204" y="304"/>
                  <a:pt x="205" y="303"/>
                </a:cubicBezTo>
                <a:close/>
                <a:moveTo>
                  <a:pt x="205" y="361"/>
                </a:moveTo>
                <a:cubicBezTo>
                  <a:pt x="205" y="364"/>
                  <a:pt x="205" y="364"/>
                  <a:pt x="205" y="364"/>
                </a:cubicBezTo>
                <a:cubicBezTo>
                  <a:pt x="205" y="363"/>
                  <a:pt x="205" y="362"/>
                  <a:pt x="205" y="361"/>
                </a:cubicBezTo>
                <a:cubicBezTo>
                  <a:pt x="205" y="361"/>
                  <a:pt x="205" y="361"/>
                  <a:pt x="205" y="361"/>
                </a:cubicBezTo>
                <a:close/>
                <a:moveTo>
                  <a:pt x="205" y="390"/>
                </a:moveTo>
                <a:cubicBezTo>
                  <a:pt x="205" y="404"/>
                  <a:pt x="205" y="404"/>
                  <a:pt x="205" y="404"/>
                </a:cubicBezTo>
                <a:cubicBezTo>
                  <a:pt x="203" y="397"/>
                  <a:pt x="203" y="396"/>
                  <a:pt x="202" y="394"/>
                </a:cubicBezTo>
                <a:cubicBezTo>
                  <a:pt x="201" y="394"/>
                  <a:pt x="201" y="394"/>
                  <a:pt x="200" y="394"/>
                </a:cubicBezTo>
                <a:cubicBezTo>
                  <a:pt x="200" y="390"/>
                  <a:pt x="200" y="390"/>
                  <a:pt x="200" y="390"/>
                </a:cubicBezTo>
                <a:cubicBezTo>
                  <a:pt x="205" y="390"/>
                  <a:pt x="205" y="390"/>
                  <a:pt x="205" y="390"/>
                </a:cubicBezTo>
                <a:close/>
                <a:moveTo>
                  <a:pt x="205" y="411"/>
                </a:moveTo>
                <a:cubicBezTo>
                  <a:pt x="205" y="414"/>
                  <a:pt x="205" y="414"/>
                  <a:pt x="205" y="414"/>
                </a:cubicBezTo>
                <a:cubicBezTo>
                  <a:pt x="200" y="414"/>
                  <a:pt x="200" y="414"/>
                  <a:pt x="200" y="414"/>
                </a:cubicBezTo>
                <a:cubicBezTo>
                  <a:pt x="200" y="411"/>
                  <a:pt x="200" y="411"/>
                  <a:pt x="200" y="411"/>
                </a:cubicBezTo>
                <a:cubicBezTo>
                  <a:pt x="200" y="411"/>
                  <a:pt x="200" y="411"/>
                  <a:pt x="201" y="411"/>
                </a:cubicBezTo>
                <a:cubicBezTo>
                  <a:pt x="205" y="411"/>
                  <a:pt x="205" y="411"/>
                  <a:pt x="205" y="411"/>
                </a:cubicBezTo>
                <a:close/>
                <a:moveTo>
                  <a:pt x="205" y="459"/>
                </a:moveTo>
                <a:cubicBezTo>
                  <a:pt x="205" y="461"/>
                  <a:pt x="205" y="461"/>
                  <a:pt x="205" y="461"/>
                </a:cubicBezTo>
                <a:cubicBezTo>
                  <a:pt x="205" y="461"/>
                  <a:pt x="205" y="460"/>
                  <a:pt x="205" y="459"/>
                </a:cubicBezTo>
                <a:cubicBezTo>
                  <a:pt x="205" y="459"/>
                  <a:pt x="205" y="459"/>
                  <a:pt x="205" y="459"/>
                </a:cubicBezTo>
                <a:close/>
                <a:moveTo>
                  <a:pt x="205" y="488"/>
                </a:moveTo>
                <a:cubicBezTo>
                  <a:pt x="205" y="500"/>
                  <a:pt x="205" y="500"/>
                  <a:pt x="205" y="500"/>
                </a:cubicBezTo>
                <a:cubicBezTo>
                  <a:pt x="204" y="498"/>
                  <a:pt x="203" y="496"/>
                  <a:pt x="202" y="495"/>
                </a:cubicBezTo>
                <a:cubicBezTo>
                  <a:pt x="200" y="497"/>
                  <a:pt x="200" y="497"/>
                  <a:pt x="200" y="497"/>
                </a:cubicBezTo>
                <a:cubicBezTo>
                  <a:pt x="200" y="476"/>
                  <a:pt x="200" y="476"/>
                  <a:pt x="200" y="476"/>
                </a:cubicBezTo>
                <a:cubicBezTo>
                  <a:pt x="201" y="478"/>
                  <a:pt x="202" y="479"/>
                  <a:pt x="202" y="480"/>
                </a:cubicBezTo>
                <a:cubicBezTo>
                  <a:pt x="203" y="483"/>
                  <a:pt x="204" y="486"/>
                  <a:pt x="205" y="488"/>
                </a:cubicBezTo>
                <a:close/>
                <a:moveTo>
                  <a:pt x="205" y="512"/>
                </a:moveTo>
                <a:cubicBezTo>
                  <a:pt x="205" y="522"/>
                  <a:pt x="205" y="522"/>
                  <a:pt x="205" y="522"/>
                </a:cubicBezTo>
                <a:cubicBezTo>
                  <a:pt x="204" y="526"/>
                  <a:pt x="204" y="529"/>
                  <a:pt x="205" y="532"/>
                </a:cubicBezTo>
                <a:cubicBezTo>
                  <a:pt x="205" y="541"/>
                  <a:pt x="205" y="541"/>
                  <a:pt x="205" y="541"/>
                </a:cubicBezTo>
                <a:cubicBezTo>
                  <a:pt x="203" y="539"/>
                  <a:pt x="202" y="537"/>
                  <a:pt x="200" y="535"/>
                </a:cubicBezTo>
                <a:cubicBezTo>
                  <a:pt x="200" y="519"/>
                  <a:pt x="200" y="519"/>
                  <a:pt x="200" y="519"/>
                </a:cubicBezTo>
                <a:cubicBezTo>
                  <a:pt x="203" y="517"/>
                  <a:pt x="204" y="514"/>
                  <a:pt x="205" y="512"/>
                </a:cubicBezTo>
                <a:close/>
                <a:moveTo>
                  <a:pt x="205" y="599"/>
                </a:moveTo>
                <a:cubicBezTo>
                  <a:pt x="205" y="611"/>
                  <a:pt x="205" y="611"/>
                  <a:pt x="205" y="611"/>
                </a:cubicBezTo>
                <a:cubicBezTo>
                  <a:pt x="203" y="612"/>
                  <a:pt x="202" y="613"/>
                  <a:pt x="200" y="613"/>
                </a:cubicBezTo>
                <a:cubicBezTo>
                  <a:pt x="200" y="602"/>
                  <a:pt x="200" y="602"/>
                  <a:pt x="200" y="602"/>
                </a:cubicBezTo>
                <a:cubicBezTo>
                  <a:pt x="205" y="599"/>
                  <a:pt x="205" y="599"/>
                  <a:pt x="205" y="599"/>
                </a:cubicBezTo>
                <a:close/>
                <a:moveTo>
                  <a:pt x="205" y="612"/>
                </a:moveTo>
                <a:cubicBezTo>
                  <a:pt x="202" y="620"/>
                  <a:pt x="201" y="621"/>
                  <a:pt x="200" y="622"/>
                </a:cubicBezTo>
                <a:cubicBezTo>
                  <a:pt x="200" y="647"/>
                  <a:pt x="200" y="647"/>
                  <a:pt x="200" y="647"/>
                </a:cubicBezTo>
                <a:cubicBezTo>
                  <a:pt x="201" y="647"/>
                  <a:pt x="201" y="647"/>
                  <a:pt x="201" y="647"/>
                </a:cubicBezTo>
                <a:cubicBezTo>
                  <a:pt x="201" y="647"/>
                  <a:pt x="202" y="647"/>
                  <a:pt x="203" y="647"/>
                </a:cubicBezTo>
                <a:cubicBezTo>
                  <a:pt x="205" y="643"/>
                  <a:pt x="205" y="643"/>
                  <a:pt x="205" y="643"/>
                </a:cubicBezTo>
                <a:cubicBezTo>
                  <a:pt x="205" y="612"/>
                  <a:pt x="205" y="612"/>
                  <a:pt x="205" y="612"/>
                </a:cubicBezTo>
                <a:close/>
                <a:moveTo>
                  <a:pt x="205" y="692"/>
                </a:moveTo>
                <a:cubicBezTo>
                  <a:pt x="205" y="701"/>
                  <a:pt x="205" y="701"/>
                  <a:pt x="205" y="701"/>
                </a:cubicBezTo>
                <a:cubicBezTo>
                  <a:pt x="204" y="699"/>
                  <a:pt x="202" y="697"/>
                  <a:pt x="200" y="696"/>
                </a:cubicBezTo>
                <a:cubicBezTo>
                  <a:pt x="200" y="689"/>
                  <a:pt x="200" y="689"/>
                  <a:pt x="200" y="689"/>
                </a:cubicBezTo>
                <a:cubicBezTo>
                  <a:pt x="202" y="690"/>
                  <a:pt x="203" y="690"/>
                  <a:pt x="205" y="692"/>
                </a:cubicBezTo>
                <a:close/>
                <a:moveTo>
                  <a:pt x="196" y="55"/>
                </a:moveTo>
                <a:cubicBezTo>
                  <a:pt x="197" y="54"/>
                  <a:pt x="199" y="53"/>
                  <a:pt x="200" y="52"/>
                </a:cubicBezTo>
                <a:cubicBezTo>
                  <a:pt x="200" y="61"/>
                  <a:pt x="200" y="61"/>
                  <a:pt x="200" y="61"/>
                </a:cubicBezTo>
                <a:cubicBezTo>
                  <a:pt x="199" y="62"/>
                  <a:pt x="197" y="63"/>
                  <a:pt x="196" y="63"/>
                </a:cubicBezTo>
                <a:cubicBezTo>
                  <a:pt x="196" y="55"/>
                  <a:pt x="196" y="55"/>
                  <a:pt x="196" y="55"/>
                </a:cubicBezTo>
                <a:close/>
                <a:moveTo>
                  <a:pt x="200" y="743"/>
                </a:moveTo>
                <a:cubicBezTo>
                  <a:pt x="199" y="742"/>
                  <a:pt x="197" y="741"/>
                  <a:pt x="196" y="740"/>
                </a:cubicBezTo>
                <a:cubicBezTo>
                  <a:pt x="196" y="730"/>
                  <a:pt x="196" y="730"/>
                  <a:pt x="196" y="730"/>
                </a:cubicBezTo>
                <a:cubicBezTo>
                  <a:pt x="197" y="731"/>
                  <a:pt x="198" y="733"/>
                  <a:pt x="200" y="734"/>
                </a:cubicBezTo>
                <a:cubicBezTo>
                  <a:pt x="200" y="743"/>
                  <a:pt x="200" y="743"/>
                  <a:pt x="200" y="743"/>
                </a:cubicBezTo>
                <a:close/>
                <a:moveTo>
                  <a:pt x="200" y="69"/>
                </a:moveTo>
                <a:cubicBezTo>
                  <a:pt x="200" y="79"/>
                  <a:pt x="200" y="79"/>
                  <a:pt x="200" y="79"/>
                </a:cubicBezTo>
                <a:cubicBezTo>
                  <a:pt x="199" y="78"/>
                  <a:pt x="197" y="78"/>
                  <a:pt x="196" y="77"/>
                </a:cubicBezTo>
                <a:cubicBezTo>
                  <a:pt x="196" y="67"/>
                  <a:pt x="196" y="67"/>
                  <a:pt x="196" y="67"/>
                </a:cubicBezTo>
                <a:cubicBezTo>
                  <a:pt x="200" y="69"/>
                  <a:pt x="200" y="69"/>
                  <a:pt x="200" y="69"/>
                </a:cubicBezTo>
                <a:close/>
                <a:moveTo>
                  <a:pt x="200" y="95"/>
                </a:moveTo>
                <a:cubicBezTo>
                  <a:pt x="200" y="105"/>
                  <a:pt x="200" y="105"/>
                  <a:pt x="200" y="105"/>
                </a:cubicBezTo>
                <a:cubicBezTo>
                  <a:pt x="199" y="106"/>
                  <a:pt x="197" y="107"/>
                  <a:pt x="196" y="108"/>
                </a:cubicBezTo>
                <a:cubicBezTo>
                  <a:pt x="196" y="96"/>
                  <a:pt x="196" y="96"/>
                  <a:pt x="196" y="96"/>
                </a:cubicBezTo>
                <a:cubicBezTo>
                  <a:pt x="197" y="97"/>
                  <a:pt x="197" y="97"/>
                  <a:pt x="197" y="97"/>
                </a:cubicBezTo>
                <a:cubicBezTo>
                  <a:pt x="198" y="96"/>
                  <a:pt x="199" y="96"/>
                  <a:pt x="200" y="95"/>
                </a:cubicBezTo>
                <a:close/>
                <a:moveTo>
                  <a:pt x="200" y="161"/>
                </a:moveTo>
                <a:cubicBezTo>
                  <a:pt x="200" y="179"/>
                  <a:pt x="200" y="179"/>
                  <a:pt x="200" y="179"/>
                </a:cubicBezTo>
                <a:cubicBezTo>
                  <a:pt x="196" y="185"/>
                  <a:pt x="196" y="185"/>
                  <a:pt x="196" y="185"/>
                </a:cubicBezTo>
                <a:cubicBezTo>
                  <a:pt x="196" y="156"/>
                  <a:pt x="196" y="156"/>
                  <a:pt x="196" y="156"/>
                </a:cubicBezTo>
                <a:cubicBezTo>
                  <a:pt x="197" y="157"/>
                  <a:pt x="199" y="159"/>
                  <a:pt x="200" y="161"/>
                </a:cubicBezTo>
                <a:close/>
                <a:moveTo>
                  <a:pt x="200" y="182"/>
                </a:moveTo>
                <a:cubicBezTo>
                  <a:pt x="199" y="184"/>
                  <a:pt x="197" y="186"/>
                  <a:pt x="196" y="187"/>
                </a:cubicBezTo>
                <a:cubicBezTo>
                  <a:pt x="196" y="202"/>
                  <a:pt x="196" y="202"/>
                  <a:pt x="196" y="202"/>
                </a:cubicBezTo>
                <a:cubicBezTo>
                  <a:pt x="197" y="201"/>
                  <a:pt x="198" y="200"/>
                  <a:pt x="199" y="199"/>
                </a:cubicBezTo>
                <a:cubicBezTo>
                  <a:pt x="199" y="204"/>
                  <a:pt x="198" y="207"/>
                  <a:pt x="196" y="209"/>
                </a:cubicBezTo>
                <a:cubicBezTo>
                  <a:pt x="196" y="221"/>
                  <a:pt x="196" y="221"/>
                  <a:pt x="196" y="221"/>
                </a:cubicBezTo>
                <a:cubicBezTo>
                  <a:pt x="198" y="221"/>
                  <a:pt x="198" y="221"/>
                  <a:pt x="198" y="221"/>
                </a:cubicBezTo>
                <a:cubicBezTo>
                  <a:pt x="199" y="220"/>
                  <a:pt x="200" y="219"/>
                  <a:pt x="200" y="218"/>
                </a:cubicBezTo>
                <a:cubicBezTo>
                  <a:pt x="200" y="182"/>
                  <a:pt x="200" y="182"/>
                  <a:pt x="200" y="182"/>
                </a:cubicBezTo>
                <a:close/>
                <a:moveTo>
                  <a:pt x="200" y="268"/>
                </a:moveTo>
                <a:cubicBezTo>
                  <a:pt x="200" y="281"/>
                  <a:pt x="200" y="281"/>
                  <a:pt x="200" y="281"/>
                </a:cubicBezTo>
                <a:cubicBezTo>
                  <a:pt x="199" y="282"/>
                  <a:pt x="197" y="283"/>
                  <a:pt x="196" y="286"/>
                </a:cubicBezTo>
                <a:cubicBezTo>
                  <a:pt x="196" y="274"/>
                  <a:pt x="196" y="274"/>
                  <a:pt x="196" y="274"/>
                </a:cubicBezTo>
                <a:cubicBezTo>
                  <a:pt x="197" y="272"/>
                  <a:pt x="199" y="270"/>
                  <a:pt x="200" y="268"/>
                </a:cubicBezTo>
                <a:close/>
                <a:moveTo>
                  <a:pt x="200" y="290"/>
                </a:moveTo>
                <a:cubicBezTo>
                  <a:pt x="200" y="296"/>
                  <a:pt x="200" y="296"/>
                  <a:pt x="200" y="296"/>
                </a:cubicBezTo>
                <a:cubicBezTo>
                  <a:pt x="199" y="296"/>
                  <a:pt x="197" y="296"/>
                  <a:pt x="196" y="296"/>
                </a:cubicBezTo>
                <a:cubicBezTo>
                  <a:pt x="196" y="290"/>
                  <a:pt x="196" y="290"/>
                  <a:pt x="196" y="290"/>
                </a:cubicBezTo>
                <a:cubicBezTo>
                  <a:pt x="197" y="290"/>
                  <a:pt x="199" y="290"/>
                  <a:pt x="200" y="290"/>
                </a:cubicBezTo>
                <a:close/>
                <a:moveTo>
                  <a:pt x="200" y="306"/>
                </a:moveTo>
                <a:cubicBezTo>
                  <a:pt x="200" y="312"/>
                  <a:pt x="200" y="312"/>
                  <a:pt x="200" y="312"/>
                </a:cubicBezTo>
                <a:cubicBezTo>
                  <a:pt x="199" y="313"/>
                  <a:pt x="197" y="313"/>
                  <a:pt x="196" y="313"/>
                </a:cubicBezTo>
                <a:cubicBezTo>
                  <a:pt x="196" y="307"/>
                  <a:pt x="196" y="307"/>
                  <a:pt x="196" y="307"/>
                </a:cubicBezTo>
                <a:cubicBezTo>
                  <a:pt x="197" y="307"/>
                  <a:pt x="199" y="306"/>
                  <a:pt x="200" y="306"/>
                </a:cubicBezTo>
                <a:close/>
                <a:moveTo>
                  <a:pt x="200" y="313"/>
                </a:moveTo>
                <a:cubicBezTo>
                  <a:pt x="200" y="328"/>
                  <a:pt x="200" y="328"/>
                  <a:pt x="200" y="328"/>
                </a:cubicBezTo>
                <a:cubicBezTo>
                  <a:pt x="199" y="333"/>
                  <a:pt x="197" y="337"/>
                  <a:pt x="196" y="341"/>
                </a:cubicBezTo>
                <a:cubicBezTo>
                  <a:pt x="196" y="321"/>
                  <a:pt x="196" y="321"/>
                  <a:pt x="196" y="321"/>
                </a:cubicBezTo>
                <a:cubicBezTo>
                  <a:pt x="198" y="319"/>
                  <a:pt x="199" y="317"/>
                  <a:pt x="200" y="313"/>
                </a:cubicBezTo>
                <a:close/>
                <a:moveTo>
                  <a:pt x="200" y="390"/>
                </a:moveTo>
                <a:cubicBezTo>
                  <a:pt x="200" y="394"/>
                  <a:pt x="200" y="394"/>
                  <a:pt x="200" y="394"/>
                </a:cubicBezTo>
                <a:cubicBezTo>
                  <a:pt x="199" y="394"/>
                  <a:pt x="197" y="394"/>
                  <a:pt x="196" y="393"/>
                </a:cubicBezTo>
                <a:cubicBezTo>
                  <a:pt x="196" y="390"/>
                  <a:pt x="196" y="390"/>
                  <a:pt x="196" y="390"/>
                </a:cubicBezTo>
                <a:cubicBezTo>
                  <a:pt x="200" y="390"/>
                  <a:pt x="200" y="390"/>
                  <a:pt x="200" y="390"/>
                </a:cubicBezTo>
                <a:close/>
                <a:moveTo>
                  <a:pt x="200" y="411"/>
                </a:moveTo>
                <a:cubicBezTo>
                  <a:pt x="200" y="414"/>
                  <a:pt x="200" y="414"/>
                  <a:pt x="200" y="414"/>
                </a:cubicBezTo>
                <a:cubicBezTo>
                  <a:pt x="196" y="414"/>
                  <a:pt x="196" y="414"/>
                  <a:pt x="196" y="414"/>
                </a:cubicBezTo>
                <a:cubicBezTo>
                  <a:pt x="196" y="401"/>
                  <a:pt x="196" y="401"/>
                  <a:pt x="196" y="401"/>
                </a:cubicBezTo>
                <a:cubicBezTo>
                  <a:pt x="196" y="405"/>
                  <a:pt x="198" y="408"/>
                  <a:pt x="200" y="411"/>
                </a:cubicBezTo>
                <a:close/>
                <a:moveTo>
                  <a:pt x="200" y="476"/>
                </a:moveTo>
                <a:cubicBezTo>
                  <a:pt x="200" y="497"/>
                  <a:pt x="200" y="497"/>
                  <a:pt x="200" y="497"/>
                </a:cubicBezTo>
                <a:cubicBezTo>
                  <a:pt x="198" y="500"/>
                  <a:pt x="197" y="502"/>
                  <a:pt x="196" y="505"/>
                </a:cubicBezTo>
                <a:cubicBezTo>
                  <a:pt x="196" y="492"/>
                  <a:pt x="196" y="492"/>
                  <a:pt x="196" y="492"/>
                </a:cubicBezTo>
                <a:cubicBezTo>
                  <a:pt x="198" y="488"/>
                  <a:pt x="198" y="484"/>
                  <a:pt x="196" y="478"/>
                </a:cubicBezTo>
                <a:cubicBezTo>
                  <a:pt x="196" y="465"/>
                  <a:pt x="196" y="465"/>
                  <a:pt x="196" y="465"/>
                </a:cubicBezTo>
                <a:cubicBezTo>
                  <a:pt x="197" y="469"/>
                  <a:pt x="198" y="473"/>
                  <a:pt x="200" y="476"/>
                </a:cubicBezTo>
                <a:close/>
                <a:moveTo>
                  <a:pt x="200" y="519"/>
                </a:moveTo>
                <a:cubicBezTo>
                  <a:pt x="200" y="535"/>
                  <a:pt x="200" y="535"/>
                  <a:pt x="200" y="535"/>
                </a:cubicBezTo>
                <a:cubicBezTo>
                  <a:pt x="199" y="533"/>
                  <a:pt x="197" y="531"/>
                  <a:pt x="196" y="529"/>
                </a:cubicBezTo>
                <a:cubicBezTo>
                  <a:pt x="196" y="519"/>
                  <a:pt x="196" y="519"/>
                  <a:pt x="196" y="519"/>
                </a:cubicBezTo>
                <a:cubicBezTo>
                  <a:pt x="196" y="520"/>
                  <a:pt x="197" y="521"/>
                  <a:pt x="197" y="522"/>
                </a:cubicBezTo>
                <a:cubicBezTo>
                  <a:pt x="198" y="521"/>
                  <a:pt x="199" y="520"/>
                  <a:pt x="200" y="519"/>
                </a:cubicBezTo>
                <a:close/>
                <a:moveTo>
                  <a:pt x="200" y="602"/>
                </a:moveTo>
                <a:cubicBezTo>
                  <a:pt x="200" y="613"/>
                  <a:pt x="200" y="613"/>
                  <a:pt x="200" y="613"/>
                </a:cubicBezTo>
                <a:cubicBezTo>
                  <a:pt x="199" y="614"/>
                  <a:pt x="197" y="615"/>
                  <a:pt x="196" y="615"/>
                </a:cubicBezTo>
                <a:cubicBezTo>
                  <a:pt x="196" y="604"/>
                  <a:pt x="196" y="604"/>
                  <a:pt x="196" y="604"/>
                </a:cubicBezTo>
                <a:cubicBezTo>
                  <a:pt x="200" y="602"/>
                  <a:pt x="200" y="602"/>
                  <a:pt x="200" y="602"/>
                </a:cubicBezTo>
                <a:close/>
                <a:moveTo>
                  <a:pt x="200" y="622"/>
                </a:moveTo>
                <a:cubicBezTo>
                  <a:pt x="200" y="647"/>
                  <a:pt x="200" y="647"/>
                  <a:pt x="200" y="647"/>
                </a:cubicBezTo>
                <a:cubicBezTo>
                  <a:pt x="198" y="645"/>
                  <a:pt x="197" y="644"/>
                  <a:pt x="196" y="642"/>
                </a:cubicBezTo>
                <a:cubicBezTo>
                  <a:pt x="196" y="633"/>
                  <a:pt x="196" y="633"/>
                  <a:pt x="196" y="633"/>
                </a:cubicBezTo>
                <a:cubicBezTo>
                  <a:pt x="196" y="632"/>
                  <a:pt x="196" y="632"/>
                  <a:pt x="196" y="632"/>
                </a:cubicBezTo>
                <a:cubicBezTo>
                  <a:pt x="196" y="631"/>
                  <a:pt x="196" y="631"/>
                  <a:pt x="196" y="631"/>
                </a:cubicBezTo>
                <a:cubicBezTo>
                  <a:pt x="196" y="619"/>
                  <a:pt x="196" y="619"/>
                  <a:pt x="196" y="619"/>
                </a:cubicBezTo>
                <a:cubicBezTo>
                  <a:pt x="196" y="620"/>
                  <a:pt x="198" y="621"/>
                  <a:pt x="199" y="623"/>
                </a:cubicBezTo>
                <a:cubicBezTo>
                  <a:pt x="200" y="623"/>
                  <a:pt x="200" y="622"/>
                  <a:pt x="200" y="622"/>
                </a:cubicBezTo>
                <a:close/>
                <a:moveTo>
                  <a:pt x="200" y="689"/>
                </a:moveTo>
                <a:cubicBezTo>
                  <a:pt x="200" y="696"/>
                  <a:pt x="200" y="696"/>
                  <a:pt x="200" y="696"/>
                </a:cubicBezTo>
                <a:cubicBezTo>
                  <a:pt x="199" y="695"/>
                  <a:pt x="198" y="695"/>
                  <a:pt x="196" y="694"/>
                </a:cubicBezTo>
                <a:cubicBezTo>
                  <a:pt x="196" y="687"/>
                  <a:pt x="196" y="687"/>
                  <a:pt x="196" y="687"/>
                </a:cubicBezTo>
                <a:cubicBezTo>
                  <a:pt x="197" y="687"/>
                  <a:pt x="199" y="688"/>
                  <a:pt x="200" y="689"/>
                </a:cubicBezTo>
                <a:close/>
                <a:moveTo>
                  <a:pt x="191" y="58"/>
                </a:moveTo>
                <a:cubicBezTo>
                  <a:pt x="193" y="57"/>
                  <a:pt x="194" y="56"/>
                  <a:pt x="196" y="55"/>
                </a:cubicBezTo>
                <a:cubicBezTo>
                  <a:pt x="196" y="63"/>
                  <a:pt x="196" y="63"/>
                  <a:pt x="196" y="63"/>
                </a:cubicBezTo>
                <a:cubicBezTo>
                  <a:pt x="195" y="64"/>
                  <a:pt x="195" y="64"/>
                  <a:pt x="195" y="64"/>
                </a:cubicBezTo>
                <a:cubicBezTo>
                  <a:pt x="195" y="65"/>
                  <a:pt x="195" y="65"/>
                  <a:pt x="195" y="66"/>
                </a:cubicBezTo>
                <a:cubicBezTo>
                  <a:pt x="196" y="67"/>
                  <a:pt x="196" y="67"/>
                  <a:pt x="196" y="67"/>
                </a:cubicBezTo>
                <a:cubicBezTo>
                  <a:pt x="196" y="77"/>
                  <a:pt x="196" y="77"/>
                  <a:pt x="196" y="77"/>
                </a:cubicBezTo>
                <a:cubicBezTo>
                  <a:pt x="194" y="77"/>
                  <a:pt x="193" y="76"/>
                  <a:pt x="191" y="75"/>
                </a:cubicBezTo>
                <a:cubicBezTo>
                  <a:pt x="191" y="58"/>
                  <a:pt x="191" y="58"/>
                  <a:pt x="191" y="58"/>
                </a:cubicBezTo>
                <a:close/>
                <a:moveTo>
                  <a:pt x="196" y="740"/>
                </a:moveTo>
                <a:cubicBezTo>
                  <a:pt x="194" y="739"/>
                  <a:pt x="193" y="738"/>
                  <a:pt x="191" y="737"/>
                </a:cubicBezTo>
                <a:cubicBezTo>
                  <a:pt x="191" y="721"/>
                  <a:pt x="191" y="721"/>
                  <a:pt x="191" y="721"/>
                </a:cubicBezTo>
                <a:cubicBezTo>
                  <a:pt x="192" y="724"/>
                  <a:pt x="194" y="727"/>
                  <a:pt x="196" y="730"/>
                </a:cubicBezTo>
                <a:cubicBezTo>
                  <a:pt x="196" y="740"/>
                  <a:pt x="196" y="740"/>
                  <a:pt x="196" y="740"/>
                </a:cubicBezTo>
                <a:close/>
                <a:moveTo>
                  <a:pt x="196" y="96"/>
                </a:moveTo>
                <a:cubicBezTo>
                  <a:pt x="196" y="108"/>
                  <a:pt x="196" y="108"/>
                  <a:pt x="196" y="108"/>
                </a:cubicBezTo>
                <a:cubicBezTo>
                  <a:pt x="194" y="109"/>
                  <a:pt x="193" y="110"/>
                  <a:pt x="191" y="111"/>
                </a:cubicBezTo>
                <a:cubicBezTo>
                  <a:pt x="191" y="94"/>
                  <a:pt x="191" y="94"/>
                  <a:pt x="191" y="94"/>
                </a:cubicBezTo>
                <a:cubicBezTo>
                  <a:pt x="196" y="96"/>
                  <a:pt x="196" y="96"/>
                  <a:pt x="196" y="96"/>
                </a:cubicBezTo>
                <a:close/>
                <a:moveTo>
                  <a:pt x="196" y="156"/>
                </a:moveTo>
                <a:cubicBezTo>
                  <a:pt x="196" y="185"/>
                  <a:pt x="196" y="185"/>
                  <a:pt x="196" y="185"/>
                </a:cubicBezTo>
                <a:cubicBezTo>
                  <a:pt x="191" y="191"/>
                  <a:pt x="191" y="191"/>
                  <a:pt x="191" y="191"/>
                </a:cubicBezTo>
                <a:cubicBezTo>
                  <a:pt x="191" y="175"/>
                  <a:pt x="191" y="175"/>
                  <a:pt x="191" y="175"/>
                </a:cubicBezTo>
                <a:cubicBezTo>
                  <a:pt x="192" y="173"/>
                  <a:pt x="192" y="171"/>
                  <a:pt x="191" y="169"/>
                </a:cubicBezTo>
                <a:cubicBezTo>
                  <a:pt x="191" y="151"/>
                  <a:pt x="191" y="151"/>
                  <a:pt x="191" y="151"/>
                </a:cubicBezTo>
                <a:cubicBezTo>
                  <a:pt x="193" y="152"/>
                  <a:pt x="194" y="154"/>
                  <a:pt x="196" y="156"/>
                </a:cubicBezTo>
                <a:close/>
                <a:moveTo>
                  <a:pt x="196" y="187"/>
                </a:moveTo>
                <a:cubicBezTo>
                  <a:pt x="194" y="189"/>
                  <a:pt x="193" y="192"/>
                  <a:pt x="191" y="194"/>
                </a:cubicBezTo>
                <a:cubicBezTo>
                  <a:pt x="191" y="207"/>
                  <a:pt x="191" y="207"/>
                  <a:pt x="191" y="207"/>
                </a:cubicBezTo>
                <a:cubicBezTo>
                  <a:pt x="192" y="207"/>
                  <a:pt x="192" y="207"/>
                  <a:pt x="193" y="207"/>
                </a:cubicBezTo>
                <a:cubicBezTo>
                  <a:pt x="194" y="204"/>
                  <a:pt x="195" y="203"/>
                  <a:pt x="196" y="202"/>
                </a:cubicBezTo>
                <a:cubicBezTo>
                  <a:pt x="196" y="187"/>
                  <a:pt x="196" y="187"/>
                  <a:pt x="196" y="187"/>
                </a:cubicBezTo>
                <a:close/>
                <a:moveTo>
                  <a:pt x="196" y="209"/>
                </a:moveTo>
                <a:cubicBezTo>
                  <a:pt x="196" y="221"/>
                  <a:pt x="196" y="221"/>
                  <a:pt x="196" y="221"/>
                </a:cubicBezTo>
                <a:cubicBezTo>
                  <a:pt x="194" y="221"/>
                  <a:pt x="193" y="221"/>
                  <a:pt x="191" y="221"/>
                </a:cubicBezTo>
                <a:cubicBezTo>
                  <a:pt x="191" y="214"/>
                  <a:pt x="191" y="214"/>
                  <a:pt x="191" y="214"/>
                </a:cubicBezTo>
                <a:cubicBezTo>
                  <a:pt x="193" y="212"/>
                  <a:pt x="195" y="211"/>
                  <a:pt x="196" y="209"/>
                </a:cubicBezTo>
                <a:close/>
                <a:moveTo>
                  <a:pt x="196" y="274"/>
                </a:moveTo>
                <a:cubicBezTo>
                  <a:pt x="196" y="286"/>
                  <a:pt x="196" y="286"/>
                  <a:pt x="196" y="286"/>
                </a:cubicBezTo>
                <a:cubicBezTo>
                  <a:pt x="195" y="287"/>
                  <a:pt x="194" y="288"/>
                  <a:pt x="194" y="290"/>
                </a:cubicBezTo>
                <a:cubicBezTo>
                  <a:pt x="194" y="290"/>
                  <a:pt x="195" y="290"/>
                  <a:pt x="196" y="290"/>
                </a:cubicBezTo>
                <a:cubicBezTo>
                  <a:pt x="196" y="296"/>
                  <a:pt x="196" y="296"/>
                  <a:pt x="196" y="296"/>
                </a:cubicBezTo>
                <a:cubicBezTo>
                  <a:pt x="194" y="296"/>
                  <a:pt x="193" y="297"/>
                  <a:pt x="191" y="298"/>
                </a:cubicBezTo>
                <a:cubicBezTo>
                  <a:pt x="191" y="282"/>
                  <a:pt x="191" y="282"/>
                  <a:pt x="191" y="282"/>
                </a:cubicBezTo>
                <a:cubicBezTo>
                  <a:pt x="193" y="279"/>
                  <a:pt x="194" y="277"/>
                  <a:pt x="196" y="274"/>
                </a:cubicBezTo>
                <a:close/>
                <a:moveTo>
                  <a:pt x="196" y="307"/>
                </a:moveTo>
                <a:cubicBezTo>
                  <a:pt x="196" y="313"/>
                  <a:pt x="196" y="313"/>
                  <a:pt x="196" y="313"/>
                </a:cubicBezTo>
                <a:cubicBezTo>
                  <a:pt x="194" y="313"/>
                  <a:pt x="193" y="313"/>
                  <a:pt x="191" y="313"/>
                </a:cubicBezTo>
                <a:cubicBezTo>
                  <a:pt x="191" y="308"/>
                  <a:pt x="191" y="308"/>
                  <a:pt x="191" y="308"/>
                </a:cubicBezTo>
                <a:cubicBezTo>
                  <a:pt x="193" y="307"/>
                  <a:pt x="194" y="307"/>
                  <a:pt x="196" y="307"/>
                </a:cubicBezTo>
                <a:close/>
                <a:moveTo>
                  <a:pt x="196" y="321"/>
                </a:moveTo>
                <a:cubicBezTo>
                  <a:pt x="196" y="341"/>
                  <a:pt x="196" y="341"/>
                  <a:pt x="196" y="341"/>
                </a:cubicBezTo>
                <a:cubicBezTo>
                  <a:pt x="194" y="346"/>
                  <a:pt x="193" y="351"/>
                  <a:pt x="191" y="356"/>
                </a:cubicBezTo>
                <a:cubicBezTo>
                  <a:pt x="191" y="336"/>
                  <a:pt x="191" y="336"/>
                  <a:pt x="191" y="336"/>
                </a:cubicBezTo>
                <a:cubicBezTo>
                  <a:pt x="192" y="334"/>
                  <a:pt x="193" y="332"/>
                  <a:pt x="194" y="330"/>
                </a:cubicBezTo>
                <a:cubicBezTo>
                  <a:pt x="191" y="330"/>
                  <a:pt x="191" y="330"/>
                  <a:pt x="191" y="330"/>
                </a:cubicBezTo>
                <a:cubicBezTo>
                  <a:pt x="191" y="324"/>
                  <a:pt x="191" y="324"/>
                  <a:pt x="191" y="324"/>
                </a:cubicBezTo>
                <a:cubicBezTo>
                  <a:pt x="193" y="323"/>
                  <a:pt x="194" y="322"/>
                  <a:pt x="196" y="321"/>
                </a:cubicBezTo>
                <a:close/>
                <a:moveTo>
                  <a:pt x="196" y="390"/>
                </a:moveTo>
                <a:cubicBezTo>
                  <a:pt x="196" y="393"/>
                  <a:pt x="196" y="393"/>
                  <a:pt x="196" y="393"/>
                </a:cubicBezTo>
                <a:cubicBezTo>
                  <a:pt x="195" y="393"/>
                  <a:pt x="195" y="393"/>
                  <a:pt x="195" y="393"/>
                </a:cubicBezTo>
                <a:cubicBezTo>
                  <a:pt x="195" y="396"/>
                  <a:pt x="196" y="398"/>
                  <a:pt x="196" y="401"/>
                </a:cubicBezTo>
                <a:cubicBezTo>
                  <a:pt x="196" y="414"/>
                  <a:pt x="196" y="414"/>
                  <a:pt x="196" y="414"/>
                </a:cubicBezTo>
                <a:cubicBezTo>
                  <a:pt x="191" y="414"/>
                  <a:pt x="191" y="414"/>
                  <a:pt x="191" y="414"/>
                </a:cubicBezTo>
                <a:cubicBezTo>
                  <a:pt x="191" y="410"/>
                  <a:pt x="191" y="410"/>
                  <a:pt x="191" y="410"/>
                </a:cubicBezTo>
                <a:cubicBezTo>
                  <a:pt x="192" y="410"/>
                  <a:pt x="193" y="410"/>
                  <a:pt x="194" y="410"/>
                </a:cubicBezTo>
                <a:cubicBezTo>
                  <a:pt x="192" y="406"/>
                  <a:pt x="192" y="402"/>
                  <a:pt x="191" y="399"/>
                </a:cubicBezTo>
                <a:cubicBezTo>
                  <a:pt x="191" y="390"/>
                  <a:pt x="191" y="390"/>
                  <a:pt x="191" y="390"/>
                </a:cubicBezTo>
                <a:cubicBezTo>
                  <a:pt x="196" y="390"/>
                  <a:pt x="196" y="390"/>
                  <a:pt x="196" y="390"/>
                </a:cubicBezTo>
                <a:close/>
                <a:moveTo>
                  <a:pt x="196" y="465"/>
                </a:moveTo>
                <a:cubicBezTo>
                  <a:pt x="196" y="478"/>
                  <a:pt x="196" y="478"/>
                  <a:pt x="196" y="478"/>
                </a:cubicBezTo>
                <a:cubicBezTo>
                  <a:pt x="196" y="478"/>
                  <a:pt x="196" y="477"/>
                  <a:pt x="195" y="477"/>
                </a:cubicBezTo>
                <a:cubicBezTo>
                  <a:pt x="194" y="478"/>
                  <a:pt x="192" y="480"/>
                  <a:pt x="191" y="481"/>
                </a:cubicBezTo>
                <a:cubicBezTo>
                  <a:pt x="191" y="446"/>
                  <a:pt x="191" y="446"/>
                  <a:pt x="191" y="446"/>
                </a:cubicBezTo>
                <a:cubicBezTo>
                  <a:pt x="192" y="452"/>
                  <a:pt x="194" y="459"/>
                  <a:pt x="196" y="465"/>
                </a:cubicBezTo>
                <a:close/>
                <a:moveTo>
                  <a:pt x="196" y="492"/>
                </a:moveTo>
                <a:cubicBezTo>
                  <a:pt x="196" y="505"/>
                  <a:pt x="196" y="505"/>
                  <a:pt x="196" y="505"/>
                </a:cubicBezTo>
                <a:cubicBezTo>
                  <a:pt x="194" y="509"/>
                  <a:pt x="194" y="513"/>
                  <a:pt x="196" y="519"/>
                </a:cubicBezTo>
                <a:cubicBezTo>
                  <a:pt x="196" y="529"/>
                  <a:pt x="196" y="529"/>
                  <a:pt x="196" y="529"/>
                </a:cubicBezTo>
                <a:cubicBezTo>
                  <a:pt x="194" y="526"/>
                  <a:pt x="193" y="524"/>
                  <a:pt x="191" y="522"/>
                </a:cubicBezTo>
                <a:cubicBezTo>
                  <a:pt x="191" y="500"/>
                  <a:pt x="191" y="500"/>
                  <a:pt x="191" y="500"/>
                </a:cubicBezTo>
                <a:cubicBezTo>
                  <a:pt x="193" y="497"/>
                  <a:pt x="195" y="495"/>
                  <a:pt x="196" y="492"/>
                </a:cubicBezTo>
                <a:close/>
                <a:moveTo>
                  <a:pt x="196" y="604"/>
                </a:moveTo>
                <a:cubicBezTo>
                  <a:pt x="196" y="615"/>
                  <a:pt x="196" y="615"/>
                  <a:pt x="196" y="615"/>
                </a:cubicBezTo>
                <a:cubicBezTo>
                  <a:pt x="195" y="616"/>
                  <a:pt x="195" y="616"/>
                  <a:pt x="195" y="616"/>
                </a:cubicBezTo>
                <a:cubicBezTo>
                  <a:pt x="195" y="617"/>
                  <a:pt x="195" y="618"/>
                  <a:pt x="196" y="619"/>
                </a:cubicBezTo>
                <a:cubicBezTo>
                  <a:pt x="196" y="631"/>
                  <a:pt x="196" y="631"/>
                  <a:pt x="196" y="631"/>
                </a:cubicBezTo>
                <a:cubicBezTo>
                  <a:pt x="191" y="626"/>
                  <a:pt x="191" y="626"/>
                  <a:pt x="191" y="626"/>
                </a:cubicBezTo>
                <a:cubicBezTo>
                  <a:pt x="191" y="606"/>
                  <a:pt x="191" y="606"/>
                  <a:pt x="191" y="606"/>
                </a:cubicBezTo>
                <a:cubicBezTo>
                  <a:pt x="196" y="604"/>
                  <a:pt x="196" y="604"/>
                  <a:pt x="196" y="604"/>
                </a:cubicBezTo>
                <a:close/>
                <a:moveTo>
                  <a:pt x="196" y="633"/>
                </a:moveTo>
                <a:cubicBezTo>
                  <a:pt x="196" y="642"/>
                  <a:pt x="196" y="642"/>
                  <a:pt x="196" y="642"/>
                </a:cubicBezTo>
                <a:cubicBezTo>
                  <a:pt x="194" y="640"/>
                  <a:pt x="194" y="638"/>
                  <a:pt x="196" y="633"/>
                </a:cubicBezTo>
                <a:close/>
                <a:moveTo>
                  <a:pt x="196" y="687"/>
                </a:moveTo>
                <a:cubicBezTo>
                  <a:pt x="196" y="694"/>
                  <a:pt x="196" y="694"/>
                  <a:pt x="196" y="694"/>
                </a:cubicBezTo>
                <a:cubicBezTo>
                  <a:pt x="194" y="694"/>
                  <a:pt x="193" y="694"/>
                  <a:pt x="191" y="694"/>
                </a:cubicBezTo>
                <a:cubicBezTo>
                  <a:pt x="191" y="696"/>
                  <a:pt x="191" y="696"/>
                  <a:pt x="191" y="696"/>
                </a:cubicBezTo>
                <a:cubicBezTo>
                  <a:pt x="191" y="685"/>
                  <a:pt x="191" y="685"/>
                  <a:pt x="191" y="685"/>
                </a:cubicBezTo>
                <a:cubicBezTo>
                  <a:pt x="193" y="685"/>
                  <a:pt x="194" y="686"/>
                  <a:pt x="196" y="687"/>
                </a:cubicBezTo>
                <a:close/>
                <a:moveTo>
                  <a:pt x="191" y="588"/>
                </a:moveTo>
                <a:cubicBezTo>
                  <a:pt x="191" y="579"/>
                  <a:pt x="191" y="579"/>
                  <a:pt x="191" y="579"/>
                </a:cubicBezTo>
                <a:cubicBezTo>
                  <a:pt x="193" y="581"/>
                  <a:pt x="194" y="583"/>
                  <a:pt x="194" y="585"/>
                </a:cubicBezTo>
                <a:cubicBezTo>
                  <a:pt x="193" y="586"/>
                  <a:pt x="192" y="587"/>
                  <a:pt x="191" y="588"/>
                </a:cubicBezTo>
                <a:close/>
                <a:moveTo>
                  <a:pt x="189" y="61"/>
                </a:moveTo>
                <a:cubicBezTo>
                  <a:pt x="190" y="60"/>
                  <a:pt x="190" y="59"/>
                  <a:pt x="191" y="58"/>
                </a:cubicBezTo>
                <a:cubicBezTo>
                  <a:pt x="191" y="75"/>
                  <a:pt x="191" y="75"/>
                  <a:pt x="191" y="75"/>
                </a:cubicBezTo>
                <a:cubicBezTo>
                  <a:pt x="190" y="75"/>
                  <a:pt x="190" y="75"/>
                  <a:pt x="189" y="75"/>
                </a:cubicBezTo>
                <a:cubicBezTo>
                  <a:pt x="189" y="61"/>
                  <a:pt x="189" y="61"/>
                  <a:pt x="189" y="61"/>
                </a:cubicBezTo>
                <a:close/>
                <a:moveTo>
                  <a:pt x="191" y="737"/>
                </a:moveTo>
                <a:cubicBezTo>
                  <a:pt x="190" y="736"/>
                  <a:pt x="190" y="736"/>
                  <a:pt x="189" y="735"/>
                </a:cubicBezTo>
                <a:cubicBezTo>
                  <a:pt x="189" y="684"/>
                  <a:pt x="189" y="684"/>
                  <a:pt x="189" y="684"/>
                </a:cubicBezTo>
                <a:cubicBezTo>
                  <a:pt x="189" y="684"/>
                  <a:pt x="189" y="684"/>
                  <a:pt x="189" y="684"/>
                </a:cubicBezTo>
                <a:cubicBezTo>
                  <a:pt x="190" y="684"/>
                  <a:pt x="190" y="685"/>
                  <a:pt x="191" y="685"/>
                </a:cubicBezTo>
                <a:cubicBezTo>
                  <a:pt x="191" y="696"/>
                  <a:pt x="191" y="696"/>
                  <a:pt x="191" y="696"/>
                </a:cubicBezTo>
                <a:cubicBezTo>
                  <a:pt x="191" y="707"/>
                  <a:pt x="190" y="715"/>
                  <a:pt x="191" y="721"/>
                </a:cubicBezTo>
                <a:cubicBezTo>
                  <a:pt x="191" y="737"/>
                  <a:pt x="191" y="737"/>
                  <a:pt x="191" y="737"/>
                </a:cubicBezTo>
                <a:close/>
                <a:moveTo>
                  <a:pt x="191" y="94"/>
                </a:moveTo>
                <a:cubicBezTo>
                  <a:pt x="191" y="111"/>
                  <a:pt x="191" y="111"/>
                  <a:pt x="191" y="111"/>
                </a:cubicBezTo>
                <a:cubicBezTo>
                  <a:pt x="190" y="112"/>
                  <a:pt x="190" y="113"/>
                  <a:pt x="189" y="114"/>
                </a:cubicBezTo>
                <a:cubicBezTo>
                  <a:pt x="189" y="105"/>
                  <a:pt x="189" y="105"/>
                  <a:pt x="189" y="105"/>
                </a:cubicBezTo>
                <a:cubicBezTo>
                  <a:pt x="189" y="105"/>
                  <a:pt x="189" y="105"/>
                  <a:pt x="189" y="105"/>
                </a:cubicBezTo>
                <a:cubicBezTo>
                  <a:pt x="189" y="104"/>
                  <a:pt x="189" y="104"/>
                  <a:pt x="189" y="104"/>
                </a:cubicBezTo>
                <a:cubicBezTo>
                  <a:pt x="189" y="94"/>
                  <a:pt x="189" y="94"/>
                  <a:pt x="189" y="94"/>
                </a:cubicBezTo>
                <a:cubicBezTo>
                  <a:pt x="191" y="94"/>
                  <a:pt x="191" y="94"/>
                  <a:pt x="191" y="94"/>
                </a:cubicBezTo>
                <a:close/>
                <a:moveTo>
                  <a:pt x="191" y="151"/>
                </a:moveTo>
                <a:cubicBezTo>
                  <a:pt x="191" y="169"/>
                  <a:pt x="191" y="169"/>
                  <a:pt x="191" y="169"/>
                </a:cubicBezTo>
                <a:cubicBezTo>
                  <a:pt x="191" y="168"/>
                  <a:pt x="191" y="167"/>
                  <a:pt x="190" y="166"/>
                </a:cubicBezTo>
                <a:cubicBezTo>
                  <a:pt x="189" y="166"/>
                  <a:pt x="189" y="166"/>
                  <a:pt x="189" y="166"/>
                </a:cubicBezTo>
                <a:cubicBezTo>
                  <a:pt x="189" y="147"/>
                  <a:pt x="189" y="147"/>
                  <a:pt x="189" y="147"/>
                </a:cubicBezTo>
                <a:cubicBezTo>
                  <a:pt x="190" y="148"/>
                  <a:pt x="190" y="150"/>
                  <a:pt x="191" y="151"/>
                </a:cubicBezTo>
                <a:close/>
                <a:moveTo>
                  <a:pt x="191" y="175"/>
                </a:moveTo>
                <a:cubicBezTo>
                  <a:pt x="191" y="191"/>
                  <a:pt x="191" y="191"/>
                  <a:pt x="191" y="191"/>
                </a:cubicBezTo>
                <a:cubicBezTo>
                  <a:pt x="189" y="194"/>
                  <a:pt x="189" y="194"/>
                  <a:pt x="189" y="194"/>
                </a:cubicBezTo>
                <a:cubicBezTo>
                  <a:pt x="190" y="194"/>
                  <a:pt x="190" y="194"/>
                  <a:pt x="191" y="194"/>
                </a:cubicBezTo>
                <a:cubicBezTo>
                  <a:pt x="191" y="194"/>
                  <a:pt x="191" y="194"/>
                  <a:pt x="191" y="194"/>
                </a:cubicBezTo>
                <a:cubicBezTo>
                  <a:pt x="191" y="207"/>
                  <a:pt x="191" y="207"/>
                  <a:pt x="191" y="207"/>
                </a:cubicBezTo>
                <a:cubicBezTo>
                  <a:pt x="190" y="207"/>
                  <a:pt x="190" y="207"/>
                  <a:pt x="189" y="207"/>
                </a:cubicBezTo>
                <a:cubicBezTo>
                  <a:pt x="189" y="178"/>
                  <a:pt x="189" y="178"/>
                  <a:pt x="189" y="178"/>
                </a:cubicBezTo>
                <a:cubicBezTo>
                  <a:pt x="189" y="178"/>
                  <a:pt x="189" y="178"/>
                  <a:pt x="189" y="178"/>
                </a:cubicBezTo>
                <a:cubicBezTo>
                  <a:pt x="190" y="177"/>
                  <a:pt x="191" y="176"/>
                  <a:pt x="191" y="175"/>
                </a:cubicBezTo>
                <a:close/>
                <a:moveTo>
                  <a:pt x="191" y="214"/>
                </a:moveTo>
                <a:cubicBezTo>
                  <a:pt x="191" y="221"/>
                  <a:pt x="191" y="221"/>
                  <a:pt x="191" y="221"/>
                </a:cubicBezTo>
                <a:cubicBezTo>
                  <a:pt x="191" y="221"/>
                  <a:pt x="191" y="221"/>
                  <a:pt x="191" y="221"/>
                </a:cubicBezTo>
                <a:cubicBezTo>
                  <a:pt x="190" y="219"/>
                  <a:pt x="190" y="219"/>
                  <a:pt x="190" y="216"/>
                </a:cubicBezTo>
                <a:cubicBezTo>
                  <a:pt x="190" y="215"/>
                  <a:pt x="191" y="214"/>
                  <a:pt x="191" y="214"/>
                </a:cubicBezTo>
                <a:close/>
                <a:moveTo>
                  <a:pt x="191" y="282"/>
                </a:moveTo>
                <a:cubicBezTo>
                  <a:pt x="191" y="298"/>
                  <a:pt x="191" y="298"/>
                  <a:pt x="191" y="298"/>
                </a:cubicBezTo>
                <a:cubicBezTo>
                  <a:pt x="190" y="298"/>
                  <a:pt x="190" y="299"/>
                  <a:pt x="189" y="300"/>
                </a:cubicBezTo>
                <a:cubicBezTo>
                  <a:pt x="189" y="286"/>
                  <a:pt x="189" y="286"/>
                  <a:pt x="189" y="286"/>
                </a:cubicBezTo>
                <a:cubicBezTo>
                  <a:pt x="190" y="285"/>
                  <a:pt x="190" y="283"/>
                  <a:pt x="191" y="282"/>
                </a:cubicBezTo>
                <a:close/>
                <a:moveTo>
                  <a:pt x="191" y="308"/>
                </a:moveTo>
                <a:cubicBezTo>
                  <a:pt x="191" y="313"/>
                  <a:pt x="191" y="313"/>
                  <a:pt x="191" y="313"/>
                </a:cubicBezTo>
                <a:cubicBezTo>
                  <a:pt x="190" y="313"/>
                  <a:pt x="190" y="314"/>
                  <a:pt x="189" y="314"/>
                </a:cubicBezTo>
                <a:cubicBezTo>
                  <a:pt x="189" y="308"/>
                  <a:pt x="189" y="308"/>
                  <a:pt x="189" y="308"/>
                </a:cubicBezTo>
                <a:cubicBezTo>
                  <a:pt x="191" y="308"/>
                  <a:pt x="191" y="308"/>
                  <a:pt x="191" y="308"/>
                </a:cubicBezTo>
                <a:close/>
                <a:moveTo>
                  <a:pt x="191" y="324"/>
                </a:moveTo>
                <a:cubicBezTo>
                  <a:pt x="191" y="330"/>
                  <a:pt x="191" y="330"/>
                  <a:pt x="191" y="330"/>
                </a:cubicBezTo>
                <a:cubicBezTo>
                  <a:pt x="189" y="331"/>
                  <a:pt x="189" y="331"/>
                  <a:pt x="189" y="331"/>
                </a:cubicBezTo>
                <a:cubicBezTo>
                  <a:pt x="189" y="325"/>
                  <a:pt x="189" y="325"/>
                  <a:pt x="189" y="325"/>
                </a:cubicBezTo>
                <a:cubicBezTo>
                  <a:pt x="190" y="325"/>
                  <a:pt x="190" y="324"/>
                  <a:pt x="191" y="324"/>
                </a:cubicBezTo>
                <a:close/>
                <a:moveTo>
                  <a:pt x="191" y="336"/>
                </a:moveTo>
                <a:cubicBezTo>
                  <a:pt x="191" y="356"/>
                  <a:pt x="191" y="356"/>
                  <a:pt x="191" y="356"/>
                </a:cubicBezTo>
                <a:cubicBezTo>
                  <a:pt x="190" y="360"/>
                  <a:pt x="189" y="364"/>
                  <a:pt x="189" y="369"/>
                </a:cubicBezTo>
                <a:cubicBezTo>
                  <a:pt x="189" y="348"/>
                  <a:pt x="189" y="348"/>
                  <a:pt x="189" y="348"/>
                </a:cubicBezTo>
                <a:cubicBezTo>
                  <a:pt x="189" y="347"/>
                  <a:pt x="189" y="347"/>
                  <a:pt x="189" y="347"/>
                </a:cubicBezTo>
                <a:cubicBezTo>
                  <a:pt x="189" y="348"/>
                  <a:pt x="189" y="348"/>
                  <a:pt x="189" y="348"/>
                </a:cubicBezTo>
                <a:cubicBezTo>
                  <a:pt x="189" y="340"/>
                  <a:pt x="189" y="340"/>
                  <a:pt x="189" y="340"/>
                </a:cubicBezTo>
                <a:cubicBezTo>
                  <a:pt x="190" y="338"/>
                  <a:pt x="191" y="337"/>
                  <a:pt x="191" y="336"/>
                </a:cubicBezTo>
                <a:close/>
                <a:moveTo>
                  <a:pt x="191" y="390"/>
                </a:moveTo>
                <a:cubicBezTo>
                  <a:pt x="191" y="399"/>
                  <a:pt x="191" y="399"/>
                  <a:pt x="191" y="399"/>
                </a:cubicBezTo>
                <a:cubicBezTo>
                  <a:pt x="191" y="397"/>
                  <a:pt x="190" y="395"/>
                  <a:pt x="189" y="394"/>
                </a:cubicBezTo>
                <a:cubicBezTo>
                  <a:pt x="189" y="389"/>
                  <a:pt x="189" y="389"/>
                  <a:pt x="189" y="389"/>
                </a:cubicBezTo>
                <a:cubicBezTo>
                  <a:pt x="189" y="390"/>
                  <a:pt x="189" y="390"/>
                  <a:pt x="189" y="390"/>
                </a:cubicBezTo>
                <a:cubicBezTo>
                  <a:pt x="191" y="390"/>
                  <a:pt x="191" y="390"/>
                  <a:pt x="191" y="390"/>
                </a:cubicBezTo>
                <a:close/>
                <a:moveTo>
                  <a:pt x="191" y="410"/>
                </a:moveTo>
                <a:cubicBezTo>
                  <a:pt x="191" y="414"/>
                  <a:pt x="191" y="414"/>
                  <a:pt x="191" y="414"/>
                </a:cubicBezTo>
                <a:cubicBezTo>
                  <a:pt x="189" y="414"/>
                  <a:pt x="189" y="414"/>
                  <a:pt x="189" y="414"/>
                </a:cubicBezTo>
                <a:cubicBezTo>
                  <a:pt x="189" y="411"/>
                  <a:pt x="189" y="411"/>
                  <a:pt x="189" y="411"/>
                </a:cubicBezTo>
                <a:cubicBezTo>
                  <a:pt x="190" y="411"/>
                  <a:pt x="190" y="411"/>
                  <a:pt x="191" y="410"/>
                </a:cubicBezTo>
                <a:close/>
                <a:moveTo>
                  <a:pt x="191" y="446"/>
                </a:moveTo>
                <a:cubicBezTo>
                  <a:pt x="191" y="481"/>
                  <a:pt x="191" y="481"/>
                  <a:pt x="191" y="481"/>
                </a:cubicBezTo>
                <a:cubicBezTo>
                  <a:pt x="190" y="482"/>
                  <a:pt x="190" y="483"/>
                  <a:pt x="189" y="484"/>
                </a:cubicBezTo>
                <a:cubicBezTo>
                  <a:pt x="189" y="475"/>
                  <a:pt x="189" y="475"/>
                  <a:pt x="189" y="475"/>
                </a:cubicBezTo>
                <a:cubicBezTo>
                  <a:pt x="191" y="471"/>
                  <a:pt x="192" y="467"/>
                  <a:pt x="189" y="459"/>
                </a:cubicBezTo>
                <a:cubicBezTo>
                  <a:pt x="189" y="460"/>
                  <a:pt x="189" y="460"/>
                  <a:pt x="189" y="460"/>
                </a:cubicBezTo>
                <a:cubicBezTo>
                  <a:pt x="189" y="428"/>
                  <a:pt x="189" y="428"/>
                  <a:pt x="189" y="428"/>
                </a:cubicBezTo>
                <a:cubicBezTo>
                  <a:pt x="190" y="434"/>
                  <a:pt x="190" y="440"/>
                  <a:pt x="191" y="446"/>
                </a:cubicBezTo>
                <a:close/>
                <a:moveTo>
                  <a:pt x="191" y="500"/>
                </a:moveTo>
                <a:cubicBezTo>
                  <a:pt x="191" y="522"/>
                  <a:pt x="191" y="522"/>
                  <a:pt x="191" y="522"/>
                </a:cubicBezTo>
                <a:cubicBezTo>
                  <a:pt x="190" y="520"/>
                  <a:pt x="190" y="518"/>
                  <a:pt x="189" y="516"/>
                </a:cubicBezTo>
                <a:cubicBezTo>
                  <a:pt x="189" y="503"/>
                  <a:pt x="189" y="503"/>
                  <a:pt x="189" y="503"/>
                </a:cubicBezTo>
                <a:cubicBezTo>
                  <a:pt x="190" y="502"/>
                  <a:pt x="190" y="501"/>
                  <a:pt x="191" y="500"/>
                </a:cubicBezTo>
                <a:close/>
                <a:moveTo>
                  <a:pt x="191" y="579"/>
                </a:moveTo>
                <a:cubicBezTo>
                  <a:pt x="191" y="588"/>
                  <a:pt x="191" y="588"/>
                  <a:pt x="191" y="588"/>
                </a:cubicBezTo>
                <a:cubicBezTo>
                  <a:pt x="190" y="588"/>
                  <a:pt x="190" y="589"/>
                  <a:pt x="189" y="590"/>
                </a:cubicBezTo>
                <a:cubicBezTo>
                  <a:pt x="189" y="577"/>
                  <a:pt x="189" y="577"/>
                  <a:pt x="189" y="577"/>
                </a:cubicBezTo>
                <a:cubicBezTo>
                  <a:pt x="190" y="578"/>
                  <a:pt x="190" y="579"/>
                  <a:pt x="191" y="579"/>
                </a:cubicBezTo>
                <a:close/>
                <a:moveTo>
                  <a:pt x="191" y="606"/>
                </a:moveTo>
                <a:cubicBezTo>
                  <a:pt x="191" y="626"/>
                  <a:pt x="191" y="626"/>
                  <a:pt x="191" y="626"/>
                </a:cubicBezTo>
                <a:cubicBezTo>
                  <a:pt x="189" y="624"/>
                  <a:pt x="189" y="624"/>
                  <a:pt x="189" y="624"/>
                </a:cubicBezTo>
                <a:cubicBezTo>
                  <a:pt x="189" y="607"/>
                  <a:pt x="189" y="607"/>
                  <a:pt x="189" y="607"/>
                </a:cubicBezTo>
                <a:cubicBezTo>
                  <a:pt x="191" y="606"/>
                  <a:pt x="191" y="606"/>
                  <a:pt x="191" y="606"/>
                </a:cubicBezTo>
                <a:close/>
                <a:moveTo>
                  <a:pt x="189" y="235"/>
                </a:moveTo>
                <a:cubicBezTo>
                  <a:pt x="189" y="229"/>
                  <a:pt x="189" y="229"/>
                  <a:pt x="189" y="229"/>
                </a:cubicBezTo>
                <a:cubicBezTo>
                  <a:pt x="189" y="231"/>
                  <a:pt x="190" y="232"/>
                  <a:pt x="190" y="234"/>
                </a:cubicBezTo>
                <a:cubicBezTo>
                  <a:pt x="189" y="235"/>
                  <a:pt x="189" y="235"/>
                  <a:pt x="189" y="235"/>
                </a:cubicBezTo>
                <a:close/>
                <a:moveTo>
                  <a:pt x="189" y="178"/>
                </a:moveTo>
                <a:cubicBezTo>
                  <a:pt x="189" y="178"/>
                  <a:pt x="189" y="178"/>
                  <a:pt x="189" y="178"/>
                </a:cubicBezTo>
                <a:cubicBezTo>
                  <a:pt x="189" y="178"/>
                  <a:pt x="189" y="178"/>
                  <a:pt x="189" y="178"/>
                </a:cubicBezTo>
                <a:cubicBezTo>
                  <a:pt x="189" y="176"/>
                  <a:pt x="189" y="173"/>
                  <a:pt x="189" y="171"/>
                </a:cubicBezTo>
                <a:cubicBezTo>
                  <a:pt x="189" y="171"/>
                  <a:pt x="189" y="171"/>
                  <a:pt x="189" y="171"/>
                </a:cubicBezTo>
                <a:cubicBezTo>
                  <a:pt x="189" y="178"/>
                  <a:pt x="189" y="178"/>
                  <a:pt x="189" y="178"/>
                </a:cubicBezTo>
                <a:cubicBezTo>
                  <a:pt x="189" y="178"/>
                  <a:pt x="189" y="178"/>
                  <a:pt x="189" y="178"/>
                </a:cubicBezTo>
                <a:close/>
                <a:moveTo>
                  <a:pt x="187" y="62"/>
                </a:moveTo>
                <a:cubicBezTo>
                  <a:pt x="187" y="62"/>
                  <a:pt x="188" y="61"/>
                  <a:pt x="189" y="61"/>
                </a:cubicBezTo>
                <a:cubicBezTo>
                  <a:pt x="189" y="75"/>
                  <a:pt x="189" y="75"/>
                  <a:pt x="189" y="75"/>
                </a:cubicBezTo>
                <a:cubicBezTo>
                  <a:pt x="188" y="75"/>
                  <a:pt x="187" y="75"/>
                  <a:pt x="187" y="74"/>
                </a:cubicBezTo>
                <a:cubicBezTo>
                  <a:pt x="187" y="62"/>
                  <a:pt x="187" y="62"/>
                  <a:pt x="187" y="62"/>
                </a:cubicBezTo>
                <a:close/>
                <a:moveTo>
                  <a:pt x="189" y="735"/>
                </a:moveTo>
                <a:cubicBezTo>
                  <a:pt x="188" y="734"/>
                  <a:pt x="187" y="734"/>
                  <a:pt x="187" y="733"/>
                </a:cubicBezTo>
                <a:cubicBezTo>
                  <a:pt x="187" y="681"/>
                  <a:pt x="187" y="681"/>
                  <a:pt x="187" y="681"/>
                </a:cubicBezTo>
                <a:cubicBezTo>
                  <a:pt x="187" y="682"/>
                  <a:pt x="188" y="683"/>
                  <a:pt x="189" y="684"/>
                </a:cubicBezTo>
                <a:cubicBezTo>
                  <a:pt x="189" y="735"/>
                  <a:pt x="189" y="735"/>
                  <a:pt x="189" y="735"/>
                </a:cubicBezTo>
                <a:close/>
                <a:moveTo>
                  <a:pt x="189" y="94"/>
                </a:moveTo>
                <a:cubicBezTo>
                  <a:pt x="189" y="104"/>
                  <a:pt x="189" y="104"/>
                  <a:pt x="189" y="104"/>
                </a:cubicBezTo>
                <a:cubicBezTo>
                  <a:pt x="188" y="104"/>
                  <a:pt x="188" y="104"/>
                  <a:pt x="187" y="103"/>
                </a:cubicBezTo>
                <a:cubicBezTo>
                  <a:pt x="187" y="93"/>
                  <a:pt x="187" y="93"/>
                  <a:pt x="187" y="93"/>
                </a:cubicBezTo>
                <a:cubicBezTo>
                  <a:pt x="189" y="94"/>
                  <a:pt x="189" y="94"/>
                  <a:pt x="189" y="94"/>
                </a:cubicBezTo>
                <a:close/>
                <a:moveTo>
                  <a:pt x="189" y="105"/>
                </a:moveTo>
                <a:cubicBezTo>
                  <a:pt x="189" y="114"/>
                  <a:pt x="189" y="114"/>
                  <a:pt x="189" y="114"/>
                </a:cubicBezTo>
                <a:cubicBezTo>
                  <a:pt x="188" y="114"/>
                  <a:pt x="187" y="115"/>
                  <a:pt x="187" y="115"/>
                </a:cubicBezTo>
                <a:cubicBezTo>
                  <a:pt x="187" y="106"/>
                  <a:pt x="187" y="106"/>
                  <a:pt x="187" y="106"/>
                </a:cubicBezTo>
                <a:cubicBezTo>
                  <a:pt x="187" y="106"/>
                  <a:pt x="188" y="105"/>
                  <a:pt x="189" y="105"/>
                </a:cubicBezTo>
                <a:close/>
                <a:moveTo>
                  <a:pt x="189" y="147"/>
                </a:moveTo>
                <a:cubicBezTo>
                  <a:pt x="189" y="166"/>
                  <a:pt x="189" y="166"/>
                  <a:pt x="189" y="166"/>
                </a:cubicBezTo>
                <a:cubicBezTo>
                  <a:pt x="188" y="165"/>
                  <a:pt x="187" y="165"/>
                  <a:pt x="187" y="165"/>
                </a:cubicBezTo>
                <a:cubicBezTo>
                  <a:pt x="187" y="145"/>
                  <a:pt x="187" y="145"/>
                  <a:pt x="187" y="145"/>
                </a:cubicBezTo>
                <a:cubicBezTo>
                  <a:pt x="188" y="145"/>
                  <a:pt x="188" y="145"/>
                  <a:pt x="188" y="145"/>
                </a:cubicBezTo>
                <a:cubicBezTo>
                  <a:pt x="188" y="146"/>
                  <a:pt x="188" y="147"/>
                  <a:pt x="189" y="147"/>
                </a:cubicBezTo>
                <a:close/>
                <a:moveTo>
                  <a:pt x="189" y="171"/>
                </a:moveTo>
                <a:cubicBezTo>
                  <a:pt x="189" y="178"/>
                  <a:pt x="189" y="178"/>
                  <a:pt x="189" y="178"/>
                </a:cubicBezTo>
                <a:cubicBezTo>
                  <a:pt x="188" y="178"/>
                  <a:pt x="187" y="178"/>
                  <a:pt x="187" y="178"/>
                </a:cubicBezTo>
                <a:cubicBezTo>
                  <a:pt x="187" y="171"/>
                  <a:pt x="187" y="171"/>
                  <a:pt x="187" y="171"/>
                </a:cubicBezTo>
                <a:cubicBezTo>
                  <a:pt x="189" y="171"/>
                  <a:pt x="189" y="171"/>
                  <a:pt x="189" y="171"/>
                </a:cubicBezTo>
                <a:close/>
                <a:moveTo>
                  <a:pt x="189" y="178"/>
                </a:moveTo>
                <a:cubicBezTo>
                  <a:pt x="188" y="178"/>
                  <a:pt x="187" y="178"/>
                  <a:pt x="187" y="178"/>
                </a:cubicBezTo>
                <a:cubicBezTo>
                  <a:pt x="187" y="181"/>
                  <a:pt x="187" y="181"/>
                  <a:pt x="187" y="181"/>
                </a:cubicBezTo>
                <a:cubicBezTo>
                  <a:pt x="189" y="178"/>
                  <a:pt x="189" y="178"/>
                  <a:pt x="189" y="178"/>
                </a:cubicBezTo>
                <a:cubicBezTo>
                  <a:pt x="189" y="178"/>
                  <a:pt x="189" y="178"/>
                  <a:pt x="189" y="178"/>
                </a:cubicBezTo>
                <a:close/>
                <a:moveTo>
                  <a:pt x="189" y="178"/>
                </a:moveTo>
                <a:cubicBezTo>
                  <a:pt x="187" y="181"/>
                  <a:pt x="187" y="181"/>
                  <a:pt x="187" y="181"/>
                </a:cubicBezTo>
                <a:cubicBezTo>
                  <a:pt x="187" y="207"/>
                  <a:pt x="187" y="207"/>
                  <a:pt x="187" y="207"/>
                </a:cubicBezTo>
                <a:cubicBezTo>
                  <a:pt x="187" y="207"/>
                  <a:pt x="188" y="207"/>
                  <a:pt x="189" y="207"/>
                </a:cubicBezTo>
                <a:cubicBezTo>
                  <a:pt x="189" y="178"/>
                  <a:pt x="189" y="178"/>
                  <a:pt x="189" y="178"/>
                </a:cubicBezTo>
                <a:close/>
                <a:moveTo>
                  <a:pt x="189" y="229"/>
                </a:moveTo>
                <a:cubicBezTo>
                  <a:pt x="189" y="235"/>
                  <a:pt x="189" y="235"/>
                  <a:pt x="189" y="235"/>
                </a:cubicBezTo>
                <a:cubicBezTo>
                  <a:pt x="188" y="236"/>
                  <a:pt x="187" y="236"/>
                  <a:pt x="187" y="236"/>
                </a:cubicBezTo>
                <a:cubicBezTo>
                  <a:pt x="187" y="225"/>
                  <a:pt x="187" y="225"/>
                  <a:pt x="187" y="225"/>
                </a:cubicBezTo>
                <a:cubicBezTo>
                  <a:pt x="188" y="226"/>
                  <a:pt x="188" y="228"/>
                  <a:pt x="189" y="229"/>
                </a:cubicBezTo>
                <a:close/>
                <a:moveTo>
                  <a:pt x="189" y="286"/>
                </a:moveTo>
                <a:cubicBezTo>
                  <a:pt x="189" y="300"/>
                  <a:pt x="189" y="300"/>
                  <a:pt x="189" y="300"/>
                </a:cubicBezTo>
                <a:cubicBezTo>
                  <a:pt x="188" y="300"/>
                  <a:pt x="187" y="301"/>
                  <a:pt x="187" y="303"/>
                </a:cubicBezTo>
                <a:cubicBezTo>
                  <a:pt x="187" y="290"/>
                  <a:pt x="187" y="290"/>
                  <a:pt x="187" y="290"/>
                </a:cubicBezTo>
                <a:cubicBezTo>
                  <a:pt x="187" y="289"/>
                  <a:pt x="188" y="287"/>
                  <a:pt x="189" y="286"/>
                </a:cubicBezTo>
                <a:close/>
                <a:moveTo>
                  <a:pt x="189" y="308"/>
                </a:moveTo>
                <a:cubicBezTo>
                  <a:pt x="189" y="314"/>
                  <a:pt x="189" y="314"/>
                  <a:pt x="189" y="314"/>
                </a:cubicBezTo>
                <a:cubicBezTo>
                  <a:pt x="188" y="314"/>
                  <a:pt x="187" y="314"/>
                  <a:pt x="187" y="314"/>
                </a:cubicBezTo>
                <a:cubicBezTo>
                  <a:pt x="187" y="308"/>
                  <a:pt x="187" y="308"/>
                  <a:pt x="187" y="308"/>
                </a:cubicBezTo>
                <a:cubicBezTo>
                  <a:pt x="187" y="308"/>
                  <a:pt x="188" y="308"/>
                  <a:pt x="189" y="308"/>
                </a:cubicBezTo>
                <a:close/>
                <a:moveTo>
                  <a:pt x="189" y="325"/>
                </a:moveTo>
                <a:cubicBezTo>
                  <a:pt x="189" y="331"/>
                  <a:pt x="189" y="331"/>
                  <a:pt x="189" y="331"/>
                </a:cubicBezTo>
                <a:cubicBezTo>
                  <a:pt x="188" y="331"/>
                  <a:pt x="187" y="331"/>
                  <a:pt x="187" y="331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87" y="325"/>
                  <a:pt x="188" y="325"/>
                  <a:pt x="189" y="325"/>
                </a:cubicBezTo>
                <a:close/>
                <a:moveTo>
                  <a:pt x="189" y="340"/>
                </a:moveTo>
                <a:cubicBezTo>
                  <a:pt x="189" y="348"/>
                  <a:pt x="189" y="348"/>
                  <a:pt x="189" y="348"/>
                </a:cubicBezTo>
                <a:cubicBezTo>
                  <a:pt x="188" y="348"/>
                  <a:pt x="187" y="348"/>
                  <a:pt x="187" y="348"/>
                </a:cubicBezTo>
                <a:cubicBezTo>
                  <a:pt x="187" y="341"/>
                  <a:pt x="187" y="341"/>
                  <a:pt x="187" y="341"/>
                </a:cubicBezTo>
                <a:cubicBezTo>
                  <a:pt x="187" y="341"/>
                  <a:pt x="188" y="340"/>
                  <a:pt x="189" y="340"/>
                </a:cubicBezTo>
                <a:close/>
                <a:moveTo>
                  <a:pt x="189" y="348"/>
                </a:moveTo>
                <a:cubicBezTo>
                  <a:pt x="188" y="350"/>
                  <a:pt x="187" y="353"/>
                  <a:pt x="187" y="355"/>
                </a:cubicBezTo>
                <a:cubicBezTo>
                  <a:pt x="187" y="396"/>
                  <a:pt x="187" y="396"/>
                  <a:pt x="187" y="396"/>
                </a:cubicBezTo>
                <a:cubicBezTo>
                  <a:pt x="187" y="395"/>
                  <a:pt x="188" y="394"/>
                  <a:pt x="188" y="393"/>
                </a:cubicBezTo>
                <a:cubicBezTo>
                  <a:pt x="189" y="394"/>
                  <a:pt x="189" y="394"/>
                  <a:pt x="189" y="394"/>
                </a:cubicBezTo>
                <a:cubicBezTo>
                  <a:pt x="189" y="389"/>
                  <a:pt x="189" y="389"/>
                  <a:pt x="189" y="389"/>
                </a:cubicBezTo>
                <a:cubicBezTo>
                  <a:pt x="188" y="382"/>
                  <a:pt x="188" y="376"/>
                  <a:pt x="189" y="369"/>
                </a:cubicBezTo>
                <a:cubicBezTo>
                  <a:pt x="189" y="348"/>
                  <a:pt x="189" y="348"/>
                  <a:pt x="189" y="348"/>
                </a:cubicBezTo>
                <a:close/>
                <a:moveTo>
                  <a:pt x="189" y="411"/>
                </a:moveTo>
                <a:cubicBezTo>
                  <a:pt x="189" y="414"/>
                  <a:pt x="189" y="414"/>
                  <a:pt x="189" y="414"/>
                </a:cubicBezTo>
                <a:cubicBezTo>
                  <a:pt x="187" y="414"/>
                  <a:pt x="187" y="414"/>
                  <a:pt x="187" y="414"/>
                </a:cubicBezTo>
                <a:cubicBezTo>
                  <a:pt x="187" y="405"/>
                  <a:pt x="187" y="405"/>
                  <a:pt x="187" y="405"/>
                </a:cubicBezTo>
                <a:cubicBezTo>
                  <a:pt x="187" y="407"/>
                  <a:pt x="188" y="409"/>
                  <a:pt x="188" y="411"/>
                </a:cubicBezTo>
                <a:cubicBezTo>
                  <a:pt x="189" y="411"/>
                  <a:pt x="189" y="411"/>
                  <a:pt x="189" y="411"/>
                </a:cubicBezTo>
                <a:close/>
                <a:moveTo>
                  <a:pt x="189" y="428"/>
                </a:moveTo>
                <a:cubicBezTo>
                  <a:pt x="189" y="460"/>
                  <a:pt x="189" y="460"/>
                  <a:pt x="189" y="460"/>
                </a:cubicBezTo>
                <a:cubicBezTo>
                  <a:pt x="188" y="461"/>
                  <a:pt x="187" y="461"/>
                  <a:pt x="187" y="462"/>
                </a:cubicBezTo>
                <a:cubicBezTo>
                  <a:pt x="187" y="448"/>
                  <a:pt x="187" y="448"/>
                  <a:pt x="187" y="448"/>
                </a:cubicBezTo>
                <a:cubicBezTo>
                  <a:pt x="187" y="448"/>
                  <a:pt x="187" y="447"/>
                  <a:pt x="187" y="446"/>
                </a:cubicBezTo>
                <a:cubicBezTo>
                  <a:pt x="187" y="415"/>
                  <a:pt x="187" y="415"/>
                  <a:pt x="187" y="415"/>
                </a:cubicBezTo>
                <a:cubicBezTo>
                  <a:pt x="187" y="419"/>
                  <a:pt x="188" y="424"/>
                  <a:pt x="189" y="428"/>
                </a:cubicBezTo>
                <a:close/>
                <a:moveTo>
                  <a:pt x="189" y="475"/>
                </a:moveTo>
                <a:cubicBezTo>
                  <a:pt x="189" y="484"/>
                  <a:pt x="189" y="484"/>
                  <a:pt x="189" y="484"/>
                </a:cubicBezTo>
                <a:cubicBezTo>
                  <a:pt x="188" y="485"/>
                  <a:pt x="187" y="486"/>
                  <a:pt x="187" y="488"/>
                </a:cubicBezTo>
                <a:cubicBezTo>
                  <a:pt x="187" y="478"/>
                  <a:pt x="187" y="478"/>
                  <a:pt x="187" y="478"/>
                </a:cubicBezTo>
                <a:cubicBezTo>
                  <a:pt x="187" y="477"/>
                  <a:pt x="188" y="476"/>
                  <a:pt x="189" y="475"/>
                </a:cubicBezTo>
                <a:close/>
                <a:moveTo>
                  <a:pt x="189" y="503"/>
                </a:moveTo>
                <a:cubicBezTo>
                  <a:pt x="189" y="516"/>
                  <a:pt x="189" y="516"/>
                  <a:pt x="189" y="516"/>
                </a:cubicBezTo>
                <a:cubicBezTo>
                  <a:pt x="188" y="514"/>
                  <a:pt x="188" y="513"/>
                  <a:pt x="187" y="511"/>
                </a:cubicBezTo>
                <a:cubicBezTo>
                  <a:pt x="187" y="510"/>
                  <a:pt x="187" y="510"/>
                  <a:pt x="187" y="510"/>
                </a:cubicBezTo>
                <a:cubicBezTo>
                  <a:pt x="187" y="502"/>
                  <a:pt x="187" y="502"/>
                  <a:pt x="187" y="502"/>
                </a:cubicBezTo>
                <a:cubicBezTo>
                  <a:pt x="187" y="503"/>
                  <a:pt x="187" y="504"/>
                  <a:pt x="188" y="505"/>
                </a:cubicBezTo>
                <a:cubicBezTo>
                  <a:pt x="188" y="505"/>
                  <a:pt x="188" y="504"/>
                  <a:pt x="189" y="503"/>
                </a:cubicBezTo>
                <a:close/>
                <a:moveTo>
                  <a:pt x="189" y="577"/>
                </a:moveTo>
                <a:cubicBezTo>
                  <a:pt x="189" y="590"/>
                  <a:pt x="189" y="590"/>
                  <a:pt x="189" y="590"/>
                </a:cubicBezTo>
                <a:cubicBezTo>
                  <a:pt x="187" y="592"/>
                  <a:pt x="187" y="592"/>
                  <a:pt x="187" y="592"/>
                </a:cubicBezTo>
                <a:cubicBezTo>
                  <a:pt x="187" y="578"/>
                  <a:pt x="187" y="578"/>
                  <a:pt x="187" y="578"/>
                </a:cubicBezTo>
                <a:cubicBezTo>
                  <a:pt x="188" y="576"/>
                  <a:pt x="188" y="576"/>
                  <a:pt x="188" y="576"/>
                </a:cubicBezTo>
                <a:cubicBezTo>
                  <a:pt x="188" y="577"/>
                  <a:pt x="189" y="577"/>
                  <a:pt x="189" y="577"/>
                </a:cubicBezTo>
                <a:close/>
                <a:moveTo>
                  <a:pt x="189" y="607"/>
                </a:moveTo>
                <a:cubicBezTo>
                  <a:pt x="189" y="624"/>
                  <a:pt x="189" y="624"/>
                  <a:pt x="189" y="624"/>
                </a:cubicBezTo>
                <a:cubicBezTo>
                  <a:pt x="187" y="622"/>
                  <a:pt x="187" y="622"/>
                  <a:pt x="187" y="622"/>
                </a:cubicBezTo>
                <a:cubicBezTo>
                  <a:pt x="187" y="609"/>
                  <a:pt x="187" y="609"/>
                  <a:pt x="187" y="609"/>
                </a:cubicBezTo>
                <a:lnTo>
                  <a:pt x="189" y="607"/>
                </a:lnTo>
                <a:close/>
                <a:moveTo>
                  <a:pt x="184" y="64"/>
                </a:moveTo>
                <a:cubicBezTo>
                  <a:pt x="185" y="64"/>
                  <a:pt x="186" y="63"/>
                  <a:pt x="187" y="62"/>
                </a:cubicBezTo>
                <a:cubicBezTo>
                  <a:pt x="187" y="74"/>
                  <a:pt x="187" y="74"/>
                  <a:pt x="187" y="74"/>
                </a:cubicBezTo>
                <a:cubicBezTo>
                  <a:pt x="186" y="74"/>
                  <a:pt x="185" y="74"/>
                  <a:pt x="184" y="74"/>
                </a:cubicBezTo>
                <a:cubicBezTo>
                  <a:pt x="184" y="64"/>
                  <a:pt x="184" y="64"/>
                  <a:pt x="184" y="64"/>
                </a:cubicBezTo>
                <a:close/>
                <a:moveTo>
                  <a:pt x="187" y="733"/>
                </a:moveTo>
                <a:cubicBezTo>
                  <a:pt x="186" y="733"/>
                  <a:pt x="186" y="733"/>
                  <a:pt x="186" y="733"/>
                </a:cubicBezTo>
                <a:cubicBezTo>
                  <a:pt x="184" y="732"/>
                  <a:pt x="184" y="732"/>
                  <a:pt x="184" y="732"/>
                </a:cubicBezTo>
                <a:cubicBezTo>
                  <a:pt x="184" y="678"/>
                  <a:pt x="184" y="678"/>
                  <a:pt x="184" y="678"/>
                </a:cubicBezTo>
                <a:cubicBezTo>
                  <a:pt x="185" y="679"/>
                  <a:pt x="186" y="680"/>
                  <a:pt x="187" y="681"/>
                </a:cubicBezTo>
                <a:cubicBezTo>
                  <a:pt x="187" y="733"/>
                  <a:pt x="187" y="733"/>
                  <a:pt x="187" y="733"/>
                </a:cubicBezTo>
                <a:close/>
                <a:moveTo>
                  <a:pt x="187" y="93"/>
                </a:moveTo>
                <a:cubicBezTo>
                  <a:pt x="187" y="103"/>
                  <a:pt x="187" y="103"/>
                  <a:pt x="187" y="103"/>
                </a:cubicBezTo>
                <a:cubicBezTo>
                  <a:pt x="186" y="103"/>
                  <a:pt x="185" y="102"/>
                  <a:pt x="184" y="102"/>
                </a:cubicBezTo>
                <a:cubicBezTo>
                  <a:pt x="184" y="92"/>
                  <a:pt x="184" y="92"/>
                  <a:pt x="184" y="92"/>
                </a:cubicBezTo>
                <a:cubicBezTo>
                  <a:pt x="187" y="93"/>
                  <a:pt x="187" y="93"/>
                  <a:pt x="187" y="93"/>
                </a:cubicBezTo>
                <a:close/>
                <a:moveTo>
                  <a:pt x="187" y="106"/>
                </a:moveTo>
                <a:cubicBezTo>
                  <a:pt x="187" y="115"/>
                  <a:pt x="187" y="115"/>
                  <a:pt x="187" y="115"/>
                </a:cubicBezTo>
                <a:cubicBezTo>
                  <a:pt x="186" y="116"/>
                  <a:pt x="185" y="116"/>
                  <a:pt x="184" y="117"/>
                </a:cubicBezTo>
                <a:cubicBezTo>
                  <a:pt x="184" y="108"/>
                  <a:pt x="184" y="108"/>
                  <a:pt x="184" y="108"/>
                </a:cubicBezTo>
                <a:cubicBezTo>
                  <a:pt x="185" y="108"/>
                  <a:pt x="186" y="107"/>
                  <a:pt x="187" y="106"/>
                </a:cubicBezTo>
                <a:close/>
                <a:moveTo>
                  <a:pt x="187" y="145"/>
                </a:moveTo>
                <a:cubicBezTo>
                  <a:pt x="187" y="165"/>
                  <a:pt x="187" y="165"/>
                  <a:pt x="187" y="165"/>
                </a:cubicBezTo>
                <a:cubicBezTo>
                  <a:pt x="186" y="165"/>
                  <a:pt x="185" y="164"/>
                  <a:pt x="184" y="164"/>
                </a:cubicBezTo>
                <a:cubicBezTo>
                  <a:pt x="184" y="145"/>
                  <a:pt x="184" y="145"/>
                  <a:pt x="184" y="145"/>
                </a:cubicBezTo>
                <a:cubicBezTo>
                  <a:pt x="187" y="145"/>
                  <a:pt x="187" y="145"/>
                  <a:pt x="187" y="145"/>
                </a:cubicBezTo>
                <a:close/>
                <a:moveTo>
                  <a:pt x="187" y="171"/>
                </a:moveTo>
                <a:cubicBezTo>
                  <a:pt x="187" y="178"/>
                  <a:pt x="187" y="178"/>
                  <a:pt x="187" y="178"/>
                </a:cubicBezTo>
                <a:cubicBezTo>
                  <a:pt x="186" y="179"/>
                  <a:pt x="185" y="179"/>
                  <a:pt x="184" y="179"/>
                </a:cubicBezTo>
                <a:cubicBezTo>
                  <a:pt x="184" y="171"/>
                  <a:pt x="184" y="171"/>
                  <a:pt x="184" y="171"/>
                </a:cubicBezTo>
                <a:cubicBezTo>
                  <a:pt x="187" y="171"/>
                  <a:pt x="187" y="171"/>
                  <a:pt x="187" y="171"/>
                </a:cubicBezTo>
                <a:close/>
                <a:moveTo>
                  <a:pt x="187" y="178"/>
                </a:moveTo>
                <a:cubicBezTo>
                  <a:pt x="186" y="179"/>
                  <a:pt x="185" y="179"/>
                  <a:pt x="184" y="179"/>
                </a:cubicBezTo>
                <a:cubicBezTo>
                  <a:pt x="184" y="183"/>
                  <a:pt x="184" y="183"/>
                  <a:pt x="184" y="183"/>
                </a:cubicBezTo>
                <a:cubicBezTo>
                  <a:pt x="187" y="181"/>
                  <a:pt x="187" y="181"/>
                  <a:pt x="187" y="181"/>
                </a:cubicBezTo>
                <a:cubicBezTo>
                  <a:pt x="187" y="178"/>
                  <a:pt x="187" y="178"/>
                  <a:pt x="187" y="178"/>
                </a:cubicBezTo>
                <a:close/>
                <a:moveTo>
                  <a:pt x="187" y="181"/>
                </a:moveTo>
                <a:cubicBezTo>
                  <a:pt x="187" y="207"/>
                  <a:pt x="187" y="207"/>
                  <a:pt x="187" y="207"/>
                </a:cubicBezTo>
                <a:cubicBezTo>
                  <a:pt x="185" y="207"/>
                  <a:pt x="185" y="207"/>
                  <a:pt x="185" y="207"/>
                </a:cubicBezTo>
                <a:cubicBezTo>
                  <a:pt x="185" y="205"/>
                  <a:pt x="185" y="202"/>
                  <a:pt x="185" y="199"/>
                </a:cubicBezTo>
                <a:cubicBezTo>
                  <a:pt x="184" y="199"/>
                  <a:pt x="184" y="199"/>
                  <a:pt x="184" y="199"/>
                </a:cubicBezTo>
                <a:cubicBezTo>
                  <a:pt x="184" y="183"/>
                  <a:pt x="184" y="183"/>
                  <a:pt x="184" y="183"/>
                </a:cubicBezTo>
                <a:cubicBezTo>
                  <a:pt x="187" y="181"/>
                  <a:pt x="187" y="181"/>
                  <a:pt x="187" y="181"/>
                </a:cubicBezTo>
                <a:close/>
                <a:moveTo>
                  <a:pt x="187" y="225"/>
                </a:moveTo>
                <a:cubicBezTo>
                  <a:pt x="187" y="236"/>
                  <a:pt x="187" y="236"/>
                  <a:pt x="187" y="236"/>
                </a:cubicBezTo>
                <a:cubicBezTo>
                  <a:pt x="186" y="236"/>
                  <a:pt x="185" y="236"/>
                  <a:pt x="184" y="236"/>
                </a:cubicBezTo>
                <a:cubicBezTo>
                  <a:pt x="184" y="222"/>
                  <a:pt x="184" y="222"/>
                  <a:pt x="184" y="222"/>
                </a:cubicBezTo>
                <a:cubicBezTo>
                  <a:pt x="185" y="223"/>
                  <a:pt x="186" y="224"/>
                  <a:pt x="187" y="225"/>
                </a:cubicBezTo>
                <a:close/>
                <a:moveTo>
                  <a:pt x="187" y="290"/>
                </a:moveTo>
                <a:cubicBezTo>
                  <a:pt x="187" y="303"/>
                  <a:pt x="187" y="303"/>
                  <a:pt x="187" y="303"/>
                </a:cubicBezTo>
                <a:cubicBezTo>
                  <a:pt x="186" y="304"/>
                  <a:pt x="185" y="306"/>
                  <a:pt x="184" y="308"/>
                </a:cubicBezTo>
                <a:cubicBezTo>
                  <a:pt x="184" y="294"/>
                  <a:pt x="184" y="294"/>
                  <a:pt x="184" y="294"/>
                </a:cubicBezTo>
                <a:cubicBezTo>
                  <a:pt x="185" y="293"/>
                  <a:pt x="186" y="291"/>
                  <a:pt x="187" y="290"/>
                </a:cubicBezTo>
                <a:close/>
                <a:moveTo>
                  <a:pt x="187" y="308"/>
                </a:moveTo>
                <a:cubicBezTo>
                  <a:pt x="187" y="314"/>
                  <a:pt x="187" y="314"/>
                  <a:pt x="187" y="314"/>
                </a:cubicBezTo>
                <a:cubicBezTo>
                  <a:pt x="186" y="315"/>
                  <a:pt x="185" y="315"/>
                  <a:pt x="184" y="315"/>
                </a:cubicBezTo>
                <a:cubicBezTo>
                  <a:pt x="184" y="308"/>
                  <a:pt x="184" y="308"/>
                  <a:pt x="184" y="308"/>
                </a:cubicBezTo>
                <a:cubicBezTo>
                  <a:pt x="185" y="308"/>
                  <a:pt x="186" y="308"/>
                  <a:pt x="187" y="308"/>
                </a:cubicBezTo>
                <a:close/>
                <a:moveTo>
                  <a:pt x="187" y="325"/>
                </a:moveTo>
                <a:cubicBezTo>
                  <a:pt x="187" y="331"/>
                  <a:pt x="187" y="331"/>
                  <a:pt x="187" y="331"/>
                </a:cubicBezTo>
                <a:cubicBezTo>
                  <a:pt x="186" y="331"/>
                  <a:pt x="185" y="331"/>
                  <a:pt x="184" y="332"/>
                </a:cubicBezTo>
                <a:cubicBezTo>
                  <a:pt x="184" y="326"/>
                  <a:pt x="184" y="326"/>
                  <a:pt x="184" y="326"/>
                </a:cubicBezTo>
                <a:cubicBezTo>
                  <a:pt x="185" y="326"/>
                  <a:pt x="186" y="325"/>
                  <a:pt x="187" y="325"/>
                </a:cubicBezTo>
                <a:close/>
                <a:moveTo>
                  <a:pt x="187" y="341"/>
                </a:moveTo>
                <a:cubicBezTo>
                  <a:pt x="187" y="348"/>
                  <a:pt x="187" y="348"/>
                  <a:pt x="187" y="348"/>
                </a:cubicBezTo>
                <a:cubicBezTo>
                  <a:pt x="184" y="349"/>
                  <a:pt x="184" y="349"/>
                  <a:pt x="184" y="349"/>
                </a:cubicBezTo>
                <a:cubicBezTo>
                  <a:pt x="184" y="342"/>
                  <a:pt x="184" y="342"/>
                  <a:pt x="184" y="342"/>
                </a:cubicBezTo>
                <a:cubicBezTo>
                  <a:pt x="185" y="342"/>
                  <a:pt x="186" y="342"/>
                  <a:pt x="187" y="341"/>
                </a:cubicBezTo>
                <a:close/>
                <a:moveTo>
                  <a:pt x="187" y="355"/>
                </a:moveTo>
                <a:cubicBezTo>
                  <a:pt x="187" y="396"/>
                  <a:pt x="187" y="396"/>
                  <a:pt x="187" y="396"/>
                </a:cubicBezTo>
                <a:cubicBezTo>
                  <a:pt x="186" y="399"/>
                  <a:pt x="186" y="402"/>
                  <a:pt x="187" y="405"/>
                </a:cubicBezTo>
                <a:cubicBezTo>
                  <a:pt x="187" y="414"/>
                  <a:pt x="187" y="414"/>
                  <a:pt x="187" y="414"/>
                </a:cubicBezTo>
                <a:cubicBezTo>
                  <a:pt x="186" y="414"/>
                  <a:pt x="186" y="414"/>
                  <a:pt x="186" y="414"/>
                </a:cubicBezTo>
                <a:cubicBezTo>
                  <a:pt x="187" y="415"/>
                  <a:pt x="187" y="415"/>
                  <a:pt x="187" y="415"/>
                </a:cubicBezTo>
                <a:cubicBezTo>
                  <a:pt x="187" y="446"/>
                  <a:pt x="187" y="446"/>
                  <a:pt x="187" y="446"/>
                </a:cubicBezTo>
                <a:cubicBezTo>
                  <a:pt x="186" y="444"/>
                  <a:pt x="186" y="442"/>
                  <a:pt x="184" y="441"/>
                </a:cubicBezTo>
                <a:cubicBezTo>
                  <a:pt x="184" y="441"/>
                  <a:pt x="184" y="441"/>
                  <a:pt x="184" y="441"/>
                </a:cubicBezTo>
                <a:cubicBezTo>
                  <a:pt x="184" y="359"/>
                  <a:pt x="184" y="359"/>
                  <a:pt x="184" y="359"/>
                </a:cubicBezTo>
                <a:cubicBezTo>
                  <a:pt x="186" y="358"/>
                  <a:pt x="186" y="358"/>
                  <a:pt x="186" y="358"/>
                </a:cubicBezTo>
                <a:cubicBezTo>
                  <a:pt x="187" y="355"/>
                  <a:pt x="187" y="355"/>
                  <a:pt x="187" y="355"/>
                </a:cubicBezTo>
                <a:close/>
                <a:moveTo>
                  <a:pt x="187" y="448"/>
                </a:moveTo>
                <a:cubicBezTo>
                  <a:pt x="187" y="462"/>
                  <a:pt x="187" y="462"/>
                  <a:pt x="187" y="462"/>
                </a:cubicBezTo>
                <a:cubicBezTo>
                  <a:pt x="186" y="462"/>
                  <a:pt x="185" y="463"/>
                  <a:pt x="184" y="464"/>
                </a:cubicBezTo>
                <a:cubicBezTo>
                  <a:pt x="184" y="454"/>
                  <a:pt x="184" y="454"/>
                  <a:pt x="184" y="454"/>
                </a:cubicBezTo>
                <a:cubicBezTo>
                  <a:pt x="186" y="452"/>
                  <a:pt x="186" y="450"/>
                  <a:pt x="187" y="448"/>
                </a:cubicBezTo>
                <a:close/>
                <a:moveTo>
                  <a:pt x="187" y="478"/>
                </a:moveTo>
                <a:cubicBezTo>
                  <a:pt x="187" y="488"/>
                  <a:pt x="187" y="488"/>
                  <a:pt x="187" y="488"/>
                </a:cubicBezTo>
                <a:cubicBezTo>
                  <a:pt x="185" y="492"/>
                  <a:pt x="185" y="495"/>
                  <a:pt x="187" y="502"/>
                </a:cubicBezTo>
                <a:cubicBezTo>
                  <a:pt x="187" y="510"/>
                  <a:pt x="187" y="510"/>
                  <a:pt x="187" y="510"/>
                </a:cubicBezTo>
                <a:cubicBezTo>
                  <a:pt x="186" y="510"/>
                  <a:pt x="185" y="508"/>
                  <a:pt x="184" y="507"/>
                </a:cubicBezTo>
                <a:cubicBezTo>
                  <a:pt x="184" y="481"/>
                  <a:pt x="184" y="481"/>
                  <a:pt x="184" y="481"/>
                </a:cubicBezTo>
                <a:cubicBezTo>
                  <a:pt x="185" y="480"/>
                  <a:pt x="186" y="479"/>
                  <a:pt x="187" y="478"/>
                </a:cubicBezTo>
                <a:close/>
                <a:moveTo>
                  <a:pt x="187" y="578"/>
                </a:moveTo>
                <a:cubicBezTo>
                  <a:pt x="187" y="592"/>
                  <a:pt x="187" y="592"/>
                  <a:pt x="187" y="592"/>
                </a:cubicBezTo>
                <a:cubicBezTo>
                  <a:pt x="186" y="592"/>
                  <a:pt x="185" y="593"/>
                  <a:pt x="184" y="593"/>
                </a:cubicBezTo>
                <a:cubicBezTo>
                  <a:pt x="184" y="579"/>
                  <a:pt x="184" y="579"/>
                  <a:pt x="184" y="579"/>
                </a:cubicBezTo>
                <a:cubicBezTo>
                  <a:pt x="187" y="578"/>
                  <a:pt x="187" y="578"/>
                  <a:pt x="187" y="578"/>
                </a:cubicBezTo>
                <a:close/>
                <a:moveTo>
                  <a:pt x="187" y="609"/>
                </a:moveTo>
                <a:cubicBezTo>
                  <a:pt x="187" y="622"/>
                  <a:pt x="187" y="622"/>
                  <a:pt x="187" y="622"/>
                </a:cubicBezTo>
                <a:cubicBezTo>
                  <a:pt x="186" y="621"/>
                  <a:pt x="186" y="621"/>
                  <a:pt x="186" y="621"/>
                </a:cubicBezTo>
                <a:cubicBezTo>
                  <a:pt x="184" y="621"/>
                  <a:pt x="184" y="621"/>
                  <a:pt x="184" y="621"/>
                </a:cubicBezTo>
                <a:cubicBezTo>
                  <a:pt x="184" y="610"/>
                  <a:pt x="184" y="610"/>
                  <a:pt x="184" y="610"/>
                </a:cubicBezTo>
                <a:lnTo>
                  <a:pt x="187" y="609"/>
                </a:lnTo>
                <a:close/>
                <a:moveTo>
                  <a:pt x="173" y="69"/>
                </a:moveTo>
                <a:cubicBezTo>
                  <a:pt x="177" y="67"/>
                  <a:pt x="179" y="66"/>
                  <a:pt x="184" y="65"/>
                </a:cubicBezTo>
                <a:cubicBezTo>
                  <a:pt x="184" y="64"/>
                  <a:pt x="184" y="64"/>
                  <a:pt x="184" y="64"/>
                </a:cubicBezTo>
                <a:cubicBezTo>
                  <a:pt x="184" y="74"/>
                  <a:pt x="184" y="74"/>
                  <a:pt x="184" y="74"/>
                </a:cubicBezTo>
                <a:cubicBezTo>
                  <a:pt x="180" y="74"/>
                  <a:pt x="177" y="75"/>
                  <a:pt x="173" y="77"/>
                </a:cubicBezTo>
                <a:cubicBezTo>
                  <a:pt x="173" y="69"/>
                  <a:pt x="173" y="69"/>
                  <a:pt x="173" y="69"/>
                </a:cubicBezTo>
                <a:close/>
                <a:moveTo>
                  <a:pt x="184" y="732"/>
                </a:moveTo>
                <a:cubicBezTo>
                  <a:pt x="180" y="730"/>
                  <a:pt x="177" y="728"/>
                  <a:pt x="173" y="726"/>
                </a:cubicBezTo>
                <a:cubicBezTo>
                  <a:pt x="173" y="716"/>
                  <a:pt x="173" y="716"/>
                  <a:pt x="173" y="716"/>
                </a:cubicBezTo>
                <a:cubicBezTo>
                  <a:pt x="176" y="718"/>
                  <a:pt x="178" y="720"/>
                  <a:pt x="181" y="722"/>
                </a:cubicBezTo>
                <a:cubicBezTo>
                  <a:pt x="182" y="702"/>
                  <a:pt x="186" y="689"/>
                  <a:pt x="173" y="679"/>
                </a:cubicBezTo>
                <a:cubicBezTo>
                  <a:pt x="173" y="669"/>
                  <a:pt x="173" y="669"/>
                  <a:pt x="173" y="669"/>
                </a:cubicBezTo>
                <a:cubicBezTo>
                  <a:pt x="177" y="671"/>
                  <a:pt x="181" y="675"/>
                  <a:pt x="184" y="678"/>
                </a:cubicBezTo>
                <a:cubicBezTo>
                  <a:pt x="184" y="732"/>
                  <a:pt x="184" y="732"/>
                  <a:pt x="184" y="732"/>
                </a:cubicBezTo>
                <a:close/>
                <a:moveTo>
                  <a:pt x="184" y="92"/>
                </a:moveTo>
                <a:cubicBezTo>
                  <a:pt x="184" y="102"/>
                  <a:pt x="184" y="102"/>
                  <a:pt x="184" y="102"/>
                </a:cubicBezTo>
                <a:cubicBezTo>
                  <a:pt x="182" y="101"/>
                  <a:pt x="179" y="100"/>
                  <a:pt x="173" y="97"/>
                </a:cubicBezTo>
                <a:cubicBezTo>
                  <a:pt x="173" y="88"/>
                  <a:pt x="173" y="88"/>
                  <a:pt x="173" y="88"/>
                </a:cubicBezTo>
                <a:cubicBezTo>
                  <a:pt x="184" y="92"/>
                  <a:pt x="184" y="92"/>
                  <a:pt x="184" y="92"/>
                </a:cubicBezTo>
                <a:close/>
                <a:moveTo>
                  <a:pt x="184" y="108"/>
                </a:moveTo>
                <a:cubicBezTo>
                  <a:pt x="184" y="117"/>
                  <a:pt x="184" y="117"/>
                  <a:pt x="184" y="117"/>
                </a:cubicBezTo>
                <a:cubicBezTo>
                  <a:pt x="181" y="119"/>
                  <a:pt x="177" y="122"/>
                  <a:pt x="173" y="124"/>
                </a:cubicBezTo>
                <a:cubicBezTo>
                  <a:pt x="173" y="124"/>
                  <a:pt x="173" y="124"/>
                  <a:pt x="173" y="124"/>
                </a:cubicBezTo>
                <a:cubicBezTo>
                  <a:pt x="173" y="114"/>
                  <a:pt x="173" y="114"/>
                  <a:pt x="173" y="114"/>
                </a:cubicBezTo>
                <a:cubicBezTo>
                  <a:pt x="177" y="113"/>
                  <a:pt x="180" y="111"/>
                  <a:pt x="184" y="108"/>
                </a:cubicBezTo>
                <a:close/>
                <a:moveTo>
                  <a:pt x="184" y="145"/>
                </a:moveTo>
                <a:cubicBezTo>
                  <a:pt x="184" y="164"/>
                  <a:pt x="184" y="164"/>
                  <a:pt x="184" y="164"/>
                </a:cubicBezTo>
                <a:cubicBezTo>
                  <a:pt x="183" y="163"/>
                  <a:pt x="183" y="162"/>
                  <a:pt x="182" y="159"/>
                </a:cubicBezTo>
                <a:cubicBezTo>
                  <a:pt x="171" y="158"/>
                  <a:pt x="174" y="153"/>
                  <a:pt x="178" y="145"/>
                </a:cubicBezTo>
                <a:cubicBezTo>
                  <a:pt x="184" y="145"/>
                  <a:pt x="184" y="145"/>
                  <a:pt x="184" y="145"/>
                </a:cubicBezTo>
                <a:close/>
                <a:moveTo>
                  <a:pt x="184" y="171"/>
                </a:moveTo>
                <a:cubicBezTo>
                  <a:pt x="182" y="171"/>
                  <a:pt x="182" y="171"/>
                  <a:pt x="182" y="171"/>
                </a:cubicBezTo>
                <a:cubicBezTo>
                  <a:pt x="179" y="167"/>
                  <a:pt x="179" y="167"/>
                  <a:pt x="174" y="165"/>
                </a:cubicBezTo>
                <a:cubicBezTo>
                  <a:pt x="174" y="163"/>
                  <a:pt x="174" y="161"/>
                  <a:pt x="173" y="159"/>
                </a:cubicBezTo>
                <a:cubicBezTo>
                  <a:pt x="173" y="159"/>
                  <a:pt x="173" y="159"/>
                  <a:pt x="173" y="159"/>
                </a:cubicBezTo>
                <a:cubicBezTo>
                  <a:pt x="173" y="184"/>
                  <a:pt x="173" y="184"/>
                  <a:pt x="173" y="184"/>
                </a:cubicBezTo>
                <a:cubicBezTo>
                  <a:pt x="174" y="185"/>
                  <a:pt x="175" y="186"/>
                  <a:pt x="176" y="188"/>
                </a:cubicBezTo>
                <a:cubicBezTo>
                  <a:pt x="178" y="187"/>
                  <a:pt x="180" y="187"/>
                  <a:pt x="182" y="186"/>
                </a:cubicBezTo>
                <a:cubicBezTo>
                  <a:pt x="182" y="184"/>
                  <a:pt x="182" y="181"/>
                  <a:pt x="182" y="179"/>
                </a:cubicBezTo>
                <a:cubicBezTo>
                  <a:pt x="184" y="179"/>
                  <a:pt x="184" y="179"/>
                  <a:pt x="184" y="179"/>
                </a:cubicBezTo>
                <a:cubicBezTo>
                  <a:pt x="184" y="171"/>
                  <a:pt x="184" y="171"/>
                  <a:pt x="184" y="171"/>
                </a:cubicBezTo>
                <a:close/>
                <a:moveTo>
                  <a:pt x="184" y="179"/>
                </a:moveTo>
                <a:cubicBezTo>
                  <a:pt x="182" y="179"/>
                  <a:pt x="182" y="179"/>
                  <a:pt x="182" y="179"/>
                </a:cubicBezTo>
                <a:cubicBezTo>
                  <a:pt x="182" y="181"/>
                  <a:pt x="182" y="184"/>
                  <a:pt x="182" y="186"/>
                </a:cubicBezTo>
                <a:cubicBezTo>
                  <a:pt x="183" y="185"/>
                  <a:pt x="184" y="184"/>
                  <a:pt x="184" y="183"/>
                </a:cubicBezTo>
                <a:cubicBezTo>
                  <a:pt x="184" y="199"/>
                  <a:pt x="184" y="199"/>
                  <a:pt x="184" y="199"/>
                </a:cubicBezTo>
                <a:cubicBezTo>
                  <a:pt x="183" y="199"/>
                  <a:pt x="183" y="199"/>
                  <a:pt x="183" y="199"/>
                </a:cubicBezTo>
                <a:cubicBezTo>
                  <a:pt x="179" y="205"/>
                  <a:pt x="174" y="209"/>
                  <a:pt x="174" y="216"/>
                </a:cubicBezTo>
                <a:cubicBezTo>
                  <a:pt x="178" y="218"/>
                  <a:pt x="182" y="220"/>
                  <a:pt x="184" y="222"/>
                </a:cubicBezTo>
                <a:cubicBezTo>
                  <a:pt x="184" y="236"/>
                  <a:pt x="184" y="236"/>
                  <a:pt x="184" y="236"/>
                </a:cubicBezTo>
                <a:cubicBezTo>
                  <a:pt x="184" y="236"/>
                  <a:pt x="183" y="236"/>
                  <a:pt x="183" y="236"/>
                </a:cubicBezTo>
                <a:cubicBezTo>
                  <a:pt x="180" y="231"/>
                  <a:pt x="177" y="228"/>
                  <a:pt x="173" y="226"/>
                </a:cubicBezTo>
                <a:cubicBezTo>
                  <a:pt x="173" y="198"/>
                  <a:pt x="173" y="198"/>
                  <a:pt x="173" y="198"/>
                </a:cubicBezTo>
                <a:cubicBezTo>
                  <a:pt x="181" y="189"/>
                  <a:pt x="181" y="188"/>
                  <a:pt x="182" y="186"/>
                </a:cubicBezTo>
                <a:cubicBezTo>
                  <a:pt x="183" y="185"/>
                  <a:pt x="184" y="184"/>
                  <a:pt x="184" y="183"/>
                </a:cubicBezTo>
                <a:cubicBezTo>
                  <a:pt x="184" y="179"/>
                  <a:pt x="184" y="179"/>
                  <a:pt x="184" y="179"/>
                </a:cubicBezTo>
                <a:close/>
                <a:moveTo>
                  <a:pt x="184" y="294"/>
                </a:moveTo>
                <a:cubicBezTo>
                  <a:pt x="184" y="308"/>
                  <a:pt x="184" y="308"/>
                  <a:pt x="184" y="308"/>
                </a:cubicBezTo>
                <a:cubicBezTo>
                  <a:pt x="184" y="308"/>
                  <a:pt x="184" y="308"/>
                  <a:pt x="184" y="308"/>
                </a:cubicBezTo>
                <a:cubicBezTo>
                  <a:pt x="184" y="308"/>
                  <a:pt x="184" y="308"/>
                  <a:pt x="184" y="308"/>
                </a:cubicBezTo>
                <a:cubicBezTo>
                  <a:pt x="184" y="315"/>
                  <a:pt x="184" y="315"/>
                  <a:pt x="184" y="315"/>
                </a:cubicBezTo>
                <a:cubicBezTo>
                  <a:pt x="181" y="317"/>
                  <a:pt x="179" y="320"/>
                  <a:pt x="177" y="327"/>
                </a:cubicBezTo>
                <a:cubicBezTo>
                  <a:pt x="180" y="327"/>
                  <a:pt x="182" y="326"/>
                  <a:pt x="184" y="326"/>
                </a:cubicBezTo>
                <a:cubicBezTo>
                  <a:pt x="184" y="332"/>
                  <a:pt x="184" y="332"/>
                  <a:pt x="184" y="332"/>
                </a:cubicBezTo>
                <a:cubicBezTo>
                  <a:pt x="179" y="333"/>
                  <a:pt x="175" y="334"/>
                  <a:pt x="173" y="340"/>
                </a:cubicBezTo>
                <a:cubicBezTo>
                  <a:pt x="173" y="321"/>
                  <a:pt x="173" y="321"/>
                  <a:pt x="173" y="321"/>
                </a:cubicBezTo>
                <a:cubicBezTo>
                  <a:pt x="176" y="312"/>
                  <a:pt x="180" y="303"/>
                  <a:pt x="184" y="294"/>
                </a:cubicBezTo>
                <a:close/>
                <a:moveTo>
                  <a:pt x="184" y="342"/>
                </a:moveTo>
                <a:cubicBezTo>
                  <a:pt x="184" y="349"/>
                  <a:pt x="184" y="349"/>
                  <a:pt x="184" y="349"/>
                </a:cubicBezTo>
                <a:cubicBezTo>
                  <a:pt x="179" y="350"/>
                  <a:pt x="176" y="351"/>
                  <a:pt x="173" y="353"/>
                </a:cubicBezTo>
                <a:cubicBezTo>
                  <a:pt x="173" y="346"/>
                  <a:pt x="173" y="346"/>
                  <a:pt x="173" y="346"/>
                </a:cubicBezTo>
                <a:cubicBezTo>
                  <a:pt x="178" y="344"/>
                  <a:pt x="181" y="344"/>
                  <a:pt x="184" y="342"/>
                </a:cubicBezTo>
                <a:close/>
                <a:moveTo>
                  <a:pt x="184" y="359"/>
                </a:moveTo>
                <a:cubicBezTo>
                  <a:pt x="184" y="441"/>
                  <a:pt x="184" y="441"/>
                  <a:pt x="184" y="441"/>
                </a:cubicBezTo>
                <a:cubicBezTo>
                  <a:pt x="179" y="445"/>
                  <a:pt x="175" y="448"/>
                  <a:pt x="173" y="452"/>
                </a:cubicBezTo>
                <a:cubicBezTo>
                  <a:pt x="173" y="443"/>
                  <a:pt x="173" y="443"/>
                  <a:pt x="173" y="443"/>
                </a:cubicBezTo>
                <a:cubicBezTo>
                  <a:pt x="181" y="436"/>
                  <a:pt x="184" y="434"/>
                  <a:pt x="182" y="422"/>
                </a:cubicBezTo>
                <a:cubicBezTo>
                  <a:pt x="178" y="425"/>
                  <a:pt x="175" y="427"/>
                  <a:pt x="173" y="429"/>
                </a:cubicBezTo>
                <a:cubicBezTo>
                  <a:pt x="173" y="422"/>
                  <a:pt x="173" y="422"/>
                  <a:pt x="173" y="422"/>
                </a:cubicBezTo>
                <a:cubicBezTo>
                  <a:pt x="177" y="419"/>
                  <a:pt x="178" y="418"/>
                  <a:pt x="181" y="414"/>
                </a:cubicBezTo>
                <a:cubicBezTo>
                  <a:pt x="181" y="411"/>
                  <a:pt x="181" y="407"/>
                  <a:pt x="181" y="403"/>
                </a:cubicBezTo>
                <a:cubicBezTo>
                  <a:pt x="178" y="405"/>
                  <a:pt x="175" y="407"/>
                  <a:pt x="173" y="408"/>
                </a:cubicBezTo>
                <a:cubicBezTo>
                  <a:pt x="173" y="402"/>
                  <a:pt x="173" y="402"/>
                  <a:pt x="173" y="402"/>
                </a:cubicBezTo>
                <a:cubicBezTo>
                  <a:pt x="179" y="397"/>
                  <a:pt x="186" y="392"/>
                  <a:pt x="181" y="385"/>
                </a:cubicBezTo>
                <a:cubicBezTo>
                  <a:pt x="178" y="387"/>
                  <a:pt x="175" y="388"/>
                  <a:pt x="173" y="389"/>
                </a:cubicBezTo>
                <a:cubicBezTo>
                  <a:pt x="173" y="382"/>
                  <a:pt x="173" y="382"/>
                  <a:pt x="173" y="382"/>
                </a:cubicBezTo>
                <a:cubicBezTo>
                  <a:pt x="180" y="379"/>
                  <a:pt x="184" y="377"/>
                  <a:pt x="183" y="367"/>
                </a:cubicBezTo>
                <a:cubicBezTo>
                  <a:pt x="179" y="368"/>
                  <a:pt x="176" y="369"/>
                  <a:pt x="173" y="370"/>
                </a:cubicBezTo>
                <a:cubicBezTo>
                  <a:pt x="173" y="364"/>
                  <a:pt x="173" y="364"/>
                  <a:pt x="173" y="364"/>
                </a:cubicBezTo>
                <a:cubicBezTo>
                  <a:pt x="177" y="362"/>
                  <a:pt x="181" y="361"/>
                  <a:pt x="184" y="359"/>
                </a:cubicBezTo>
                <a:close/>
                <a:moveTo>
                  <a:pt x="184" y="454"/>
                </a:moveTo>
                <a:cubicBezTo>
                  <a:pt x="184" y="464"/>
                  <a:pt x="184" y="464"/>
                  <a:pt x="184" y="464"/>
                </a:cubicBezTo>
                <a:cubicBezTo>
                  <a:pt x="178" y="470"/>
                  <a:pt x="176" y="475"/>
                  <a:pt x="179" y="486"/>
                </a:cubicBezTo>
                <a:cubicBezTo>
                  <a:pt x="181" y="484"/>
                  <a:pt x="183" y="482"/>
                  <a:pt x="184" y="481"/>
                </a:cubicBezTo>
                <a:cubicBezTo>
                  <a:pt x="184" y="507"/>
                  <a:pt x="184" y="507"/>
                  <a:pt x="184" y="507"/>
                </a:cubicBezTo>
                <a:cubicBezTo>
                  <a:pt x="180" y="501"/>
                  <a:pt x="176" y="493"/>
                  <a:pt x="173" y="484"/>
                </a:cubicBezTo>
                <a:cubicBezTo>
                  <a:pt x="173" y="465"/>
                  <a:pt x="173" y="465"/>
                  <a:pt x="173" y="465"/>
                </a:cubicBezTo>
                <a:cubicBezTo>
                  <a:pt x="173" y="465"/>
                  <a:pt x="173" y="466"/>
                  <a:pt x="173" y="466"/>
                </a:cubicBezTo>
                <a:cubicBezTo>
                  <a:pt x="177" y="463"/>
                  <a:pt x="181" y="459"/>
                  <a:pt x="184" y="454"/>
                </a:cubicBezTo>
                <a:close/>
                <a:moveTo>
                  <a:pt x="184" y="579"/>
                </a:moveTo>
                <a:cubicBezTo>
                  <a:pt x="184" y="593"/>
                  <a:pt x="184" y="593"/>
                  <a:pt x="184" y="593"/>
                </a:cubicBezTo>
                <a:cubicBezTo>
                  <a:pt x="181" y="596"/>
                  <a:pt x="177" y="599"/>
                  <a:pt x="173" y="601"/>
                </a:cubicBezTo>
                <a:cubicBezTo>
                  <a:pt x="173" y="588"/>
                  <a:pt x="173" y="588"/>
                  <a:pt x="173" y="588"/>
                </a:cubicBezTo>
                <a:cubicBezTo>
                  <a:pt x="177" y="585"/>
                  <a:pt x="181" y="582"/>
                  <a:pt x="184" y="579"/>
                </a:cubicBezTo>
                <a:close/>
                <a:moveTo>
                  <a:pt x="184" y="610"/>
                </a:moveTo>
                <a:cubicBezTo>
                  <a:pt x="184" y="621"/>
                  <a:pt x="184" y="621"/>
                  <a:pt x="184" y="621"/>
                </a:cubicBezTo>
                <a:cubicBezTo>
                  <a:pt x="178" y="624"/>
                  <a:pt x="178" y="624"/>
                  <a:pt x="178" y="624"/>
                </a:cubicBezTo>
                <a:cubicBezTo>
                  <a:pt x="173" y="621"/>
                  <a:pt x="173" y="621"/>
                  <a:pt x="173" y="621"/>
                </a:cubicBezTo>
                <a:cubicBezTo>
                  <a:pt x="173" y="615"/>
                  <a:pt x="173" y="615"/>
                  <a:pt x="173" y="615"/>
                </a:cubicBezTo>
                <a:cubicBezTo>
                  <a:pt x="184" y="610"/>
                  <a:pt x="184" y="610"/>
                  <a:pt x="184" y="610"/>
                </a:cubicBezTo>
                <a:close/>
                <a:moveTo>
                  <a:pt x="173" y="571"/>
                </a:moveTo>
                <a:cubicBezTo>
                  <a:pt x="173" y="558"/>
                  <a:pt x="173" y="558"/>
                  <a:pt x="173" y="558"/>
                </a:cubicBezTo>
                <a:cubicBezTo>
                  <a:pt x="173" y="558"/>
                  <a:pt x="173" y="558"/>
                  <a:pt x="173" y="558"/>
                </a:cubicBezTo>
                <a:cubicBezTo>
                  <a:pt x="179" y="564"/>
                  <a:pt x="179" y="564"/>
                  <a:pt x="180" y="567"/>
                </a:cubicBezTo>
                <a:cubicBezTo>
                  <a:pt x="178" y="568"/>
                  <a:pt x="176" y="569"/>
                  <a:pt x="173" y="571"/>
                </a:cubicBezTo>
                <a:close/>
                <a:moveTo>
                  <a:pt x="162" y="77"/>
                </a:moveTo>
                <a:cubicBezTo>
                  <a:pt x="164" y="75"/>
                  <a:pt x="167" y="73"/>
                  <a:pt x="169" y="71"/>
                </a:cubicBezTo>
                <a:cubicBezTo>
                  <a:pt x="171" y="71"/>
                  <a:pt x="172" y="70"/>
                  <a:pt x="173" y="69"/>
                </a:cubicBezTo>
                <a:cubicBezTo>
                  <a:pt x="173" y="77"/>
                  <a:pt x="173" y="77"/>
                  <a:pt x="173" y="77"/>
                </a:cubicBezTo>
                <a:cubicBezTo>
                  <a:pt x="171" y="79"/>
                  <a:pt x="169" y="81"/>
                  <a:pt x="167" y="85"/>
                </a:cubicBezTo>
                <a:cubicBezTo>
                  <a:pt x="173" y="88"/>
                  <a:pt x="173" y="88"/>
                  <a:pt x="173" y="88"/>
                </a:cubicBezTo>
                <a:cubicBezTo>
                  <a:pt x="173" y="97"/>
                  <a:pt x="173" y="97"/>
                  <a:pt x="173" y="97"/>
                </a:cubicBezTo>
                <a:cubicBezTo>
                  <a:pt x="165" y="94"/>
                  <a:pt x="165" y="94"/>
                  <a:pt x="165" y="94"/>
                </a:cubicBezTo>
                <a:cubicBezTo>
                  <a:pt x="164" y="94"/>
                  <a:pt x="163" y="94"/>
                  <a:pt x="162" y="94"/>
                </a:cubicBezTo>
                <a:cubicBezTo>
                  <a:pt x="162" y="77"/>
                  <a:pt x="162" y="77"/>
                  <a:pt x="162" y="77"/>
                </a:cubicBezTo>
                <a:close/>
                <a:moveTo>
                  <a:pt x="173" y="726"/>
                </a:moveTo>
                <a:cubicBezTo>
                  <a:pt x="169" y="723"/>
                  <a:pt x="166" y="721"/>
                  <a:pt x="162" y="717"/>
                </a:cubicBezTo>
                <a:cubicBezTo>
                  <a:pt x="162" y="660"/>
                  <a:pt x="162" y="660"/>
                  <a:pt x="162" y="660"/>
                </a:cubicBezTo>
                <a:cubicBezTo>
                  <a:pt x="164" y="662"/>
                  <a:pt x="165" y="664"/>
                  <a:pt x="167" y="666"/>
                </a:cubicBezTo>
                <a:cubicBezTo>
                  <a:pt x="169" y="667"/>
                  <a:pt x="171" y="668"/>
                  <a:pt x="173" y="669"/>
                </a:cubicBezTo>
                <a:cubicBezTo>
                  <a:pt x="173" y="679"/>
                  <a:pt x="173" y="679"/>
                  <a:pt x="173" y="679"/>
                </a:cubicBezTo>
                <a:cubicBezTo>
                  <a:pt x="171" y="677"/>
                  <a:pt x="169" y="676"/>
                  <a:pt x="167" y="675"/>
                </a:cubicBezTo>
                <a:cubicBezTo>
                  <a:pt x="166" y="687"/>
                  <a:pt x="161" y="698"/>
                  <a:pt x="166" y="710"/>
                </a:cubicBezTo>
                <a:cubicBezTo>
                  <a:pt x="169" y="712"/>
                  <a:pt x="171" y="714"/>
                  <a:pt x="173" y="716"/>
                </a:cubicBezTo>
                <a:cubicBezTo>
                  <a:pt x="173" y="726"/>
                  <a:pt x="173" y="726"/>
                  <a:pt x="173" y="726"/>
                </a:cubicBezTo>
                <a:close/>
                <a:moveTo>
                  <a:pt x="173" y="114"/>
                </a:moveTo>
                <a:cubicBezTo>
                  <a:pt x="173" y="124"/>
                  <a:pt x="173" y="124"/>
                  <a:pt x="173" y="124"/>
                </a:cubicBezTo>
                <a:cubicBezTo>
                  <a:pt x="169" y="128"/>
                  <a:pt x="166" y="132"/>
                  <a:pt x="162" y="135"/>
                </a:cubicBezTo>
                <a:cubicBezTo>
                  <a:pt x="162" y="125"/>
                  <a:pt x="162" y="125"/>
                  <a:pt x="162" y="125"/>
                </a:cubicBezTo>
                <a:cubicBezTo>
                  <a:pt x="163" y="125"/>
                  <a:pt x="164" y="124"/>
                  <a:pt x="164" y="123"/>
                </a:cubicBezTo>
                <a:cubicBezTo>
                  <a:pt x="162" y="123"/>
                  <a:pt x="162" y="123"/>
                  <a:pt x="162" y="123"/>
                </a:cubicBezTo>
                <a:cubicBezTo>
                  <a:pt x="162" y="114"/>
                  <a:pt x="162" y="114"/>
                  <a:pt x="162" y="114"/>
                </a:cubicBezTo>
                <a:cubicBezTo>
                  <a:pt x="165" y="114"/>
                  <a:pt x="165" y="114"/>
                  <a:pt x="165" y="114"/>
                </a:cubicBezTo>
                <a:cubicBezTo>
                  <a:pt x="169" y="114"/>
                  <a:pt x="171" y="114"/>
                  <a:pt x="173" y="114"/>
                </a:cubicBezTo>
                <a:close/>
                <a:moveTo>
                  <a:pt x="173" y="159"/>
                </a:moveTo>
                <a:cubicBezTo>
                  <a:pt x="173" y="184"/>
                  <a:pt x="173" y="184"/>
                  <a:pt x="173" y="184"/>
                </a:cubicBezTo>
                <a:cubicBezTo>
                  <a:pt x="170" y="181"/>
                  <a:pt x="167" y="181"/>
                  <a:pt x="165" y="176"/>
                </a:cubicBezTo>
                <a:cubicBezTo>
                  <a:pt x="164" y="175"/>
                  <a:pt x="163" y="175"/>
                  <a:pt x="162" y="175"/>
                </a:cubicBezTo>
                <a:cubicBezTo>
                  <a:pt x="162" y="166"/>
                  <a:pt x="162" y="166"/>
                  <a:pt x="162" y="166"/>
                </a:cubicBezTo>
                <a:cubicBezTo>
                  <a:pt x="163" y="166"/>
                  <a:pt x="164" y="166"/>
                  <a:pt x="164" y="166"/>
                </a:cubicBezTo>
                <a:cubicBezTo>
                  <a:pt x="165" y="160"/>
                  <a:pt x="165" y="160"/>
                  <a:pt x="166" y="159"/>
                </a:cubicBezTo>
                <a:cubicBezTo>
                  <a:pt x="169" y="159"/>
                  <a:pt x="171" y="159"/>
                  <a:pt x="173" y="159"/>
                </a:cubicBezTo>
                <a:close/>
                <a:moveTo>
                  <a:pt x="173" y="198"/>
                </a:moveTo>
                <a:cubicBezTo>
                  <a:pt x="173" y="226"/>
                  <a:pt x="173" y="226"/>
                  <a:pt x="173" y="226"/>
                </a:cubicBezTo>
                <a:cubicBezTo>
                  <a:pt x="170" y="225"/>
                  <a:pt x="167" y="224"/>
                  <a:pt x="162" y="223"/>
                </a:cubicBezTo>
                <a:cubicBezTo>
                  <a:pt x="162" y="210"/>
                  <a:pt x="162" y="210"/>
                  <a:pt x="162" y="210"/>
                </a:cubicBezTo>
                <a:cubicBezTo>
                  <a:pt x="164" y="209"/>
                  <a:pt x="165" y="207"/>
                  <a:pt x="167" y="205"/>
                </a:cubicBezTo>
                <a:cubicBezTo>
                  <a:pt x="165" y="205"/>
                  <a:pt x="164" y="205"/>
                  <a:pt x="162" y="204"/>
                </a:cubicBezTo>
                <a:cubicBezTo>
                  <a:pt x="162" y="191"/>
                  <a:pt x="162" y="191"/>
                  <a:pt x="162" y="191"/>
                </a:cubicBezTo>
                <a:cubicBezTo>
                  <a:pt x="163" y="192"/>
                  <a:pt x="164" y="192"/>
                  <a:pt x="164" y="192"/>
                </a:cubicBezTo>
                <a:cubicBezTo>
                  <a:pt x="164" y="190"/>
                  <a:pt x="165" y="189"/>
                  <a:pt x="165" y="188"/>
                </a:cubicBezTo>
                <a:cubicBezTo>
                  <a:pt x="167" y="187"/>
                  <a:pt x="169" y="187"/>
                  <a:pt x="170" y="187"/>
                </a:cubicBezTo>
                <a:cubicBezTo>
                  <a:pt x="173" y="191"/>
                  <a:pt x="171" y="197"/>
                  <a:pt x="171" y="202"/>
                </a:cubicBezTo>
                <a:cubicBezTo>
                  <a:pt x="173" y="198"/>
                  <a:pt x="173" y="198"/>
                  <a:pt x="173" y="198"/>
                </a:cubicBezTo>
                <a:close/>
                <a:moveTo>
                  <a:pt x="173" y="321"/>
                </a:moveTo>
                <a:cubicBezTo>
                  <a:pt x="173" y="340"/>
                  <a:pt x="173" y="340"/>
                  <a:pt x="173" y="340"/>
                </a:cubicBezTo>
                <a:cubicBezTo>
                  <a:pt x="172" y="342"/>
                  <a:pt x="172" y="344"/>
                  <a:pt x="171" y="346"/>
                </a:cubicBezTo>
                <a:cubicBezTo>
                  <a:pt x="172" y="346"/>
                  <a:pt x="173" y="346"/>
                  <a:pt x="173" y="346"/>
                </a:cubicBezTo>
                <a:cubicBezTo>
                  <a:pt x="173" y="353"/>
                  <a:pt x="173" y="353"/>
                  <a:pt x="173" y="353"/>
                </a:cubicBezTo>
                <a:cubicBezTo>
                  <a:pt x="170" y="355"/>
                  <a:pt x="168" y="359"/>
                  <a:pt x="168" y="366"/>
                </a:cubicBezTo>
                <a:cubicBezTo>
                  <a:pt x="169" y="366"/>
                  <a:pt x="171" y="365"/>
                  <a:pt x="173" y="364"/>
                </a:cubicBezTo>
                <a:cubicBezTo>
                  <a:pt x="173" y="370"/>
                  <a:pt x="173" y="370"/>
                  <a:pt x="173" y="370"/>
                </a:cubicBezTo>
                <a:cubicBezTo>
                  <a:pt x="168" y="373"/>
                  <a:pt x="166" y="377"/>
                  <a:pt x="165" y="386"/>
                </a:cubicBezTo>
                <a:cubicBezTo>
                  <a:pt x="168" y="385"/>
                  <a:pt x="171" y="384"/>
                  <a:pt x="173" y="382"/>
                </a:cubicBezTo>
                <a:cubicBezTo>
                  <a:pt x="173" y="389"/>
                  <a:pt x="173" y="389"/>
                  <a:pt x="173" y="389"/>
                </a:cubicBezTo>
                <a:cubicBezTo>
                  <a:pt x="166" y="393"/>
                  <a:pt x="165" y="395"/>
                  <a:pt x="164" y="408"/>
                </a:cubicBezTo>
                <a:cubicBezTo>
                  <a:pt x="166" y="406"/>
                  <a:pt x="170" y="404"/>
                  <a:pt x="173" y="402"/>
                </a:cubicBezTo>
                <a:cubicBezTo>
                  <a:pt x="173" y="408"/>
                  <a:pt x="173" y="408"/>
                  <a:pt x="173" y="408"/>
                </a:cubicBezTo>
                <a:cubicBezTo>
                  <a:pt x="167" y="413"/>
                  <a:pt x="164" y="416"/>
                  <a:pt x="165" y="427"/>
                </a:cubicBezTo>
                <a:cubicBezTo>
                  <a:pt x="169" y="425"/>
                  <a:pt x="171" y="423"/>
                  <a:pt x="173" y="422"/>
                </a:cubicBezTo>
                <a:cubicBezTo>
                  <a:pt x="173" y="429"/>
                  <a:pt x="173" y="429"/>
                  <a:pt x="173" y="429"/>
                </a:cubicBezTo>
                <a:cubicBezTo>
                  <a:pt x="169" y="433"/>
                  <a:pt x="169" y="437"/>
                  <a:pt x="169" y="446"/>
                </a:cubicBezTo>
                <a:cubicBezTo>
                  <a:pt x="171" y="445"/>
                  <a:pt x="172" y="444"/>
                  <a:pt x="173" y="443"/>
                </a:cubicBezTo>
                <a:cubicBezTo>
                  <a:pt x="173" y="452"/>
                  <a:pt x="173" y="452"/>
                  <a:pt x="173" y="452"/>
                </a:cubicBezTo>
                <a:cubicBezTo>
                  <a:pt x="171" y="456"/>
                  <a:pt x="171" y="459"/>
                  <a:pt x="173" y="465"/>
                </a:cubicBezTo>
                <a:cubicBezTo>
                  <a:pt x="173" y="484"/>
                  <a:pt x="173" y="484"/>
                  <a:pt x="173" y="484"/>
                </a:cubicBezTo>
                <a:cubicBezTo>
                  <a:pt x="168" y="471"/>
                  <a:pt x="165" y="456"/>
                  <a:pt x="162" y="444"/>
                </a:cubicBezTo>
                <a:cubicBezTo>
                  <a:pt x="162" y="363"/>
                  <a:pt x="162" y="363"/>
                  <a:pt x="162" y="363"/>
                </a:cubicBezTo>
                <a:cubicBezTo>
                  <a:pt x="165" y="349"/>
                  <a:pt x="169" y="335"/>
                  <a:pt x="173" y="321"/>
                </a:cubicBezTo>
                <a:close/>
                <a:moveTo>
                  <a:pt x="173" y="558"/>
                </a:moveTo>
                <a:cubicBezTo>
                  <a:pt x="173" y="571"/>
                  <a:pt x="173" y="571"/>
                  <a:pt x="173" y="571"/>
                </a:cubicBezTo>
                <a:cubicBezTo>
                  <a:pt x="170" y="574"/>
                  <a:pt x="166" y="577"/>
                  <a:pt x="162" y="580"/>
                </a:cubicBezTo>
                <a:cubicBezTo>
                  <a:pt x="162" y="565"/>
                  <a:pt x="162" y="565"/>
                  <a:pt x="162" y="565"/>
                </a:cubicBezTo>
                <a:cubicBezTo>
                  <a:pt x="165" y="562"/>
                  <a:pt x="168" y="560"/>
                  <a:pt x="171" y="558"/>
                </a:cubicBezTo>
                <a:cubicBezTo>
                  <a:pt x="173" y="558"/>
                  <a:pt x="173" y="558"/>
                  <a:pt x="173" y="558"/>
                </a:cubicBezTo>
                <a:close/>
                <a:moveTo>
                  <a:pt x="173" y="588"/>
                </a:moveTo>
                <a:cubicBezTo>
                  <a:pt x="173" y="601"/>
                  <a:pt x="173" y="601"/>
                  <a:pt x="173" y="601"/>
                </a:cubicBezTo>
                <a:cubicBezTo>
                  <a:pt x="170" y="603"/>
                  <a:pt x="167" y="604"/>
                  <a:pt x="162" y="605"/>
                </a:cubicBezTo>
                <a:cubicBezTo>
                  <a:pt x="162" y="592"/>
                  <a:pt x="162" y="592"/>
                  <a:pt x="162" y="592"/>
                </a:cubicBezTo>
                <a:cubicBezTo>
                  <a:pt x="164" y="593"/>
                  <a:pt x="165" y="593"/>
                  <a:pt x="167" y="593"/>
                </a:cubicBezTo>
                <a:cubicBezTo>
                  <a:pt x="169" y="591"/>
                  <a:pt x="171" y="589"/>
                  <a:pt x="173" y="588"/>
                </a:cubicBezTo>
                <a:close/>
                <a:moveTo>
                  <a:pt x="173" y="615"/>
                </a:moveTo>
                <a:cubicBezTo>
                  <a:pt x="173" y="621"/>
                  <a:pt x="173" y="621"/>
                  <a:pt x="173" y="621"/>
                </a:cubicBezTo>
                <a:cubicBezTo>
                  <a:pt x="169" y="618"/>
                  <a:pt x="169" y="618"/>
                  <a:pt x="169" y="618"/>
                </a:cubicBezTo>
                <a:cubicBezTo>
                  <a:pt x="173" y="615"/>
                  <a:pt x="173" y="615"/>
                  <a:pt x="173" y="615"/>
                </a:cubicBezTo>
                <a:close/>
                <a:moveTo>
                  <a:pt x="162" y="549"/>
                </a:moveTo>
                <a:cubicBezTo>
                  <a:pt x="162" y="541"/>
                  <a:pt x="162" y="541"/>
                  <a:pt x="162" y="541"/>
                </a:cubicBezTo>
                <a:cubicBezTo>
                  <a:pt x="164" y="543"/>
                  <a:pt x="165" y="545"/>
                  <a:pt x="166" y="547"/>
                </a:cubicBezTo>
                <a:cubicBezTo>
                  <a:pt x="162" y="549"/>
                  <a:pt x="162" y="549"/>
                  <a:pt x="162" y="549"/>
                </a:cubicBezTo>
                <a:close/>
                <a:moveTo>
                  <a:pt x="162" y="190"/>
                </a:moveTo>
                <a:cubicBezTo>
                  <a:pt x="164" y="188"/>
                  <a:pt x="163" y="187"/>
                  <a:pt x="163" y="183"/>
                </a:cubicBezTo>
                <a:cubicBezTo>
                  <a:pt x="163" y="183"/>
                  <a:pt x="163" y="183"/>
                  <a:pt x="162" y="183"/>
                </a:cubicBezTo>
                <a:lnTo>
                  <a:pt x="162" y="190"/>
                </a:lnTo>
                <a:close/>
                <a:moveTo>
                  <a:pt x="148" y="89"/>
                </a:moveTo>
                <a:cubicBezTo>
                  <a:pt x="152" y="85"/>
                  <a:pt x="158" y="81"/>
                  <a:pt x="162" y="77"/>
                </a:cubicBezTo>
                <a:cubicBezTo>
                  <a:pt x="162" y="94"/>
                  <a:pt x="162" y="94"/>
                  <a:pt x="162" y="94"/>
                </a:cubicBezTo>
                <a:cubicBezTo>
                  <a:pt x="155" y="94"/>
                  <a:pt x="152" y="95"/>
                  <a:pt x="148" y="99"/>
                </a:cubicBezTo>
                <a:cubicBezTo>
                  <a:pt x="148" y="89"/>
                  <a:pt x="148" y="89"/>
                  <a:pt x="148" y="89"/>
                </a:cubicBezTo>
                <a:close/>
                <a:moveTo>
                  <a:pt x="162" y="717"/>
                </a:moveTo>
                <a:cubicBezTo>
                  <a:pt x="161" y="716"/>
                  <a:pt x="159" y="714"/>
                  <a:pt x="157" y="712"/>
                </a:cubicBezTo>
                <a:cubicBezTo>
                  <a:pt x="153" y="710"/>
                  <a:pt x="151" y="709"/>
                  <a:pt x="148" y="706"/>
                </a:cubicBezTo>
                <a:cubicBezTo>
                  <a:pt x="148" y="697"/>
                  <a:pt x="148" y="697"/>
                  <a:pt x="148" y="697"/>
                </a:cubicBezTo>
                <a:cubicBezTo>
                  <a:pt x="149" y="698"/>
                  <a:pt x="151" y="700"/>
                  <a:pt x="154" y="702"/>
                </a:cubicBezTo>
                <a:cubicBezTo>
                  <a:pt x="154" y="695"/>
                  <a:pt x="156" y="689"/>
                  <a:pt x="156" y="683"/>
                </a:cubicBezTo>
                <a:cubicBezTo>
                  <a:pt x="156" y="668"/>
                  <a:pt x="157" y="663"/>
                  <a:pt x="148" y="656"/>
                </a:cubicBezTo>
                <a:cubicBezTo>
                  <a:pt x="148" y="647"/>
                  <a:pt x="148" y="647"/>
                  <a:pt x="148" y="647"/>
                </a:cubicBezTo>
                <a:cubicBezTo>
                  <a:pt x="153" y="651"/>
                  <a:pt x="158" y="655"/>
                  <a:pt x="162" y="660"/>
                </a:cubicBezTo>
                <a:cubicBezTo>
                  <a:pt x="162" y="717"/>
                  <a:pt x="162" y="717"/>
                  <a:pt x="162" y="717"/>
                </a:cubicBezTo>
                <a:close/>
                <a:moveTo>
                  <a:pt x="162" y="114"/>
                </a:moveTo>
                <a:cubicBezTo>
                  <a:pt x="162" y="123"/>
                  <a:pt x="162" y="123"/>
                  <a:pt x="162" y="123"/>
                </a:cubicBezTo>
                <a:cubicBezTo>
                  <a:pt x="157" y="121"/>
                  <a:pt x="152" y="119"/>
                  <a:pt x="148" y="118"/>
                </a:cubicBezTo>
                <a:cubicBezTo>
                  <a:pt x="148" y="108"/>
                  <a:pt x="148" y="108"/>
                  <a:pt x="148" y="108"/>
                </a:cubicBezTo>
                <a:cubicBezTo>
                  <a:pt x="162" y="114"/>
                  <a:pt x="162" y="114"/>
                  <a:pt x="162" y="114"/>
                </a:cubicBezTo>
                <a:close/>
                <a:moveTo>
                  <a:pt x="162" y="125"/>
                </a:moveTo>
                <a:cubicBezTo>
                  <a:pt x="162" y="135"/>
                  <a:pt x="162" y="135"/>
                  <a:pt x="162" y="135"/>
                </a:cubicBezTo>
                <a:cubicBezTo>
                  <a:pt x="159" y="138"/>
                  <a:pt x="155" y="141"/>
                  <a:pt x="151" y="143"/>
                </a:cubicBezTo>
                <a:cubicBezTo>
                  <a:pt x="150" y="145"/>
                  <a:pt x="149" y="147"/>
                  <a:pt x="148" y="148"/>
                </a:cubicBezTo>
                <a:cubicBezTo>
                  <a:pt x="148" y="135"/>
                  <a:pt x="148" y="135"/>
                  <a:pt x="148" y="135"/>
                </a:cubicBezTo>
                <a:cubicBezTo>
                  <a:pt x="154" y="133"/>
                  <a:pt x="158" y="130"/>
                  <a:pt x="162" y="125"/>
                </a:cubicBezTo>
                <a:close/>
                <a:moveTo>
                  <a:pt x="162" y="166"/>
                </a:moveTo>
                <a:cubicBezTo>
                  <a:pt x="162" y="175"/>
                  <a:pt x="162" y="175"/>
                  <a:pt x="162" y="175"/>
                </a:cubicBezTo>
                <a:cubicBezTo>
                  <a:pt x="160" y="175"/>
                  <a:pt x="159" y="174"/>
                  <a:pt x="157" y="173"/>
                </a:cubicBezTo>
                <a:cubicBezTo>
                  <a:pt x="157" y="171"/>
                  <a:pt x="157" y="169"/>
                  <a:pt x="157" y="167"/>
                </a:cubicBezTo>
                <a:cubicBezTo>
                  <a:pt x="159" y="167"/>
                  <a:pt x="161" y="167"/>
                  <a:pt x="162" y="166"/>
                </a:cubicBezTo>
                <a:close/>
                <a:moveTo>
                  <a:pt x="162" y="183"/>
                </a:moveTo>
                <a:cubicBezTo>
                  <a:pt x="162" y="190"/>
                  <a:pt x="162" y="190"/>
                  <a:pt x="162" y="190"/>
                </a:cubicBezTo>
                <a:cubicBezTo>
                  <a:pt x="162" y="191"/>
                  <a:pt x="162" y="191"/>
                  <a:pt x="162" y="191"/>
                </a:cubicBezTo>
                <a:cubicBezTo>
                  <a:pt x="162" y="191"/>
                  <a:pt x="162" y="191"/>
                  <a:pt x="162" y="191"/>
                </a:cubicBezTo>
                <a:cubicBezTo>
                  <a:pt x="162" y="204"/>
                  <a:pt x="162" y="204"/>
                  <a:pt x="162" y="204"/>
                </a:cubicBezTo>
                <a:cubicBezTo>
                  <a:pt x="158" y="203"/>
                  <a:pt x="152" y="199"/>
                  <a:pt x="148" y="196"/>
                </a:cubicBezTo>
                <a:cubicBezTo>
                  <a:pt x="148" y="177"/>
                  <a:pt x="148" y="177"/>
                  <a:pt x="148" y="177"/>
                </a:cubicBezTo>
                <a:cubicBezTo>
                  <a:pt x="150" y="176"/>
                  <a:pt x="151" y="177"/>
                  <a:pt x="154" y="178"/>
                </a:cubicBezTo>
                <a:cubicBezTo>
                  <a:pt x="154" y="180"/>
                  <a:pt x="154" y="182"/>
                  <a:pt x="155" y="184"/>
                </a:cubicBezTo>
                <a:cubicBezTo>
                  <a:pt x="158" y="183"/>
                  <a:pt x="159" y="182"/>
                  <a:pt x="162" y="183"/>
                </a:cubicBezTo>
                <a:close/>
                <a:moveTo>
                  <a:pt x="162" y="210"/>
                </a:moveTo>
                <a:cubicBezTo>
                  <a:pt x="162" y="223"/>
                  <a:pt x="162" y="223"/>
                  <a:pt x="162" y="223"/>
                </a:cubicBezTo>
                <a:cubicBezTo>
                  <a:pt x="161" y="223"/>
                  <a:pt x="160" y="223"/>
                  <a:pt x="158" y="223"/>
                </a:cubicBezTo>
                <a:cubicBezTo>
                  <a:pt x="158" y="220"/>
                  <a:pt x="158" y="217"/>
                  <a:pt x="158" y="215"/>
                </a:cubicBezTo>
                <a:cubicBezTo>
                  <a:pt x="160" y="213"/>
                  <a:pt x="161" y="212"/>
                  <a:pt x="162" y="210"/>
                </a:cubicBezTo>
                <a:close/>
                <a:moveTo>
                  <a:pt x="162" y="363"/>
                </a:moveTo>
                <a:cubicBezTo>
                  <a:pt x="162" y="444"/>
                  <a:pt x="162" y="444"/>
                  <a:pt x="162" y="444"/>
                </a:cubicBezTo>
                <a:cubicBezTo>
                  <a:pt x="162" y="444"/>
                  <a:pt x="162" y="444"/>
                  <a:pt x="162" y="444"/>
                </a:cubicBezTo>
                <a:cubicBezTo>
                  <a:pt x="160" y="425"/>
                  <a:pt x="160" y="412"/>
                  <a:pt x="159" y="405"/>
                </a:cubicBezTo>
                <a:cubicBezTo>
                  <a:pt x="159" y="391"/>
                  <a:pt x="160" y="377"/>
                  <a:pt x="162" y="363"/>
                </a:cubicBezTo>
                <a:close/>
                <a:moveTo>
                  <a:pt x="162" y="541"/>
                </a:moveTo>
                <a:cubicBezTo>
                  <a:pt x="162" y="549"/>
                  <a:pt x="162" y="549"/>
                  <a:pt x="162" y="549"/>
                </a:cubicBezTo>
                <a:cubicBezTo>
                  <a:pt x="158" y="552"/>
                  <a:pt x="152" y="554"/>
                  <a:pt x="148" y="557"/>
                </a:cubicBezTo>
                <a:cubicBezTo>
                  <a:pt x="148" y="543"/>
                  <a:pt x="148" y="543"/>
                  <a:pt x="148" y="543"/>
                </a:cubicBezTo>
                <a:cubicBezTo>
                  <a:pt x="152" y="541"/>
                  <a:pt x="156" y="537"/>
                  <a:pt x="161" y="538"/>
                </a:cubicBezTo>
                <a:cubicBezTo>
                  <a:pt x="161" y="539"/>
                  <a:pt x="162" y="539"/>
                  <a:pt x="162" y="541"/>
                </a:cubicBezTo>
                <a:close/>
                <a:moveTo>
                  <a:pt x="162" y="565"/>
                </a:moveTo>
                <a:cubicBezTo>
                  <a:pt x="162" y="580"/>
                  <a:pt x="162" y="580"/>
                  <a:pt x="162" y="580"/>
                </a:cubicBezTo>
                <a:cubicBezTo>
                  <a:pt x="157" y="586"/>
                  <a:pt x="154" y="591"/>
                  <a:pt x="162" y="592"/>
                </a:cubicBezTo>
                <a:cubicBezTo>
                  <a:pt x="162" y="605"/>
                  <a:pt x="162" y="605"/>
                  <a:pt x="162" y="605"/>
                </a:cubicBezTo>
                <a:cubicBezTo>
                  <a:pt x="162" y="605"/>
                  <a:pt x="161" y="605"/>
                  <a:pt x="160" y="605"/>
                </a:cubicBezTo>
                <a:cubicBezTo>
                  <a:pt x="153" y="600"/>
                  <a:pt x="149" y="595"/>
                  <a:pt x="148" y="591"/>
                </a:cubicBezTo>
                <a:cubicBezTo>
                  <a:pt x="148" y="582"/>
                  <a:pt x="148" y="582"/>
                  <a:pt x="148" y="582"/>
                </a:cubicBezTo>
                <a:cubicBezTo>
                  <a:pt x="150" y="576"/>
                  <a:pt x="156" y="571"/>
                  <a:pt x="162" y="565"/>
                </a:cubicBezTo>
                <a:close/>
                <a:moveTo>
                  <a:pt x="148" y="530"/>
                </a:moveTo>
                <a:cubicBezTo>
                  <a:pt x="148" y="517"/>
                  <a:pt x="148" y="517"/>
                  <a:pt x="148" y="517"/>
                </a:cubicBezTo>
                <a:cubicBezTo>
                  <a:pt x="149" y="517"/>
                  <a:pt x="149" y="517"/>
                  <a:pt x="149" y="517"/>
                </a:cubicBezTo>
                <a:cubicBezTo>
                  <a:pt x="151" y="520"/>
                  <a:pt x="152" y="523"/>
                  <a:pt x="154" y="526"/>
                </a:cubicBezTo>
                <a:cubicBezTo>
                  <a:pt x="151" y="528"/>
                  <a:pt x="149" y="529"/>
                  <a:pt x="148" y="530"/>
                </a:cubicBezTo>
                <a:close/>
                <a:moveTo>
                  <a:pt x="132" y="102"/>
                </a:moveTo>
                <a:cubicBezTo>
                  <a:pt x="137" y="98"/>
                  <a:pt x="142" y="93"/>
                  <a:pt x="148" y="89"/>
                </a:cubicBezTo>
                <a:cubicBezTo>
                  <a:pt x="148" y="99"/>
                  <a:pt x="148" y="99"/>
                  <a:pt x="148" y="99"/>
                </a:cubicBezTo>
                <a:cubicBezTo>
                  <a:pt x="145" y="100"/>
                  <a:pt x="143" y="103"/>
                  <a:pt x="139" y="106"/>
                </a:cubicBezTo>
                <a:cubicBezTo>
                  <a:pt x="148" y="108"/>
                  <a:pt x="148" y="108"/>
                  <a:pt x="148" y="108"/>
                </a:cubicBezTo>
                <a:cubicBezTo>
                  <a:pt x="148" y="118"/>
                  <a:pt x="148" y="118"/>
                  <a:pt x="148" y="118"/>
                </a:cubicBezTo>
                <a:cubicBezTo>
                  <a:pt x="142" y="116"/>
                  <a:pt x="137" y="115"/>
                  <a:pt x="132" y="116"/>
                </a:cubicBezTo>
                <a:cubicBezTo>
                  <a:pt x="132" y="102"/>
                  <a:pt x="132" y="102"/>
                  <a:pt x="132" y="102"/>
                </a:cubicBezTo>
                <a:close/>
                <a:moveTo>
                  <a:pt x="148" y="706"/>
                </a:moveTo>
                <a:cubicBezTo>
                  <a:pt x="145" y="704"/>
                  <a:pt x="141" y="702"/>
                  <a:pt x="135" y="697"/>
                </a:cubicBezTo>
                <a:cubicBezTo>
                  <a:pt x="134" y="696"/>
                  <a:pt x="133" y="694"/>
                  <a:pt x="132" y="693"/>
                </a:cubicBezTo>
                <a:cubicBezTo>
                  <a:pt x="132" y="663"/>
                  <a:pt x="132" y="663"/>
                  <a:pt x="132" y="663"/>
                </a:cubicBezTo>
                <a:cubicBezTo>
                  <a:pt x="134" y="655"/>
                  <a:pt x="135" y="648"/>
                  <a:pt x="132" y="642"/>
                </a:cubicBezTo>
                <a:cubicBezTo>
                  <a:pt x="132" y="628"/>
                  <a:pt x="132" y="628"/>
                  <a:pt x="132" y="628"/>
                </a:cubicBezTo>
                <a:cubicBezTo>
                  <a:pt x="132" y="628"/>
                  <a:pt x="133" y="628"/>
                  <a:pt x="133" y="629"/>
                </a:cubicBezTo>
                <a:cubicBezTo>
                  <a:pt x="136" y="633"/>
                  <a:pt x="139" y="638"/>
                  <a:pt x="143" y="643"/>
                </a:cubicBezTo>
                <a:cubicBezTo>
                  <a:pt x="144" y="644"/>
                  <a:pt x="146" y="645"/>
                  <a:pt x="148" y="647"/>
                </a:cubicBezTo>
                <a:cubicBezTo>
                  <a:pt x="148" y="656"/>
                  <a:pt x="148" y="656"/>
                  <a:pt x="148" y="656"/>
                </a:cubicBezTo>
                <a:cubicBezTo>
                  <a:pt x="146" y="656"/>
                  <a:pt x="145" y="654"/>
                  <a:pt x="143" y="654"/>
                </a:cubicBezTo>
                <a:cubicBezTo>
                  <a:pt x="139" y="674"/>
                  <a:pt x="133" y="684"/>
                  <a:pt x="148" y="697"/>
                </a:cubicBezTo>
                <a:cubicBezTo>
                  <a:pt x="148" y="706"/>
                  <a:pt x="148" y="706"/>
                  <a:pt x="148" y="706"/>
                </a:cubicBezTo>
                <a:close/>
                <a:moveTo>
                  <a:pt x="148" y="135"/>
                </a:moveTo>
                <a:cubicBezTo>
                  <a:pt x="148" y="148"/>
                  <a:pt x="148" y="148"/>
                  <a:pt x="148" y="148"/>
                </a:cubicBezTo>
                <a:cubicBezTo>
                  <a:pt x="143" y="154"/>
                  <a:pt x="138" y="161"/>
                  <a:pt x="132" y="164"/>
                </a:cubicBezTo>
                <a:cubicBezTo>
                  <a:pt x="132" y="154"/>
                  <a:pt x="132" y="154"/>
                  <a:pt x="132" y="154"/>
                </a:cubicBezTo>
                <a:cubicBezTo>
                  <a:pt x="135" y="152"/>
                  <a:pt x="138" y="149"/>
                  <a:pt x="141" y="144"/>
                </a:cubicBezTo>
                <a:cubicBezTo>
                  <a:pt x="137" y="143"/>
                  <a:pt x="135" y="143"/>
                  <a:pt x="132" y="142"/>
                </a:cubicBezTo>
                <a:cubicBezTo>
                  <a:pt x="132" y="133"/>
                  <a:pt x="132" y="133"/>
                  <a:pt x="132" y="133"/>
                </a:cubicBezTo>
                <a:cubicBezTo>
                  <a:pt x="142" y="136"/>
                  <a:pt x="142" y="136"/>
                  <a:pt x="142" y="136"/>
                </a:cubicBezTo>
                <a:cubicBezTo>
                  <a:pt x="144" y="135"/>
                  <a:pt x="146" y="135"/>
                  <a:pt x="148" y="135"/>
                </a:cubicBezTo>
                <a:close/>
                <a:moveTo>
                  <a:pt x="148" y="177"/>
                </a:moveTo>
                <a:cubicBezTo>
                  <a:pt x="148" y="196"/>
                  <a:pt x="148" y="196"/>
                  <a:pt x="148" y="196"/>
                </a:cubicBezTo>
                <a:cubicBezTo>
                  <a:pt x="145" y="194"/>
                  <a:pt x="143" y="192"/>
                  <a:pt x="142" y="190"/>
                </a:cubicBezTo>
                <a:cubicBezTo>
                  <a:pt x="143" y="181"/>
                  <a:pt x="143" y="181"/>
                  <a:pt x="145" y="177"/>
                </a:cubicBezTo>
                <a:cubicBezTo>
                  <a:pt x="146" y="177"/>
                  <a:pt x="147" y="177"/>
                  <a:pt x="148" y="177"/>
                </a:cubicBezTo>
                <a:close/>
                <a:moveTo>
                  <a:pt x="148" y="517"/>
                </a:moveTo>
                <a:cubicBezTo>
                  <a:pt x="148" y="530"/>
                  <a:pt x="148" y="530"/>
                  <a:pt x="148" y="530"/>
                </a:cubicBezTo>
                <a:cubicBezTo>
                  <a:pt x="146" y="531"/>
                  <a:pt x="144" y="532"/>
                  <a:pt x="141" y="534"/>
                </a:cubicBezTo>
                <a:cubicBezTo>
                  <a:pt x="146" y="543"/>
                  <a:pt x="146" y="543"/>
                  <a:pt x="147" y="543"/>
                </a:cubicBezTo>
                <a:cubicBezTo>
                  <a:pt x="148" y="543"/>
                  <a:pt x="148" y="543"/>
                  <a:pt x="148" y="543"/>
                </a:cubicBezTo>
                <a:cubicBezTo>
                  <a:pt x="148" y="557"/>
                  <a:pt x="148" y="557"/>
                  <a:pt x="148" y="557"/>
                </a:cubicBezTo>
                <a:cubicBezTo>
                  <a:pt x="142" y="560"/>
                  <a:pt x="137" y="563"/>
                  <a:pt x="132" y="566"/>
                </a:cubicBezTo>
                <a:cubicBezTo>
                  <a:pt x="132" y="553"/>
                  <a:pt x="132" y="553"/>
                  <a:pt x="132" y="553"/>
                </a:cubicBezTo>
                <a:cubicBezTo>
                  <a:pt x="133" y="552"/>
                  <a:pt x="135" y="551"/>
                  <a:pt x="138" y="550"/>
                </a:cubicBezTo>
                <a:cubicBezTo>
                  <a:pt x="137" y="544"/>
                  <a:pt x="137" y="544"/>
                  <a:pt x="133" y="538"/>
                </a:cubicBezTo>
                <a:cubicBezTo>
                  <a:pt x="132" y="539"/>
                  <a:pt x="132" y="539"/>
                  <a:pt x="132" y="539"/>
                </a:cubicBezTo>
                <a:cubicBezTo>
                  <a:pt x="132" y="525"/>
                  <a:pt x="132" y="525"/>
                  <a:pt x="132" y="525"/>
                </a:cubicBezTo>
                <a:cubicBezTo>
                  <a:pt x="137" y="523"/>
                  <a:pt x="142" y="520"/>
                  <a:pt x="148" y="517"/>
                </a:cubicBezTo>
                <a:close/>
                <a:moveTo>
                  <a:pt x="148" y="582"/>
                </a:moveTo>
                <a:cubicBezTo>
                  <a:pt x="148" y="591"/>
                  <a:pt x="148" y="591"/>
                  <a:pt x="148" y="591"/>
                </a:cubicBezTo>
                <a:cubicBezTo>
                  <a:pt x="146" y="588"/>
                  <a:pt x="147" y="585"/>
                  <a:pt x="148" y="582"/>
                </a:cubicBezTo>
                <a:close/>
                <a:moveTo>
                  <a:pt x="132" y="501"/>
                </a:moveTo>
                <a:cubicBezTo>
                  <a:pt x="132" y="481"/>
                  <a:pt x="132" y="481"/>
                  <a:pt x="132" y="481"/>
                </a:cubicBezTo>
                <a:cubicBezTo>
                  <a:pt x="137" y="486"/>
                  <a:pt x="140" y="494"/>
                  <a:pt x="142" y="505"/>
                </a:cubicBezTo>
                <a:cubicBezTo>
                  <a:pt x="139" y="506"/>
                  <a:pt x="136" y="507"/>
                  <a:pt x="133" y="507"/>
                </a:cubicBezTo>
                <a:cubicBezTo>
                  <a:pt x="133" y="505"/>
                  <a:pt x="133" y="503"/>
                  <a:pt x="132" y="501"/>
                </a:cubicBezTo>
                <a:close/>
                <a:moveTo>
                  <a:pt x="132" y="325"/>
                </a:moveTo>
                <a:cubicBezTo>
                  <a:pt x="132" y="310"/>
                  <a:pt x="132" y="310"/>
                  <a:pt x="132" y="310"/>
                </a:cubicBezTo>
                <a:cubicBezTo>
                  <a:pt x="133" y="310"/>
                  <a:pt x="135" y="310"/>
                  <a:pt x="136" y="311"/>
                </a:cubicBezTo>
                <a:cubicBezTo>
                  <a:pt x="135" y="316"/>
                  <a:pt x="133" y="320"/>
                  <a:pt x="132" y="325"/>
                </a:cubicBezTo>
                <a:close/>
                <a:moveTo>
                  <a:pt x="132" y="273"/>
                </a:moveTo>
                <a:cubicBezTo>
                  <a:pt x="132" y="258"/>
                  <a:pt x="132" y="258"/>
                  <a:pt x="132" y="258"/>
                </a:cubicBezTo>
                <a:cubicBezTo>
                  <a:pt x="139" y="257"/>
                  <a:pt x="143" y="264"/>
                  <a:pt x="136" y="272"/>
                </a:cubicBezTo>
                <a:cubicBezTo>
                  <a:pt x="135" y="272"/>
                  <a:pt x="133" y="273"/>
                  <a:pt x="132" y="273"/>
                </a:cubicBezTo>
                <a:close/>
                <a:moveTo>
                  <a:pt x="124" y="109"/>
                </a:moveTo>
                <a:cubicBezTo>
                  <a:pt x="127" y="107"/>
                  <a:pt x="129" y="104"/>
                  <a:pt x="132" y="102"/>
                </a:cubicBezTo>
                <a:cubicBezTo>
                  <a:pt x="132" y="116"/>
                  <a:pt x="132" y="116"/>
                  <a:pt x="132" y="116"/>
                </a:cubicBezTo>
                <a:cubicBezTo>
                  <a:pt x="129" y="117"/>
                  <a:pt x="127" y="118"/>
                  <a:pt x="124" y="120"/>
                </a:cubicBezTo>
                <a:cubicBezTo>
                  <a:pt x="124" y="109"/>
                  <a:pt x="124" y="109"/>
                  <a:pt x="124" y="109"/>
                </a:cubicBezTo>
                <a:close/>
                <a:moveTo>
                  <a:pt x="132" y="693"/>
                </a:moveTo>
                <a:cubicBezTo>
                  <a:pt x="130" y="690"/>
                  <a:pt x="127" y="687"/>
                  <a:pt x="124" y="685"/>
                </a:cubicBezTo>
                <a:cubicBezTo>
                  <a:pt x="124" y="676"/>
                  <a:pt x="124" y="676"/>
                  <a:pt x="124" y="676"/>
                </a:cubicBezTo>
                <a:cubicBezTo>
                  <a:pt x="125" y="677"/>
                  <a:pt x="126" y="678"/>
                  <a:pt x="128" y="679"/>
                </a:cubicBezTo>
                <a:cubicBezTo>
                  <a:pt x="129" y="673"/>
                  <a:pt x="131" y="668"/>
                  <a:pt x="132" y="663"/>
                </a:cubicBezTo>
                <a:cubicBezTo>
                  <a:pt x="132" y="693"/>
                  <a:pt x="132" y="693"/>
                  <a:pt x="132" y="693"/>
                </a:cubicBezTo>
                <a:close/>
                <a:moveTo>
                  <a:pt x="132" y="133"/>
                </a:moveTo>
                <a:cubicBezTo>
                  <a:pt x="132" y="142"/>
                  <a:pt x="132" y="142"/>
                  <a:pt x="132" y="142"/>
                </a:cubicBezTo>
                <a:cubicBezTo>
                  <a:pt x="129" y="142"/>
                  <a:pt x="127" y="141"/>
                  <a:pt x="124" y="141"/>
                </a:cubicBezTo>
                <a:cubicBezTo>
                  <a:pt x="124" y="131"/>
                  <a:pt x="124" y="131"/>
                  <a:pt x="124" y="131"/>
                </a:cubicBezTo>
                <a:cubicBezTo>
                  <a:pt x="132" y="133"/>
                  <a:pt x="132" y="133"/>
                  <a:pt x="132" y="133"/>
                </a:cubicBezTo>
                <a:close/>
                <a:moveTo>
                  <a:pt x="132" y="154"/>
                </a:moveTo>
                <a:cubicBezTo>
                  <a:pt x="132" y="164"/>
                  <a:pt x="132" y="164"/>
                  <a:pt x="132" y="164"/>
                </a:cubicBezTo>
                <a:cubicBezTo>
                  <a:pt x="131" y="165"/>
                  <a:pt x="131" y="166"/>
                  <a:pt x="130" y="166"/>
                </a:cubicBezTo>
                <a:cubicBezTo>
                  <a:pt x="128" y="169"/>
                  <a:pt x="126" y="172"/>
                  <a:pt x="124" y="175"/>
                </a:cubicBezTo>
                <a:cubicBezTo>
                  <a:pt x="124" y="157"/>
                  <a:pt x="124" y="157"/>
                  <a:pt x="124" y="157"/>
                </a:cubicBezTo>
                <a:cubicBezTo>
                  <a:pt x="127" y="156"/>
                  <a:pt x="130" y="156"/>
                  <a:pt x="132" y="154"/>
                </a:cubicBezTo>
                <a:close/>
                <a:moveTo>
                  <a:pt x="132" y="258"/>
                </a:moveTo>
                <a:cubicBezTo>
                  <a:pt x="132" y="273"/>
                  <a:pt x="132" y="273"/>
                  <a:pt x="132" y="273"/>
                </a:cubicBezTo>
                <a:cubicBezTo>
                  <a:pt x="131" y="273"/>
                  <a:pt x="129" y="273"/>
                  <a:pt x="128" y="273"/>
                </a:cubicBezTo>
                <a:cubicBezTo>
                  <a:pt x="124" y="269"/>
                  <a:pt x="125" y="267"/>
                  <a:pt x="125" y="262"/>
                </a:cubicBezTo>
                <a:cubicBezTo>
                  <a:pt x="127" y="260"/>
                  <a:pt x="130" y="258"/>
                  <a:pt x="132" y="258"/>
                </a:cubicBezTo>
                <a:close/>
                <a:moveTo>
                  <a:pt x="132" y="310"/>
                </a:moveTo>
                <a:cubicBezTo>
                  <a:pt x="132" y="325"/>
                  <a:pt x="132" y="325"/>
                  <a:pt x="132" y="325"/>
                </a:cubicBezTo>
                <a:cubicBezTo>
                  <a:pt x="131" y="331"/>
                  <a:pt x="129" y="336"/>
                  <a:pt x="128" y="342"/>
                </a:cubicBezTo>
                <a:cubicBezTo>
                  <a:pt x="124" y="342"/>
                  <a:pt x="124" y="342"/>
                  <a:pt x="124" y="342"/>
                </a:cubicBezTo>
                <a:cubicBezTo>
                  <a:pt x="124" y="317"/>
                  <a:pt x="124" y="317"/>
                  <a:pt x="124" y="317"/>
                </a:cubicBezTo>
                <a:cubicBezTo>
                  <a:pt x="124" y="317"/>
                  <a:pt x="124" y="317"/>
                  <a:pt x="124" y="317"/>
                </a:cubicBezTo>
                <a:cubicBezTo>
                  <a:pt x="125" y="314"/>
                  <a:pt x="126" y="311"/>
                  <a:pt x="126" y="308"/>
                </a:cubicBezTo>
                <a:cubicBezTo>
                  <a:pt x="128" y="309"/>
                  <a:pt x="130" y="310"/>
                  <a:pt x="132" y="310"/>
                </a:cubicBezTo>
                <a:close/>
                <a:moveTo>
                  <a:pt x="132" y="481"/>
                </a:moveTo>
                <a:cubicBezTo>
                  <a:pt x="132" y="501"/>
                  <a:pt x="132" y="501"/>
                  <a:pt x="132" y="501"/>
                </a:cubicBezTo>
                <a:cubicBezTo>
                  <a:pt x="132" y="499"/>
                  <a:pt x="131" y="496"/>
                  <a:pt x="131" y="493"/>
                </a:cubicBezTo>
                <a:cubicBezTo>
                  <a:pt x="129" y="491"/>
                  <a:pt x="127" y="489"/>
                  <a:pt x="124" y="488"/>
                </a:cubicBezTo>
                <a:cubicBezTo>
                  <a:pt x="124" y="476"/>
                  <a:pt x="124" y="476"/>
                  <a:pt x="124" y="476"/>
                </a:cubicBezTo>
                <a:cubicBezTo>
                  <a:pt x="127" y="477"/>
                  <a:pt x="130" y="479"/>
                  <a:pt x="132" y="481"/>
                </a:cubicBezTo>
                <a:close/>
                <a:moveTo>
                  <a:pt x="132" y="525"/>
                </a:moveTo>
                <a:cubicBezTo>
                  <a:pt x="132" y="539"/>
                  <a:pt x="132" y="539"/>
                  <a:pt x="132" y="539"/>
                </a:cubicBezTo>
                <a:cubicBezTo>
                  <a:pt x="129" y="540"/>
                  <a:pt x="127" y="542"/>
                  <a:pt x="124" y="543"/>
                </a:cubicBezTo>
                <a:cubicBezTo>
                  <a:pt x="124" y="529"/>
                  <a:pt x="124" y="529"/>
                  <a:pt x="124" y="529"/>
                </a:cubicBezTo>
                <a:cubicBezTo>
                  <a:pt x="132" y="525"/>
                  <a:pt x="132" y="525"/>
                  <a:pt x="132" y="525"/>
                </a:cubicBezTo>
                <a:close/>
                <a:moveTo>
                  <a:pt x="132" y="553"/>
                </a:moveTo>
                <a:cubicBezTo>
                  <a:pt x="132" y="566"/>
                  <a:pt x="132" y="566"/>
                  <a:pt x="132" y="566"/>
                </a:cubicBezTo>
                <a:cubicBezTo>
                  <a:pt x="129" y="567"/>
                  <a:pt x="129" y="567"/>
                  <a:pt x="129" y="567"/>
                </a:cubicBezTo>
                <a:cubicBezTo>
                  <a:pt x="127" y="564"/>
                  <a:pt x="126" y="561"/>
                  <a:pt x="125" y="558"/>
                </a:cubicBezTo>
                <a:cubicBezTo>
                  <a:pt x="128" y="555"/>
                  <a:pt x="130" y="554"/>
                  <a:pt x="132" y="553"/>
                </a:cubicBezTo>
                <a:close/>
                <a:moveTo>
                  <a:pt x="132" y="628"/>
                </a:moveTo>
                <a:cubicBezTo>
                  <a:pt x="132" y="642"/>
                  <a:pt x="132" y="642"/>
                  <a:pt x="132" y="642"/>
                </a:cubicBezTo>
                <a:cubicBezTo>
                  <a:pt x="131" y="638"/>
                  <a:pt x="128" y="635"/>
                  <a:pt x="124" y="632"/>
                </a:cubicBezTo>
                <a:cubicBezTo>
                  <a:pt x="124" y="621"/>
                  <a:pt x="124" y="621"/>
                  <a:pt x="124" y="621"/>
                </a:cubicBezTo>
                <a:cubicBezTo>
                  <a:pt x="126" y="623"/>
                  <a:pt x="129" y="626"/>
                  <a:pt x="132" y="628"/>
                </a:cubicBezTo>
                <a:close/>
                <a:moveTo>
                  <a:pt x="124" y="512"/>
                </a:moveTo>
                <a:cubicBezTo>
                  <a:pt x="124" y="505"/>
                  <a:pt x="124" y="505"/>
                  <a:pt x="124" y="505"/>
                </a:cubicBezTo>
                <a:cubicBezTo>
                  <a:pt x="125" y="507"/>
                  <a:pt x="126" y="509"/>
                  <a:pt x="127" y="511"/>
                </a:cubicBezTo>
                <a:cubicBezTo>
                  <a:pt x="124" y="512"/>
                  <a:pt x="124" y="512"/>
                  <a:pt x="124" y="512"/>
                </a:cubicBezTo>
                <a:close/>
                <a:moveTo>
                  <a:pt x="124" y="460"/>
                </a:moveTo>
                <a:cubicBezTo>
                  <a:pt x="124" y="449"/>
                  <a:pt x="124" y="449"/>
                  <a:pt x="124" y="449"/>
                </a:cubicBezTo>
                <a:cubicBezTo>
                  <a:pt x="125" y="449"/>
                  <a:pt x="126" y="449"/>
                  <a:pt x="127" y="450"/>
                </a:cubicBezTo>
                <a:cubicBezTo>
                  <a:pt x="127" y="453"/>
                  <a:pt x="128" y="456"/>
                  <a:pt x="129" y="459"/>
                </a:cubicBezTo>
                <a:cubicBezTo>
                  <a:pt x="124" y="460"/>
                  <a:pt x="124" y="460"/>
                  <a:pt x="124" y="460"/>
                </a:cubicBezTo>
                <a:close/>
                <a:moveTo>
                  <a:pt x="124" y="435"/>
                </a:moveTo>
                <a:cubicBezTo>
                  <a:pt x="124" y="432"/>
                  <a:pt x="124" y="432"/>
                  <a:pt x="124" y="432"/>
                </a:cubicBezTo>
                <a:cubicBezTo>
                  <a:pt x="125" y="435"/>
                  <a:pt x="125" y="435"/>
                  <a:pt x="125" y="435"/>
                </a:cubicBezTo>
                <a:lnTo>
                  <a:pt x="124" y="435"/>
                </a:lnTo>
                <a:close/>
                <a:moveTo>
                  <a:pt x="103" y="132"/>
                </a:moveTo>
                <a:cubicBezTo>
                  <a:pt x="103" y="132"/>
                  <a:pt x="104" y="132"/>
                  <a:pt x="104" y="131"/>
                </a:cubicBezTo>
                <a:cubicBezTo>
                  <a:pt x="110" y="123"/>
                  <a:pt x="117" y="116"/>
                  <a:pt x="124" y="109"/>
                </a:cubicBezTo>
                <a:cubicBezTo>
                  <a:pt x="124" y="120"/>
                  <a:pt x="124" y="120"/>
                  <a:pt x="124" y="120"/>
                </a:cubicBezTo>
                <a:cubicBezTo>
                  <a:pt x="121" y="122"/>
                  <a:pt x="118" y="125"/>
                  <a:pt x="115" y="129"/>
                </a:cubicBezTo>
                <a:cubicBezTo>
                  <a:pt x="118" y="130"/>
                  <a:pt x="121" y="131"/>
                  <a:pt x="124" y="131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16" y="139"/>
                  <a:pt x="109" y="139"/>
                  <a:pt x="103" y="143"/>
                </a:cubicBezTo>
                <a:cubicBezTo>
                  <a:pt x="103" y="132"/>
                  <a:pt x="103" y="132"/>
                  <a:pt x="103" y="132"/>
                </a:cubicBezTo>
                <a:close/>
                <a:moveTo>
                  <a:pt x="124" y="685"/>
                </a:moveTo>
                <a:cubicBezTo>
                  <a:pt x="118" y="679"/>
                  <a:pt x="110" y="673"/>
                  <a:pt x="105" y="665"/>
                </a:cubicBezTo>
                <a:cubicBezTo>
                  <a:pt x="105" y="664"/>
                  <a:pt x="104" y="664"/>
                  <a:pt x="103" y="663"/>
                </a:cubicBezTo>
                <a:cubicBezTo>
                  <a:pt x="103" y="653"/>
                  <a:pt x="103" y="653"/>
                  <a:pt x="103" y="653"/>
                </a:cubicBezTo>
                <a:cubicBezTo>
                  <a:pt x="104" y="655"/>
                  <a:pt x="104" y="655"/>
                  <a:pt x="104" y="655"/>
                </a:cubicBezTo>
                <a:cubicBezTo>
                  <a:pt x="107" y="646"/>
                  <a:pt x="110" y="637"/>
                  <a:pt x="113" y="629"/>
                </a:cubicBezTo>
                <a:cubicBezTo>
                  <a:pt x="113" y="617"/>
                  <a:pt x="112" y="615"/>
                  <a:pt x="103" y="605"/>
                </a:cubicBezTo>
                <a:cubicBezTo>
                  <a:pt x="103" y="605"/>
                  <a:pt x="103" y="605"/>
                  <a:pt x="103" y="606"/>
                </a:cubicBezTo>
                <a:cubicBezTo>
                  <a:pt x="103" y="592"/>
                  <a:pt x="103" y="592"/>
                  <a:pt x="103" y="592"/>
                </a:cubicBezTo>
                <a:cubicBezTo>
                  <a:pt x="104" y="594"/>
                  <a:pt x="104" y="596"/>
                  <a:pt x="105" y="597"/>
                </a:cubicBezTo>
                <a:cubicBezTo>
                  <a:pt x="113" y="605"/>
                  <a:pt x="118" y="613"/>
                  <a:pt x="124" y="621"/>
                </a:cubicBezTo>
                <a:cubicBezTo>
                  <a:pt x="124" y="632"/>
                  <a:pt x="124" y="632"/>
                  <a:pt x="124" y="632"/>
                </a:cubicBezTo>
                <a:cubicBezTo>
                  <a:pt x="124" y="631"/>
                  <a:pt x="123" y="630"/>
                  <a:pt x="122" y="630"/>
                </a:cubicBezTo>
                <a:cubicBezTo>
                  <a:pt x="115" y="654"/>
                  <a:pt x="109" y="661"/>
                  <a:pt x="124" y="676"/>
                </a:cubicBezTo>
                <a:cubicBezTo>
                  <a:pt x="124" y="685"/>
                  <a:pt x="124" y="685"/>
                  <a:pt x="124" y="685"/>
                </a:cubicBezTo>
                <a:close/>
                <a:moveTo>
                  <a:pt x="124" y="157"/>
                </a:moveTo>
                <a:cubicBezTo>
                  <a:pt x="124" y="175"/>
                  <a:pt x="124" y="175"/>
                  <a:pt x="124" y="175"/>
                </a:cubicBezTo>
                <a:cubicBezTo>
                  <a:pt x="121" y="180"/>
                  <a:pt x="117" y="184"/>
                  <a:pt x="111" y="190"/>
                </a:cubicBezTo>
                <a:cubicBezTo>
                  <a:pt x="108" y="195"/>
                  <a:pt x="106" y="200"/>
                  <a:pt x="103" y="205"/>
                </a:cubicBezTo>
                <a:cubicBezTo>
                  <a:pt x="103" y="182"/>
                  <a:pt x="103" y="182"/>
                  <a:pt x="103" y="182"/>
                </a:cubicBezTo>
                <a:cubicBezTo>
                  <a:pt x="111" y="181"/>
                  <a:pt x="114" y="177"/>
                  <a:pt x="119" y="167"/>
                </a:cubicBezTo>
                <a:cubicBezTo>
                  <a:pt x="111" y="166"/>
                  <a:pt x="106" y="165"/>
                  <a:pt x="103" y="165"/>
                </a:cubicBezTo>
                <a:cubicBezTo>
                  <a:pt x="103" y="156"/>
                  <a:pt x="103" y="156"/>
                  <a:pt x="103" y="156"/>
                </a:cubicBezTo>
                <a:cubicBezTo>
                  <a:pt x="112" y="158"/>
                  <a:pt x="112" y="158"/>
                  <a:pt x="112" y="158"/>
                </a:cubicBezTo>
                <a:cubicBezTo>
                  <a:pt x="117" y="158"/>
                  <a:pt x="121" y="158"/>
                  <a:pt x="124" y="157"/>
                </a:cubicBezTo>
                <a:close/>
                <a:moveTo>
                  <a:pt x="124" y="317"/>
                </a:moveTo>
                <a:cubicBezTo>
                  <a:pt x="124" y="342"/>
                  <a:pt x="124" y="342"/>
                  <a:pt x="124" y="342"/>
                </a:cubicBezTo>
                <a:cubicBezTo>
                  <a:pt x="123" y="342"/>
                  <a:pt x="123" y="342"/>
                  <a:pt x="123" y="342"/>
                </a:cubicBezTo>
                <a:cubicBezTo>
                  <a:pt x="121" y="341"/>
                  <a:pt x="120" y="341"/>
                  <a:pt x="118" y="340"/>
                </a:cubicBezTo>
                <a:cubicBezTo>
                  <a:pt x="119" y="337"/>
                  <a:pt x="120" y="333"/>
                  <a:pt x="120" y="330"/>
                </a:cubicBezTo>
                <a:cubicBezTo>
                  <a:pt x="115" y="328"/>
                  <a:pt x="109" y="327"/>
                  <a:pt x="103" y="325"/>
                </a:cubicBezTo>
                <a:cubicBezTo>
                  <a:pt x="103" y="313"/>
                  <a:pt x="103" y="313"/>
                  <a:pt x="103" y="313"/>
                </a:cubicBezTo>
                <a:cubicBezTo>
                  <a:pt x="110" y="315"/>
                  <a:pt x="118" y="317"/>
                  <a:pt x="124" y="317"/>
                </a:cubicBezTo>
                <a:close/>
                <a:moveTo>
                  <a:pt x="124" y="432"/>
                </a:moveTo>
                <a:cubicBezTo>
                  <a:pt x="124" y="435"/>
                  <a:pt x="124" y="435"/>
                  <a:pt x="124" y="435"/>
                </a:cubicBezTo>
                <a:cubicBezTo>
                  <a:pt x="117" y="440"/>
                  <a:pt x="110" y="446"/>
                  <a:pt x="103" y="451"/>
                </a:cubicBezTo>
                <a:cubicBezTo>
                  <a:pt x="103" y="439"/>
                  <a:pt x="103" y="439"/>
                  <a:pt x="103" y="439"/>
                </a:cubicBezTo>
                <a:cubicBezTo>
                  <a:pt x="105" y="438"/>
                  <a:pt x="107" y="436"/>
                  <a:pt x="109" y="435"/>
                </a:cubicBezTo>
                <a:cubicBezTo>
                  <a:pt x="107" y="435"/>
                  <a:pt x="105" y="435"/>
                  <a:pt x="103" y="436"/>
                </a:cubicBezTo>
                <a:cubicBezTo>
                  <a:pt x="103" y="425"/>
                  <a:pt x="103" y="425"/>
                  <a:pt x="103" y="425"/>
                </a:cubicBezTo>
                <a:cubicBezTo>
                  <a:pt x="123" y="422"/>
                  <a:pt x="123" y="422"/>
                  <a:pt x="123" y="422"/>
                </a:cubicBezTo>
                <a:cubicBezTo>
                  <a:pt x="124" y="432"/>
                  <a:pt x="124" y="432"/>
                  <a:pt x="124" y="432"/>
                </a:cubicBezTo>
                <a:close/>
                <a:moveTo>
                  <a:pt x="124" y="449"/>
                </a:moveTo>
                <a:cubicBezTo>
                  <a:pt x="121" y="449"/>
                  <a:pt x="118" y="450"/>
                  <a:pt x="103" y="452"/>
                </a:cubicBezTo>
                <a:cubicBezTo>
                  <a:pt x="103" y="463"/>
                  <a:pt x="103" y="463"/>
                  <a:pt x="103" y="463"/>
                </a:cubicBezTo>
                <a:cubicBezTo>
                  <a:pt x="110" y="462"/>
                  <a:pt x="117" y="461"/>
                  <a:pt x="124" y="460"/>
                </a:cubicBezTo>
                <a:cubicBezTo>
                  <a:pt x="124" y="449"/>
                  <a:pt x="124" y="449"/>
                  <a:pt x="124" y="449"/>
                </a:cubicBezTo>
                <a:close/>
                <a:moveTo>
                  <a:pt x="124" y="476"/>
                </a:moveTo>
                <a:cubicBezTo>
                  <a:pt x="124" y="488"/>
                  <a:pt x="124" y="488"/>
                  <a:pt x="124" y="488"/>
                </a:cubicBezTo>
                <a:cubicBezTo>
                  <a:pt x="114" y="483"/>
                  <a:pt x="102" y="492"/>
                  <a:pt x="107" y="505"/>
                </a:cubicBezTo>
                <a:cubicBezTo>
                  <a:pt x="110" y="506"/>
                  <a:pt x="110" y="506"/>
                  <a:pt x="114" y="504"/>
                </a:cubicBezTo>
                <a:cubicBezTo>
                  <a:pt x="114" y="502"/>
                  <a:pt x="113" y="500"/>
                  <a:pt x="113" y="498"/>
                </a:cubicBezTo>
                <a:cubicBezTo>
                  <a:pt x="116" y="497"/>
                  <a:pt x="118" y="496"/>
                  <a:pt x="121" y="495"/>
                </a:cubicBezTo>
                <a:cubicBezTo>
                  <a:pt x="122" y="498"/>
                  <a:pt x="123" y="501"/>
                  <a:pt x="124" y="505"/>
                </a:cubicBezTo>
                <a:cubicBezTo>
                  <a:pt x="124" y="512"/>
                  <a:pt x="124" y="512"/>
                  <a:pt x="124" y="512"/>
                </a:cubicBezTo>
                <a:cubicBezTo>
                  <a:pt x="118" y="514"/>
                  <a:pt x="111" y="517"/>
                  <a:pt x="104" y="519"/>
                </a:cubicBezTo>
                <a:cubicBezTo>
                  <a:pt x="103" y="516"/>
                  <a:pt x="103" y="516"/>
                  <a:pt x="103" y="516"/>
                </a:cubicBezTo>
                <a:cubicBezTo>
                  <a:pt x="103" y="480"/>
                  <a:pt x="103" y="480"/>
                  <a:pt x="103" y="480"/>
                </a:cubicBezTo>
                <a:cubicBezTo>
                  <a:pt x="112" y="476"/>
                  <a:pt x="119" y="475"/>
                  <a:pt x="124" y="476"/>
                </a:cubicBezTo>
                <a:close/>
                <a:moveTo>
                  <a:pt x="124" y="529"/>
                </a:moveTo>
                <a:cubicBezTo>
                  <a:pt x="124" y="543"/>
                  <a:pt x="124" y="543"/>
                  <a:pt x="124" y="543"/>
                </a:cubicBezTo>
                <a:cubicBezTo>
                  <a:pt x="122" y="545"/>
                  <a:pt x="120" y="546"/>
                  <a:pt x="117" y="546"/>
                </a:cubicBezTo>
                <a:cubicBezTo>
                  <a:pt x="115" y="543"/>
                  <a:pt x="114" y="539"/>
                  <a:pt x="112" y="536"/>
                </a:cubicBezTo>
                <a:cubicBezTo>
                  <a:pt x="116" y="534"/>
                  <a:pt x="120" y="532"/>
                  <a:pt x="124" y="529"/>
                </a:cubicBezTo>
                <a:close/>
                <a:moveTo>
                  <a:pt x="103" y="409"/>
                </a:moveTo>
                <a:cubicBezTo>
                  <a:pt x="103" y="396"/>
                  <a:pt x="103" y="396"/>
                  <a:pt x="103" y="396"/>
                </a:cubicBezTo>
                <a:cubicBezTo>
                  <a:pt x="109" y="396"/>
                  <a:pt x="116" y="396"/>
                  <a:pt x="122" y="396"/>
                </a:cubicBezTo>
                <a:cubicBezTo>
                  <a:pt x="122" y="400"/>
                  <a:pt x="122" y="404"/>
                  <a:pt x="122" y="409"/>
                </a:cubicBezTo>
                <a:cubicBezTo>
                  <a:pt x="103" y="409"/>
                  <a:pt x="103" y="409"/>
                  <a:pt x="103" y="409"/>
                </a:cubicBezTo>
                <a:close/>
                <a:moveTo>
                  <a:pt x="103" y="378"/>
                </a:moveTo>
                <a:cubicBezTo>
                  <a:pt x="103" y="356"/>
                  <a:pt x="103" y="356"/>
                  <a:pt x="103" y="356"/>
                </a:cubicBezTo>
                <a:cubicBezTo>
                  <a:pt x="105" y="353"/>
                  <a:pt x="109" y="353"/>
                  <a:pt x="116" y="353"/>
                </a:cubicBezTo>
                <a:cubicBezTo>
                  <a:pt x="126" y="360"/>
                  <a:pt x="124" y="371"/>
                  <a:pt x="122" y="382"/>
                </a:cubicBezTo>
                <a:cubicBezTo>
                  <a:pt x="119" y="381"/>
                  <a:pt x="116" y="380"/>
                  <a:pt x="113" y="380"/>
                </a:cubicBezTo>
                <a:cubicBezTo>
                  <a:pt x="115" y="374"/>
                  <a:pt x="114" y="370"/>
                  <a:pt x="114" y="364"/>
                </a:cubicBezTo>
                <a:cubicBezTo>
                  <a:pt x="112" y="364"/>
                  <a:pt x="111" y="364"/>
                  <a:pt x="109" y="365"/>
                </a:cubicBezTo>
                <a:cubicBezTo>
                  <a:pt x="107" y="371"/>
                  <a:pt x="105" y="375"/>
                  <a:pt x="103" y="378"/>
                </a:cubicBezTo>
                <a:close/>
                <a:moveTo>
                  <a:pt x="94" y="141"/>
                </a:moveTo>
                <a:cubicBezTo>
                  <a:pt x="96" y="138"/>
                  <a:pt x="99" y="135"/>
                  <a:pt x="103" y="132"/>
                </a:cubicBezTo>
                <a:cubicBezTo>
                  <a:pt x="103" y="143"/>
                  <a:pt x="103" y="143"/>
                  <a:pt x="103" y="143"/>
                </a:cubicBezTo>
                <a:cubicBezTo>
                  <a:pt x="100" y="145"/>
                  <a:pt x="97" y="149"/>
                  <a:pt x="94" y="154"/>
                </a:cubicBezTo>
                <a:cubicBezTo>
                  <a:pt x="94" y="141"/>
                  <a:pt x="94" y="141"/>
                  <a:pt x="94" y="141"/>
                </a:cubicBezTo>
                <a:close/>
                <a:moveTo>
                  <a:pt x="103" y="663"/>
                </a:moveTo>
                <a:cubicBezTo>
                  <a:pt x="99" y="660"/>
                  <a:pt x="97" y="657"/>
                  <a:pt x="94" y="654"/>
                </a:cubicBezTo>
                <a:cubicBezTo>
                  <a:pt x="94" y="641"/>
                  <a:pt x="94" y="641"/>
                  <a:pt x="94" y="641"/>
                </a:cubicBezTo>
                <a:cubicBezTo>
                  <a:pt x="95" y="644"/>
                  <a:pt x="96" y="645"/>
                  <a:pt x="103" y="653"/>
                </a:cubicBezTo>
                <a:cubicBezTo>
                  <a:pt x="103" y="663"/>
                  <a:pt x="103" y="663"/>
                  <a:pt x="103" y="663"/>
                </a:cubicBezTo>
                <a:close/>
                <a:moveTo>
                  <a:pt x="103" y="156"/>
                </a:moveTo>
                <a:cubicBezTo>
                  <a:pt x="103" y="165"/>
                  <a:pt x="103" y="165"/>
                  <a:pt x="103" y="165"/>
                </a:cubicBezTo>
                <a:cubicBezTo>
                  <a:pt x="99" y="164"/>
                  <a:pt x="97" y="164"/>
                  <a:pt x="94" y="164"/>
                </a:cubicBezTo>
                <a:cubicBezTo>
                  <a:pt x="94" y="154"/>
                  <a:pt x="94" y="154"/>
                  <a:pt x="94" y="154"/>
                </a:cubicBezTo>
                <a:cubicBezTo>
                  <a:pt x="103" y="156"/>
                  <a:pt x="103" y="156"/>
                  <a:pt x="103" y="156"/>
                </a:cubicBezTo>
                <a:close/>
                <a:moveTo>
                  <a:pt x="103" y="182"/>
                </a:moveTo>
                <a:cubicBezTo>
                  <a:pt x="103" y="205"/>
                  <a:pt x="103" y="205"/>
                  <a:pt x="103" y="205"/>
                </a:cubicBezTo>
                <a:cubicBezTo>
                  <a:pt x="101" y="209"/>
                  <a:pt x="98" y="212"/>
                  <a:pt x="94" y="215"/>
                </a:cubicBezTo>
                <a:cubicBezTo>
                  <a:pt x="94" y="205"/>
                  <a:pt x="94" y="205"/>
                  <a:pt x="94" y="205"/>
                </a:cubicBezTo>
                <a:cubicBezTo>
                  <a:pt x="96" y="202"/>
                  <a:pt x="97" y="198"/>
                  <a:pt x="101" y="192"/>
                </a:cubicBezTo>
                <a:cubicBezTo>
                  <a:pt x="99" y="192"/>
                  <a:pt x="99" y="193"/>
                  <a:pt x="94" y="192"/>
                </a:cubicBezTo>
                <a:cubicBezTo>
                  <a:pt x="94" y="184"/>
                  <a:pt x="94" y="184"/>
                  <a:pt x="94" y="184"/>
                </a:cubicBezTo>
                <a:cubicBezTo>
                  <a:pt x="95" y="184"/>
                  <a:pt x="95" y="184"/>
                  <a:pt x="95" y="184"/>
                </a:cubicBezTo>
                <a:cubicBezTo>
                  <a:pt x="98" y="183"/>
                  <a:pt x="101" y="183"/>
                  <a:pt x="103" y="182"/>
                </a:cubicBezTo>
                <a:close/>
                <a:moveTo>
                  <a:pt x="103" y="313"/>
                </a:moveTo>
                <a:cubicBezTo>
                  <a:pt x="103" y="325"/>
                  <a:pt x="103" y="325"/>
                  <a:pt x="103" y="325"/>
                </a:cubicBezTo>
                <a:cubicBezTo>
                  <a:pt x="94" y="323"/>
                  <a:pt x="94" y="323"/>
                  <a:pt x="94" y="323"/>
                </a:cubicBezTo>
                <a:cubicBezTo>
                  <a:pt x="94" y="310"/>
                  <a:pt x="94" y="310"/>
                  <a:pt x="94" y="310"/>
                </a:cubicBezTo>
                <a:cubicBezTo>
                  <a:pt x="97" y="311"/>
                  <a:pt x="100" y="312"/>
                  <a:pt x="103" y="313"/>
                </a:cubicBezTo>
                <a:close/>
                <a:moveTo>
                  <a:pt x="103" y="356"/>
                </a:moveTo>
                <a:cubicBezTo>
                  <a:pt x="103" y="378"/>
                  <a:pt x="103" y="378"/>
                  <a:pt x="103" y="378"/>
                </a:cubicBezTo>
                <a:cubicBezTo>
                  <a:pt x="101" y="380"/>
                  <a:pt x="98" y="382"/>
                  <a:pt x="94" y="382"/>
                </a:cubicBezTo>
                <a:cubicBezTo>
                  <a:pt x="94" y="369"/>
                  <a:pt x="94" y="369"/>
                  <a:pt x="94" y="369"/>
                </a:cubicBezTo>
                <a:cubicBezTo>
                  <a:pt x="94" y="369"/>
                  <a:pt x="95" y="369"/>
                  <a:pt x="95" y="369"/>
                </a:cubicBezTo>
                <a:cubicBezTo>
                  <a:pt x="99" y="362"/>
                  <a:pt x="100" y="358"/>
                  <a:pt x="103" y="356"/>
                </a:cubicBezTo>
                <a:close/>
                <a:moveTo>
                  <a:pt x="103" y="396"/>
                </a:moveTo>
                <a:cubicBezTo>
                  <a:pt x="103" y="409"/>
                  <a:pt x="103" y="409"/>
                  <a:pt x="103" y="409"/>
                </a:cubicBezTo>
                <a:cubicBezTo>
                  <a:pt x="94" y="409"/>
                  <a:pt x="94" y="409"/>
                  <a:pt x="94" y="409"/>
                </a:cubicBezTo>
                <a:cubicBezTo>
                  <a:pt x="94" y="397"/>
                  <a:pt x="94" y="397"/>
                  <a:pt x="94" y="397"/>
                </a:cubicBezTo>
                <a:cubicBezTo>
                  <a:pt x="103" y="396"/>
                  <a:pt x="103" y="396"/>
                  <a:pt x="103" y="396"/>
                </a:cubicBezTo>
                <a:close/>
                <a:moveTo>
                  <a:pt x="103" y="425"/>
                </a:moveTo>
                <a:cubicBezTo>
                  <a:pt x="103" y="436"/>
                  <a:pt x="103" y="436"/>
                  <a:pt x="103" y="436"/>
                </a:cubicBezTo>
                <a:cubicBezTo>
                  <a:pt x="100" y="436"/>
                  <a:pt x="97" y="436"/>
                  <a:pt x="94" y="437"/>
                </a:cubicBezTo>
                <a:cubicBezTo>
                  <a:pt x="94" y="426"/>
                  <a:pt x="94" y="426"/>
                  <a:pt x="94" y="426"/>
                </a:cubicBezTo>
                <a:cubicBezTo>
                  <a:pt x="103" y="425"/>
                  <a:pt x="103" y="425"/>
                  <a:pt x="103" y="425"/>
                </a:cubicBezTo>
                <a:close/>
                <a:moveTo>
                  <a:pt x="103" y="439"/>
                </a:moveTo>
                <a:cubicBezTo>
                  <a:pt x="103" y="451"/>
                  <a:pt x="103" y="451"/>
                  <a:pt x="103" y="451"/>
                </a:cubicBezTo>
                <a:cubicBezTo>
                  <a:pt x="102" y="452"/>
                  <a:pt x="102" y="452"/>
                  <a:pt x="102" y="452"/>
                </a:cubicBezTo>
                <a:cubicBezTo>
                  <a:pt x="103" y="452"/>
                  <a:pt x="103" y="452"/>
                  <a:pt x="103" y="452"/>
                </a:cubicBezTo>
                <a:cubicBezTo>
                  <a:pt x="103" y="463"/>
                  <a:pt x="103" y="463"/>
                  <a:pt x="103" y="463"/>
                </a:cubicBezTo>
                <a:cubicBezTo>
                  <a:pt x="100" y="463"/>
                  <a:pt x="97" y="464"/>
                  <a:pt x="94" y="464"/>
                </a:cubicBezTo>
                <a:cubicBezTo>
                  <a:pt x="94" y="446"/>
                  <a:pt x="94" y="446"/>
                  <a:pt x="94" y="446"/>
                </a:cubicBezTo>
                <a:cubicBezTo>
                  <a:pt x="97" y="444"/>
                  <a:pt x="100" y="441"/>
                  <a:pt x="103" y="439"/>
                </a:cubicBezTo>
                <a:close/>
                <a:moveTo>
                  <a:pt x="103" y="480"/>
                </a:moveTo>
                <a:cubicBezTo>
                  <a:pt x="103" y="516"/>
                  <a:pt x="103" y="516"/>
                  <a:pt x="103" y="516"/>
                </a:cubicBezTo>
                <a:cubicBezTo>
                  <a:pt x="97" y="503"/>
                  <a:pt x="93" y="495"/>
                  <a:pt x="101" y="480"/>
                </a:cubicBezTo>
                <a:cubicBezTo>
                  <a:pt x="101" y="480"/>
                  <a:pt x="102" y="480"/>
                  <a:pt x="103" y="480"/>
                </a:cubicBezTo>
                <a:close/>
                <a:moveTo>
                  <a:pt x="103" y="592"/>
                </a:moveTo>
                <a:cubicBezTo>
                  <a:pt x="103" y="606"/>
                  <a:pt x="103" y="606"/>
                  <a:pt x="103" y="606"/>
                </a:cubicBezTo>
                <a:cubicBezTo>
                  <a:pt x="98" y="611"/>
                  <a:pt x="95" y="621"/>
                  <a:pt x="94" y="630"/>
                </a:cubicBezTo>
                <a:cubicBezTo>
                  <a:pt x="94" y="603"/>
                  <a:pt x="94" y="603"/>
                  <a:pt x="94" y="603"/>
                </a:cubicBezTo>
                <a:cubicBezTo>
                  <a:pt x="95" y="598"/>
                  <a:pt x="95" y="595"/>
                  <a:pt x="94" y="592"/>
                </a:cubicBezTo>
                <a:cubicBezTo>
                  <a:pt x="94" y="575"/>
                  <a:pt x="94" y="575"/>
                  <a:pt x="94" y="575"/>
                </a:cubicBezTo>
                <a:cubicBezTo>
                  <a:pt x="98" y="579"/>
                  <a:pt x="101" y="587"/>
                  <a:pt x="103" y="592"/>
                </a:cubicBezTo>
                <a:close/>
                <a:moveTo>
                  <a:pt x="84" y="155"/>
                </a:moveTo>
                <a:cubicBezTo>
                  <a:pt x="87" y="150"/>
                  <a:pt x="90" y="145"/>
                  <a:pt x="94" y="141"/>
                </a:cubicBezTo>
                <a:cubicBezTo>
                  <a:pt x="94" y="154"/>
                  <a:pt x="94" y="154"/>
                  <a:pt x="94" y="154"/>
                </a:cubicBezTo>
                <a:cubicBezTo>
                  <a:pt x="93" y="154"/>
                  <a:pt x="93" y="154"/>
                  <a:pt x="93" y="154"/>
                </a:cubicBezTo>
                <a:cubicBezTo>
                  <a:pt x="94" y="154"/>
                  <a:pt x="94" y="154"/>
                  <a:pt x="94" y="154"/>
                </a:cubicBezTo>
                <a:cubicBezTo>
                  <a:pt x="94" y="164"/>
                  <a:pt x="94" y="164"/>
                  <a:pt x="94" y="164"/>
                </a:cubicBezTo>
                <a:cubicBezTo>
                  <a:pt x="92" y="164"/>
                  <a:pt x="91" y="164"/>
                  <a:pt x="90" y="164"/>
                </a:cubicBezTo>
                <a:cubicBezTo>
                  <a:pt x="87" y="166"/>
                  <a:pt x="86" y="166"/>
                  <a:pt x="84" y="168"/>
                </a:cubicBezTo>
                <a:cubicBezTo>
                  <a:pt x="84" y="155"/>
                  <a:pt x="84" y="155"/>
                  <a:pt x="84" y="155"/>
                </a:cubicBezTo>
                <a:close/>
                <a:moveTo>
                  <a:pt x="94" y="654"/>
                </a:moveTo>
                <a:cubicBezTo>
                  <a:pt x="90" y="650"/>
                  <a:pt x="87" y="646"/>
                  <a:pt x="84" y="642"/>
                </a:cubicBezTo>
                <a:cubicBezTo>
                  <a:pt x="84" y="628"/>
                  <a:pt x="84" y="628"/>
                  <a:pt x="84" y="628"/>
                </a:cubicBezTo>
                <a:cubicBezTo>
                  <a:pt x="84" y="628"/>
                  <a:pt x="84" y="628"/>
                  <a:pt x="84" y="628"/>
                </a:cubicBezTo>
                <a:cubicBezTo>
                  <a:pt x="88" y="616"/>
                  <a:pt x="88" y="616"/>
                  <a:pt x="93" y="606"/>
                </a:cubicBezTo>
                <a:cubicBezTo>
                  <a:pt x="93" y="605"/>
                  <a:pt x="93" y="604"/>
                  <a:pt x="94" y="603"/>
                </a:cubicBezTo>
                <a:cubicBezTo>
                  <a:pt x="94" y="630"/>
                  <a:pt x="94" y="630"/>
                  <a:pt x="94" y="630"/>
                </a:cubicBezTo>
                <a:cubicBezTo>
                  <a:pt x="93" y="634"/>
                  <a:pt x="93" y="637"/>
                  <a:pt x="93" y="639"/>
                </a:cubicBezTo>
                <a:cubicBezTo>
                  <a:pt x="94" y="641"/>
                  <a:pt x="94" y="641"/>
                  <a:pt x="94" y="641"/>
                </a:cubicBezTo>
                <a:cubicBezTo>
                  <a:pt x="94" y="654"/>
                  <a:pt x="94" y="654"/>
                  <a:pt x="94" y="654"/>
                </a:cubicBezTo>
                <a:close/>
                <a:moveTo>
                  <a:pt x="94" y="184"/>
                </a:moveTo>
                <a:cubicBezTo>
                  <a:pt x="94" y="192"/>
                  <a:pt x="94" y="192"/>
                  <a:pt x="94" y="192"/>
                </a:cubicBezTo>
                <a:cubicBezTo>
                  <a:pt x="91" y="192"/>
                  <a:pt x="88" y="192"/>
                  <a:pt x="84" y="192"/>
                </a:cubicBezTo>
                <a:cubicBezTo>
                  <a:pt x="84" y="183"/>
                  <a:pt x="84" y="183"/>
                  <a:pt x="84" y="183"/>
                </a:cubicBezTo>
                <a:cubicBezTo>
                  <a:pt x="87" y="183"/>
                  <a:pt x="90" y="183"/>
                  <a:pt x="94" y="184"/>
                </a:cubicBezTo>
                <a:close/>
                <a:moveTo>
                  <a:pt x="94" y="205"/>
                </a:moveTo>
                <a:cubicBezTo>
                  <a:pt x="94" y="215"/>
                  <a:pt x="94" y="215"/>
                  <a:pt x="94" y="215"/>
                </a:cubicBezTo>
                <a:cubicBezTo>
                  <a:pt x="93" y="215"/>
                  <a:pt x="93" y="215"/>
                  <a:pt x="92" y="216"/>
                </a:cubicBezTo>
                <a:cubicBezTo>
                  <a:pt x="91" y="223"/>
                  <a:pt x="88" y="230"/>
                  <a:pt x="84" y="236"/>
                </a:cubicBezTo>
                <a:cubicBezTo>
                  <a:pt x="84" y="220"/>
                  <a:pt x="84" y="220"/>
                  <a:pt x="84" y="220"/>
                </a:cubicBezTo>
                <a:cubicBezTo>
                  <a:pt x="84" y="219"/>
                  <a:pt x="84" y="219"/>
                  <a:pt x="84" y="219"/>
                </a:cubicBezTo>
                <a:cubicBezTo>
                  <a:pt x="84" y="219"/>
                  <a:pt x="84" y="219"/>
                  <a:pt x="84" y="219"/>
                </a:cubicBezTo>
                <a:cubicBezTo>
                  <a:pt x="84" y="209"/>
                  <a:pt x="84" y="209"/>
                  <a:pt x="84" y="209"/>
                </a:cubicBezTo>
                <a:cubicBezTo>
                  <a:pt x="89" y="208"/>
                  <a:pt x="91" y="207"/>
                  <a:pt x="94" y="205"/>
                </a:cubicBezTo>
                <a:close/>
                <a:moveTo>
                  <a:pt x="94" y="310"/>
                </a:moveTo>
                <a:cubicBezTo>
                  <a:pt x="94" y="323"/>
                  <a:pt x="94" y="323"/>
                  <a:pt x="94" y="323"/>
                </a:cubicBezTo>
                <a:cubicBezTo>
                  <a:pt x="90" y="321"/>
                  <a:pt x="90" y="321"/>
                  <a:pt x="90" y="321"/>
                </a:cubicBezTo>
                <a:cubicBezTo>
                  <a:pt x="91" y="318"/>
                  <a:pt x="91" y="314"/>
                  <a:pt x="92" y="310"/>
                </a:cubicBezTo>
                <a:cubicBezTo>
                  <a:pt x="93" y="310"/>
                  <a:pt x="93" y="310"/>
                  <a:pt x="94" y="310"/>
                </a:cubicBezTo>
                <a:close/>
                <a:moveTo>
                  <a:pt x="94" y="369"/>
                </a:moveTo>
                <a:cubicBezTo>
                  <a:pt x="94" y="382"/>
                  <a:pt x="94" y="382"/>
                  <a:pt x="94" y="382"/>
                </a:cubicBezTo>
                <a:cubicBezTo>
                  <a:pt x="92" y="382"/>
                  <a:pt x="91" y="382"/>
                  <a:pt x="90" y="383"/>
                </a:cubicBezTo>
                <a:cubicBezTo>
                  <a:pt x="87" y="381"/>
                  <a:pt x="85" y="379"/>
                  <a:pt x="84" y="377"/>
                </a:cubicBezTo>
                <a:cubicBezTo>
                  <a:pt x="84" y="351"/>
                  <a:pt x="84" y="351"/>
                  <a:pt x="84" y="351"/>
                </a:cubicBezTo>
                <a:cubicBezTo>
                  <a:pt x="87" y="351"/>
                  <a:pt x="90" y="352"/>
                  <a:pt x="92" y="352"/>
                </a:cubicBezTo>
                <a:cubicBezTo>
                  <a:pt x="90" y="358"/>
                  <a:pt x="89" y="364"/>
                  <a:pt x="90" y="370"/>
                </a:cubicBezTo>
                <a:cubicBezTo>
                  <a:pt x="91" y="370"/>
                  <a:pt x="92" y="369"/>
                  <a:pt x="94" y="369"/>
                </a:cubicBezTo>
                <a:close/>
                <a:moveTo>
                  <a:pt x="94" y="397"/>
                </a:moveTo>
                <a:cubicBezTo>
                  <a:pt x="94" y="409"/>
                  <a:pt x="94" y="409"/>
                  <a:pt x="94" y="409"/>
                </a:cubicBezTo>
                <a:cubicBezTo>
                  <a:pt x="84" y="409"/>
                  <a:pt x="84" y="409"/>
                  <a:pt x="84" y="409"/>
                </a:cubicBezTo>
                <a:cubicBezTo>
                  <a:pt x="84" y="397"/>
                  <a:pt x="84" y="397"/>
                  <a:pt x="84" y="397"/>
                </a:cubicBezTo>
                <a:cubicBezTo>
                  <a:pt x="94" y="397"/>
                  <a:pt x="94" y="397"/>
                  <a:pt x="94" y="397"/>
                </a:cubicBezTo>
                <a:close/>
                <a:moveTo>
                  <a:pt x="94" y="426"/>
                </a:moveTo>
                <a:cubicBezTo>
                  <a:pt x="94" y="437"/>
                  <a:pt x="94" y="437"/>
                  <a:pt x="94" y="437"/>
                </a:cubicBezTo>
                <a:cubicBezTo>
                  <a:pt x="90" y="437"/>
                  <a:pt x="87" y="438"/>
                  <a:pt x="84" y="438"/>
                </a:cubicBezTo>
                <a:cubicBezTo>
                  <a:pt x="84" y="427"/>
                  <a:pt x="84" y="427"/>
                  <a:pt x="84" y="427"/>
                </a:cubicBezTo>
                <a:cubicBezTo>
                  <a:pt x="94" y="426"/>
                  <a:pt x="94" y="426"/>
                  <a:pt x="94" y="426"/>
                </a:cubicBezTo>
                <a:close/>
                <a:moveTo>
                  <a:pt x="94" y="446"/>
                </a:moveTo>
                <a:cubicBezTo>
                  <a:pt x="94" y="464"/>
                  <a:pt x="94" y="464"/>
                  <a:pt x="94" y="464"/>
                </a:cubicBezTo>
                <a:cubicBezTo>
                  <a:pt x="91" y="465"/>
                  <a:pt x="89" y="465"/>
                  <a:pt x="86" y="465"/>
                </a:cubicBezTo>
                <a:cubicBezTo>
                  <a:pt x="86" y="461"/>
                  <a:pt x="86" y="456"/>
                  <a:pt x="86" y="451"/>
                </a:cubicBezTo>
                <a:cubicBezTo>
                  <a:pt x="94" y="446"/>
                  <a:pt x="94" y="446"/>
                  <a:pt x="94" y="446"/>
                </a:cubicBezTo>
                <a:close/>
                <a:moveTo>
                  <a:pt x="94" y="575"/>
                </a:moveTo>
                <a:cubicBezTo>
                  <a:pt x="94" y="592"/>
                  <a:pt x="94" y="592"/>
                  <a:pt x="94" y="592"/>
                </a:cubicBezTo>
                <a:cubicBezTo>
                  <a:pt x="92" y="588"/>
                  <a:pt x="90" y="585"/>
                  <a:pt x="88" y="579"/>
                </a:cubicBezTo>
                <a:cubicBezTo>
                  <a:pt x="87" y="579"/>
                  <a:pt x="86" y="579"/>
                  <a:pt x="85" y="579"/>
                </a:cubicBezTo>
                <a:cubicBezTo>
                  <a:pt x="85" y="581"/>
                  <a:pt x="84" y="582"/>
                  <a:pt x="84" y="583"/>
                </a:cubicBezTo>
                <a:cubicBezTo>
                  <a:pt x="84" y="558"/>
                  <a:pt x="84" y="558"/>
                  <a:pt x="84" y="558"/>
                </a:cubicBezTo>
                <a:cubicBezTo>
                  <a:pt x="86" y="561"/>
                  <a:pt x="87" y="566"/>
                  <a:pt x="88" y="571"/>
                </a:cubicBezTo>
                <a:cubicBezTo>
                  <a:pt x="90" y="572"/>
                  <a:pt x="92" y="573"/>
                  <a:pt x="94" y="575"/>
                </a:cubicBezTo>
                <a:close/>
                <a:moveTo>
                  <a:pt x="76" y="164"/>
                </a:moveTo>
                <a:cubicBezTo>
                  <a:pt x="78" y="162"/>
                  <a:pt x="80" y="160"/>
                  <a:pt x="82" y="158"/>
                </a:cubicBezTo>
                <a:cubicBezTo>
                  <a:pt x="83" y="157"/>
                  <a:pt x="83" y="156"/>
                  <a:pt x="84" y="155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80" y="170"/>
                  <a:pt x="78" y="172"/>
                  <a:pt x="76" y="176"/>
                </a:cubicBezTo>
                <a:cubicBezTo>
                  <a:pt x="76" y="164"/>
                  <a:pt x="76" y="164"/>
                  <a:pt x="76" y="164"/>
                </a:cubicBezTo>
                <a:close/>
                <a:moveTo>
                  <a:pt x="84" y="642"/>
                </a:moveTo>
                <a:cubicBezTo>
                  <a:pt x="81" y="639"/>
                  <a:pt x="79" y="635"/>
                  <a:pt x="76" y="632"/>
                </a:cubicBezTo>
                <a:cubicBezTo>
                  <a:pt x="76" y="618"/>
                  <a:pt x="76" y="618"/>
                  <a:pt x="76" y="618"/>
                </a:cubicBezTo>
                <a:cubicBezTo>
                  <a:pt x="78" y="621"/>
                  <a:pt x="79" y="624"/>
                  <a:pt x="82" y="628"/>
                </a:cubicBezTo>
                <a:cubicBezTo>
                  <a:pt x="84" y="628"/>
                  <a:pt x="84" y="628"/>
                  <a:pt x="84" y="628"/>
                </a:cubicBezTo>
                <a:cubicBezTo>
                  <a:pt x="84" y="642"/>
                  <a:pt x="84" y="642"/>
                  <a:pt x="84" y="642"/>
                </a:cubicBezTo>
                <a:close/>
                <a:moveTo>
                  <a:pt x="84" y="183"/>
                </a:moveTo>
                <a:cubicBezTo>
                  <a:pt x="84" y="192"/>
                  <a:pt x="84" y="192"/>
                  <a:pt x="84" y="192"/>
                </a:cubicBezTo>
                <a:cubicBezTo>
                  <a:pt x="76" y="192"/>
                  <a:pt x="76" y="192"/>
                  <a:pt x="76" y="192"/>
                </a:cubicBezTo>
                <a:cubicBezTo>
                  <a:pt x="76" y="182"/>
                  <a:pt x="76" y="182"/>
                  <a:pt x="76" y="182"/>
                </a:cubicBezTo>
                <a:cubicBezTo>
                  <a:pt x="79" y="182"/>
                  <a:pt x="81" y="183"/>
                  <a:pt x="84" y="183"/>
                </a:cubicBezTo>
                <a:close/>
                <a:moveTo>
                  <a:pt x="84" y="209"/>
                </a:moveTo>
                <a:cubicBezTo>
                  <a:pt x="84" y="219"/>
                  <a:pt x="84" y="219"/>
                  <a:pt x="84" y="219"/>
                </a:cubicBezTo>
                <a:cubicBezTo>
                  <a:pt x="81" y="219"/>
                  <a:pt x="79" y="219"/>
                  <a:pt x="76" y="219"/>
                </a:cubicBezTo>
                <a:cubicBezTo>
                  <a:pt x="76" y="211"/>
                  <a:pt x="76" y="211"/>
                  <a:pt x="76" y="211"/>
                </a:cubicBezTo>
                <a:cubicBezTo>
                  <a:pt x="78" y="210"/>
                  <a:pt x="78" y="210"/>
                  <a:pt x="78" y="210"/>
                </a:cubicBezTo>
                <a:cubicBezTo>
                  <a:pt x="80" y="210"/>
                  <a:pt x="82" y="209"/>
                  <a:pt x="84" y="209"/>
                </a:cubicBezTo>
                <a:close/>
                <a:moveTo>
                  <a:pt x="84" y="220"/>
                </a:moveTo>
                <a:cubicBezTo>
                  <a:pt x="84" y="236"/>
                  <a:pt x="84" y="236"/>
                  <a:pt x="84" y="236"/>
                </a:cubicBezTo>
                <a:cubicBezTo>
                  <a:pt x="82" y="239"/>
                  <a:pt x="81" y="241"/>
                  <a:pt x="79" y="243"/>
                </a:cubicBezTo>
                <a:cubicBezTo>
                  <a:pt x="78" y="247"/>
                  <a:pt x="77" y="250"/>
                  <a:pt x="76" y="253"/>
                </a:cubicBezTo>
                <a:cubicBezTo>
                  <a:pt x="76" y="234"/>
                  <a:pt x="76" y="234"/>
                  <a:pt x="76" y="234"/>
                </a:cubicBezTo>
                <a:cubicBezTo>
                  <a:pt x="77" y="234"/>
                  <a:pt x="77" y="234"/>
                  <a:pt x="78" y="233"/>
                </a:cubicBezTo>
                <a:cubicBezTo>
                  <a:pt x="80" y="229"/>
                  <a:pt x="82" y="224"/>
                  <a:pt x="84" y="220"/>
                </a:cubicBezTo>
                <a:close/>
                <a:moveTo>
                  <a:pt x="84" y="351"/>
                </a:moveTo>
                <a:cubicBezTo>
                  <a:pt x="84" y="377"/>
                  <a:pt x="84" y="377"/>
                  <a:pt x="84" y="377"/>
                </a:cubicBezTo>
                <a:cubicBezTo>
                  <a:pt x="79" y="370"/>
                  <a:pt x="80" y="362"/>
                  <a:pt x="82" y="351"/>
                </a:cubicBezTo>
                <a:cubicBezTo>
                  <a:pt x="82" y="351"/>
                  <a:pt x="83" y="351"/>
                  <a:pt x="84" y="351"/>
                </a:cubicBezTo>
                <a:close/>
                <a:moveTo>
                  <a:pt x="84" y="397"/>
                </a:moveTo>
                <a:cubicBezTo>
                  <a:pt x="84" y="409"/>
                  <a:pt x="84" y="409"/>
                  <a:pt x="84" y="409"/>
                </a:cubicBezTo>
                <a:cubicBezTo>
                  <a:pt x="80" y="409"/>
                  <a:pt x="80" y="409"/>
                  <a:pt x="80" y="409"/>
                </a:cubicBezTo>
                <a:cubicBezTo>
                  <a:pt x="80" y="405"/>
                  <a:pt x="80" y="401"/>
                  <a:pt x="80" y="397"/>
                </a:cubicBezTo>
                <a:cubicBezTo>
                  <a:pt x="84" y="397"/>
                  <a:pt x="84" y="397"/>
                  <a:pt x="84" y="397"/>
                </a:cubicBezTo>
                <a:close/>
                <a:moveTo>
                  <a:pt x="84" y="427"/>
                </a:moveTo>
                <a:cubicBezTo>
                  <a:pt x="84" y="438"/>
                  <a:pt x="84" y="438"/>
                  <a:pt x="84" y="438"/>
                </a:cubicBezTo>
                <a:cubicBezTo>
                  <a:pt x="83" y="438"/>
                  <a:pt x="83" y="438"/>
                  <a:pt x="83" y="438"/>
                </a:cubicBezTo>
                <a:cubicBezTo>
                  <a:pt x="82" y="435"/>
                  <a:pt x="82" y="431"/>
                  <a:pt x="82" y="427"/>
                </a:cubicBezTo>
                <a:cubicBezTo>
                  <a:pt x="84" y="427"/>
                  <a:pt x="84" y="427"/>
                  <a:pt x="84" y="427"/>
                </a:cubicBezTo>
                <a:close/>
                <a:moveTo>
                  <a:pt x="84" y="558"/>
                </a:moveTo>
                <a:cubicBezTo>
                  <a:pt x="84" y="583"/>
                  <a:pt x="84" y="583"/>
                  <a:pt x="84" y="583"/>
                </a:cubicBezTo>
                <a:cubicBezTo>
                  <a:pt x="83" y="585"/>
                  <a:pt x="81" y="588"/>
                  <a:pt x="76" y="597"/>
                </a:cubicBezTo>
                <a:cubicBezTo>
                  <a:pt x="76" y="576"/>
                  <a:pt x="76" y="576"/>
                  <a:pt x="76" y="576"/>
                </a:cubicBezTo>
                <a:cubicBezTo>
                  <a:pt x="79" y="571"/>
                  <a:pt x="79" y="571"/>
                  <a:pt x="79" y="571"/>
                </a:cubicBezTo>
                <a:cubicBezTo>
                  <a:pt x="79" y="567"/>
                  <a:pt x="78" y="563"/>
                  <a:pt x="76" y="560"/>
                </a:cubicBezTo>
                <a:cubicBezTo>
                  <a:pt x="76" y="545"/>
                  <a:pt x="76" y="545"/>
                  <a:pt x="76" y="545"/>
                </a:cubicBezTo>
                <a:cubicBezTo>
                  <a:pt x="80" y="550"/>
                  <a:pt x="82" y="553"/>
                  <a:pt x="84" y="558"/>
                </a:cubicBezTo>
                <a:close/>
                <a:moveTo>
                  <a:pt x="68" y="175"/>
                </a:moveTo>
                <a:cubicBezTo>
                  <a:pt x="70" y="171"/>
                  <a:pt x="73" y="168"/>
                  <a:pt x="76" y="164"/>
                </a:cubicBezTo>
                <a:cubicBezTo>
                  <a:pt x="76" y="176"/>
                  <a:pt x="76" y="176"/>
                  <a:pt x="76" y="176"/>
                </a:cubicBezTo>
                <a:cubicBezTo>
                  <a:pt x="75" y="177"/>
                  <a:pt x="74" y="179"/>
                  <a:pt x="73" y="182"/>
                </a:cubicBezTo>
                <a:cubicBezTo>
                  <a:pt x="76" y="182"/>
                  <a:pt x="76" y="182"/>
                  <a:pt x="76" y="182"/>
                </a:cubicBezTo>
                <a:cubicBezTo>
                  <a:pt x="76" y="192"/>
                  <a:pt x="76" y="192"/>
                  <a:pt x="76" y="192"/>
                </a:cubicBezTo>
                <a:cubicBezTo>
                  <a:pt x="73" y="192"/>
                  <a:pt x="73" y="192"/>
                  <a:pt x="73" y="192"/>
                </a:cubicBezTo>
                <a:cubicBezTo>
                  <a:pt x="71" y="192"/>
                  <a:pt x="69" y="193"/>
                  <a:pt x="68" y="194"/>
                </a:cubicBezTo>
                <a:cubicBezTo>
                  <a:pt x="68" y="175"/>
                  <a:pt x="68" y="175"/>
                  <a:pt x="68" y="175"/>
                </a:cubicBezTo>
                <a:close/>
                <a:moveTo>
                  <a:pt x="76" y="632"/>
                </a:moveTo>
                <a:cubicBezTo>
                  <a:pt x="74" y="630"/>
                  <a:pt x="72" y="627"/>
                  <a:pt x="71" y="625"/>
                </a:cubicBezTo>
                <a:cubicBezTo>
                  <a:pt x="70" y="623"/>
                  <a:pt x="69" y="622"/>
                  <a:pt x="68" y="620"/>
                </a:cubicBezTo>
                <a:cubicBezTo>
                  <a:pt x="68" y="593"/>
                  <a:pt x="68" y="593"/>
                  <a:pt x="68" y="593"/>
                </a:cubicBezTo>
                <a:cubicBezTo>
                  <a:pt x="71" y="587"/>
                  <a:pt x="73" y="582"/>
                  <a:pt x="76" y="576"/>
                </a:cubicBezTo>
                <a:cubicBezTo>
                  <a:pt x="76" y="597"/>
                  <a:pt x="76" y="597"/>
                  <a:pt x="76" y="597"/>
                </a:cubicBezTo>
                <a:cubicBezTo>
                  <a:pt x="74" y="601"/>
                  <a:pt x="74" y="601"/>
                  <a:pt x="74" y="601"/>
                </a:cubicBezTo>
                <a:cubicBezTo>
                  <a:pt x="73" y="609"/>
                  <a:pt x="73" y="613"/>
                  <a:pt x="76" y="618"/>
                </a:cubicBezTo>
                <a:cubicBezTo>
                  <a:pt x="76" y="632"/>
                  <a:pt x="76" y="632"/>
                  <a:pt x="76" y="632"/>
                </a:cubicBezTo>
                <a:close/>
                <a:moveTo>
                  <a:pt x="76" y="211"/>
                </a:moveTo>
                <a:cubicBezTo>
                  <a:pt x="76" y="219"/>
                  <a:pt x="76" y="219"/>
                  <a:pt x="76" y="219"/>
                </a:cubicBezTo>
                <a:cubicBezTo>
                  <a:pt x="73" y="219"/>
                  <a:pt x="71" y="219"/>
                  <a:pt x="68" y="219"/>
                </a:cubicBezTo>
                <a:cubicBezTo>
                  <a:pt x="68" y="211"/>
                  <a:pt x="68" y="211"/>
                  <a:pt x="68" y="211"/>
                </a:cubicBezTo>
                <a:cubicBezTo>
                  <a:pt x="76" y="211"/>
                  <a:pt x="76" y="211"/>
                  <a:pt x="76" y="211"/>
                </a:cubicBezTo>
                <a:close/>
                <a:moveTo>
                  <a:pt x="76" y="234"/>
                </a:moveTo>
                <a:cubicBezTo>
                  <a:pt x="76" y="253"/>
                  <a:pt x="76" y="253"/>
                  <a:pt x="76" y="253"/>
                </a:cubicBezTo>
                <a:cubicBezTo>
                  <a:pt x="74" y="259"/>
                  <a:pt x="72" y="264"/>
                  <a:pt x="68" y="269"/>
                </a:cubicBezTo>
                <a:cubicBezTo>
                  <a:pt x="68" y="253"/>
                  <a:pt x="68" y="253"/>
                  <a:pt x="68" y="253"/>
                </a:cubicBezTo>
                <a:cubicBezTo>
                  <a:pt x="69" y="248"/>
                  <a:pt x="69" y="248"/>
                  <a:pt x="69" y="248"/>
                </a:cubicBezTo>
                <a:cubicBezTo>
                  <a:pt x="68" y="248"/>
                  <a:pt x="68" y="248"/>
                  <a:pt x="68" y="248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71" y="237"/>
                  <a:pt x="73" y="236"/>
                  <a:pt x="76" y="234"/>
                </a:cubicBezTo>
                <a:close/>
                <a:moveTo>
                  <a:pt x="76" y="545"/>
                </a:moveTo>
                <a:cubicBezTo>
                  <a:pt x="76" y="560"/>
                  <a:pt x="76" y="560"/>
                  <a:pt x="76" y="560"/>
                </a:cubicBezTo>
                <a:cubicBezTo>
                  <a:pt x="75" y="557"/>
                  <a:pt x="73" y="554"/>
                  <a:pt x="72" y="551"/>
                </a:cubicBezTo>
                <a:cubicBezTo>
                  <a:pt x="70" y="553"/>
                  <a:pt x="69" y="555"/>
                  <a:pt x="68" y="557"/>
                </a:cubicBezTo>
                <a:cubicBezTo>
                  <a:pt x="68" y="522"/>
                  <a:pt x="68" y="522"/>
                  <a:pt x="68" y="522"/>
                </a:cubicBezTo>
                <a:cubicBezTo>
                  <a:pt x="69" y="524"/>
                  <a:pt x="70" y="527"/>
                  <a:pt x="72" y="530"/>
                </a:cubicBezTo>
                <a:cubicBezTo>
                  <a:pt x="72" y="534"/>
                  <a:pt x="73" y="539"/>
                  <a:pt x="74" y="543"/>
                </a:cubicBezTo>
                <a:cubicBezTo>
                  <a:pt x="75" y="544"/>
                  <a:pt x="76" y="545"/>
                  <a:pt x="76" y="545"/>
                </a:cubicBezTo>
                <a:close/>
                <a:moveTo>
                  <a:pt x="60" y="187"/>
                </a:moveTo>
                <a:cubicBezTo>
                  <a:pt x="63" y="183"/>
                  <a:pt x="65" y="179"/>
                  <a:pt x="68" y="175"/>
                </a:cubicBezTo>
                <a:cubicBezTo>
                  <a:pt x="68" y="194"/>
                  <a:pt x="68" y="194"/>
                  <a:pt x="68" y="194"/>
                </a:cubicBezTo>
                <a:cubicBezTo>
                  <a:pt x="65" y="196"/>
                  <a:pt x="62" y="198"/>
                  <a:pt x="60" y="201"/>
                </a:cubicBezTo>
                <a:cubicBezTo>
                  <a:pt x="60" y="187"/>
                  <a:pt x="60" y="187"/>
                  <a:pt x="60" y="187"/>
                </a:cubicBezTo>
                <a:close/>
                <a:moveTo>
                  <a:pt x="68" y="620"/>
                </a:moveTo>
                <a:cubicBezTo>
                  <a:pt x="66" y="616"/>
                  <a:pt x="64" y="612"/>
                  <a:pt x="62" y="609"/>
                </a:cubicBezTo>
                <a:cubicBezTo>
                  <a:pt x="62" y="608"/>
                  <a:pt x="61" y="607"/>
                  <a:pt x="60" y="607"/>
                </a:cubicBezTo>
                <a:cubicBezTo>
                  <a:pt x="60" y="593"/>
                  <a:pt x="60" y="593"/>
                  <a:pt x="60" y="593"/>
                </a:cubicBezTo>
                <a:cubicBezTo>
                  <a:pt x="61" y="595"/>
                  <a:pt x="63" y="598"/>
                  <a:pt x="64" y="601"/>
                </a:cubicBezTo>
                <a:cubicBezTo>
                  <a:pt x="68" y="593"/>
                  <a:pt x="68" y="593"/>
                  <a:pt x="68" y="593"/>
                </a:cubicBezTo>
                <a:cubicBezTo>
                  <a:pt x="68" y="620"/>
                  <a:pt x="68" y="620"/>
                  <a:pt x="68" y="620"/>
                </a:cubicBezTo>
                <a:close/>
                <a:moveTo>
                  <a:pt x="68" y="211"/>
                </a:moveTo>
                <a:cubicBezTo>
                  <a:pt x="68" y="219"/>
                  <a:pt x="68" y="219"/>
                  <a:pt x="68" y="219"/>
                </a:cubicBezTo>
                <a:cubicBezTo>
                  <a:pt x="65" y="220"/>
                  <a:pt x="63" y="220"/>
                  <a:pt x="60" y="220"/>
                </a:cubicBezTo>
                <a:cubicBezTo>
                  <a:pt x="60" y="211"/>
                  <a:pt x="60" y="211"/>
                  <a:pt x="60" y="211"/>
                </a:cubicBezTo>
                <a:cubicBezTo>
                  <a:pt x="63" y="211"/>
                  <a:pt x="65" y="211"/>
                  <a:pt x="68" y="211"/>
                </a:cubicBezTo>
                <a:close/>
                <a:moveTo>
                  <a:pt x="68" y="238"/>
                </a:moveTo>
                <a:cubicBezTo>
                  <a:pt x="68" y="248"/>
                  <a:pt x="68" y="248"/>
                  <a:pt x="68" y="248"/>
                </a:cubicBezTo>
                <a:cubicBezTo>
                  <a:pt x="65" y="249"/>
                  <a:pt x="63" y="249"/>
                  <a:pt x="60" y="249"/>
                </a:cubicBezTo>
                <a:cubicBezTo>
                  <a:pt x="60" y="239"/>
                  <a:pt x="60" y="239"/>
                  <a:pt x="60" y="239"/>
                </a:cubicBezTo>
                <a:cubicBezTo>
                  <a:pt x="63" y="239"/>
                  <a:pt x="65" y="238"/>
                  <a:pt x="68" y="238"/>
                </a:cubicBezTo>
                <a:close/>
                <a:moveTo>
                  <a:pt x="68" y="253"/>
                </a:moveTo>
                <a:cubicBezTo>
                  <a:pt x="68" y="269"/>
                  <a:pt x="68" y="269"/>
                  <a:pt x="68" y="269"/>
                </a:cubicBezTo>
                <a:cubicBezTo>
                  <a:pt x="67" y="269"/>
                  <a:pt x="67" y="270"/>
                  <a:pt x="67" y="270"/>
                </a:cubicBezTo>
                <a:cubicBezTo>
                  <a:pt x="65" y="278"/>
                  <a:pt x="64" y="287"/>
                  <a:pt x="60" y="295"/>
                </a:cubicBezTo>
                <a:cubicBezTo>
                  <a:pt x="60" y="265"/>
                  <a:pt x="60" y="265"/>
                  <a:pt x="60" y="265"/>
                </a:cubicBezTo>
                <a:cubicBezTo>
                  <a:pt x="61" y="265"/>
                  <a:pt x="61" y="264"/>
                  <a:pt x="62" y="264"/>
                </a:cubicBezTo>
                <a:cubicBezTo>
                  <a:pt x="64" y="261"/>
                  <a:pt x="65" y="260"/>
                  <a:pt x="68" y="253"/>
                </a:cubicBezTo>
                <a:close/>
                <a:moveTo>
                  <a:pt x="68" y="522"/>
                </a:moveTo>
                <a:cubicBezTo>
                  <a:pt x="68" y="557"/>
                  <a:pt x="68" y="557"/>
                  <a:pt x="68" y="557"/>
                </a:cubicBezTo>
                <a:cubicBezTo>
                  <a:pt x="65" y="562"/>
                  <a:pt x="62" y="565"/>
                  <a:pt x="60" y="569"/>
                </a:cubicBezTo>
                <a:cubicBezTo>
                  <a:pt x="60" y="551"/>
                  <a:pt x="60" y="551"/>
                  <a:pt x="60" y="551"/>
                </a:cubicBezTo>
                <a:cubicBezTo>
                  <a:pt x="65" y="543"/>
                  <a:pt x="65" y="535"/>
                  <a:pt x="61" y="523"/>
                </a:cubicBezTo>
                <a:cubicBezTo>
                  <a:pt x="60" y="523"/>
                  <a:pt x="60" y="523"/>
                  <a:pt x="60" y="523"/>
                </a:cubicBezTo>
                <a:cubicBezTo>
                  <a:pt x="60" y="501"/>
                  <a:pt x="60" y="501"/>
                  <a:pt x="60" y="501"/>
                </a:cubicBezTo>
                <a:cubicBezTo>
                  <a:pt x="63" y="508"/>
                  <a:pt x="65" y="515"/>
                  <a:pt x="68" y="522"/>
                </a:cubicBezTo>
                <a:close/>
                <a:moveTo>
                  <a:pt x="53" y="198"/>
                </a:moveTo>
                <a:cubicBezTo>
                  <a:pt x="53" y="198"/>
                  <a:pt x="54" y="197"/>
                  <a:pt x="54" y="196"/>
                </a:cubicBezTo>
                <a:cubicBezTo>
                  <a:pt x="56" y="193"/>
                  <a:pt x="59" y="190"/>
                  <a:pt x="60" y="187"/>
                </a:cubicBezTo>
                <a:cubicBezTo>
                  <a:pt x="60" y="201"/>
                  <a:pt x="60" y="201"/>
                  <a:pt x="60" y="201"/>
                </a:cubicBezTo>
                <a:cubicBezTo>
                  <a:pt x="59" y="204"/>
                  <a:pt x="57" y="207"/>
                  <a:pt x="56" y="211"/>
                </a:cubicBezTo>
                <a:cubicBezTo>
                  <a:pt x="57" y="211"/>
                  <a:pt x="59" y="211"/>
                  <a:pt x="60" y="211"/>
                </a:cubicBezTo>
                <a:cubicBezTo>
                  <a:pt x="60" y="220"/>
                  <a:pt x="60" y="220"/>
                  <a:pt x="60" y="220"/>
                </a:cubicBezTo>
                <a:cubicBezTo>
                  <a:pt x="58" y="221"/>
                  <a:pt x="55" y="222"/>
                  <a:pt x="53" y="223"/>
                </a:cubicBezTo>
                <a:cubicBezTo>
                  <a:pt x="53" y="198"/>
                  <a:pt x="53" y="198"/>
                  <a:pt x="53" y="198"/>
                </a:cubicBezTo>
                <a:close/>
                <a:moveTo>
                  <a:pt x="60" y="607"/>
                </a:moveTo>
                <a:cubicBezTo>
                  <a:pt x="57" y="603"/>
                  <a:pt x="55" y="600"/>
                  <a:pt x="53" y="596"/>
                </a:cubicBezTo>
                <a:cubicBezTo>
                  <a:pt x="53" y="563"/>
                  <a:pt x="53" y="563"/>
                  <a:pt x="53" y="563"/>
                </a:cubicBezTo>
                <a:cubicBezTo>
                  <a:pt x="56" y="558"/>
                  <a:pt x="59" y="554"/>
                  <a:pt x="60" y="551"/>
                </a:cubicBezTo>
                <a:cubicBezTo>
                  <a:pt x="60" y="569"/>
                  <a:pt x="60" y="569"/>
                  <a:pt x="60" y="569"/>
                </a:cubicBezTo>
                <a:cubicBezTo>
                  <a:pt x="56" y="576"/>
                  <a:pt x="55" y="582"/>
                  <a:pt x="60" y="593"/>
                </a:cubicBezTo>
                <a:cubicBezTo>
                  <a:pt x="60" y="607"/>
                  <a:pt x="60" y="607"/>
                  <a:pt x="60" y="607"/>
                </a:cubicBezTo>
                <a:close/>
                <a:moveTo>
                  <a:pt x="60" y="239"/>
                </a:moveTo>
                <a:cubicBezTo>
                  <a:pt x="60" y="249"/>
                  <a:pt x="60" y="249"/>
                  <a:pt x="60" y="249"/>
                </a:cubicBezTo>
                <a:cubicBezTo>
                  <a:pt x="58" y="249"/>
                  <a:pt x="55" y="249"/>
                  <a:pt x="53" y="249"/>
                </a:cubicBezTo>
                <a:cubicBezTo>
                  <a:pt x="53" y="241"/>
                  <a:pt x="53" y="241"/>
                  <a:pt x="53" y="241"/>
                </a:cubicBezTo>
                <a:cubicBezTo>
                  <a:pt x="55" y="240"/>
                  <a:pt x="58" y="240"/>
                  <a:pt x="60" y="239"/>
                </a:cubicBezTo>
                <a:close/>
                <a:moveTo>
                  <a:pt x="60" y="265"/>
                </a:moveTo>
                <a:cubicBezTo>
                  <a:pt x="60" y="295"/>
                  <a:pt x="60" y="295"/>
                  <a:pt x="60" y="295"/>
                </a:cubicBezTo>
                <a:cubicBezTo>
                  <a:pt x="59" y="297"/>
                  <a:pt x="58" y="299"/>
                  <a:pt x="56" y="300"/>
                </a:cubicBezTo>
                <a:cubicBezTo>
                  <a:pt x="56" y="310"/>
                  <a:pt x="55" y="316"/>
                  <a:pt x="53" y="323"/>
                </a:cubicBezTo>
                <a:cubicBezTo>
                  <a:pt x="53" y="290"/>
                  <a:pt x="53" y="290"/>
                  <a:pt x="53" y="290"/>
                </a:cubicBezTo>
                <a:cubicBezTo>
                  <a:pt x="55" y="287"/>
                  <a:pt x="56" y="282"/>
                  <a:pt x="57" y="276"/>
                </a:cubicBezTo>
                <a:cubicBezTo>
                  <a:pt x="56" y="276"/>
                  <a:pt x="55" y="277"/>
                  <a:pt x="53" y="277"/>
                </a:cubicBezTo>
                <a:cubicBezTo>
                  <a:pt x="53" y="268"/>
                  <a:pt x="53" y="268"/>
                  <a:pt x="53" y="268"/>
                </a:cubicBezTo>
                <a:cubicBezTo>
                  <a:pt x="55" y="267"/>
                  <a:pt x="58" y="266"/>
                  <a:pt x="60" y="265"/>
                </a:cubicBezTo>
                <a:close/>
                <a:moveTo>
                  <a:pt x="60" y="501"/>
                </a:moveTo>
                <a:cubicBezTo>
                  <a:pt x="60" y="523"/>
                  <a:pt x="60" y="523"/>
                  <a:pt x="60" y="523"/>
                </a:cubicBezTo>
                <a:cubicBezTo>
                  <a:pt x="59" y="523"/>
                  <a:pt x="59" y="523"/>
                  <a:pt x="58" y="524"/>
                </a:cubicBezTo>
                <a:cubicBezTo>
                  <a:pt x="56" y="526"/>
                  <a:pt x="54" y="528"/>
                  <a:pt x="53" y="530"/>
                </a:cubicBezTo>
                <a:cubicBezTo>
                  <a:pt x="53" y="512"/>
                  <a:pt x="53" y="512"/>
                  <a:pt x="53" y="512"/>
                </a:cubicBezTo>
                <a:cubicBezTo>
                  <a:pt x="53" y="509"/>
                  <a:pt x="53" y="507"/>
                  <a:pt x="53" y="504"/>
                </a:cubicBezTo>
                <a:cubicBezTo>
                  <a:pt x="53" y="469"/>
                  <a:pt x="53" y="469"/>
                  <a:pt x="53" y="469"/>
                </a:cubicBezTo>
                <a:cubicBezTo>
                  <a:pt x="53" y="470"/>
                  <a:pt x="54" y="472"/>
                  <a:pt x="54" y="474"/>
                </a:cubicBezTo>
                <a:cubicBezTo>
                  <a:pt x="54" y="477"/>
                  <a:pt x="54" y="481"/>
                  <a:pt x="54" y="485"/>
                </a:cubicBezTo>
                <a:cubicBezTo>
                  <a:pt x="56" y="490"/>
                  <a:pt x="59" y="496"/>
                  <a:pt x="60" y="501"/>
                </a:cubicBezTo>
                <a:close/>
                <a:moveTo>
                  <a:pt x="44" y="215"/>
                </a:moveTo>
                <a:cubicBezTo>
                  <a:pt x="47" y="210"/>
                  <a:pt x="50" y="204"/>
                  <a:pt x="53" y="198"/>
                </a:cubicBezTo>
                <a:cubicBezTo>
                  <a:pt x="53" y="223"/>
                  <a:pt x="53" y="223"/>
                  <a:pt x="53" y="223"/>
                </a:cubicBezTo>
                <a:cubicBezTo>
                  <a:pt x="49" y="224"/>
                  <a:pt x="46" y="227"/>
                  <a:pt x="44" y="231"/>
                </a:cubicBezTo>
                <a:cubicBezTo>
                  <a:pt x="44" y="215"/>
                  <a:pt x="44" y="215"/>
                  <a:pt x="44" y="215"/>
                </a:cubicBezTo>
                <a:close/>
                <a:moveTo>
                  <a:pt x="53" y="596"/>
                </a:moveTo>
                <a:cubicBezTo>
                  <a:pt x="50" y="592"/>
                  <a:pt x="47" y="586"/>
                  <a:pt x="46" y="580"/>
                </a:cubicBezTo>
                <a:cubicBezTo>
                  <a:pt x="45" y="579"/>
                  <a:pt x="45" y="579"/>
                  <a:pt x="44" y="578"/>
                </a:cubicBezTo>
                <a:cubicBezTo>
                  <a:pt x="44" y="563"/>
                  <a:pt x="44" y="563"/>
                  <a:pt x="44" y="563"/>
                </a:cubicBezTo>
                <a:cubicBezTo>
                  <a:pt x="45" y="565"/>
                  <a:pt x="46" y="567"/>
                  <a:pt x="48" y="570"/>
                </a:cubicBezTo>
                <a:cubicBezTo>
                  <a:pt x="49" y="567"/>
                  <a:pt x="51" y="565"/>
                  <a:pt x="53" y="563"/>
                </a:cubicBezTo>
                <a:cubicBezTo>
                  <a:pt x="53" y="596"/>
                  <a:pt x="53" y="596"/>
                  <a:pt x="53" y="596"/>
                </a:cubicBezTo>
                <a:close/>
                <a:moveTo>
                  <a:pt x="53" y="241"/>
                </a:moveTo>
                <a:cubicBezTo>
                  <a:pt x="53" y="249"/>
                  <a:pt x="53" y="249"/>
                  <a:pt x="53" y="249"/>
                </a:cubicBezTo>
                <a:cubicBezTo>
                  <a:pt x="50" y="249"/>
                  <a:pt x="47" y="250"/>
                  <a:pt x="44" y="251"/>
                </a:cubicBezTo>
                <a:cubicBezTo>
                  <a:pt x="44" y="241"/>
                  <a:pt x="44" y="241"/>
                  <a:pt x="44" y="241"/>
                </a:cubicBezTo>
                <a:cubicBezTo>
                  <a:pt x="47" y="241"/>
                  <a:pt x="50" y="241"/>
                  <a:pt x="53" y="241"/>
                </a:cubicBezTo>
                <a:close/>
                <a:moveTo>
                  <a:pt x="53" y="268"/>
                </a:moveTo>
                <a:cubicBezTo>
                  <a:pt x="53" y="277"/>
                  <a:pt x="53" y="277"/>
                  <a:pt x="53" y="277"/>
                </a:cubicBezTo>
                <a:cubicBezTo>
                  <a:pt x="50" y="278"/>
                  <a:pt x="47" y="278"/>
                  <a:pt x="44" y="279"/>
                </a:cubicBezTo>
                <a:cubicBezTo>
                  <a:pt x="44" y="270"/>
                  <a:pt x="44" y="270"/>
                  <a:pt x="44" y="270"/>
                </a:cubicBezTo>
                <a:cubicBezTo>
                  <a:pt x="47" y="270"/>
                  <a:pt x="50" y="269"/>
                  <a:pt x="53" y="268"/>
                </a:cubicBezTo>
                <a:close/>
                <a:moveTo>
                  <a:pt x="53" y="290"/>
                </a:moveTo>
                <a:cubicBezTo>
                  <a:pt x="53" y="323"/>
                  <a:pt x="53" y="323"/>
                  <a:pt x="53" y="323"/>
                </a:cubicBezTo>
                <a:cubicBezTo>
                  <a:pt x="52" y="325"/>
                  <a:pt x="51" y="327"/>
                  <a:pt x="49" y="330"/>
                </a:cubicBezTo>
                <a:cubicBezTo>
                  <a:pt x="49" y="336"/>
                  <a:pt x="49" y="342"/>
                  <a:pt x="49" y="349"/>
                </a:cubicBezTo>
                <a:cubicBezTo>
                  <a:pt x="45" y="363"/>
                  <a:pt x="46" y="376"/>
                  <a:pt x="44" y="391"/>
                </a:cubicBezTo>
                <a:cubicBezTo>
                  <a:pt x="44" y="323"/>
                  <a:pt x="44" y="323"/>
                  <a:pt x="44" y="323"/>
                </a:cubicBezTo>
                <a:cubicBezTo>
                  <a:pt x="46" y="317"/>
                  <a:pt x="48" y="313"/>
                  <a:pt x="49" y="306"/>
                </a:cubicBezTo>
                <a:cubicBezTo>
                  <a:pt x="47" y="307"/>
                  <a:pt x="46" y="307"/>
                  <a:pt x="44" y="308"/>
                </a:cubicBezTo>
                <a:cubicBezTo>
                  <a:pt x="44" y="298"/>
                  <a:pt x="44" y="298"/>
                  <a:pt x="44" y="298"/>
                </a:cubicBezTo>
                <a:cubicBezTo>
                  <a:pt x="48" y="296"/>
                  <a:pt x="50" y="294"/>
                  <a:pt x="53" y="290"/>
                </a:cubicBezTo>
                <a:close/>
                <a:moveTo>
                  <a:pt x="53" y="469"/>
                </a:moveTo>
                <a:cubicBezTo>
                  <a:pt x="53" y="504"/>
                  <a:pt x="53" y="504"/>
                  <a:pt x="53" y="504"/>
                </a:cubicBezTo>
                <a:cubicBezTo>
                  <a:pt x="52" y="501"/>
                  <a:pt x="51" y="497"/>
                  <a:pt x="49" y="492"/>
                </a:cubicBezTo>
                <a:cubicBezTo>
                  <a:pt x="47" y="495"/>
                  <a:pt x="46" y="496"/>
                  <a:pt x="44" y="498"/>
                </a:cubicBezTo>
                <a:cubicBezTo>
                  <a:pt x="44" y="481"/>
                  <a:pt x="44" y="481"/>
                  <a:pt x="44" y="481"/>
                </a:cubicBezTo>
                <a:cubicBezTo>
                  <a:pt x="45" y="478"/>
                  <a:pt x="45" y="474"/>
                  <a:pt x="44" y="469"/>
                </a:cubicBezTo>
                <a:cubicBezTo>
                  <a:pt x="44" y="398"/>
                  <a:pt x="44" y="398"/>
                  <a:pt x="44" y="398"/>
                </a:cubicBezTo>
                <a:cubicBezTo>
                  <a:pt x="46" y="407"/>
                  <a:pt x="46" y="415"/>
                  <a:pt x="45" y="425"/>
                </a:cubicBezTo>
                <a:cubicBezTo>
                  <a:pt x="49" y="440"/>
                  <a:pt x="48" y="454"/>
                  <a:pt x="53" y="469"/>
                </a:cubicBezTo>
                <a:close/>
                <a:moveTo>
                  <a:pt x="53" y="512"/>
                </a:moveTo>
                <a:cubicBezTo>
                  <a:pt x="53" y="530"/>
                  <a:pt x="53" y="530"/>
                  <a:pt x="53" y="530"/>
                </a:cubicBezTo>
                <a:cubicBezTo>
                  <a:pt x="49" y="535"/>
                  <a:pt x="46" y="538"/>
                  <a:pt x="44" y="542"/>
                </a:cubicBezTo>
                <a:cubicBezTo>
                  <a:pt x="44" y="527"/>
                  <a:pt x="44" y="527"/>
                  <a:pt x="44" y="527"/>
                </a:cubicBezTo>
                <a:cubicBezTo>
                  <a:pt x="49" y="522"/>
                  <a:pt x="52" y="517"/>
                  <a:pt x="53" y="512"/>
                </a:cubicBezTo>
                <a:close/>
                <a:moveTo>
                  <a:pt x="33" y="241"/>
                </a:moveTo>
                <a:cubicBezTo>
                  <a:pt x="35" y="232"/>
                  <a:pt x="40" y="224"/>
                  <a:pt x="44" y="215"/>
                </a:cubicBezTo>
                <a:cubicBezTo>
                  <a:pt x="44" y="231"/>
                  <a:pt x="44" y="231"/>
                  <a:pt x="44" y="231"/>
                </a:cubicBezTo>
                <a:cubicBezTo>
                  <a:pt x="43" y="234"/>
                  <a:pt x="42" y="237"/>
                  <a:pt x="41" y="242"/>
                </a:cubicBezTo>
                <a:cubicBezTo>
                  <a:pt x="42" y="241"/>
                  <a:pt x="43" y="241"/>
                  <a:pt x="44" y="241"/>
                </a:cubicBezTo>
                <a:cubicBezTo>
                  <a:pt x="44" y="251"/>
                  <a:pt x="44" y="251"/>
                  <a:pt x="44" y="251"/>
                </a:cubicBezTo>
                <a:cubicBezTo>
                  <a:pt x="39" y="253"/>
                  <a:pt x="36" y="255"/>
                  <a:pt x="33" y="261"/>
                </a:cubicBezTo>
                <a:cubicBezTo>
                  <a:pt x="33" y="241"/>
                  <a:pt x="33" y="241"/>
                  <a:pt x="33" y="241"/>
                </a:cubicBezTo>
                <a:close/>
                <a:moveTo>
                  <a:pt x="44" y="578"/>
                </a:moveTo>
                <a:cubicBezTo>
                  <a:pt x="40" y="571"/>
                  <a:pt x="36" y="563"/>
                  <a:pt x="33" y="555"/>
                </a:cubicBezTo>
                <a:cubicBezTo>
                  <a:pt x="33" y="537"/>
                  <a:pt x="33" y="537"/>
                  <a:pt x="33" y="537"/>
                </a:cubicBezTo>
                <a:cubicBezTo>
                  <a:pt x="33" y="537"/>
                  <a:pt x="33" y="538"/>
                  <a:pt x="33" y="539"/>
                </a:cubicBezTo>
                <a:cubicBezTo>
                  <a:pt x="37" y="535"/>
                  <a:pt x="41" y="531"/>
                  <a:pt x="44" y="527"/>
                </a:cubicBezTo>
                <a:cubicBezTo>
                  <a:pt x="44" y="542"/>
                  <a:pt x="44" y="542"/>
                  <a:pt x="44" y="542"/>
                </a:cubicBezTo>
                <a:cubicBezTo>
                  <a:pt x="41" y="548"/>
                  <a:pt x="40" y="554"/>
                  <a:pt x="44" y="563"/>
                </a:cubicBezTo>
                <a:cubicBezTo>
                  <a:pt x="44" y="578"/>
                  <a:pt x="44" y="578"/>
                  <a:pt x="44" y="578"/>
                </a:cubicBezTo>
                <a:close/>
                <a:moveTo>
                  <a:pt x="44" y="270"/>
                </a:moveTo>
                <a:cubicBezTo>
                  <a:pt x="44" y="279"/>
                  <a:pt x="44" y="279"/>
                  <a:pt x="44" y="279"/>
                </a:cubicBezTo>
                <a:cubicBezTo>
                  <a:pt x="40" y="280"/>
                  <a:pt x="36" y="281"/>
                  <a:pt x="33" y="282"/>
                </a:cubicBezTo>
                <a:cubicBezTo>
                  <a:pt x="33" y="272"/>
                  <a:pt x="33" y="272"/>
                  <a:pt x="33" y="272"/>
                </a:cubicBezTo>
                <a:cubicBezTo>
                  <a:pt x="36" y="272"/>
                  <a:pt x="40" y="271"/>
                  <a:pt x="44" y="270"/>
                </a:cubicBezTo>
                <a:close/>
                <a:moveTo>
                  <a:pt x="44" y="298"/>
                </a:moveTo>
                <a:cubicBezTo>
                  <a:pt x="44" y="308"/>
                  <a:pt x="44" y="308"/>
                  <a:pt x="44" y="308"/>
                </a:cubicBezTo>
                <a:cubicBezTo>
                  <a:pt x="40" y="309"/>
                  <a:pt x="36" y="310"/>
                  <a:pt x="33" y="311"/>
                </a:cubicBezTo>
                <a:cubicBezTo>
                  <a:pt x="33" y="302"/>
                  <a:pt x="33" y="302"/>
                  <a:pt x="33" y="302"/>
                </a:cubicBezTo>
                <a:cubicBezTo>
                  <a:pt x="37" y="301"/>
                  <a:pt x="41" y="300"/>
                  <a:pt x="44" y="298"/>
                </a:cubicBezTo>
                <a:close/>
                <a:moveTo>
                  <a:pt x="44" y="323"/>
                </a:moveTo>
                <a:cubicBezTo>
                  <a:pt x="44" y="391"/>
                  <a:pt x="44" y="391"/>
                  <a:pt x="44" y="391"/>
                </a:cubicBezTo>
                <a:cubicBezTo>
                  <a:pt x="44" y="392"/>
                  <a:pt x="44" y="393"/>
                  <a:pt x="44" y="395"/>
                </a:cubicBezTo>
                <a:cubicBezTo>
                  <a:pt x="44" y="396"/>
                  <a:pt x="44" y="397"/>
                  <a:pt x="44" y="398"/>
                </a:cubicBezTo>
                <a:cubicBezTo>
                  <a:pt x="44" y="469"/>
                  <a:pt x="44" y="469"/>
                  <a:pt x="44" y="469"/>
                </a:cubicBezTo>
                <a:cubicBezTo>
                  <a:pt x="44" y="467"/>
                  <a:pt x="43" y="465"/>
                  <a:pt x="42" y="462"/>
                </a:cubicBezTo>
                <a:cubicBezTo>
                  <a:pt x="38" y="465"/>
                  <a:pt x="35" y="467"/>
                  <a:pt x="33" y="470"/>
                </a:cubicBezTo>
                <a:cubicBezTo>
                  <a:pt x="33" y="459"/>
                  <a:pt x="33" y="459"/>
                  <a:pt x="33" y="459"/>
                </a:cubicBezTo>
                <a:cubicBezTo>
                  <a:pt x="39" y="452"/>
                  <a:pt x="42" y="445"/>
                  <a:pt x="38" y="432"/>
                </a:cubicBezTo>
                <a:cubicBezTo>
                  <a:pt x="38" y="432"/>
                  <a:pt x="36" y="433"/>
                  <a:pt x="33" y="435"/>
                </a:cubicBezTo>
                <a:cubicBezTo>
                  <a:pt x="33" y="423"/>
                  <a:pt x="33" y="423"/>
                  <a:pt x="33" y="423"/>
                </a:cubicBezTo>
                <a:cubicBezTo>
                  <a:pt x="38" y="416"/>
                  <a:pt x="41" y="409"/>
                  <a:pt x="36" y="399"/>
                </a:cubicBezTo>
                <a:cubicBezTo>
                  <a:pt x="35" y="400"/>
                  <a:pt x="34" y="401"/>
                  <a:pt x="33" y="402"/>
                </a:cubicBezTo>
                <a:cubicBezTo>
                  <a:pt x="33" y="391"/>
                  <a:pt x="33" y="391"/>
                  <a:pt x="33" y="391"/>
                </a:cubicBezTo>
                <a:cubicBezTo>
                  <a:pt x="33" y="390"/>
                  <a:pt x="34" y="389"/>
                  <a:pt x="35" y="389"/>
                </a:cubicBezTo>
                <a:cubicBezTo>
                  <a:pt x="39" y="382"/>
                  <a:pt x="37" y="375"/>
                  <a:pt x="37" y="368"/>
                </a:cubicBezTo>
                <a:cubicBezTo>
                  <a:pt x="35" y="369"/>
                  <a:pt x="34" y="370"/>
                  <a:pt x="33" y="371"/>
                </a:cubicBezTo>
                <a:cubicBezTo>
                  <a:pt x="33" y="360"/>
                  <a:pt x="33" y="360"/>
                  <a:pt x="33" y="360"/>
                </a:cubicBezTo>
                <a:cubicBezTo>
                  <a:pt x="41" y="354"/>
                  <a:pt x="41" y="350"/>
                  <a:pt x="41" y="337"/>
                </a:cubicBezTo>
                <a:cubicBezTo>
                  <a:pt x="39" y="338"/>
                  <a:pt x="36" y="339"/>
                  <a:pt x="33" y="341"/>
                </a:cubicBezTo>
                <a:cubicBezTo>
                  <a:pt x="33" y="330"/>
                  <a:pt x="33" y="330"/>
                  <a:pt x="33" y="330"/>
                </a:cubicBezTo>
                <a:cubicBezTo>
                  <a:pt x="36" y="329"/>
                  <a:pt x="40" y="327"/>
                  <a:pt x="43" y="325"/>
                </a:cubicBezTo>
                <a:cubicBezTo>
                  <a:pt x="44" y="325"/>
                  <a:pt x="44" y="324"/>
                  <a:pt x="44" y="323"/>
                </a:cubicBezTo>
                <a:close/>
                <a:moveTo>
                  <a:pt x="44" y="481"/>
                </a:moveTo>
                <a:cubicBezTo>
                  <a:pt x="44" y="498"/>
                  <a:pt x="44" y="498"/>
                  <a:pt x="44" y="498"/>
                </a:cubicBezTo>
                <a:cubicBezTo>
                  <a:pt x="42" y="500"/>
                  <a:pt x="40" y="503"/>
                  <a:pt x="34" y="507"/>
                </a:cubicBezTo>
                <a:cubicBezTo>
                  <a:pt x="33" y="509"/>
                  <a:pt x="33" y="510"/>
                  <a:pt x="33" y="511"/>
                </a:cubicBezTo>
                <a:cubicBezTo>
                  <a:pt x="33" y="498"/>
                  <a:pt x="33" y="498"/>
                  <a:pt x="33" y="498"/>
                </a:cubicBezTo>
                <a:cubicBezTo>
                  <a:pt x="38" y="492"/>
                  <a:pt x="42" y="487"/>
                  <a:pt x="44" y="481"/>
                </a:cubicBezTo>
                <a:close/>
                <a:moveTo>
                  <a:pt x="0" y="436"/>
                </a:moveTo>
                <a:cubicBezTo>
                  <a:pt x="0" y="410"/>
                  <a:pt x="0" y="384"/>
                  <a:pt x="0" y="357"/>
                </a:cubicBezTo>
                <a:cubicBezTo>
                  <a:pt x="5" y="355"/>
                  <a:pt x="4" y="335"/>
                  <a:pt x="5" y="330"/>
                </a:cubicBezTo>
                <a:cubicBezTo>
                  <a:pt x="10" y="313"/>
                  <a:pt x="10" y="296"/>
                  <a:pt x="19" y="280"/>
                </a:cubicBezTo>
                <a:cubicBezTo>
                  <a:pt x="21" y="269"/>
                  <a:pt x="22" y="257"/>
                  <a:pt x="31" y="249"/>
                </a:cubicBezTo>
                <a:cubicBezTo>
                  <a:pt x="31" y="246"/>
                  <a:pt x="32" y="244"/>
                  <a:pt x="33" y="241"/>
                </a:cubicBezTo>
                <a:cubicBezTo>
                  <a:pt x="33" y="261"/>
                  <a:pt x="33" y="261"/>
                  <a:pt x="33" y="261"/>
                </a:cubicBezTo>
                <a:cubicBezTo>
                  <a:pt x="31" y="264"/>
                  <a:pt x="29" y="268"/>
                  <a:pt x="27" y="273"/>
                </a:cubicBezTo>
                <a:cubicBezTo>
                  <a:pt x="29" y="273"/>
                  <a:pt x="31" y="273"/>
                  <a:pt x="33" y="272"/>
                </a:cubicBezTo>
                <a:cubicBezTo>
                  <a:pt x="33" y="282"/>
                  <a:pt x="33" y="282"/>
                  <a:pt x="33" y="282"/>
                </a:cubicBezTo>
                <a:cubicBezTo>
                  <a:pt x="32" y="282"/>
                  <a:pt x="31" y="282"/>
                  <a:pt x="31" y="282"/>
                </a:cubicBezTo>
                <a:cubicBezTo>
                  <a:pt x="22" y="289"/>
                  <a:pt x="20" y="295"/>
                  <a:pt x="18" y="306"/>
                </a:cubicBezTo>
                <a:cubicBezTo>
                  <a:pt x="23" y="304"/>
                  <a:pt x="28" y="303"/>
                  <a:pt x="33" y="302"/>
                </a:cubicBezTo>
                <a:cubicBezTo>
                  <a:pt x="33" y="311"/>
                  <a:pt x="33" y="311"/>
                  <a:pt x="33" y="311"/>
                </a:cubicBezTo>
                <a:cubicBezTo>
                  <a:pt x="20" y="315"/>
                  <a:pt x="13" y="320"/>
                  <a:pt x="12" y="339"/>
                </a:cubicBezTo>
                <a:cubicBezTo>
                  <a:pt x="19" y="336"/>
                  <a:pt x="26" y="333"/>
                  <a:pt x="33" y="330"/>
                </a:cubicBezTo>
                <a:cubicBezTo>
                  <a:pt x="33" y="341"/>
                  <a:pt x="33" y="341"/>
                  <a:pt x="33" y="341"/>
                </a:cubicBezTo>
                <a:cubicBezTo>
                  <a:pt x="26" y="343"/>
                  <a:pt x="19" y="346"/>
                  <a:pt x="13" y="349"/>
                </a:cubicBezTo>
                <a:cubicBezTo>
                  <a:pt x="10" y="357"/>
                  <a:pt x="8" y="363"/>
                  <a:pt x="9" y="372"/>
                </a:cubicBezTo>
                <a:cubicBezTo>
                  <a:pt x="15" y="369"/>
                  <a:pt x="21" y="366"/>
                  <a:pt x="27" y="363"/>
                </a:cubicBezTo>
                <a:cubicBezTo>
                  <a:pt x="29" y="362"/>
                  <a:pt x="31" y="361"/>
                  <a:pt x="33" y="360"/>
                </a:cubicBezTo>
                <a:cubicBezTo>
                  <a:pt x="33" y="371"/>
                  <a:pt x="33" y="371"/>
                  <a:pt x="33" y="371"/>
                </a:cubicBezTo>
                <a:cubicBezTo>
                  <a:pt x="13" y="383"/>
                  <a:pt x="7" y="381"/>
                  <a:pt x="8" y="408"/>
                </a:cubicBezTo>
                <a:cubicBezTo>
                  <a:pt x="12" y="404"/>
                  <a:pt x="25" y="396"/>
                  <a:pt x="33" y="391"/>
                </a:cubicBezTo>
                <a:cubicBezTo>
                  <a:pt x="33" y="402"/>
                  <a:pt x="33" y="402"/>
                  <a:pt x="33" y="402"/>
                </a:cubicBezTo>
                <a:cubicBezTo>
                  <a:pt x="13" y="413"/>
                  <a:pt x="6" y="416"/>
                  <a:pt x="10" y="440"/>
                </a:cubicBezTo>
                <a:cubicBezTo>
                  <a:pt x="17" y="435"/>
                  <a:pt x="26" y="430"/>
                  <a:pt x="33" y="423"/>
                </a:cubicBezTo>
                <a:cubicBezTo>
                  <a:pt x="33" y="435"/>
                  <a:pt x="33" y="435"/>
                  <a:pt x="33" y="435"/>
                </a:cubicBezTo>
                <a:cubicBezTo>
                  <a:pt x="27" y="440"/>
                  <a:pt x="18" y="446"/>
                  <a:pt x="15" y="449"/>
                </a:cubicBezTo>
                <a:cubicBezTo>
                  <a:pt x="12" y="457"/>
                  <a:pt x="13" y="465"/>
                  <a:pt x="14" y="475"/>
                </a:cubicBezTo>
                <a:cubicBezTo>
                  <a:pt x="21" y="469"/>
                  <a:pt x="28" y="464"/>
                  <a:pt x="33" y="459"/>
                </a:cubicBezTo>
                <a:cubicBezTo>
                  <a:pt x="33" y="470"/>
                  <a:pt x="33" y="470"/>
                  <a:pt x="33" y="470"/>
                </a:cubicBezTo>
                <a:cubicBezTo>
                  <a:pt x="21" y="480"/>
                  <a:pt x="17" y="488"/>
                  <a:pt x="23" y="507"/>
                </a:cubicBezTo>
                <a:cubicBezTo>
                  <a:pt x="26" y="504"/>
                  <a:pt x="30" y="501"/>
                  <a:pt x="33" y="498"/>
                </a:cubicBezTo>
                <a:cubicBezTo>
                  <a:pt x="33" y="511"/>
                  <a:pt x="33" y="511"/>
                  <a:pt x="33" y="511"/>
                </a:cubicBezTo>
                <a:cubicBezTo>
                  <a:pt x="28" y="520"/>
                  <a:pt x="29" y="526"/>
                  <a:pt x="33" y="537"/>
                </a:cubicBezTo>
                <a:cubicBezTo>
                  <a:pt x="33" y="555"/>
                  <a:pt x="33" y="555"/>
                  <a:pt x="33" y="555"/>
                </a:cubicBezTo>
                <a:cubicBezTo>
                  <a:pt x="26" y="542"/>
                  <a:pt x="21" y="527"/>
                  <a:pt x="18" y="513"/>
                </a:cubicBezTo>
                <a:cubicBezTo>
                  <a:pt x="11" y="498"/>
                  <a:pt x="10" y="482"/>
                  <a:pt x="5" y="465"/>
                </a:cubicBezTo>
                <a:cubicBezTo>
                  <a:pt x="5" y="459"/>
                  <a:pt x="5" y="438"/>
                  <a:pt x="0" y="436"/>
                </a:cubicBezTo>
                <a:close/>
              </a:path>
            </a:pathLst>
          </a:custGeom>
          <a:solidFill>
            <a:schemeClr val="bg1">
              <a:lumMod val="95000"/>
              <a:alpha val="5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689D2AF-0273-4527-A3A6-A6C51FEAED70}"/>
              </a:ext>
            </a:extLst>
          </p:cNvPr>
          <p:cNvSpPr txBox="1"/>
          <p:nvPr/>
        </p:nvSpPr>
        <p:spPr>
          <a:xfrm>
            <a:off x="745207" y="330157"/>
            <a:ext cx="16753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7F2C8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论文摘要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684BFF9-BB9C-401F-B986-39DD631E6EAC}"/>
              </a:ext>
            </a:extLst>
          </p:cNvPr>
          <p:cNvSpPr txBox="1"/>
          <p:nvPr/>
        </p:nvSpPr>
        <p:spPr>
          <a:xfrm>
            <a:off x="2891506" y="330157"/>
            <a:ext cx="1856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背景意义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C049624-E7F0-4EF1-988C-2B0E7D1E2103}"/>
              </a:ext>
            </a:extLst>
          </p:cNvPr>
          <p:cNvSpPr txBox="1"/>
          <p:nvPr/>
        </p:nvSpPr>
        <p:spPr>
          <a:xfrm>
            <a:off x="5191923" y="330157"/>
            <a:ext cx="15795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技术难点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8462A806-9358-4514-AE49-833C63E33647}"/>
              </a:ext>
            </a:extLst>
          </p:cNvPr>
          <p:cNvSpPr txBox="1"/>
          <p:nvPr/>
        </p:nvSpPr>
        <p:spPr>
          <a:xfrm>
            <a:off x="7492339" y="330157"/>
            <a:ext cx="2074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成果与应用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FDFF929-6AC8-42EC-A918-7DB1FF18B187}"/>
              </a:ext>
            </a:extLst>
          </p:cNvPr>
          <p:cNvSpPr txBox="1"/>
          <p:nvPr/>
        </p:nvSpPr>
        <p:spPr>
          <a:xfrm>
            <a:off x="10046757" y="330157"/>
            <a:ext cx="16753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论文总结</a:t>
            </a:r>
          </a:p>
        </p:txBody>
      </p:sp>
      <p:sp>
        <p:nvSpPr>
          <p:cNvPr id="11" name="等腰三角形 10">
            <a:extLst>
              <a:ext uri="{FF2B5EF4-FFF2-40B4-BE49-F238E27FC236}">
                <a16:creationId xmlns:a16="http://schemas.microsoft.com/office/drawing/2014/main" xmlns="" id="{B8792248-2CFB-45B7-BF8A-6B63AE2B50C6}"/>
              </a:ext>
            </a:extLst>
          </p:cNvPr>
          <p:cNvSpPr/>
          <p:nvPr/>
        </p:nvSpPr>
        <p:spPr>
          <a:xfrm rot="10800000">
            <a:off x="1255251" y="0"/>
            <a:ext cx="446548" cy="228600"/>
          </a:xfrm>
          <a:prstGeom prst="triangle">
            <a:avLst/>
          </a:prstGeom>
          <a:solidFill>
            <a:srgbClr val="7F2C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F0D26BD2-F725-496D-8C39-920DD5E264AF}"/>
              </a:ext>
            </a:extLst>
          </p:cNvPr>
          <p:cNvCxnSpPr>
            <a:cxnSpLocks/>
          </p:cNvCxnSpPr>
          <p:nvPr/>
        </p:nvCxnSpPr>
        <p:spPr>
          <a:xfrm>
            <a:off x="2540000" y="457156"/>
            <a:ext cx="0" cy="266744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466FED46-0112-48D9-9BC7-430DCA22E02C}"/>
              </a:ext>
            </a:extLst>
          </p:cNvPr>
          <p:cNvCxnSpPr>
            <a:cxnSpLocks/>
          </p:cNvCxnSpPr>
          <p:nvPr/>
        </p:nvCxnSpPr>
        <p:spPr>
          <a:xfrm>
            <a:off x="4787900" y="444456"/>
            <a:ext cx="0" cy="266744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8F845338-2B9D-4850-A4C8-621664056D3A}"/>
              </a:ext>
            </a:extLst>
          </p:cNvPr>
          <p:cNvCxnSpPr>
            <a:cxnSpLocks/>
          </p:cNvCxnSpPr>
          <p:nvPr/>
        </p:nvCxnSpPr>
        <p:spPr>
          <a:xfrm>
            <a:off x="7137400" y="444456"/>
            <a:ext cx="0" cy="266744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BA7845D3-1601-4FB9-B895-AB12700B33E1}"/>
              </a:ext>
            </a:extLst>
          </p:cNvPr>
          <p:cNvCxnSpPr>
            <a:cxnSpLocks/>
          </p:cNvCxnSpPr>
          <p:nvPr/>
        </p:nvCxnSpPr>
        <p:spPr>
          <a:xfrm>
            <a:off x="9664700" y="444456"/>
            <a:ext cx="0" cy="266744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3691AB79-AD88-4522-A8A8-EE1E6BFCF9F3}"/>
              </a:ext>
            </a:extLst>
          </p:cNvPr>
          <p:cNvSpPr/>
          <p:nvPr/>
        </p:nvSpPr>
        <p:spPr>
          <a:xfrm>
            <a:off x="1" y="6633861"/>
            <a:ext cx="10528987" cy="224139"/>
          </a:xfrm>
          <a:custGeom>
            <a:avLst/>
            <a:gdLst>
              <a:gd name="connsiteX0" fmla="*/ 0 w 10502900"/>
              <a:gd name="connsiteY0" fmla="*/ 0 h 215900"/>
              <a:gd name="connsiteX1" fmla="*/ 10502900 w 10502900"/>
              <a:gd name="connsiteY1" fmla="*/ 0 h 215900"/>
              <a:gd name="connsiteX2" fmla="*/ 10502900 w 10502900"/>
              <a:gd name="connsiteY2" fmla="*/ 215900 h 215900"/>
              <a:gd name="connsiteX3" fmla="*/ 0 w 10502900"/>
              <a:gd name="connsiteY3" fmla="*/ 215900 h 215900"/>
              <a:gd name="connsiteX4" fmla="*/ 0 w 10502900"/>
              <a:gd name="connsiteY4" fmla="*/ 0 h 215900"/>
              <a:gd name="connsiteX0" fmla="*/ 0 w 10502900"/>
              <a:gd name="connsiteY0" fmla="*/ 0 h 215900"/>
              <a:gd name="connsiteX1" fmla="*/ 10375900 w 10502900"/>
              <a:gd name="connsiteY1" fmla="*/ 0 h 215900"/>
              <a:gd name="connsiteX2" fmla="*/ 10502900 w 10502900"/>
              <a:gd name="connsiteY2" fmla="*/ 215900 h 215900"/>
              <a:gd name="connsiteX3" fmla="*/ 0 w 10502900"/>
              <a:gd name="connsiteY3" fmla="*/ 215900 h 215900"/>
              <a:gd name="connsiteX4" fmla="*/ 0 w 10502900"/>
              <a:gd name="connsiteY4" fmla="*/ 0 h 215900"/>
              <a:gd name="connsiteX0" fmla="*/ 0 w 10642600"/>
              <a:gd name="connsiteY0" fmla="*/ 0 h 215900"/>
              <a:gd name="connsiteX1" fmla="*/ 10642600 w 10642600"/>
              <a:gd name="connsiteY1" fmla="*/ 0 h 215900"/>
              <a:gd name="connsiteX2" fmla="*/ 10502900 w 10642600"/>
              <a:gd name="connsiteY2" fmla="*/ 215900 h 215900"/>
              <a:gd name="connsiteX3" fmla="*/ 0 w 10642600"/>
              <a:gd name="connsiteY3" fmla="*/ 215900 h 215900"/>
              <a:gd name="connsiteX4" fmla="*/ 0 w 10642600"/>
              <a:gd name="connsiteY4" fmla="*/ 0 h 215900"/>
              <a:gd name="connsiteX0" fmla="*/ 0 w 10617656"/>
              <a:gd name="connsiteY0" fmla="*/ 8238 h 224138"/>
              <a:gd name="connsiteX1" fmla="*/ 10617656 w 10617656"/>
              <a:gd name="connsiteY1" fmla="*/ 0 h 224138"/>
              <a:gd name="connsiteX2" fmla="*/ 10502900 w 10617656"/>
              <a:gd name="connsiteY2" fmla="*/ 224138 h 224138"/>
              <a:gd name="connsiteX3" fmla="*/ 0 w 10617656"/>
              <a:gd name="connsiteY3" fmla="*/ 224138 h 224138"/>
              <a:gd name="connsiteX4" fmla="*/ 0 w 10617656"/>
              <a:gd name="connsiteY4" fmla="*/ 8238 h 224138"/>
              <a:gd name="connsiteX0" fmla="*/ 0 w 10627270"/>
              <a:gd name="connsiteY0" fmla="*/ 8238 h 224138"/>
              <a:gd name="connsiteX1" fmla="*/ 10627270 w 10627270"/>
              <a:gd name="connsiteY1" fmla="*/ 0 h 224138"/>
              <a:gd name="connsiteX2" fmla="*/ 10502900 w 10627270"/>
              <a:gd name="connsiteY2" fmla="*/ 224138 h 224138"/>
              <a:gd name="connsiteX3" fmla="*/ 0 w 10627270"/>
              <a:gd name="connsiteY3" fmla="*/ 224138 h 224138"/>
              <a:gd name="connsiteX4" fmla="*/ 0 w 10627270"/>
              <a:gd name="connsiteY4" fmla="*/ 8238 h 224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27270" h="224138">
                <a:moveTo>
                  <a:pt x="0" y="8238"/>
                </a:moveTo>
                <a:lnTo>
                  <a:pt x="10627270" y="0"/>
                </a:lnTo>
                <a:lnTo>
                  <a:pt x="10502900" y="224138"/>
                </a:lnTo>
                <a:lnTo>
                  <a:pt x="0" y="224138"/>
                </a:lnTo>
                <a:lnTo>
                  <a:pt x="0" y="823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9A76AB9-E27B-4CCD-B752-6CFB63A3E3A0}"/>
              </a:ext>
            </a:extLst>
          </p:cNvPr>
          <p:cNvSpPr/>
          <p:nvPr/>
        </p:nvSpPr>
        <p:spPr>
          <a:xfrm>
            <a:off x="10457213" y="6480285"/>
            <a:ext cx="1734787" cy="405347"/>
          </a:xfrm>
          <a:custGeom>
            <a:avLst/>
            <a:gdLst>
              <a:gd name="connsiteX0" fmla="*/ 0 w 1820512"/>
              <a:gd name="connsiteY0" fmla="*/ 0 h 405346"/>
              <a:gd name="connsiteX1" fmla="*/ 1820512 w 1820512"/>
              <a:gd name="connsiteY1" fmla="*/ 0 h 405346"/>
              <a:gd name="connsiteX2" fmla="*/ 1820512 w 1820512"/>
              <a:gd name="connsiteY2" fmla="*/ 405346 h 405346"/>
              <a:gd name="connsiteX3" fmla="*/ 0 w 1820512"/>
              <a:gd name="connsiteY3" fmla="*/ 405346 h 405346"/>
              <a:gd name="connsiteX4" fmla="*/ 0 w 1820512"/>
              <a:gd name="connsiteY4" fmla="*/ 0 h 405346"/>
              <a:gd name="connsiteX0" fmla="*/ 0 w 1820512"/>
              <a:gd name="connsiteY0" fmla="*/ 0 h 405346"/>
              <a:gd name="connsiteX1" fmla="*/ 1820512 w 1820512"/>
              <a:gd name="connsiteY1" fmla="*/ 0 h 405346"/>
              <a:gd name="connsiteX2" fmla="*/ 1820512 w 1820512"/>
              <a:gd name="connsiteY2" fmla="*/ 405346 h 405346"/>
              <a:gd name="connsiteX3" fmla="*/ 85725 w 1820512"/>
              <a:gd name="connsiteY3" fmla="*/ 395821 h 405346"/>
              <a:gd name="connsiteX4" fmla="*/ 0 w 1820512"/>
              <a:gd name="connsiteY4" fmla="*/ 0 h 405346"/>
              <a:gd name="connsiteX0" fmla="*/ 200025 w 1734787"/>
              <a:gd name="connsiteY0" fmla="*/ 9525 h 405346"/>
              <a:gd name="connsiteX1" fmla="*/ 1734787 w 1734787"/>
              <a:gd name="connsiteY1" fmla="*/ 0 h 405346"/>
              <a:gd name="connsiteX2" fmla="*/ 1734787 w 1734787"/>
              <a:gd name="connsiteY2" fmla="*/ 405346 h 405346"/>
              <a:gd name="connsiteX3" fmla="*/ 0 w 1734787"/>
              <a:gd name="connsiteY3" fmla="*/ 395821 h 405346"/>
              <a:gd name="connsiteX4" fmla="*/ 200025 w 1734787"/>
              <a:gd name="connsiteY4" fmla="*/ 9525 h 405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4787" h="405346">
                <a:moveTo>
                  <a:pt x="200025" y="9525"/>
                </a:moveTo>
                <a:lnTo>
                  <a:pt x="1734787" y="0"/>
                </a:lnTo>
                <a:lnTo>
                  <a:pt x="1734787" y="405346"/>
                </a:lnTo>
                <a:lnTo>
                  <a:pt x="0" y="395821"/>
                </a:lnTo>
                <a:lnTo>
                  <a:pt x="200025" y="9525"/>
                </a:lnTo>
                <a:close/>
              </a:path>
            </a:pathLst>
          </a:custGeom>
          <a:solidFill>
            <a:srgbClr val="7F2C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Author">
            <a:extLst>
              <a:ext uri="{FF2B5EF4-FFF2-40B4-BE49-F238E27FC236}">
                <a16:creationId xmlns:a16="http://schemas.microsoft.com/office/drawing/2014/main" xmlns="" id="{8552C367-911D-4CE1-9586-2DD86569607F}"/>
              </a:ext>
            </a:extLst>
          </p:cNvPr>
          <p:cNvSpPr/>
          <p:nvPr/>
        </p:nvSpPr>
        <p:spPr>
          <a:xfrm>
            <a:off x="9330354" y="6985000"/>
            <a:ext cx="2861647" cy="53485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大龙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2850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1D05C7DF-9AE3-4BB1-A714-28A93552053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928" r="12833" b="2906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9596FFD-83A1-451B-AE67-98E017F3D82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rgbClr val="7F2C8B">
                  <a:alpha val="19000"/>
                </a:srgbClr>
              </a:gs>
              <a:gs pos="44000">
                <a:srgbClr val="7F2C8B">
                  <a:alpha val="97000"/>
                </a:srgbClr>
              </a:gs>
              <a:gs pos="88000">
                <a:srgbClr val="7F2C8B">
                  <a:alpha val="60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5C9D57DB-2C64-438A-B0E3-9B1337295C8F}"/>
              </a:ext>
            </a:extLst>
          </p:cNvPr>
          <p:cNvGrpSpPr/>
          <p:nvPr/>
        </p:nvGrpSpPr>
        <p:grpSpPr>
          <a:xfrm>
            <a:off x="463429" y="452264"/>
            <a:ext cx="1964241" cy="646331"/>
            <a:chOff x="517402" y="522044"/>
            <a:chExt cx="10938235" cy="3707055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xmlns="" id="{0771BCFA-3DB6-4785-B32A-FB6EB73DD2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7402" y="522044"/>
              <a:ext cx="3696295" cy="3707055"/>
            </a:xfrm>
            <a:custGeom>
              <a:avLst/>
              <a:gdLst>
                <a:gd name="T0" fmla="*/ 743 w 795"/>
                <a:gd name="T1" fmla="*/ 555 h 794"/>
                <a:gd name="T2" fmla="*/ 700 w 795"/>
                <a:gd name="T3" fmla="*/ 141 h 794"/>
                <a:gd name="T4" fmla="*/ 677 w 795"/>
                <a:gd name="T5" fmla="*/ 400 h 794"/>
                <a:gd name="T6" fmla="*/ 629 w 795"/>
                <a:gd name="T7" fmla="*/ 566 h 794"/>
                <a:gd name="T8" fmla="*/ 611 w 795"/>
                <a:gd name="T9" fmla="*/ 685 h 794"/>
                <a:gd name="T10" fmla="*/ 603 w 795"/>
                <a:gd name="T11" fmla="*/ 683 h 794"/>
                <a:gd name="T12" fmla="*/ 589 w 795"/>
                <a:gd name="T13" fmla="*/ 745 h 794"/>
                <a:gd name="T14" fmla="*/ 575 w 795"/>
                <a:gd name="T15" fmla="*/ 158 h 794"/>
                <a:gd name="T16" fmla="*/ 568 w 795"/>
                <a:gd name="T17" fmla="*/ 555 h 794"/>
                <a:gd name="T18" fmla="*/ 559 w 795"/>
                <a:gd name="T19" fmla="*/ 535 h 794"/>
                <a:gd name="T20" fmla="*/ 539 w 795"/>
                <a:gd name="T21" fmla="*/ 405 h 794"/>
                <a:gd name="T22" fmla="*/ 534 w 795"/>
                <a:gd name="T23" fmla="*/ 302 h 794"/>
                <a:gd name="T24" fmla="*/ 522 w 795"/>
                <a:gd name="T25" fmla="*/ 774 h 794"/>
                <a:gd name="T26" fmla="*/ 509 w 795"/>
                <a:gd name="T27" fmla="*/ 132 h 794"/>
                <a:gd name="T28" fmla="*/ 499 w 795"/>
                <a:gd name="T29" fmla="*/ 668 h 794"/>
                <a:gd name="T30" fmla="*/ 496 w 795"/>
                <a:gd name="T31" fmla="*/ 319 h 794"/>
                <a:gd name="T32" fmla="*/ 491 w 795"/>
                <a:gd name="T33" fmla="*/ 598 h 794"/>
                <a:gd name="T34" fmla="*/ 486 w 795"/>
                <a:gd name="T35" fmla="*/ 329 h 794"/>
                <a:gd name="T36" fmla="*/ 485 w 795"/>
                <a:gd name="T37" fmla="*/ 738 h 794"/>
                <a:gd name="T38" fmla="*/ 484 w 795"/>
                <a:gd name="T39" fmla="*/ 344 h 794"/>
                <a:gd name="T40" fmla="*/ 475 w 795"/>
                <a:gd name="T41" fmla="*/ 626 h 794"/>
                <a:gd name="T42" fmla="*/ 468 w 795"/>
                <a:gd name="T43" fmla="*/ 218 h 794"/>
                <a:gd name="T44" fmla="*/ 468 w 795"/>
                <a:gd name="T45" fmla="*/ 622 h 794"/>
                <a:gd name="T46" fmla="*/ 456 w 795"/>
                <a:gd name="T47" fmla="*/ 224 h 794"/>
                <a:gd name="T48" fmla="*/ 456 w 795"/>
                <a:gd name="T49" fmla="*/ 561 h 794"/>
                <a:gd name="T50" fmla="*/ 445 w 795"/>
                <a:gd name="T51" fmla="*/ 168 h 794"/>
                <a:gd name="T52" fmla="*/ 439 w 795"/>
                <a:gd name="T53" fmla="*/ 617 h 794"/>
                <a:gd name="T54" fmla="*/ 427 w 795"/>
                <a:gd name="T55" fmla="*/ 500 h 794"/>
                <a:gd name="T56" fmla="*/ 417 w 795"/>
                <a:gd name="T57" fmla="*/ 712 h 794"/>
                <a:gd name="T58" fmla="*/ 403 w 795"/>
                <a:gd name="T59" fmla="*/ 568 h 794"/>
                <a:gd name="T60" fmla="*/ 402 w 795"/>
                <a:gd name="T61" fmla="*/ 192 h 794"/>
                <a:gd name="T62" fmla="*/ 402 w 795"/>
                <a:gd name="T63" fmla="*/ 492 h 794"/>
                <a:gd name="T64" fmla="*/ 400 w 795"/>
                <a:gd name="T65" fmla="*/ 589 h 794"/>
                <a:gd name="T66" fmla="*/ 391 w 795"/>
                <a:gd name="T67" fmla="*/ 193 h 794"/>
                <a:gd name="T68" fmla="*/ 379 w 795"/>
                <a:gd name="T69" fmla="*/ 296 h 794"/>
                <a:gd name="T70" fmla="*/ 373 w 795"/>
                <a:gd name="T71" fmla="*/ 672 h 794"/>
                <a:gd name="T72" fmla="*/ 370 w 795"/>
                <a:gd name="T73" fmla="*/ 610 h 794"/>
                <a:gd name="T74" fmla="*/ 360 w 795"/>
                <a:gd name="T75" fmla="*/ 378 h 794"/>
                <a:gd name="T76" fmla="*/ 349 w 795"/>
                <a:gd name="T77" fmla="*/ 305 h 794"/>
                <a:gd name="T78" fmla="*/ 328 w 795"/>
                <a:gd name="T79" fmla="*/ 14 h 794"/>
                <a:gd name="T80" fmla="*/ 321 w 795"/>
                <a:gd name="T81" fmla="*/ 335 h 794"/>
                <a:gd name="T82" fmla="*/ 311 w 795"/>
                <a:gd name="T83" fmla="*/ 11 h 794"/>
                <a:gd name="T84" fmla="*/ 311 w 795"/>
                <a:gd name="T85" fmla="*/ 498 h 794"/>
                <a:gd name="T86" fmla="*/ 307 w 795"/>
                <a:gd name="T87" fmla="*/ 352 h 794"/>
                <a:gd name="T88" fmla="*/ 302 w 795"/>
                <a:gd name="T89" fmla="*/ 81 h 794"/>
                <a:gd name="T90" fmla="*/ 301 w 795"/>
                <a:gd name="T91" fmla="*/ 481 h 794"/>
                <a:gd name="T92" fmla="*/ 295 w 795"/>
                <a:gd name="T93" fmla="*/ 187 h 794"/>
                <a:gd name="T94" fmla="*/ 293 w 795"/>
                <a:gd name="T95" fmla="*/ 616 h 794"/>
                <a:gd name="T96" fmla="*/ 290 w 795"/>
                <a:gd name="T97" fmla="*/ 469 h 794"/>
                <a:gd name="T98" fmla="*/ 280 w 795"/>
                <a:gd name="T99" fmla="*/ 302 h 794"/>
                <a:gd name="T100" fmla="*/ 280 w 795"/>
                <a:gd name="T101" fmla="*/ 663 h 794"/>
                <a:gd name="T102" fmla="*/ 262 w 795"/>
                <a:gd name="T103" fmla="*/ 355 h 794"/>
                <a:gd name="T104" fmla="*/ 248 w 795"/>
                <a:gd name="T105" fmla="*/ 64 h 794"/>
                <a:gd name="T106" fmla="*/ 239 w 795"/>
                <a:gd name="T107" fmla="*/ 540 h 794"/>
                <a:gd name="T108" fmla="*/ 230 w 795"/>
                <a:gd name="T109" fmla="*/ 706 h 794"/>
                <a:gd name="T110" fmla="*/ 209 w 795"/>
                <a:gd name="T111" fmla="*/ 631 h 794"/>
                <a:gd name="T112" fmla="*/ 205 w 795"/>
                <a:gd name="T113" fmla="*/ 612 h 794"/>
                <a:gd name="T114" fmla="*/ 189 w 795"/>
                <a:gd name="T115" fmla="*/ 61 h 794"/>
                <a:gd name="T116" fmla="*/ 187 w 795"/>
                <a:gd name="T117" fmla="*/ 578 h 794"/>
                <a:gd name="T118" fmla="*/ 173 w 795"/>
                <a:gd name="T119" fmla="*/ 601 h 794"/>
                <a:gd name="T120" fmla="*/ 148 w 795"/>
                <a:gd name="T121" fmla="*/ 177 h 794"/>
                <a:gd name="T122" fmla="*/ 103 w 795"/>
                <a:gd name="T123" fmla="*/ 182 h 794"/>
                <a:gd name="T124" fmla="*/ 68 w 795"/>
                <a:gd name="T125" fmla="*/ 620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95" h="794">
                  <a:moveTo>
                    <a:pt x="770" y="265"/>
                  </a:moveTo>
                  <a:cubicBezTo>
                    <a:pt x="774" y="277"/>
                    <a:pt x="779" y="289"/>
                    <a:pt x="783" y="302"/>
                  </a:cubicBezTo>
                  <a:cubicBezTo>
                    <a:pt x="783" y="304"/>
                    <a:pt x="783" y="306"/>
                    <a:pt x="783" y="308"/>
                  </a:cubicBezTo>
                  <a:cubicBezTo>
                    <a:pt x="789" y="331"/>
                    <a:pt x="795" y="357"/>
                    <a:pt x="792" y="380"/>
                  </a:cubicBezTo>
                  <a:cubicBezTo>
                    <a:pt x="795" y="400"/>
                    <a:pt x="792" y="420"/>
                    <a:pt x="792" y="439"/>
                  </a:cubicBezTo>
                  <a:cubicBezTo>
                    <a:pt x="787" y="453"/>
                    <a:pt x="790" y="467"/>
                    <a:pt x="784" y="480"/>
                  </a:cubicBezTo>
                  <a:cubicBezTo>
                    <a:pt x="781" y="498"/>
                    <a:pt x="775" y="512"/>
                    <a:pt x="772" y="529"/>
                  </a:cubicBezTo>
                  <a:cubicBezTo>
                    <a:pt x="771" y="530"/>
                    <a:pt x="771" y="532"/>
                    <a:pt x="770" y="534"/>
                  </a:cubicBezTo>
                  <a:cubicBezTo>
                    <a:pt x="770" y="505"/>
                    <a:pt x="770" y="505"/>
                    <a:pt x="770" y="505"/>
                  </a:cubicBezTo>
                  <a:cubicBezTo>
                    <a:pt x="773" y="502"/>
                    <a:pt x="774" y="496"/>
                    <a:pt x="774" y="489"/>
                  </a:cubicBezTo>
                  <a:cubicBezTo>
                    <a:pt x="772" y="490"/>
                    <a:pt x="771" y="490"/>
                    <a:pt x="770" y="491"/>
                  </a:cubicBezTo>
                  <a:cubicBezTo>
                    <a:pt x="770" y="480"/>
                    <a:pt x="770" y="480"/>
                    <a:pt x="770" y="480"/>
                  </a:cubicBezTo>
                  <a:cubicBezTo>
                    <a:pt x="777" y="476"/>
                    <a:pt x="780" y="470"/>
                    <a:pt x="780" y="456"/>
                  </a:cubicBezTo>
                  <a:cubicBezTo>
                    <a:pt x="776" y="457"/>
                    <a:pt x="773" y="459"/>
                    <a:pt x="770" y="460"/>
                  </a:cubicBezTo>
                  <a:cubicBezTo>
                    <a:pt x="770" y="451"/>
                    <a:pt x="770" y="451"/>
                    <a:pt x="770" y="451"/>
                  </a:cubicBezTo>
                  <a:cubicBezTo>
                    <a:pt x="780" y="446"/>
                    <a:pt x="785" y="441"/>
                    <a:pt x="785" y="423"/>
                  </a:cubicBezTo>
                  <a:cubicBezTo>
                    <a:pt x="780" y="423"/>
                    <a:pt x="775" y="426"/>
                    <a:pt x="770" y="429"/>
                  </a:cubicBezTo>
                  <a:cubicBezTo>
                    <a:pt x="770" y="420"/>
                    <a:pt x="770" y="420"/>
                    <a:pt x="770" y="420"/>
                  </a:cubicBezTo>
                  <a:cubicBezTo>
                    <a:pt x="783" y="414"/>
                    <a:pt x="786" y="410"/>
                    <a:pt x="785" y="389"/>
                  </a:cubicBezTo>
                  <a:cubicBezTo>
                    <a:pt x="781" y="390"/>
                    <a:pt x="775" y="393"/>
                    <a:pt x="770" y="397"/>
                  </a:cubicBezTo>
                  <a:cubicBezTo>
                    <a:pt x="770" y="388"/>
                    <a:pt x="770" y="388"/>
                    <a:pt x="770" y="388"/>
                  </a:cubicBezTo>
                  <a:cubicBezTo>
                    <a:pt x="781" y="380"/>
                    <a:pt x="787" y="374"/>
                    <a:pt x="783" y="355"/>
                  </a:cubicBezTo>
                  <a:cubicBezTo>
                    <a:pt x="779" y="357"/>
                    <a:pt x="774" y="360"/>
                    <a:pt x="770" y="363"/>
                  </a:cubicBezTo>
                  <a:cubicBezTo>
                    <a:pt x="770" y="354"/>
                    <a:pt x="770" y="354"/>
                    <a:pt x="770" y="354"/>
                  </a:cubicBezTo>
                  <a:cubicBezTo>
                    <a:pt x="777" y="348"/>
                    <a:pt x="780" y="342"/>
                    <a:pt x="780" y="327"/>
                  </a:cubicBezTo>
                  <a:cubicBezTo>
                    <a:pt x="779" y="325"/>
                    <a:pt x="778" y="323"/>
                    <a:pt x="777" y="321"/>
                  </a:cubicBezTo>
                  <a:cubicBezTo>
                    <a:pt x="775" y="323"/>
                    <a:pt x="772" y="325"/>
                    <a:pt x="770" y="327"/>
                  </a:cubicBezTo>
                  <a:cubicBezTo>
                    <a:pt x="770" y="314"/>
                    <a:pt x="770" y="314"/>
                    <a:pt x="770" y="314"/>
                  </a:cubicBezTo>
                  <a:cubicBezTo>
                    <a:pt x="774" y="308"/>
                    <a:pt x="774" y="300"/>
                    <a:pt x="770" y="288"/>
                  </a:cubicBezTo>
                  <a:lnTo>
                    <a:pt x="770" y="265"/>
                  </a:lnTo>
                  <a:close/>
                  <a:moveTo>
                    <a:pt x="755" y="228"/>
                  </a:moveTo>
                  <a:cubicBezTo>
                    <a:pt x="760" y="240"/>
                    <a:pt x="765" y="252"/>
                    <a:pt x="770" y="265"/>
                  </a:cubicBezTo>
                  <a:cubicBezTo>
                    <a:pt x="770" y="288"/>
                    <a:pt x="770" y="288"/>
                    <a:pt x="770" y="288"/>
                  </a:cubicBezTo>
                  <a:cubicBezTo>
                    <a:pt x="770" y="287"/>
                    <a:pt x="770" y="287"/>
                    <a:pt x="770" y="287"/>
                  </a:cubicBezTo>
                  <a:cubicBezTo>
                    <a:pt x="768" y="290"/>
                    <a:pt x="768" y="290"/>
                    <a:pt x="755" y="303"/>
                  </a:cubicBezTo>
                  <a:cubicBezTo>
                    <a:pt x="755" y="290"/>
                    <a:pt x="755" y="290"/>
                    <a:pt x="755" y="290"/>
                  </a:cubicBezTo>
                  <a:cubicBezTo>
                    <a:pt x="764" y="281"/>
                    <a:pt x="767" y="274"/>
                    <a:pt x="759" y="256"/>
                  </a:cubicBezTo>
                  <a:cubicBezTo>
                    <a:pt x="757" y="258"/>
                    <a:pt x="756" y="260"/>
                    <a:pt x="755" y="261"/>
                  </a:cubicBezTo>
                  <a:cubicBezTo>
                    <a:pt x="755" y="228"/>
                    <a:pt x="755" y="228"/>
                    <a:pt x="755" y="228"/>
                  </a:cubicBezTo>
                  <a:close/>
                  <a:moveTo>
                    <a:pt x="770" y="534"/>
                  </a:moveTo>
                  <a:cubicBezTo>
                    <a:pt x="765" y="545"/>
                    <a:pt x="760" y="556"/>
                    <a:pt x="755" y="567"/>
                  </a:cubicBezTo>
                  <a:cubicBezTo>
                    <a:pt x="755" y="540"/>
                    <a:pt x="755" y="540"/>
                    <a:pt x="755" y="540"/>
                  </a:cubicBezTo>
                  <a:cubicBezTo>
                    <a:pt x="759" y="537"/>
                    <a:pt x="762" y="531"/>
                    <a:pt x="766" y="522"/>
                  </a:cubicBezTo>
                  <a:cubicBezTo>
                    <a:pt x="762" y="522"/>
                    <a:pt x="759" y="523"/>
                    <a:pt x="755" y="524"/>
                  </a:cubicBezTo>
                  <a:cubicBezTo>
                    <a:pt x="755" y="514"/>
                    <a:pt x="755" y="514"/>
                    <a:pt x="755" y="514"/>
                  </a:cubicBezTo>
                  <a:cubicBezTo>
                    <a:pt x="761" y="513"/>
                    <a:pt x="766" y="510"/>
                    <a:pt x="770" y="505"/>
                  </a:cubicBezTo>
                  <a:cubicBezTo>
                    <a:pt x="770" y="534"/>
                    <a:pt x="770" y="534"/>
                    <a:pt x="770" y="534"/>
                  </a:cubicBezTo>
                  <a:close/>
                  <a:moveTo>
                    <a:pt x="770" y="314"/>
                  </a:moveTo>
                  <a:cubicBezTo>
                    <a:pt x="770" y="327"/>
                    <a:pt x="770" y="327"/>
                    <a:pt x="770" y="327"/>
                  </a:cubicBezTo>
                  <a:cubicBezTo>
                    <a:pt x="763" y="333"/>
                    <a:pt x="757" y="338"/>
                    <a:pt x="755" y="344"/>
                  </a:cubicBezTo>
                  <a:cubicBezTo>
                    <a:pt x="755" y="329"/>
                    <a:pt x="755" y="329"/>
                    <a:pt x="755" y="329"/>
                  </a:cubicBezTo>
                  <a:cubicBezTo>
                    <a:pt x="762" y="324"/>
                    <a:pt x="767" y="319"/>
                    <a:pt x="770" y="314"/>
                  </a:cubicBezTo>
                  <a:close/>
                  <a:moveTo>
                    <a:pt x="770" y="354"/>
                  </a:moveTo>
                  <a:cubicBezTo>
                    <a:pt x="770" y="363"/>
                    <a:pt x="770" y="363"/>
                    <a:pt x="770" y="363"/>
                  </a:cubicBezTo>
                  <a:cubicBezTo>
                    <a:pt x="764" y="368"/>
                    <a:pt x="758" y="374"/>
                    <a:pt x="755" y="380"/>
                  </a:cubicBezTo>
                  <a:cubicBezTo>
                    <a:pt x="755" y="386"/>
                    <a:pt x="756" y="391"/>
                    <a:pt x="756" y="396"/>
                  </a:cubicBezTo>
                  <a:cubicBezTo>
                    <a:pt x="761" y="393"/>
                    <a:pt x="766" y="390"/>
                    <a:pt x="770" y="388"/>
                  </a:cubicBezTo>
                  <a:cubicBezTo>
                    <a:pt x="770" y="397"/>
                    <a:pt x="770" y="397"/>
                    <a:pt x="770" y="397"/>
                  </a:cubicBezTo>
                  <a:cubicBezTo>
                    <a:pt x="764" y="401"/>
                    <a:pt x="758" y="406"/>
                    <a:pt x="755" y="412"/>
                  </a:cubicBezTo>
                  <a:cubicBezTo>
                    <a:pt x="755" y="416"/>
                    <a:pt x="755" y="420"/>
                    <a:pt x="755" y="424"/>
                  </a:cubicBezTo>
                  <a:cubicBezTo>
                    <a:pt x="755" y="364"/>
                    <a:pt x="755" y="364"/>
                    <a:pt x="755" y="364"/>
                  </a:cubicBezTo>
                  <a:cubicBezTo>
                    <a:pt x="761" y="360"/>
                    <a:pt x="766" y="357"/>
                    <a:pt x="770" y="354"/>
                  </a:cubicBezTo>
                  <a:close/>
                  <a:moveTo>
                    <a:pt x="770" y="420"/>
                  </a:moveTo>
                  <a:cubicBezTo>
                    <a:pt x="766" y="422"/>
                    <a:pt x="761" y="424"/>
                    <a:pt x="755" y="427"/>
                  </a:cubicBezTo>
                  <a:cubicBezTo>
                    <a:pt x="755" y="440"/>
                    <a:pt x="755" y="440"/>
                    <a:pt x="755" y="440"/>
                  </a:cubicBezTo>
                  <a:cubicBezTo>
                    <a:pt x="755" y="439"/>
                    <a:pt x="755" y="438"/>
                    <a:pt x="756" y="438"/>
                  </a:cubicBezTo>
                  <a:cubicBezTo>
                    <a:pt x="760" y="435"/>
                    <a:pt x="765" y="432"/>
                    <a:pt x="770" y="429"/>
                  </a:cubicBezTo>
                  <a:cubicBezTo>
                    <a:pt x="770" y="420"/>
                    <a:pt x="770" y="420"/>
                    <a:pt x="770" y="420"/>
                  </a:cubicBezTo>
                  <a:close/>
                  <a:moveTo>
                    <a:pt x="770" y="451"/>
                  </a:moveTo>
                  <a:cubicBezTo>
                    <a:pt x="770" y="460"/>
                    <a:pt x="770" y="460"/>
                    <a:pt x="770" y="460"/>
                  </a:cubicBezTo>
                  <a:cubicBezTo>
                    <a:pt x="764" y="463"/>
                    <a:pt x="759" y="464"/>
                    <a:pt x="755" y="467"/>
                  </a:cubicBezTo>
                  <a:cubicBezTo>
                    <a:pt x="755" y="457"/>
                    <a:pt x="755" y="457"/>
                    <a:pt x="755" y="457"/>
                  </a:cubicBezTo>
                  <a:cubicBezTo>
                    <a:pt x="761" y="454"/>
                    <a:pt x="766" y="453"/>
                    <a:pt x="770" y="451"/>
                  </a:cubicBezTo>
                  <a:close/>
                  <a:moveTo>
                    <a:pt x="770" y="480"/>
                  </a:moveTo>
                  <a:cubicBezTo>
                    <a:pt x="770" y="491"/>
                    <a:pt x="770" y="491"/>
                    <a:pt x="770" y="491"/>
                  </a:cubicBezTo>
                  <a:cubicBezTo>
                    <a:pt x="764" y="494"/>
                    <a:pt x="759" y="495"/>
                    <a:pt x="755" y="497"/>
                  </a:cubicBezTo>
                  <a:cubicBezTo>
                    <a:pt x="755" y="486"/>
                    <a:pt x="755" y="486"/>
                    <a:pt x="755" y="486"/>
                  </a:cubicBezTo>
                  <a:cubicBezTo>
                    <a:pt x="761" y="484"/>
                    <a:pt x="766" y="483"/>
                    <a:pt x="770" y="480"/>
                  </a:cubicBezTo>
                  <a:close/>
                  <a:moveTo>
                    <a:pt x="749" y="214"/>
                  </a:moveTo>
                  <a:cubicBezTo>
                    <a:pt x="751" y="219"/>
                    <a:pt x="753" y="224"/>
                    <a:pt x="755" y="228"/>
                  </a:cubicBezTo>
                  <a:cubicBezTo>
                    <a:pt x="755" y="261"/>
                    <a:pt x="755" y="261"/>
                    <a:pt x="755" y="261"/>
                  </a:cubicBezTo>
                  <a:cubicBezTo>
                    <a:pt x="753" y="264"/>
                    <a:pt x="752" y="266"/>
                    <a:pt x="749" y="269"/>
                  </a:cubicBezTo>
                  <a:cubicBezTo>
                    <a:pt x="749" y="253"/>
                    <a:pt x="749" y="253"/>
                    <a:pt x="749" y="253"/>
                  </a:cubicBezTo>
                  <a:cubicBezTo>
                    <a:pt x="753" y="246"/>
                    <a:pt x="755" y="238"/>
                    <a:pt x="749" y="230"/>
                  </a:cubicBezTo>
                  <a:cubicBezTo>
                    <a:pt x="749" y="214"/>
                    <a:pt x="749" y="214"/>
                    <a:pt x="749" y="214"/>
                  </a:cubicBezTo>
                  <a:close/>
                  <a:moveTo>
                    <a:pt x="755" y="567"/>
                  </a:moveTo>
                  <a:cubicBezTo>
                    <a:pt x="753" y="571"/>
                    <a:pt x="751" y="575"/>
                    <a:pt x="749" y="580"/>
                  </a:cubicBezTo>
                  <a:cubicBezTo>
                    <a:pt x="749" y="564"/>
                    <a:pt x="749" y="564"/>
                    <a:pt x="749" y="564"/>
                  </a:cubicBezTo>
                  <a:cubicBezTo>
                    <a:pt x="750" y="561"/>
                    <a:pt x="751" y="558"/>
                    <a:pt x="753" y="553"/>
                  </a:cubicBezTo>
                  <a:cubicBezTo>
                    <a:pt x="749" y="554"/>
                    <a:pt x="749" y="554"/>
                    <a:pt x="749" y="554"/>
                  </a:cubicBezTo>
                  <a:cubicBezTo>
                    <a:pt x="749" y="544"/>
                    <a:pt x="749" y="544"/>
                    <a:pt x="749" y="544"/>
                  </a:cubicBezTo>
                  <a:cubicBezTo>
                    <a:pt x="751" y="543"/>
                    <a:pt x="753" y="542"/>
                    <a:pt x="755" y="540"/>
                  </a:cubicBezTo>
                  <a:cubicBezTo>
                    <a:pt x="755" y="567"/>
                    <a:pt x="755" y="567"/>
                    <a:pt x="755" y="567"/>
                  </a:cubicBezTo>
                  <a:close/>
                  <a:moveTo>
                    <a:pt x="755" y="290"/>
                  </a:moveTo>
                  <a:cubicBezTo>
                    <a:pt x="755" y="303"/>
                    <a:pt x="755" y="303"/>
                    <a:pt x="755" y="303"/>
                  </a:cubicBezTo>
                  <a:cubicBezTo>
                    <a:pt x="753" y="305"/>
                    <a:pt x="753" y="305"/>
                    <a:pt x="753" y="305"/>
                  </a:cubicBezTo>
                  <a:cubicBezTo>
                    <a:pt x="751" y="308"/>
                    <a:pt x="749" y="311"/>
                    <a:pt x="749" y="314"/>
                  </a:cubicBezTo>
                  <a:cubicBezTo>
                    <a:pt x="749" y="297"/>
                    <a:pt x="749" y="297"/>
                    <a:pt x="749" y="297"/>
                  </a:cubicBezTo>
                  <a:cubicBezTo>
                    <a:pt x="751" y="294"/>
                    <a:pt x="753" y="292"/>
                    <a:pt x="755" y="290"/>
                  </a:cubicBezTo>
                  <a:close/>
                  <a:moveTo>
                    <a:pt x="755" y="329"/>
                  </a:moveTo>
                  <a:cubicBezTo>
                    <a:pt x="755" y="344"/>
                    <a:pt x="755" y="344"/>
                    <a:pt x="755" y="344"/>
                  </a:cubicBezTo>
                  <a:cubicBezTo>
                    <a:pt x="753" y="349"/>
                    <a:pt x="753" y="355"/>
                    <a:pt x="755" y="364"/>
                  </a:cubicBezTo>
                  <a:cubicBezTo>
                    <a:pt x="755" y="364"/>
                    <a:pt x="755" y="364"/>
                    <a:pt x="755" y="364"/>
                  </a:cubicBezTo>
                  <a:cubicBezTo>
                    <a:pt x="755" y="424"/>
                    <a:pt x="755" y="424"/>
                    <a:pt x="755" y="424"/>
                  </a:cubicBezTo>
                  <a:cubicBezTo>
                    <a:pt x="755" y="427"/>
                    <a:pt x="755" y="427"/>
                    <a:pt x="755" y="427"/>
                  </a:cubicBezTo>
                  <a:cubicBezTo>
                    <a:pt x="755" y="427"/>
                    <a:pt x="755" y="427"/>
                    <a:pt x="755" y="427"/>
                  </a:cubicBezTo>
                  <a:cubicBezTo>
                    <a:pt x="755" y="440"/>
                    <a:pt x="755" y="440"/>
                    <a:pt x="755" y="440"/>
                  </a:cubicBezTo>
                  <a:cubicBezTo>
                    <a:pt x="753" y="446"/>
                    <a:pt x="752" y="451"/>
                    <a:pt x="751" y="458"/>
                  </a:cubicBezTo>
                  <a:cubicBezTo>
                    <a:pt x="753" y="458"/>
                    <a:pt x="754" y="457"/>
                    <a:pt x="755" y="457"/>
                  </a:cubicBezTo>
                  <a:cubicBezTo>
                    <a:pt x="755" y="467"/>
                    <a:pt x="755" y="467"/>
                    <a:pt x="755" y="467"/>
                  </a:cubicBezTo>
                  <a:cubicBezTo>
                    <a:pt x="752" y="469"/>
                    <a:pt x="750" y="471"/>
                    <a:pt x="749" y="475"/>
                  </a:cubicBezTo>
                  <a:cubicBezTo>
                    <a:pt x="749" y="408"/>
                    <a:pt x="749" y="408"/>
                    <a:pt x="749" y="408"/>
                  </a:cubicBezTo>
                  <a:cubicBezTo>
                    <a:pt x="749" y="407"/>
                    <a:pt x="749" y="406"/>
                    <a:pt x="750" y="405"/>
                  </a:cubicBezTo>
                  <a:cubicBezTo>
                    <a:pt x="749" y="400"/>
                    <a:pt x="749" y="395"/>
                    <a:pt x="749" y="390"/>
                  </a:cubicBezTo>
                  <a:cubicBezTo>
                    <a:pt x="749" y="328"/>
                    <a:pt x="749" y="328"/>
                    <a:pt x="749" y="328"/>
                  </a:cubicBezTo>
                  <a:cubicBezTo>
                    <a:pt x="749" y="330"/>
                    <a:pt x="749" y="331"/>
                    <a:pt x="750" y="333"/>
                  </a:cubicBezTo>
                  <a:cubicBezTo>
                    <a:pt x="752" y="332"/>
                    <a:pt x="753" y="331"/>
                    <a:pt x="755" y="329"/>
                  </a:cubicBezTo>
                  <a:close/>
                  <a:moveTo>
                    <a:pt x="755" y="486"/>
                  </a:moveTo>
                  <a:cubicBezTo>
                    <a:pt x="755" y="497"/>
                    <a:pt x="755" y="497"/>
                    <a:pt x="755" y="497"/>
                  </a:cubicBezTo>
                  <a:cubicBezTo>
                    <a:pt x="753" y="497"/>
                    <a:pt x="751" y="498"/>
                    <a:pt x="749" y="498"/>
                  </a:cubicBezTo>
                  <a:cubicBezTo>
                    <a:pt x="749" y="488"/>
                    <a:pt x="749" y="488"/>
                    <a:pt x="749" y="488"/>
                  </a:cubicBezTo>
                  <a:cubicBezTo>
                    <a:pt x="751" y="487"/>
                    <a:pt x="753" y="486"/>
                    <a:pt x="755" y="486"/>
                  </a:cubicBezTo>
                  <a:close/>
                  <a:moveTo>
                    <a:pt x="755" y="514"/>
                  </a:moveTo>
                  <a:cubicBezTo>
                    <a:pt x="755" y="524"/>
                    <a:pt x="755" y="524"/>
                    <a:pt x="755" y="524"/>
                  </a:cubicBezTo>
                  <a:cubicBezTo>
                    <a:pt x="753" y="524"/>
                    <a:pt x="751" y="524"/>
                    <a:pt x="749" y="525"/>
                  </a:cubicBezTo>
                  <a:cubicBezTo>
                    <a:pt x="749" y="516"/>
                    <a:pt x="749" y="516"/>
                    <a:pt x="749" y="516"/>
                  </a:cubicBezTo>
                  <a:cubicBezTo>
                    <a:pt x="751" y="516"/>
                    <a:pt x="753" y="515"/>
                    <a:pt x="755" y="514"/>
                  </a:cubicBezTo>
                  <a:close/>
                  <a:moveTo>
                    <a:pt x="747" y="211"/>
                  </a:moveTo>
                  <a:cubicBezTo>
                    <a:pt x="747" y="212"/>
                    <a:pt x="748" y="213"/>
                    <a:pt x="749" y="214"/>
                  </a:cubicBezTo>
                  <a:cubicBezTo>
                    <a:pt x="749" y="230"/>
                    <a:pt x="749" y="230"/>
                    <a:pt x="749" y="230"/>
                  </a:cubicBezTo>
                  <a:cubicBezTo>
                    <a:pt x="748" y="229"/>
                    <a:pt x="747" y="228"/>
                    <a:pt x="747" y="227"/>
                  </a:cubicBezTo>
                  <a:cubicBezTo>
                    <a:pt x="747" y="211"/>
                    <a:pt x="747" y="211"/>
                    <a:pt x="747" y="211"/>
                  </a:cubicBezTo>
                  <a:close/>
                  <a:moveTo>
                    <a:pt x="749" y="580"/>
                  </a:moveTo>
                  <a:cubicBezTo>
                    <a:pt x="747" y="584"/>
                    <a:pt x="747" y="584"/>
                    <a:pt x="747" y="584"/>
                  </a:cubicBezTo>
                  <a:cubicBezTo>
                    <a:pt x="747" y="567"/>
                    <a:pt x="747" y="567"/>
                    <a:pt x="747" y="567"/>
                  </a:cubicBezTo>
                  <a:cubicBezTo>
                    <a:pt x="747" y="566"/>
                    <a:pt x="748" y="565"/>
                    <a:pt x="749" y="564"/>
                  </a:cubicBezTo>
                  <a:cubicBezTo>
                    <a:pt x="749" y="580"/>
                    <a:pt x="749" y="580"/>
                    <a:pt x="749" y="580"/>
                  </a:cubicBezTo>
                  <a:close/>
                  <a:moveTo>
                    <a:pt x="749" y="253"/>
                  </a:moveTo>
                  <a:cubicBezTo>
                    <a:pt x="749" y="269"/>
                    <a:pt x="749" y="269"/>
                    <a:pt x="749" y="269"/>
                  </a:cubicBezTo>
                  <a:cubicBezTo>
                    <a:pt x="747" y="271"/>
                    <a:pt x="747" y="271"/>
                    <a:pt x="747" y="271"/>
                  </a:cubicBezTo>
                  <a:cubicBezTo>
                    <a:pt x="747" y="255"/>
                    <a:pt x="747" y="255"/>
                    <a:pt x="747" y="255"/>
                  </a:cubicBezTo>
                  <a:cubicBezTo>
                    <a:pt x="747" y="255"/>
                    <a:pt x="748" y="254"/>
                    <a:pt x="749" y="253"/>
                  </a:cubicBezTo>
                  <a:close/>
                  <a:moveTo>
                    <a:pt x="749" y="297"/>
                  </a:moveTo>
                  <a:cubicBezTo>
                    <a:pt x="749" y="314"/>
                    <a:pt x="749" y="314"/>
                    <a:pt x="749" y="314"/>
                  </a:cubicBezTo>
                  <a:cubicBezTo>
                    <a:pt x="747" y="318"/>
                    <a:pt x="747" y="322"/>
                    <a:pt x="749" y="328"/>
                  </a:cubicBezTo>
                  <a:cubicBezTo>
                    <a:pt x="749" y="390"/>
                    <a:pt x="749" y="390"/>
                    <a:pt x="749" y="390"/>
                  </a:cubicBezTo>
                  <a:cubicBezTo>
                    <a:pt x="748" y="382"/>
                    <a:pt x="748" y="374"/>
                    <a:pt x="747" y="366"/>
                  </a:cubicBezTo>
                  <a:cubicBezTo>
                    <a:pt x="747" y="298"/>
                    <a:pt x="747" y="298"/>
                    <a:pt x="747" y="298"/>
                  </a:cubicBezTo>
                  <a:cubicBezTo>
                    <a:pt x="747" y="298"/>
                    <a:pt x="748" y="297"/>
                    <a:pt x="749" y="297"/>
                  </a:cubicBezTo>
                  <a:close/>
                  <a:moveTo>
                    <a:pt x="749" y="408"/>
                  </a:moveTo>
                  <a:cubicBezTo>
                    <a:pt x="749" y="475"/>
                    <a:pt x="749" y="475"/>
                    <a:pt x="749" y="475"/>
                  </a:cubicBezTo>
                  <a:cubicBezTo>
                    <a:pt x="748" y="476"/>
                    <a:pt x="747" y="477"/>
                    <a:pt x="747" y="478"/>
                  </a:cubicBezTo>
                  <a:cubicBezTo>
                    <a:pt x="747" y="437"/>
                    <a:pt x="747" y="437"/>
                    <a:pt x="747" y="437"/>
                  </a:cubicBezTo>
                  <a:cubicBezTo>
                    <a:pt x="747" y="436"/>
                    <a:pt x="748" y="435"/>
                    <a:pt x="748" y="435"/>
                  </a:cubicBezTo>
                  <a:cubicBezTo>
                    <a:pt x="747" y="425"/>
                    <a:pt x="747" y="417"/>
                    <a:pt x="749" y="408"/>
                  </a:cubicBezTo>
                  <a:close/>
                  <a:moveTo>
                    <a:pt x="749" y="488"/>
                  </a:moveTo>
                  <a:cubicBezTo>
                    <a:pt x="749" y="498"/>
                    <a:pt x="749" y="498"/>
                    <a:pt x="749" y="498"/>
                  </a:cubicBezTo>
                  <a:cubicBezTo>
                    <a:pt x="748" y="499"/>
                    <a:pt x="747" y="499"/>
                    <a:pt x="747" y="499"/>
                  </a:cubicBezTo>
                  <a:cubicBezTo>
                    <a:pt x="747" y="488"/>
                    <a:pt x="747" y="488"/>
                    <a:pt x="747" y="488"/>
                  </a:cubicBezTo>
                  <a:cubicBezTo>
                    <a:pt x="749" y="488"/>
                    <a:pt x="749" y="488"/>
                    <a:pt x="749" y="488"/>
                  </a:cubicBezTo>
                  <a:close/>
                  <a:moveTo>
                    <a:pt x="749" y="516"/>
                  </a:moveTo>
                  <a:cubicBezTo>
                    <a:pt x="749" y="525"/>
                    <a:pt x="749" y="525"/>
                    <a:pt x="749" y="525"/>
                  </a:cubicBezTo>
                  <a:cubicBezTo>
                    <a:pt x="748" y="525"/>
                    <a:pt x="747" y="525"/>
                    <a:pt x="747" y="525"/>
                  </a:cubicBezTo>
                  <a:cubicBezTo>
                    <a:pt x="747" y="516"/>
                    <a:pt x="747" y="516"/>
                    <a:pt x="747" y="516"/>
                  </a:cubicBezTo>
                  <a:cubicBezTo>
                    <a:pt x="747" y="516"/>
                    <a:pt x="748" y="516"/>
                    <a:pt x="749" y="516"/>
                  </a:cubicBezTo>
                  <a:close/>
                  <a:moveTo>
                    <a:pt x="749" y="544"/>
                  </a:moveTo>
                  <a:cubicBezTo>
                    <a:pt x="749" y="554"/>
                    <a:pt x="749" y="554"/>
                    <a:pt x="749" y="554"/>
                  </a:cubicBezTo>
                  <a:cubicBezTo>
                    <a:pt x="747" y="554"/>
                    <a:pt x="747" y="554"/>
                    <a:pt x="747" y="554"/>
                  </a:cubicBezTo>
                  <a:cubicBezTo>
                    <a:pt x="747" y="545"/>
                    <a:pt x="747" y="545"/>
                    <a:pt x="747" y="545"/>
                  </a:cubicBezTo>
                  <a:cubicBezTo>
                    <a:pt x="747" y="544"/>
                    <a:pt x="748" y="544"/>
                    <a:pt x="749" y="544"/>
                  </a:cubicBezTo>
                  <a:close/>
                  <a:moveTo>
                    <a:pt x="743" y="202"/>
                  </a:moveTo>
                  <a:cubicBezTo>
                    <a:pt x="744" y="205"/>
                    <a:pt x="746" y="208"/>
                    <a:pt x="747" y="211"/>
                  </a:cubicBezTo>
                  <a:cubicBezTo>
                    <a:pt x="747" y="227"/>
                    <a:pt x="747" y="227"/>
                    <a:pt x="747" y="227"/>
                  </a:cubicBezTo>
                  <a:cubicBezTo>
                    <a:pt x="746" y="227"/>
                    <a:pt x="746" y="226"/>
                    <a:pt x="745" y="225"/>
                  </a:cubicBezTo>
                  <a:cubicBezTo>
                    <a:pt x="744" y="226"/>
                    <a:pt x="744" y="227"/>
                    <a:pt x="743" y="228"/>
                  </a:cubicBezTo>
                  <a:cubicBezTo>
                    <a:pt x="743" y="202"/>
                    <a:pt x="743" y="202"/>
                    <a:pt x="743" y="202"/>
                  </a:cubicBezTo>
                  <a:close/>
                  <a:moveTo>
                    <a:pt x="747" y="584"/>
                  </a:moveTo>
                  <a:cubicBezTo>
                    <a:pt x="746" y="586"/>
                    <a:pt x="744" y="589"/>
                    <a:pt x="743" y="592"/>
                  </a:cubicBezTo>
                  <a:cubicBezTo>
                    <a:pt x="743" y="571"/>
                    <a:pt x="743" y="571"/>
                    <a:pt x="743" y="571"/>
                  </a:cubicBezTo>
                  <a:cubicBezTo>
                    <a:pt x="744" y="569"/>
                    <a:pt x="746" y="568"/>
                    <a:pt x="747" y="567"/>
                  </a:cubicBezTo>
                  <a:cubicBezTo>
                    <a:pt x="747" y="584"/>
                    <a:pt x="747" y="584"/>
                    <a:pt x="747" y="584"/>
                  </a:cubicBezTo>
                  <a:close/>
                  <a:moveTo>
                    <a:pt x="747" y="255"/>
                  </a:moveTo>
                  <a:cubicBezTo>
                    <a:pt x="747" y="271"/>
                    <a:pt x="747" y="271"/>
                    <a:pt x="747" y="271"/>
                  </a:cubicBezTo>
                  <a:cubicBezTo>
                    <a:pt x="744" y="274"/>
                    <a:pt x="744" y="274"/>
                    <a:pt x="744" y="274"/>
                  </a:cubicBezTo>
                  <a:cubicBezTo>
                    <a:pt x="743" y="275"/>
                    <a:pt x="743" y="276"/>
                    <a:pt x="743" y="276"/>
                  </a:cubicBezTo>
                  <a:cubicBezTo>
                    <a:pt x="743" y="261"/>
                    <a:pt x="743" y="261"/>
                    <a:pt x="743" y="261"/>
                  </a:cubicBezTo>
                  <a:cubicBezTo>
                    <a:pt x="744" y="259"/>
                    <a:pt x="746" y="258"/>
                    <a:pt x="747" y="255"/>
                  </a:cubicBezTo>
                  <a:close/>
                  <a:moveTo>
                    <a:pt x="747" y="298"/>
                  </a:moveTo>
                  <a:cubicBezTo>
                    <a:pt x="747" y="366"/>
                    <a:pt x="747" y="366"/>
                    <a:pt x="747" y="366"/>
                  </a:cubicBezTo>
                  <a:cubicBezTo>
                    <a:pt x="747" y="362"/>
                    <a:pt x="746" y="359"/>
                    <a:pt x="745" y="356"/>
                  </a:cubicBezTo>
                  <a:cubicBezTo>
                    <a:pt x="745" y="350"/>
                    <a:pt x="745" y="345"/>
                    <a:pt x="745" y="339"/>
                  </a:cubicBezTo>
                  <a:cubicBezTo>
                    <a:pt x="744" y="337"/>
                    <a:pt x="743" y="336"/>
                    <a:pt x="743" y="334"/>
                  </a:cubicBezTo>
                  <a:cubicBezTo>
                    <a:pt x="743" y="302"/>
                    <a:pt x="743" y="302"/>
                    <a:pt x="743" y="302"/>
                  </a:cubicBezTo>
                  <a:cubicBezTo>
                    <a:pt x="743" y="303"/>
                    <a:pt x="743" y="303"/>
                    <a:pt x="743" y="303"/>
                  </a:cubicBezTo>
                  <a:cubicBezTo>
                    <a:pt x="745" y="301"/>
                    <a:pt x="746" y="300"/>
                    <a:pt x="747" y="298"/>
                  </a:cubicBezTo>
                  <a:close/>
                  <a:moveTo>
                    <a:pt x="747" y="437"/>
                  </a:moveTo>
                  <a:cubicBezTo>
                    <a:pt x="747" y="478"/>
                    <a:pt x="747" y="478"/>
                    <a:pt x="747" y="478"/>
                  </a:cubicBezTo>
                  <a:cubicBezTo>
                    <a:pt x="746" y="481"/>
                    <a:pt x="745" y="484"/>
                    <a:pt x="744" y="489"/>
                  </a:cubicBezTo>
                  <a:cubicBezTo>
                    <a:pt x="745" y="488"/>
                    <a:pt x="746" y="488"/>
                    <a:pt x="747" y="488"/>
                  </a:cubicBezTo>
                  <a:cubicBezTo>
                    <a:pt x="747" y="499"/>
                    <a:pt x="747" y="499"/>
                    <a:pt x="747" y="499"/>
                  </a:cubicBezTo>
                  <a:cubicBezTo>
                    <a:pt x="745" y="500"/>
                    <a:pt x="744" y="500"/>
                    <a:pt x="743" y="502"/>
                  </a:cubicBezTo>
                  <a:cubicBezTo>
                    <a:pt x="743" y="467"/>
                    <a:pt x="743" y="467"/>
                    <a:pt x="743" y="467"/>
                  </a:cubicBezTo>
                  <a:cubicBezTo>
                    <a:pt x="743" y="466"/>
                    <a:pt x="743" y="466"/>
                    <a:pt x="744" y="465"/>
                  </a:cubicBezTo>
                  <a:cubicBezTo>
                    <a:pt x="744" y="456"/>
                    <a:pt x="743" y="446"/>
                    <a:pt x="747" y="437"/>
                  </a:cubicBezTo>
                  <a:close/>
                  <a:moveTo>
                    <a:pt x="747" y="516"/>
                  </a:moveTo>
                  <a:cubicBezTo>
                    <a:pt x="747" y="525"/>
                    <a:pt x="747" y="525"/>
                    <a:pt x="747" y="525"/>
                  </a:cubicBezTo>
                  <a:cubicBezTo>
                    <a:pt x="745" y="526"/>
                    <a:pt x="744" y="526"/>
                    <a:pt x="743" y="526"/>
                  </a:cubicBezTo>
                  <a:cubicBezTo>
                    <a:pt x="743" y="517"/>
                    <a:pt x="743" y="517"/>
                    <a:pt x="743" y="517"/>
                  </a:cubicBezTo>
                  <a:cubicBezTo>
                    <a:pt x="744" y="517"/>
                    <a:pt x="746" y="517"/>
                    <a:pt x="747" y="516"/>
                  </a:cubicBezTo>
                  <a:close/>
                  <a:moveTo>
                    <a:pt x="747" y="545"/>
                  </a:moveTo>
                  <a:cubicBezTo>
                    <a:pt x="747" y="554"/>
                    <a:pt x="747" y="554"/>
                    <a:pt x="747" y="554"/>
                  </a:cubicBezTo>
                  <a:cubicBezTo>
                    <a:pt x="743" y="555"/>
                    <a:pt x="743" y="555"/>
                    <a:pt x="743" y="555"/>
                  </a:cubicBezTo>
                  <a:cubicBezTo>
                    <a:pt x="743" y="546"/>
                    <a:pt x="743" y="546"/>
                    <a:pt x="743" y="546"/>
                  </a:cubicBezTo>
                  <a:cubicBezTo>
                    <a:pt x="744" y="545"/>
                    <a:pt x="746" y="545"/>
                    <a:pt x="747" y="545"/>
                  </a:cubicBezTo>
                  <a:close/>
                  <a:moveTo>
                    <a:pt x="731" y="184"/>
                  </a:moveTo>
                  <a:cubicBezTo>
                    <a:pt x="734" y="188"/>
                    <a:pt x="737" y="192"/>
                    <a:pt x="740" y="197"/>
                  </a:cubicBezTo>
                  <a:cubicBezTo>
                    <a:pt x="741" y="199"/>
                    <a:pt x="742" y="200"/>
                    <a:pt x="743" y="202"/>
                  </a:cubicBezTo>
                  <a:cubicBezTo>
                    <a:pt x="743" y="228"/>
                    <a:pt x="743" y="228"/>
                    <a:pt x="743" y="228"/>
                  </a:cubicBezTo>
                  <a:cubicBezTo>
                    <a:pt x="739" y="234"/>
                    <a:pt x="734" y="241"/>
                    <a:pt x="731" y="248"/>
                  </a:cubicBezTo>
                  <a:cubicBezTo>
                    <a:pt x="731" y="231"/>
                    <a:pt x="731" y="231"/>
                    <a:pt x="731" y="231"/>
                  </a:cubicBezTo>
                  <a:cubicBezTo>
                    <a:pt x="737" y="220"/>
                    <a:pt x="739" y="211"/>
                    <a:pt x="731" y="198"/>
                  </a:cubicBezTo>
                  <a:cubicBezTo>
                    <a:pt x="731" y="184"/>
                    <a:pt x="731" y="184"/>
                    <a:pt x="731" y="184"/>
                  </a:cubicBezTo>
                  <a:close/>
                  <a:moveTo>
                    <a:pt x="743" y="592"/>
                  </a:moveTo>
                  <a:cubicBezTo>
                    <a:pt x="742" y="594"/>
                    <a:pt x="741" y="596"/>
                    <a:pt x="740" y="598"/>
                  </a:cubicBezTo>
                  <a:cubicBezTo>
                    <a:pt x="736" y="602"/>
                    <a:pt x="734" y="606"/>
                    <a:pt x="731" y="611"/>
                  </a:cubicBezTo>
                  <a:cubicBezTo>
                    <a:pt x="731" y="596"/>
                    <a:pt x="731" y="596"/>
                    <a:pt x="731" y="596"/>
                  </a:cubicBezTo>
                  <a:cubicBezTo>
                    <a:pt x="733" y="594"/>
                    <a:pt x="735" y="590"/>
                    <a:pt x="738" y="585"/>
                  </a:cubicBezTo>
                  <a:cubicBezTo>
                    <a:pt x="736" y="585"/>
                    <a:pt x="733" y="585"/>
                    <a:pt x="731" y="585"/>
                  </a:cubicBezTo>
                  <a:cubicBezTo>
                    <a:pt x="731" y="575"/>
                    <a:pt x="731" y="575"/>
                    <a:pt x="731" y="575"/>
                  </a:cubicBezTo>
                  <a:cubicBezTo>
                    <a:pt x="735" y="574"/>
                    <a:pt x="739" y="573"/>
                    <a:pt x="743" y="571"/>
                  </a:cubicBezTo>
                  <a:cubicBezTo>
                    <a:pt x="743" y="592"/>
                    <a:pt x="743" y="592"/>
                    <a:pt x="743" y="592"/>
                  </a:cubicBezTo>
                  <a:close/>
                  <a:moveTo>
                    <a:pt x="743" y="261"/>
                  </a:moveTo>
                  <a:cubicBezTo>
                    <a:pt x="743" y="276"/>
                    <a:pt x="743" y="276"/>
                    <a:pt x="743" y="276"/>
                  </a:cubicBezTo>
                  <a:cubicBezTo>
                    <a:pt x="738" y="287"/>
                    <a:pt x="739" y="290"/>
                    <a:pt x="743" y="302"/>
                  </a:cubicBezTo>
                  <a:cubicBezTo>
                    <a:pt x="743" y="334"/>
                    <a:pt x="743" y="334"/>
                    <a:pt x="743" y="334"/>
                  </a:cubicBezTo>
                  <a:cubicBezTo>
                    <a:pt x="740" y="326"/>
                    <a:pt x="739" y="319"/>
                    <a:pt x="739" y="310"/>
                  </a:cubicBezTo>
                  <a:cubicBezTo>
                    <a:pt x="734" y="302"/>
                    <a:pt x="731" y="293"/>
                    <a:pt x="731" y="284"/>
                  </a:cubicBezTo>
                  <a:cubicBezTo>
                    <a:pt x="731" y="266"/>
                    <a:pt x="731" y="266"/>
                    <a:pt x="731" y="266"/>
                  </a:cubicBezTo>
                  <a:cubicBezTo>
                    <a:pt x="732" y="268"/>
                    <a:pt x="732" y="270"/>
                    <a:pt x="734" y="273"/>
                  </a:cubicBezTo>
                  <a:cubicBezTo>
                    <a:pt x="736" y="269"/>
                    <a:pt x="740" y="265"/>
                    <a:pt x="743" y="261"/>
                  </a:cubicBezTo>
                  <a:close/>
                  <a:moveTo>
                    <a:pt x="743" y="467"/>
                  </a:moveTo>
                  <a:cubicBezTo>
                    <a:pt x="743" y="502"/>
                    <a:pt x="743" y="502"/>
                    <a:pt x="743" y="502"/>
                  </a:cubicBezTo>
                  <a:cubicBezTo>
                    <a:pt x="740" y="504"/>
                    <a:pt x="738" y="509"/>
                    <a:pt x="736" y="518"/>
                  </a:cubicBezTo>
                  <a:cubicBezTo>
                    <a:pt x="738" y="518"/>
                    <a:pt x="740" y="517"/>
                    <a:pt x="743" y="517"/>
                  </a:cubicBezTo>
                  <a:cubicBezTo>
                    <a:pt x="743" y="526"/>
                    <a:pt x="743" y="526"/>
                    <a:pt x="743" y="526"/>
                  </a:cubicBezTo>
                  <a:cubicBezTo>
                    <a:pt x="738" y="528"/>
                    <a:pt x="734" y="529"/>
                    <a:pt x="731" y="531"/>
                  </a:cubicBezTo>
                  <a:cubicBezTo>
                    <a:pt x="731" y="506"/>
                    <a:pt x="731" y="506"/>
                    <a:pt x="731" y="506"/>
                  </a:cubicBezTo>
                  <a:cubicBezTo>
                    <a:pt x="732" y="503"/>
                    <a:pt x="734" y="499"/>
                    <a:pt x="737" y="495"/>
                  </a:cubicBezTo>
                  <a:cubicBezTo>
                    <a:pt x="738" y="483"/>
                    <a:pt x="738" y="477"/>
                    <a:pt x="743" y="467"/>
                  </a:cubicBezTo>
                  <a:close/>
                  <a:moveTo>
                    <a:pt x="743" y="546"/>
                  </a:moveTo>
                  <a:cubicBezTo>
                    <a:pt x="743" y="555"/>
                    <a:pt x="743" y="555"/>
                    <a:pt x="743" y="555"/>
                  </a:cubicBezTo>
                  <a:cubicBezTo>
                    <a:pt x="737" y="555"/>
                    <a:pt x="734" y="556"/>
                    <a:pt x="731" y="556"/>
                  </a:cubicBezTo>
                  <a:cubicBezTo>
                    <a:pt x="731" y="547"/>
                    <a:pt x="731" y="547"/>
                    <a:pt x="731" y="547"/>
                  </a:cubicBezTo>
                  <a:cubicBezTo>
                    <a:pt x="735" y="547"/>
                    <a:pt x="739" y="546"/>
                    <a:pt x="743" y="546"/>
                  </a:cubicBezTo>
                  <a:close/>
                  <a:moveTo>
                    <a:pt x="718" y="165"/>
                  </a:moveTo>
                  <a:cubicBezTo>
                    <a:pt x="723" y="171"/>
                    <a:pt x="726" y="177"/>
                    <a:pt x="731" y="184"/>
                  </a:cubicBezTo>
                  <a:cubicBezTo>
                    <a:pt x="731" y="198"/>
                    <a:pt x="731" y="198"/>
                    <a:pt x="731" y="198"/>
                  </a:cubicBezTo>
                  <a:cubicBezTo>
                    <a:pt x="730" y="197"/>
                    <a:pt x="729" y="196"/>
                    <a:pt x="728" y="194"/>
                  </a:cubicBezTo>
                  <a:cubicBezTo>
                    <a:pt x="724" y="203"/>
                    <a:pt x="720" y="209"/>
                    <a:pt x="718" y="215"/>
                  </a:cubicBezTo>
                  <a:cubicBezTo>
                    <a:pt x="718" y="195"/>
                    <a:pt x="718" y="195"/>
                    <a:pt x="718" y="195"/>
                  </a:cubicBezTo>
                  <a:cubicBezTo>
                    <a:pt x="721" y="188"/>
                    <a:pt x="721" y="181"/>
                    <a:pt x="718" y="175"/>
                  </a:cubicBezTo>
                  <a:cubicBezTo>
                    <a:pt x="718" y="165"/>
                    <a:pt x="718" y="165"/>
                    <a:pt x="718" y="165"/>
                  </a:cubicBezTo>
                  <a:close/>
                  <a:moveTo>
                    <a:pt x="731" y="611"/>
                  </a:moveTo>
                  <a:cubicBezTo>
                    <a:pt x="726" y="617"/>
                    <a:pt x="723" y="624"/>
                    <a:pt x="718" y="630"/>
                  </a:cubicBezTo>
                  <a:cubicBezTo>
                    <a:pt x="718" y="617"/>
                    <a:pt x="718" y="617"/>
                    <a:pt x="718" y="617"/>
                  </a:cubicBezTo>
                  <a:cubicBezTo>
                    <a:pt x="719" y="616"/>
                    <a:pt x="719" y="615"/>
                    <a:pt x="720" y="613"/>
                  </a:cubicBezTo>
                  <a:cubicBezTo>
                    <a:pt x="719" y="613"/>
                    <a:pt x="719" y="613"/>
                    <a:pt x="718" y="613"/>
                  </a:cubicBezTo>
                  <a:cubicBezTo>
                    <a:pt x="718" y="603"/>
                    <a:pt x="718" y="603"/>
                    <a:pt x="718" y="603"/>
                  </a:cubicBezTo>
                  <a:cubicBezTo>
                    <a:pt x="724" y="602"/>
                    <a:pt x="728" y="600"/>
                    <a:pt x="731" y="596"/>
                  </a:cubicBezTo>
                  <a:cubicBezTo>
                    <a:pt x="731" y="611"/>
                    <a:pt x="731" y="611"/>
                    <a:pt x="731" y="611"/>
                  </a:cubicBezTo>
                  <a:close/>
                  <a:moveTo>
                    <a:pt x="731" y="231"/>
                  </a:moveTo>
                  <a:cubicBezTo>
                    <a:pt x="731" y="248"/>
                    <a:pt x="731" y="248"/>
                    <a:pt x="731" y="248"/>
                  </a:cubicBezTo>
                  <a:cubicBezTo>
                    <a:pt x="730" y="249"/>
                    <a:pt x="729" y="251"/>
                    <a:pt x="728" y="252"/>
                  </a:cubicBezTo>
                  <a:cubicBezTo>
                    <a:pt x="728" y="258"/>
                    <a:pt x="729" y="262"/>
                    <a:pt x="731" y="266"/>
                  </a:cubicBezTo>
                  <a:cubicBezTo>
                    <a:pt x="731" y="284"/>
                    <a:pt x="731" y="284"/>
                    <a:pt x="731" y="284"/>
                  </a:cubicBezTo>
                  <a:cubicBezTo>
                    <a:pt x="731" y="283"/>
                    <a:pt x="731" y="283"/>
                    <a:pt x="731" y="282"/>
                  </a:cubicBezTo>
                  <a:cubicBezTo>
                    <a:pt x="725" y="271"/>
                    <a:pt x="721" y="264"/>
                    <a:pt x="719" y="252"/>
                  </a:cubicBezTo>
                  <a:cubicBezTo>
                    <a:pt x="719" y="252"/>
                    <a:pt x="718" y="251"/>
                    <a:pt x="718" y="251"/>
                  </a:cubicBezTo>
                  <a:cubicBezTo>
                    <a:pt x="718" y="237"/>
                    <a:pt x="718" y="237"/>
                    <a:pt x="718" y="237"/>
                  </a:cubicBezTo>
                  <a:cubicBezTo>
                    <a:pt x="719" y="239"/>
                    <a:pt x="719" y="241"/>
                    <a:pt x="721" y="243"/>
                  </a:cubicBezTo>
                  <a:cubicBezTo>
                    <a:pt x="721" y="243"/>
                    <a:pt x="722" y="243"/>
                    <a:pt x="723" y="243"/>
                  </a:cubicBezTo>
                  <a:cubicBezTo>
                    <a:pt x="726" y="238"/>
                    <a:pt x="729" y="235"/>
                    <a:pt x="731" y="231"/>
                  </a:cubicBezTo>
                  <a:close/>
                  <a:moveTo>
                    <a:pt x="731" y="506"/>
                  </a:moveTo>
                  <a:cubicBezTo>
                    <a:pt x="731" y="531"/>
                    <a:pt x="731" y="531"/>
                    <a:pt x="731" y="531"/>
                  </a:cubicBezTo>
                  <a:cubicBezTo>
                    <a:pt x="730" y="532"/>
                    <a:pt x="730" y="532"/>
                    <a:pt x="730" y="532"/>
                  </a:cubicBezTo>
                  <a:cubicBezTo>
                    <a:pt x="727" y="537"/>
                    <a:pt x="725" y="542"/>
                    <a:pt x="723" y="548"/>
                  </a:cubicBezTo>
                  <a:cubicBezTo>
                    <a:pt x="726" y="547"/>
                    <a:pt x="728" y="547"/>
                    <a:pt x="731" y="547"/>
                  </a:cubicBezTo>
                  <a:cubicBezTo>
                    <a:pt x="731" y="556"/>
                    <a:pt x="731" y="556"/>
                    <a:pt x="731" y="556"/>
                  </a:cubicBezTo>
                  <a:cubicBezTo>
                    <a:pt x="727" y="557"/>
                    <a:pt x="724" y="558"/>
                    <a:pt x="719" y="559"/>
                  </a:cubicBezTo>
                  <a:cubicBezTo>
                    <a:pt x="719" y="560"/>
                    <a:pt x="718" y="560"/>
                    <a:pt x="718" y="561"/>
                  </a:cubicBezTo>
                  <a:cubicBezTo>
                    <a:pt x="718" y="541"/>
                    <a:pt x="718" y="541"/>
                    <a:pt x="718" y="541"/>
                  </a:cubicBezTo>
                  <a:cubicBezTo>
                    <a:pt x="720" y="535"/>
                    <a:pt x="722" y="529"/>
                    <a:pt x="727" y="524"/>
                  </a:cubicBezTo>
                  <a:cubicBezTo>
                    <a:pt x="728" y="517"/>
                    <a:pt x="729" y="512"/>
                    <a:pt x="731" y="506"/>
                  </a:cubicBezTo>
                  <a:close/>
                  <a:moveTo>
                    <a:pt x="731" y="575"/>
                  </a:moveTo>
                  <a:cubicBezTo>
                    <a:pt x="731" y="585"/>
                    <a:pt x="731" y="585"/>
                    <a:pt x="731" y="585"/>
                  </a:cubicBezTo>
                  <a:cubicBezTo>
                    <a:pt x="726" y="584"/>
                    <a:pt x="722" y="584"/>
                    <a:pt x="718" y="585"/>
                  </a:cubicBezTo>
                  <a:cubicBezTo>
                    <a:pt x="718" y="576"/>
                    <a:pt x="718" y="576"/>
                    <a:pt x="718" y="576"/>
                  </a:cubicBezTo>
                  <a:cubicBezTo>
                    <a:pt x="722" y="575"/>
                    <a:pt x="727" y="575"/>
                    <a:pt x="731" y="575"/>
                  </a:cubicBezTo>
                  <a:close/>
                  <a:moveTo>
                    <a:pt x="710" y="156"/>
                  </a:moveTo>
                  <a:cubicBezTo>
                    <a:pt x="713" y="159"/>
                    <a:pt x="715" y="162"/>
                    <a:pt x="718" y="165"/>
                  </a:cubicBezTo>
                  <a:cubicBezTo>
                    <a:pt x="718" y="175"/>
                    <a:pt x="718" y="175"/>
                    <a:pt x="718" y="175"/>
                  </a:cubicBezTo>
                  <a:cubicBezTo>
                    <a:pt x="716" y="172"/>
                    <a:pt x="713" y="170"/>
                    <a:pt x="710" y="168"/>
                  </a:cubicBezTo>
                  <a:cubicBezTo>
                    <a:pt x="710" y="156"/>
                    <a:pt x="710" y="156"/>
                    <a:pt x="710" y="156"/>
                  </a:cubicBezTo>
                  <a:close/>
                  <a:moveTo>
                    <a:pt x="718" y="630"/>
                  </a:moveTo>
                  <a:cubicBezTo>
                    <a:pt x="716" y="632"/>
                    <a:pt x="714" y="635"/>
                    <a:pt x="712" y="637"/>
                  </a:cubicBezTo>
                  <a:cubicBezTo>
                    <a:pt x="710" y="640"/>
                    <a:pt x="710" y="640"/>
                    <a:pt x="710" y="640"/>
                  </a:cubicBezTo>
                  <a:cubicBezTo>
                    <a:pt x="710" y="627"/>
                    <a:pt x="710" y="627"/>
                    <a:pt x="710" y="627"/>
                  </a:cubicBezTo>
                  <a:cubicBezTo>
                    <a:pt x="713" y="625"/>
                    <a:pt x="715" y="622"/>
                    <a:pt x="718" y="617"/>
                  </a:cubicBezTo>
                  <a:cubicBezTo>
                    <a:pt x="718" y="630"/>
                    <a:pt x="718" y="630"/>
                    <a:pt x="718" y="630"/>
                  </a:cubicBezTo>
                  <a:close/>
                  <a:moveTo>
                    <a:pt x="718" y="195"/>
                  </a:moveTo>
                  <a:cubicBezTo>
                    <a:pt x="718" y="215"/>
                    <a:pt x="718" y="215"/>
                    <a:pt x="718" y="215"/>
                  </a:cubicBezTo>
                  <a:cubicBezTo>
                    <a:pt x="715" y="222"/>
                    <a:pt x="714" y="228"/>
                    <a:pt x="718" y="237"/>
                  </a:cubicBezTo>
                  <a:cubicBezTo>
                    <a:pt x="718" y="251"/>
                    <a:pt x="718" y="251"/>
                    <a:pt x="718" y="251"/>
                  </a:cubicBezTo>
                  <a:cubicBezTo>
                    <a:pt x="715" y="246"/>
                    <a:pt x="712" y="241"/>
                    <a:pt x="710" y="236"/>
                  </a:cubicBezTo>
                  <a:cubicBezTo>
                    <a:pt x="710" y="211"/>
                    <a:pt x="710" y="211"/>
                    <a:pt x="710" y="211"/>
                  </a:cubicBezTo>
                  <a:cubicBezTo>
                    <a:pt x="713" y="206"/>
                    <a:pt x="716" y="200"/>
                    <a:pt x="718" y="195"/>
                  </a:cubicBezTo>
                  <a:close/>
                  <a:moveTo>
                    <a:pt x="718" y="541"/>
                  </a:moveTo>
                  <a:cubicBezTo>
                    <a:pt x="718" y="561"/>
                    <a:pt x="718" y="561"/>
                    <a:pt x="718" y="561"/>
                  </a:cubicBezTo>
                  <a:cubicBezTo>
                    <a:pt x="714" y="565"/>
                    <a:pt x="712" y="569"/>
                    <a:pt x="710" y="574"/>
                  </a:cubicBezTo>
                  <a:cubicBezTo>
                    <a:pt x="710" y="558"/>
                    <a:pt x="710" y="558"/>
                    <a:pt x="710" y="558"/>
                  </a:cubicBezTo>
                  <a:cubicBezTo>
                    <a:pt x="711" y="557"/>
                    <a:pt x="712" y="555"/>
                    <a:pt x="713" y="553"/>
                  </a:cubicBezTo>
                  <a:cubicBezTo>
                    <a:pt x="715" y="549"/>
                    <a:pt x="716" y="545"/>
                    <a:pt x="718" y="541"/>
                  </a:cubicBezTo>
                  <a:close/>
                  <a:moveTo>
                    <a:pt x="718" y="576"/>
                  </a:moveTo>
                  <a:cubicBezTo>
                    <a:pt x="718" y="585"/>
                    <a:pt x="718" y="585"/>
                    <a:pt x="718" y="585"/>
                  </a:cubicBezTo>
                  <a:cubicBezTo>
                    <a:pt x="715" y="585"/>
                    <a:pt x="712" y="585"/>
                    <a:pt x="710" y="586"/>
                  </a:cubicBezTo>
                  <a:cubicBezTo>
                    <a:pt x="710" y="576"/>
                    <a:pt x="710" y="576"/>
                    <a:pt x="710" y="576"/>
                  </a:cubicBezTo>
                  <a:cubicBezTo>
                    <a:pt x="712" y="576"/>
                    <a:pt x="715" y="576"/>
                    <a:pt x="718" y="576"/>
                  </a:cubicBezTo>
                  <a:close/>
                  <a:moveTo>
                    <a:pt x="718" y="603"/>
                  </a:moveTo>
                  <a:cubicBezTo>
                    <a:pt x="718" y="613"/>
                    <a:pt x="718" y="613"/>
                    <a:pt x="718" y="613"/>
                  </a:cubicBezTo>
                  <a:cubicBezTo>
                    <a:pt x="715" y="613"/>
                    <a:pt x="713" y="612"/>
                    <a:pt x="710" y="612"/>
                  </a:cubicBezTo>
                  <a:cubicBezTo>
                    <a:pt x="710" y="604"/>
                    <a:pt x="710" y="604"/>
                    <a:pt x="710" y="604"/>
                  </a:cubicBezTo>
                  <a:cubicBezTo>
                    <a:pt x="713" y="604"/>
                    <a:pt x="715" y="603"/>
                    <a:pt x="718" y="603"/>
                  </a:cubicBezTo>
                  <a:close/>
                  <a:moveTo>
                    <a:pt x="710" y="450"/>
                  </a:moveTo>
                  <a:cubicBezTo>
                    <a:pt x="710" y="448"/>
                    <a:pt x="710" y="448"/>
                    <a:pt x="710" y="448"/>
                  </a:cubicBezTo>
                  <a:cubicBezTo>
                    <a:pt x="710" y="448"/>
                    <a:pt x="710" y="448"/>
                    <a:pt x="710" y="448"/>
                  </a:cubicBezTo>
                  <a:cubicBezTo>
                    <a:pt x="710" y="450"/>
                    <a:pt x="710" y="450"/>
                    <a:pt x="710" y="450"/>
                  </a:cubicBezTo>
                  <a:close/>
                  <a:moveTo>
                    <a:pt x="710" y="436"/>
                  </a:moveTo>
                  <a:cubicBezTo>
                    <a:pt x="710" y="411"/>
                    <a:pt x="710" y="411"/>
                    <a:pt x="710" y="411"/>
                  </a:cubicBezTo>
                  <a:cubicBezTo>
                    <a:pt x="715" y="416"/>
                    <a:pt x="715" y="425"/>
                    <a:pt x="711" y="437"/>
                  </a:cubicBezTo>
                  <a:cubicBezTo>
                    <a:pt x="711" y="436"/>
                    <a:pt x="710" y="436"/>
                    <a:pt x="710" y="436"/>
                  </a:cubicBezTo>
                  <a:close/>
                  <a:moveTo>
                    <a:pt x="710" y="400"/>
                  </a:moveTo>
                  <a:cubicBezTo>
                    <a:pt x="710" y="389"/>
                    <a:pt x="710" y="389"/>
                    <a:pt x="710" y="389"/>
                  </a:cubicBezTo>
                  <a:cubicBezTo>
                    <a:pt x="713" y="389"/>
                    <a:pt x="713" y="389"/>
                    <a:pt x="713" y="389"/>
                  </a:cubicBezTo>
                  <a:cubicBezTo>
                    <a:pt x="713" y="393"/>
                    <a:pt x="713" y="396"/>
                    <a:pt x="713" y="400"/>
                  </a:cubicBezTo>
                  <a:cubicBezTo>
                    <a:pt x="710" y="400"/>
                    <a:pt x="710" y="400"/>
                    <a:pt x="710" y="400"/>
                  </a:cubicBezTo>
                  <a:close/>
                  <a:moveTo>
                    <a:pt x="710" y="369"/>
                  </a:moveTo>
                  <a:cubicBezTo>
                    <a:pt x="710" y="358"/>
                    <a:pt x="710" y="358"/>
                    <a:pt x="710" y="358"/>
                  </a:cubicBezTo>
                  <a:cubicBezTo>
                    <a:pt x="710" y="358"/>
                    <a:pt x="710" y="358"/>
                    <a:pt x="710" y="358"/>
                  </a:cubicBezTo>
                  <a:cubicBezTo>
                    <a:pt x="711" y="361"/>
                    <a:pt x="711" y="365"/>
                    <a:pt x="711" y="369"/>
                  </a:cubicBezTo>
                  <a:lnTo>
                    <a:pt x="710" y="369"/>
                  </a:lnTo>
                  <a:close/>
                  <a:moveTo>
                    <a:pt x="700" y="141"/>
                  </a:moveTo>
                  <a:cubicBezTo>
                    <a:pt x="703" y="145"/>
                    <a:pt x="706" y="150"/>
                    <a:pt x="709" y="156"/>
                  </a:cubicBezTo>
                  <a:cubicBezTo>
                    <a:pt x="710" y="156"/>
                    <a:pt x="710" y="156"/>
                    <a:pt x="710" y="156"/>
                  </a:cubicBezTo>
                  <a:cubicBezTo>
                    <a:pt x="710" y="168"/>
                    <a:pt x="710" y="168"/>
                    <a:pt x="710" y="168"/>
                  </a:cubicBezTo>
                  <a:cubicBezTo>
                    <a:pt x="709" y="168"/>
                    <a:pt x="709" y="168"/>
                    <a:pt x="709" y="167"/>
                  </a:cubicBezTo>
                  <a:cubicBezTo>
                    <a:pt x="709" y="171"/>
                    <a:pt x="709" y="171"/>
                    <a:pt x="700" y="192"/>
                  </a:cubicBezTo>
                  <a:cubicBezTo>
                    <a:pt x="700" y="169"/>
                    <a:pt x="700" y="169"/>
                    <a:pt x="700" y="169"/>
                  </a:cubicBezTo>
                  <a:cubicBezTo>
                    <a:pt x="700" y="167"/>
                    <a:pt x="700" y="167"/>
                    <a:pt x="700" y="167"/>
                  </a:cubicBezTo>
                  <a:cubicBezTo>
                    <a:pt x="700" y="162"/>
                    <a:pt x="700" y="159"/>
                    <a:pt x="700" y="156"/>
                  </a:cubicBezTo>
                  <a:cubicBezTo>
                    <a:pt x="700" y="141"/>
                    <a:pt x="700" y="141"/>
                    <a:pt x="700" y="141"/>
                  </a:cubicBezTo>
                  <a:close/>
                  <a:moveTo>
                    <a:pt x="710" y="640"/>
                  </a:moveTo>
                  <a:cubicBezTo>
                    <a:pt x="706" y="645"/>
                    <a:pt x="703" y="649"/>
                    <a:pt x="700" y="654"/>
                  </a:cubicBezTo>
                  <a:cubicBezTo>
                    <a:pt x="700" y="643"/>
                    <a:pt x="700" y="643"/>
                    <a:pt x="700" y="643"/>
                  </a:cubicBezTo>
                  <a:cubicBezTo>
                    <a:pt x="701" y="641"/>
                    <a:pt x="701" y="641"/>
                    <a:pt x="701" y="641"/>
                  </a:cubicBezTo>
                  <a:cubicBezTo>
                    <a:pt x="700" y="641"/>
                    <a:pt x="700" y="641"/>
                    <a:pt x="700" y="641"/>
                  </a:cubicBezTo>
                  <a:cubicBezTo>
                    <a:pt x="700" y="630"/>
                    <a:pt x="700" y="630"/>
                    <a:pt x="700" y="630"/>
                  </a:cubicBezTo>
                  <a:cubicBezTo>
                    <a:pt x="704" y="630"/>
                    <a:pt x="707" y="629"/>
                    <a:pt x="710" y="627"/>
                  </a:cubicBezTo>
                  <a:cubicBezTo>
                    <a:pt x="710" y="640"/>
                    <a:pt x="710" y="640"/>
                    <a:pt x="710" y="640"/>
                  </a:cubicBezTo>
                  <a:close/>
                  <a:moveTo>
                    <a:pt x="710" y="211"/>
                  </a:moveTo>
                  <a:cubicBezTo>
                    <a:pt x="710" y="236"/>
                    <a:pt x="710" y="236"/>
                    <a:pt x="710" y="236"/>
                  </a:cubicBezTo>
                  <a:cubicBezTo>
                    <a:pt x="707" y="230"/>
                    <a:pt x="704" y="225"/>
                    <a:pt x="700" y="219"/>
                  </a:cubicBezTo>
                  <a:cubicBezTo>
                    <a:pt x="700" y="201"/>
                    <a:pt x="700" y="201"/>
                    <a:pt x="700" y="201"/>
                  </a:cubicBezTo>
                  <a:cubicBezTo>
                    <a:pt x="700" y="206"/>
                    <a:pt x="702" y="209"/>
                    <a:pt x="707" y="216"/>
                  </a:cubicBezTo>
                  <a:cubicBezTo>
                    <a:pt x="707" y="214"/>
                    <a:pt x="709" y="213"/>
                    <a:pt x="710" y="211"/>
                  </a:cubicBezTo>
                  <a:close/>
                  <a:moveTo>
                    <a:pt x="710" y="358"/>
                  </a:moveTo>
                  <a:cubicBezTo>
                    <a:pt x="710" y="369"/>
                    <a:pt x="710" y="369"/>
                    <a:pt x="710" y="369"/>
                  </a:cubicBezTo>
                  <a:cubicBezTo>
                    <a:pt x="706" y="369"/>
                    <a:pt x="703" y="370"/>
                    <a:pt x="700" y="370"/>
                  </a:cubicBezTo>
                  <a:cubicBezTo>
                    <a:pt x="700" y="358"/>
                    <a:pt x="700" y="358"/>
                    <a:pt x="700" y="358"/>
                  </a:cubicBezTo>
                  <a:cubicBezTo>
                    <a:pt x="704" y="357"/>
                    <a:pt x="706" y="358"/>
                    <a:pt x="710" y="358"/>
                  </a:cubicBezTo>
                  <a:close/>
                  <a:moveTo>
                    <a:pt x="710" y="389"/>
                  </a:moveTo>
                  <a:cubicBezTo>
                    <a:pt x="710" y="400"/>
                    <a:pt x="710" y="400"/>
                    <a:pt x="710" y="400"/>
                  </a:cubicBezTo>
                  <a:cubicBezTo>
                    <a:pt x="700" y="400"/>
                    <a:pt x="700" y="400"/>
                    <a:pt x="700" y="400"/>
                  </a:cubicBezTo>
                  <a:cubicBezTo>
                    <a:pt x="700" y="389"/>
                    <a:pt x="700" y="389"/>
                    <a:pt x="700" y="389"/>
                  </a:cubicBezTo>
                  <a:cubicBezTo>
                    <a:pt x="710" y="389"/>
                    <a:pt x="710" y="389"/>
                    <a:pt x="710" y="389"/>
                  </a:cubicBezTo>
                  <a:close/>
                  <a:moveTo>
                    <a:pt x="710" y="411"/>
                  </a:moveTo>
                  <a:cubicBezTo>
                    <a:pt x="710" y="436"/>
                    <a:pt x="710" y="436"/>
                    <a:pt x="710" y="436"/>
                  </a:cubicBezTo>
                  <a:cubicBezTo>
                    <a:pt x="707" y="436"/>
                    <a:pt x="704" y="436"/>
                    <a:pt x="702" y="436"/>
                  </a:cubicBezTo>
                  <a:cubicBezTo>
                    <a:pt x="704" y="429"/>
                    <a:pt x="703" y="425"/>
                    <a:pt x="703" y="418"/>
                  </a:cubicBezTo>
                  <a:cubicBezTo>
                    <a:pt x="700" y="418"/>
                    <a:pt x="700" y="418"/>
                    <a:pt x="700" y="418"/>
                  </a:cubicBezTo>
                  <a:cubicBezTo>
                    <a:pt x="700" y="407"/>
                    <a:pt x="700" y="407"/>
                    <a:pt x="700" y="407"/>
                  </a:cubicBezTo>
                  <a:cubicBezTo>
                    <a:pt x="704" y="407"/>
                    <a:pt x="707" y="408"/>
                    <a:pt x="710" y="411"/>
                  </a:cubicBezTo>
                  <a:close/>
                  <a:moveTo>
                    <a:pt x="710" y="448"/>
                  </a:moveTo>
                  <a:cubicBezTo>
                    <a:pt x="710" y="450"/>
                    <a:pt x="710" y="450"/>
                    <a:pt x="710" y="450"/>
                  </a:cubicBezTo>
                  <a:cubicBezTo>
                    <a:pt x="709" y="453"/>
                    <a:pt x="708" y="456"/>
                    <a:pt x="708" y="459"/>
                  </a:cubicBezTo>
                  <a:cubicBezTo>
                    <a:pt x="700" y="460"/>
                    <a:pt x="700" y="460"/>
                    <a:pt x="700" y="460"/>
                  </a:cubicBezTo>
                  <a:cubicBezTo>
                    <a:pt x="700" y="448"/>
                    <a:pt x="700" y="448"/>
                    <a:pt x="700" y="448"/>
                  </a:cubicBezTo>
                  <a:cubicBezTo>
                    <a:pt x="702" y="448"/>
                    <a:pt x="705" y="448"/>
                    <a:pt x="710" y="448"/>
                  </a:cubicBezTo>
                  <a:close/>
                  <a:moveTo>
                    <a:pt x="710" y="558"/>
                  </a:moveTo>
                  <a:cubicBezTo>
                    <a:pt x="710" y="574"/>
                    <a:pt x="710" y="574"/>
                    <a:pt x="710" y="574"/>
                  </a:cubicBezTo>
                  <a:cubicBezTo>
                    <a:pt x="709" y="576"/>
                    <a:pt x="709" y="576"/>
                    <a:pt x="709" y="576"/>
                  </a:cubicBezTo>
                  <a:cubicBezTo>
                    <a:pt x="710" y="576"/>
                    <a:pt x="710" y="576"/>
                    <a:pt x="710" y="576"/>
                  </a:cubicBezTo>
                  <a:cubicBezTo>
                    <a:pt x="710" y="586"/>
                    <a:pt x="710" y="586"/>
                    <a:pt x="710" y="586"/>
                  </a:cubicBezTo>
                  <a:cubicBezTo>
                    <a:pt x="706" y="586"/>
                    <a:pt x="703" y="587"/>
                    <a:pt x="700" y="589"/>
                  </a:cubicBezTo>
                  <a:cubicBezTo>
                    <a:pt x="700" y="580"/>
                    <a:pt x="700" y="580"/>
                    <a:pt x="700" y="580"/>
                  </a:cubicBezTo>
                  <a:cubicBezTo>
                    <a:pt x="700" y="579"/>
                    <a:pt x="700" y="579"/>
                    <a:pt x="700" y="579"/>
                  </a:cubicBezTo>
                  <a:cubicBezTo>
                    <a:pt x="702" y="571"/>
                    <a:pt x="705" y="565"/>
                    <a:pt x="710" y="558"/>
                  </a:cubicBezTo>
                  <a:close/>
                  <a:moveTo>
                    <a:pt x="710" y="604"/>
                  </a:moveTo>
                  <a:cubicBezTo>
                    <a:pt x="710" y="612"/>
                    <a:pt x="710" y="612"/>
                    <a:pt x="710" y="612"/>
                  </a:cubicBezTo>
                  <a:cubicBezTo>
                    <a:pt x="706" y="612"/>
                    <a:pt x="703" y="611"/>
                    <a:pt x="700" y="611"/>
                  </a:cubicBezTo>
                  <a:cubicBezTo>
                    <a:pt x="700" y="603"/>
                    <a:pt x="700" y="603"/>
                    <a:pt x="700" y="603"/>
                  </a:cubicBezTo>
                  <a:cubicBezTo>
                    <a:pt x="702" y="603"/>
                    <a:pt x="704" y="603"/>
                    <a:pt x="709" y="604"/>
                  </a:cubicBezTo>
                  <a:cubicBezTo>
                    <a:pt x="710" y="604"/>
                    <a:pt x="710" y="604"/>
                    <a:pt x="710" y="604"/>
                  </a:cubicBezTo>
                  <a:close/>
                  <a:moveTo>
                    <a:pt x="700" y="482"/>
                  </a:moveTo>
                  <a:cubicBezTo>
                    <a:pt x="700" y="469"/>
                    <a:pt x="700" y="469"/>
                    <a:pt x="700" y="469"/>
                  </a:cubicBezTo>
                  <a:cubicBezTo>
                    <a:pt x="701" y="469"/>
                    <a:pt x="702" y="469"/>
                    <a:pt x="704" y="470"/>
                  </a:cubicBezTo>
                  <a:cubicBezTo>
                    <a:pt x="703" y="474"/>
                    <a:pt x="703" y="478"/>
                    <a:pt x="702" y="482"/>
                  </a:cubicBezTo>
                  <a:cubicBezTo>
                    <a:pt x="701" y="482"/>
                    <a:pt x="700" y="482"/>
                    <a:pt x="700" y="482"/>
                  </a:cubicBezTo>
                  <a:close/>
                  <a:moveTo>
                    <a:pt x="700" y="325"/>
                  </a:moveTo>
                  <a:cubicBezTo>
                    <a:pt x="700" y="313"/>
                    <a:pt x="700" y="313"/>
                    <a:pt x="700" y="313"/>
                  </a:cubicBezTo>
                  <a:cubicBezTo>
                    <a:pt x="700" y="313"/>
                    <a:pt x="701" y="312"/>
                    <a:pt x="702" y="312"/>
                  </a:cubicBezTo>
                  <a:cubicBezTo>
                    <a:pt x="703" y="316"/>
                    <a:pt x="703" y="320"/>
                    <a:pt x="704" y="324"/>
                  </a:cubicBezTo>
                  <a:lnTo>
                    <a:pt x="700" y="325"/>
                  </a:lnTo>
                  <a:close/>
                  <a:moveTo>
                    <a:pt x="697" y="138"/>
                  </a:moveTo>
                  <a:cubicBezTo>
                    <a:pt x="698" y="139"/>
                    <a:pt x="699" y="140"/>
                    <a:pt x="700" y="141"/>
                  </a:cubicBezTo>
                  <a:cubicBezTo>
                    <a:pt x="700" y="156"/>
                    <a:pt x="700" y="156"/>
                    <a:pt x="700" y="156"/>
                  </a:cubicBezTo>
                  <a:cubicBezTo>
                    <a:pt x="699" y="153"/>
                    <a:pt x="698" y="151"/>
                    <a:pt x="697" y="149"/>
                  </a:cubicBezTo>
                  <a:cubicBezTo>
                    <a:pt x="697" y="138"/>
                    <a:pt x="697" y="138"/>
                    <a:pt x="697" y="138"/>
                  </a:cubicBezTo>
                  <a:close/>
                  <a:moveTo>
                    <a:pt x="700" y="654"/>
                  </a:moveTo>
                  <a:cubicBezTo>
                    <a:pt x="697" y="657"/>
                    <a:pt x="697" y="657"/>
                    <a:pt x="697" y="657"/>
                  </a:cubicBezTo>
                  <a:cubicBezTo>
                    <a:pt x="697" y="646"/>
                    <a:pt x="697" y="646"/>
                    <a:pt x="697" y="646"/>
                  </a:cubicBezTo>
                  <a:cubicBezTo>
                    <a:pt x="698" y="645"/>
                    <a:pt x="699" y="644"/>
                    <a:pt x="700" y="643"/>
                  </a:cubicBezTo>
                  <a:cubicBezTo>
                    <a:pt x="700" y="654"/>
                    <a:pt x="700" y="654"/>
                    <a:pt x="700" y="654"/>
                  </a:cubicBezTo>
                  <a:close/>
                  <a:moveTo>
                    <a:pt x="700" y="169"/>
                  </a:moveTo>
                  <a:cubicBezTo>
                    <a:pt x="700" y="192"/>
                    <a:pt x="700" y="192"/>
                    <a:pt x="700" y="192"/>
                  </a:cubicBezTo>
                  <a:cubicBezTo>
                    <a:pt x="699" y="193"/>
                    <a:pt x="699" y="193"/>
                    <a:pt x="699" y="193"/>
                  </a:cubicBezTo>
                  <a:cubicBezTo>
                    <a:pt x="699" y="197"/>
                    <a:pt x="699" y="199"/>
                    <a:pt x="700" y="201"/>
                  </a:cubicBezTo>
                  <a:cubicBezTo>
                    <a:pt x="700" y="219"/>
                    <a:pt x="700" y="219"/>
                    <a:pt x="700" y="219"/>
                  </a:cubicBezTo>
                  <a:cubicBezTo>
                    <a:pt x="699" y="218"/>
                    <a:pt x="698" y="217"/>
                    <a:pt x="697" y="215"/>
                  </a:cubicBezTo>
                  <a:cubicBezTo>
                    <a:pt x="697" y="174"/>
                    <a:pt x="697" y="174"/>
                    <a:pt x="697" y="174"/>
                  </a:cubicBezTo>
                  <a:cubicBezTo>
                    <a:pt x="700" y="169"/>
                    <a:pt x="700" y="169"/>
                    <a:pt x="700" y="169"/>
                  </a:cubicBezTo>
                  <a:close/>
                  <a:moveTo>
                    <a:pt x="700" y="313"/>
                  </a:moveTo>
                  <a:cubicBezTo>
                    <a:pt x="700" y="325"/>
                    <a:pt x="700" y="325"/>
                    <a:pt x="700" y="325"/>
                  </a:cubicBezTo>
                  <a:cubicBezTo>
                    <a:pt x="697" y="326"/>
                    <a:pt x="697" y="326"/>
                    <a:pt x="697" y="326"/>
                  </a:cubicBezTo>
                  <a:cubicBezTo>
                    <a:pt x="697" y="313"/>
                    <a:pt x="697" y="313"/>
                    <a:pt x="697" y="313"/>
                  </a:cubicBezTo>
                  <a:cubicBezTo>
                    <a:pt x="698" y="313"/>
                    <a:pt x="699" y="313"/>
                    <a:pt x="700" y="313"/>
                  </a:cubicBezTo>
                  <a:close/>
                  <a:moveTo>
                    <a:pt x="700" y="358"/>
                  </a:moveTo>
                  <a:cubicBezTo>
                    <a:pt x="700" y="370"/>
                    <a:pt x="700" y="370"/>
                    <a:pt x="700" y="370"/>
                  </a:cubicBezTo>
                  <a:cubicBezTo>
                    <a:pt x="697" y="370"/>
                    <a:pt x="697" y="370"/>
                    <a:pt x="697" y="370"/>
                  </a:cubicBezTo>
                  <a:cubicBezTo>
                    <a:pt x="697" y="358"/>
                    <a:pt x="697" y="358"/>
                    <a:pt x="697" y="358"/>
                  </a:cubicBezTo>
                  <a:cubicBezTo>
                    <a:pt x="698" y="358"/>
                    <a:pt x="699" y="358"/>
                    <a:pt x="700" y="358"/>
                  </a:cubicBezTo>
                  <a:close/>
                  <a:moveTo>
                    <a:pt x="700" y="389"/>
                  </a:moveTo>
                  <a:cubicBezTo>
                    <a:pt x="700" y="400"/>
                    <a:pt x="700" y="400"/>
                    <a:pt x="700" y="400"/>
                  </a:cubicBezTo>
                  <a:cubicBezTo>
                    <a:pt x="697" y="400"/>
                    <a:pt x="697" y="400"/>
                    <a:pt x="697" y="400"/>
                  </a:cubicBezTo>
                  <a:cubicBezTo>
                    <a:pt x="697" y="389"/>
                    <a:pt x="697" y="389"/>
                    <a:pt x="697" y="389"/>
                  </a:cubicBezTo>
                  <a:cubicBezTo>
                    <a:pt x="700" y="389"/>
                    <a:pt x="700" y="389"/>
                    <a:pt x="700" y="389"/>
                  </a:cubicBezTo>
                  <a:close/>
                  <a:moveTo>
                    <a:pt x="700" y="407"/>
                  </a:moveTo>
                  <a:cubicBezTo>
                    <a:pt x="700" y="418"/>
                    <a:pt x="700" y="418"/>
                    <a:pt x="700" y="418"/>
                  </a:cubicBezTo>
                  <a:cubicBezTo>
                    <a:pt x="698" y="418"/>
                    <a:pt x="698" y="418"/>
                    <a:pt x="698" y="418"/>
                  </a:cubicBezTo>
                  <a:cubicBezTo>
                    <a:pt x="698" y="420"/>
                    <a:pt x="697" y="421"/>
                    <a:pt x="697" y="422"/>
                  </a:cubicBezTo>
                  <a:cubicBezTo>
                    <a:pt x="697" y="407"/>
                    <a:pt x="697" y="407"/>
                    <a:pt x="697" y="407"/>
                  </a:cubicBezTo>
                  <a:cubicBezTo>
                    <a:pt x="698" y="407"/>
                    <a:pt x="699" y="407"/>
                    <a:pt x="700" y="407"/>
                  </a:cubicBezTo>
                  <a:close/>
                  <a:moveTo>
                    <a:pt x="700" y="448"/>
                  </a:moveTo>
                  <a:cubicBezTo>
                    <a:pt x="700" y="460"/>
                    <a:pt x="700" y="460"/>
                    <a:pt x="700" y="460"/>
                  </a:cubicBezTo>
                  <a:cubicBezTo>
                    <a:pt x="697" y="461"/>
                    <a:pt x="697" y="461"/>
                    <a:pt x="697" y="461"/>
                  </a:cubicBezTo>
                  <a:cubicBezTo>
                    <a:pt x="697" y="449"/>
                    <a:pt x="697" y="449"/>
                    <a:pt x="697" y="449"/>
                  </a:cubicBezTo>
                  <a:cubicBezTo>
                    <a:pt x="698" y="449"/>
                    <a:pt x="699" y="448"/>
                    <a:pt x="700" y="448"/>
                  </a:cubicBezTo>
                  <a:close/>
                  <a:moveTo>
                    <a:pt x="700" y="469"/>
                  </a:moveTo>
                  <a:cubicBezTo>
                    <a:pt x="700" y="482"/>
                    <a:pt x="700" y="482"/>
                    <a:pt x="700" y="482"/>
                  </a:cubicBezTo>
                  <a:cubicBezTo>
                    <a:pt x="697" y="481"/>
                    <a:pt x="697" y="481"/>
                    <a:pt x="697" y="481"/>
                  </a:cubicBezTo>
                  <a:cubicBezTo>
                    <a:pt x="697" y="468"/>
                    <a:pt x="697" y="468"/>
                    <a:pt x="697" y="468"/>
                  </a:cubicBezTo>
                  <a:cubicBezTo>
                    <a:pt x="698" y="468"/>
                    <a:pt x="698" y="469"/>
                    <a:pt x="700" y="469"/>
                  </a:cubicBezTo>
                  <a:close/>
                  <a:moveTo>
                    <a:pt x="700" y="580"/>
                  </a:moveTo>
                  <a:cubicBezTo>
                    <a:pt x="700" y="589"/>
                    <a:pt x="700" y="589"/>
                    <a:pt x="700" y="589"/>
                  </a:cubicBezTo>
                  <a:cubicBezTo>
                    <a:pt x="699" y="590"/>
                    <a:pt x="698" y="591"/>
                    <a:pt x="697" y="594"/>
                  </a:cubicBezTo>
                  <a:cubicBezTo>
                    <a:pt x="697" y="582"/>
                    <a:pt x="697" y="582"/>
                    <a:pt x="697" y="582"/>
                  </a:cubicBezTo>
                  <a:cubicBezTo>
                    <a:pt x="698" y="581"/>
                    <a:pt x="699" y="580"/>
                    <a:pt x="700" y="580"/>
                  </a:cubicBezTo>
                  <a:close/>
                  <a:moveTo>
                    <a:pt x="700" y="603"/>
                  </a:moveTo>
                  <a:cubicBezTo>
                    <a:pt x="700" y="611"/>
                    <a:pt x="700" y="611"/>
                    <a:pt x="700" y="611"/>
                  </a:cubicBezTo>
                  <a:cubicBezTo>
                    <a:pt x="699" y="611"/>
                    <a:pt x="698" y="611"/>
                    <a:pt x="697" y="611"/>
                  </a:cubicBezTo>
                  <a:cubicBezTo>
                    <a:pt x="697" y="603"/>
                    <a:pt x="697" y="603"/>
                    <a:pt x="697" y="603"/>
                  </a:cubicBezTo>
                  <a:cubicBezTo>
                    <a:pt x="698" y="603"/>
                    <a:pt x="698" y="603"/>
                    <a:pt x="700" y="603"/>
                  </a:cubicBezTo>
                  <a:close/>
                  <a:moveTo>
                    <a:pt x="700" y="630"/>
                  </a:moveTo>
                  <a:cubicBezTo>
                    <a:pt x="700" y="641"/>
                    <a:pt x="700" y="641"/>
                    <a:pt x="700" y="641"/>
                  </a:cubicBezTo>
                  <a:cubicBezTo>
                    <a:pt x="699" y="641"/>
                    <a:pt x="698" y="641"/>
                    <a:pt x="697" y="640"/>
                  </a:cubicBezTo>
                  <a:cubicBezTo>
                    <a:pt x="697" y="631"/>
                    <a:pt x="697" y="631"/>
                    <a:pt x="697" y="631"/>
                  </a:cubicBezTo>
                  <a:cubicBezTo>
                    <a:pt x="698" y="630"/>
                    <a:pt x="699" y="630"/>
                    <a:pt x="700" y="630"/>
                  </a:cubicBezTo>
                  <a:close/>
                  <a:moveTo>
                    <a:pt x="697" y="496"/>
                  </a:moveTo>
                  <a:cubicBezTo>
                    <a:pt x="697" y="492"/>
                    <a:pt x="697" y="492"/>
                    <a:pt x="697" y="492"/>
                  </a:cubicBezTo>
                  <a:cubicBezTo>
                    <a:pt x="698" y="492"/>
                    <a:pt x="698" y="492"/>
                    <a:pt x="698" y="492"/>
                  </a:cubicBezTo>
                  <a:lnTo>
                    <a:pt x="697" y="496"/>
                  </a:lnTo>
                  <a:close/>
                  <a:moveTo>
                    <a:pt x="677" y="118"/>
                  </a:moveTo>
                  <a:cubicBezTo>
                    <a:pt x="681" y="122"/>
                    <a:pt x="685" y="125"/>
                    <a:pt x="688" y="130"/>
                  </a:cubicBezTo>
                  <a:cubicBezTo>
                    <a:pt x="691" y="133"/>
                    <a:pt x="694" y="136"/>
                    <a:pt x="697" y="138"/>
                  </a:cubicBezTo>
                  <a:cubicBezTo>
                    <a:pt x="697" y="149"/>
                    <a:pt x="697" y="149"/>
                    <a:pt x="697" y="149"/>
                  </a:cubicBezTo>
                  <a:cubicBezTo>
                    <a:pt x="695" y="146"/>
                    <a:pt x="692" y="143"/>
                    <a:pt x="688" y="140"/>
                  </a:cubicBezTo>
                  <a:cubicBezTo>
                    <a:pt x="681" y="163"/>
                    <a:pt x="675" y="172"/>
                    <a:pt x="689" y="190"/>
                  </a:cubicBezTo>
                  <a:cubicBezTo>
                    <a:pt x="690" y="189"/>
                    <a:pt x="691" y="189"/>
                    <a:pt x="697" y="174"/>
                  </a:cubicBezTo>
                  <a:cubicBezTo>
                    <a:pt x="697" y="215"/>
                    <a:pt x="697" y="215"/>
                    <a:pt x="697" y="215"/>
                  </a:cubicBezTo>
                  <a:cubicBezTo>
                    <a:pt x="696" y="214"/>
                    <a:pt x="695" y="213"/>
                    <a:pt x="694" y="212"/>
                  </a:cubicBezTo>
                  <a:cubicBezTo>
                    <a:pt x="692" y="208"/>
                    <a:pt x="691" y="203"/>
                    <a:pt x="689" y="199"/>
                  </a:cubicBezTo>
                  <a:cubicBezTo>
                    <a:pt x="684" y="194"/>
                    <a:pt x="681" y="190"/>
                    <a:pt x="677" y="186"/>
                  </a:cubicBezTo>
                  <a:cubicBezTo>
                    <a:pt x="677" y="146"/>
                    <a:pt x="677" y="146"/>
                    <a:pt x="677" y="146"/>
                  </a:cubicBezTo>
                  <a:cubicBezTo>
                    <a:pt x="679" y="140"/>
                    <a:pt x="679" y="135"/>
                    <a:pt x="677" y="130"/>
                  </a:cubicBezTo>
                  <a:cubicBezTo>
                    <a:pt x="677" y="118"/>
                    <a:pt x="677" y="118"/>
                    <a:pt x="677" y="118"/>
                  </a:cubicBezTo>
                  <a:close/>
                  <a:moveTo>
                    <a:pt x="697" y="657"/>
                  </a:moveTo>
                  <a:cubicBezTo>
                    <a:pt x="696" y="659"/>
                    <a:pt x="696" y="659"/>
                    <a:pt x="696" y="659"/>
                  </a:cubicBezTo>
                  <a:cubicBezTo>
                    <a:pt x="688" y="664"/>
                    <a:pt x="683" y="671"/>
                    <a:pt x="677" y="678"/>
                  </a:cubicBezTo>
                  <a:cubicBezTo>
                    <a:pt x="677" y="667"/>
                    <a:pt x="677" y="667"/>
                    <a:pt x="677" y="667"/>
                  </a:cubicBezTo>
                  <a:cubicBezTo>
                    <a:pt x="677" y="667"/>
                    <a:pt x="678" y="666"/>
                    <a:pt x="678" y="666"/>
                  </a:cubicBezTo>
                  <a:cubicBezTo>
                    <a:pt x="677" y="666"/>
                    <a:pt x="677" y="666"/>
                    <a:pt x="677" y="666"/>
                  </a:cubicBezTo>
                  <a:cubicBezTo>
                    <a:pt x="677" y="657"/>
                    <a:pt x="677" y="657"/>
                    <a:pt x="677" y="657"/>
                  </a:cubicBezTo>
                  <a:cubicBezTo>
                    <a:pt x="688" y="654"/>
                    <a:pt x="691" y="653"/>
                    <a:pt x="697" y="646"/>
                  </a:cubicBezTo>
                  <a:cubicBezTo>
                    <a:pt x="697" y="657"/>
                    <a:pt x="697" y="657"/>
                    <a:pt x="697" y="657"/>
                  </a:cubicBezTo>
                  <a:close/>
                  <a:moveTo>
                    <a:pt x="697" y="313"/>
                  </a:moveTo>
                  <a:cubicBezTo>
                    <a:pt x="697" y="326"/>
                    <a:pt x="697" y="326"/>
                    <a:pt x="697" y="326"/>
                  </a:cubicBezTo>
                  <a:cubicBezTo>
                    <a:pt x="689" y="328"/>
                    <a:pt x="689" y="328"/>
                    <a:pt x="689" y="328"/>
                  </a:cubicBezTo>
                  <a:cubicBezTo>
                    <a:pt x="685" y="332"/>
                    <a:pt x="681" y="335"/>
                    <a:pt x="677" y="339"/>
                  </a:cubicBezTo>
                  <a:cubicBezTo>
                    <a:pt x="677" y="325"/>
                    <a:pt x="677" y="325"/>
                    <a:pt x="677" y="325"/>
                  </a:cubicBezTo>
                  <a:cubicBezTo>
                    <a:pt x="677" y="325"/>
                    <a:pt x="677" y="325"/>
                    <a:pt x="677" y="325"/>
                  </a:cubicBezTo>
                  <a:cubicBezTo>
                    <a:pt x="677" y="325"/>
                    <a:pt x="677" y="325"/>
                    <a:pt x="677" y="325"/>
                  </a:cubicBezTo>
                  <a:cubicBezTo>
                    <a:pt x="677" y="313"/>
                    <a:pt x="677" y="313"/>
                    <a:pt x="677" y="313"/>
                  </a:cubicBezTo>
                  <a:cubicBezTo>
                    <a:pt x="683" y="315"/>
                    <a:pt x="690" y="315"/>
                    <a:pt x="697" y="313"/>
                  </a:cubicBezTo>
                  <a:close/>
                  <a:moveTo>
                    <a:pt x="697" y="358"/>
                  </a:moveTo>
                  <a:cubicBezTo>
                    <a:pt x="697" y="370"/>
                    <a:pt x="697" y="370"/>
                    <a:pt x="697" y="370"/>
                  </a:cubicBezTo>
                  <a:cubicBezTo>
                    <a:pt x="691" y="371"/>
                    <a:pt x="685" y="372"/>
                    <a:pt x="679" y="372"/>
                  </a:cubicBezTo>
                  <a:cubicBezTo>
                    <a:pt x="679" y="375"/>
                    <a:pt x="680" y="378"/>
                    <a:pt x="680" y="382"/>
                  </a:cubicBezTo>
                  <a:cubicBezTo>
                    <a:pt x="679" y="382"/>
                    <a:pt x="678" y="382"/>
                    <a:pt x="677" y="382"/>
                  </a:cubicBezTo>
                  <a:cubicBezTo>
                    <a:pt x="677" y="350"/>
                    <a:pt x="677" y="350"/>
                    <a:pt x="677" y="350"/>
                  </a:cubicBezTo>
                  <a:cubicBezTo>
                    <a:pt x="677" y="350"/>
                    <a:pt x="677" y="350"/>
                    <a:pt x="677" y="350"/>
                  </a:cubicBezTo>
                  <a:cubicBezTo>
                    <a:pt x="678" y="358"/>
                    <a:pt x="678" y="358"/>
                    <a:pt x="679" y="360"/>
                  </a:cubicBezTo>
                  <a:cubicBezTo>
                    <a:pt x="688" y="359"/>
                    <a:pt x="693" y="359"/>
                    <a:pt x="697" y="358"/>
                  </a:cubicBezTo>
                  <a:close/>
                  <a:moveTo>
                    <a:pt x="697" y="389"/>
                  </a:moveTo>
                  <a:cubicBezTo>
                    <a:pt x="697" y="400"/>
                    <a:pt x="697" y="400"/>
                    <a:pt x="697" y="400"/>
                  </a:cubicBezTo>
                  <a:cubicBezTo>
                    <a:pt x="677" y="400"/>
                    <a:pt x="677" y="400"/>
                    <a:pt x="677" y="400"/>
                  </a:cubicBezTo>
                  <a:cubicBezTo>
                    <a:pt x="677" y="389"/>
                    <a:pt x="677" y="389"/>
                    <a:pt x="677" y="389"/>
                  </a:cubicBezTo>
                  <a:cubicBezTo>
                    <a:pt x="697" y="389"/>
                    <a:pt x="697" y="389"/>
                    <a:pt x="697" y="389"/>
                  </a:cubicBezTo>
                  <a:close/>
                  <a:moveTo>
                    <a:pt x="697" y="407"/>
                  </a:moveTo>
                  <a:cubicBezTo>
                    <a:pt x="697" y="422"/>
                    <a:pt x="697" y="422"/>
                    <a:pt x="697" y="422"/>
                  </a:cubicBezTo>
                  <a:cubicBezTo>
                    <a:pt x="694" y="431"/>
                    <a:pt x="692" y="435"/>
                    <a:pt x="682" y="438"/>
                  </a:cubicBezTo>
                  <a:cubicBezTo>
                    <a:pt x="680" y="437"/>
                    <a:pt x="679" y="436"/>
                    <a:pt x="677" y="435"/>
                  </a:cubicBezTo>
                  <a:cubicBezTo>
                    <a:pt x="677" y="409"/>
                    <a:pt x="677" y="409"/>
                    <a:pt x="677" y="409"/>
                  </a:cubicBezTo>
                  <a:cubicBezTo>
                    <a:pt x="678" y="409"/>
                    <a:pt x="679" y="409"/>
                    <a:pt x="680" y="410"/>
                  </a:cubicBezTo>
                  <a:cubicBezTo>
                    <a:pt x="679" y="415"/>
                    <a:pt x="679" y="419"/>
                    <a:pt x="679" y="425"/>
                  </a:cubicBezTo>
                  <a:cubicBezTo>
                    <a:pt x="681" y="425"/>
                    <a:pt x="683" y="425"/>
                    <a:pt x="684" y="425"/>
                  </a:cubicBezTo>
                  <a:cubicBezTo>
                    <a:pt x="686" y="420"/>
                    <a:pt x="688" y="414"/>
                    <a:pt x="690" y="409"/>
                  </a:cubicBezTo>
                  <a:cubicBezTo>
                    <a:pt x="693" y="408"/>
                    <a:pt x="695" y="407"/>
                    <a:pt x="697" y="407"/>
                  </a:cubicBezTo>
                  <a:close/>
                  <a:moveTo>
                    <a:pt x="697" y="449"/>
                  </a:moveTo>
                  <a:cubicBezTo>
                    <a:pt x="697" y="461"/>
                    <a:pt x="697" y="461"/>
                    <a:pt x="697" y="461"/>
                  </a:cubicBezTo>
                  <a:cubicBezTo>
                    <a:pt x="691" y="461"/>
                    <a:pt x="691" y="461"/>
                    <a:pt x="691" y="461"/>
                  </a:cubicBezTo>
                  <a:cubicBezTo>
                    <a:pt x="690" y="463"/>
                    <a:pt x="690" y="464"/>
                    <a:pt x="689" y="465"/>
                  </a:cubicBezTo>
                  <a:cubicBezTo>
                    <a:pt x="693" y="467"/>
                    <a:pt x="695" y="467"/>
                    <a:pt x="697" y="468"/>
                  </a:cubicBezTo>
                  <a:cubicBezTo>
                    <a:pt x="697" y="481"/>
                    <a:pt x="697" y="481"/>
                    <a:pt x="697" y="481"/>
                  </a:cubicBezTo>
                  <a:cubicBezTo>
                    <a:pt x="688" y="479"/>
                    <a:pt x="682" y="477"/>
                    <a:pt x="677" y="476"/>
                  </a:cubicBezTo>
                  <a:cubicBezTo>
                    <a:pt x="677" y="464"/>
                    <a:pt x="677" y="464"/>
                    <a:pt x="677" y="464"/>
                  </a:cubicBezTo>
                  <a:cubicBezTo>
                    <a:pt x="677" y="464"/>
                    <a:pt x="677" y="464"/>
                    <a:pt x="677" y="464"/>
                  </a:cubicBezTo>
                  <a:cubicBezTo>
                    <a:pt x="679" y="464"/>
                    <a:pt x="680" y="464"/>
                    <a:pt x="682" y="464"/>
                  </a:cubicBezTo>
                  <a:cubicBezTo>
                    <a:pt x="682" y="461"/>
                    <a:pt x="682" y="458"/>
                    <a:pt x="682" y="454"/>
                  </a:cubicBezTo>
                  <a:cubicBezTo>
                    <a:pt x="680" y="454"/>
                    <a:pt x="679" y="454"/>
                    <a:pt x="677" y="454"/>
                  </a:cubicBezTo>
                  <a:cubicBezTo>
                    <a:pt x="677" y="442"/>
                    <a:pt x="677" y="442"/>
                    <a:pt x="677" y="442"/>
                  </a:cubicBezTo>
                  <a:cubicBezTo>
                    <a:pt x="679" y="443"/>
                    <a:pt x="681" y="443"/>
                    <a:pt x="684" y="444"/>
                  </a:cubicBezTo>
                  <a:cubicBezTo>
                    <a:pt x="686" y="446"/>
                    <a:pt x="687" y="448"/>
                    <a:pt x="689" y="451"/>
                  </a:cubicBezTo>
                  <a:cubicBezTo>
                    <a:pt x="692" y="450"/>
                    <a:pt x="695" y="449"/>
                    <a:pt x="697" y="449"/>
                  </a:cubicBezTo>
                  <a:close/>
                  <a:moveTo>
                    <a:pt x="697" y="492"/>
                  </a:moveTo>
                  <a:cubicBezTo>
                    <a:pt x="697" y="496"/>
                    <a:pt x="697" y="496"/>
                    <a:pt x="697" y="496"/>
                  </a:cubicBezTo>
                  <a:cubicBezTo>
                    <a:pt x="694" y="504"/>
                    <a:pt x="692" y="512"/>
                    <a:pt x="689" y="520"/>
                  </a:cubicBezTo>
                  <a:cubicBezTo>
                    <a:pt x="688" y="520"/>
                    <a:pt x="687" y="520"/>
                    <a:pt x="685" y="520"/>
                  </a:cubicBezTo>
                  <a:cubicBezTo>
                    <a:pt x="683" y="520"/>
                    <a:pt x="681" y="518"/>
                    <a:pt x="677" y="517"/>
                  </a:cubicBezTo>
                  <a:cubicBezTo>
                    <a:pt x="677" y="503"/>
                    <a:pt x="677" y="503"/>
                    <a:pt x="677" y="503"/>
                  </a:cubicBezTo>
                  <a:cubicBezTo>
                    <a:pt x="679" y="504"/>
                    <a:pt x="681" y="505"/>
                    <a:pt x="684" y="506"/>
                  </a:cubicBezTo>
                  <a:cubicBezTo>
                    <a:pt x="686" y="500"/>
                    <a:pt x="688" y="495"/>
                    <a:pt x="690" y="490"/>
                  </a:cubicBezTo>
                  <a:cubicBezTo>
                    <a:pt x="692" y="490"/>
                    <a:pt x="695" y="491"/>
                    <a:pt x="697" y="492"/>
                  </a:cubicBezTo>
                  <a:close/>
                  <a:moveTo>
                    <a:pt x="697" y="582"/>
                  </a:moveTo>
                  <a:cubicBezTo>
                    <a:pt x="697" y="594"/>
                    <a:pt x="697" y="594"/>
                    <a:pt x="697" y="594"/>
                  </a:cubicBezTo>
                  <a:cubicBezTo>
                    <a:pt x="696" y="596"/>
                    <a:pt x="694" y="598"/>
                    <a:pt x="692" y="603"/>
                  </a:cubicBezTo>
                  <a:cubicBezTo>
                    <a:pt x="694" y="603"/>
                    <a:pt x="696" y="603"/>
                    <a:pt x="697" y="603"/>
                  </a:cubicBezTo>
                  <a:cubicBezTo>
                    <a:pt x="697" y="611"/>
                    <a:pt x="697" y="611"/>
                    <a:pt x="697" y="611"/>
                  </a:cubicBezTo>
                  <a:cubicBezTo>
                    <a:pt x="692" y="611"/>
                    <a:pt x="687" y="612"/>
                    <a:pt x="683" y="614"/>
                  </a:cubicBezTo>
                  <a:cubicBezTo>
                    <a:pt x="680" y="618"/>
                    <a:pt x="679" y="620"/>
                    <a:pt x="677" y="622"/>
                  </a:cubicBezTo>
                  <a:cubicBezTo>
                    <a:pt x="677" y="610"/>
                    <a:pt x="677" y="610"/>
                    <a:pt x="677" y="610"/>
                  </a:cubicBezTo>
                  <a:cubicBezTo>
                    <a:pt x="679" y="608"/>
                    <a:pt x="681" y="606"/>
                    <a:pt x="684" y="604"/>
                  </a:cubicBezTo>
                  <a:cubicBezTo>
                    <a:pt x="688" y="594"/>
                    <a:pt x="690" y="588"/>
                    <a:pt x="697" y="582"/>
                  </a:cubicBezTo>
                  <a:close/>
                  <a:moveTo>
                    <a:pt x="697" y="631"/>
                  </a:moveTo>
                  <a:cubicBezTo>
                    <a:pt x="697" y="640"/>
                    <a:pt x="697" y="640"/>
                    <a:pt x="697" y="640"/>
                  </a:cubicBezTo>
                  <a:cubicBezTo>
                    <a:pt x="690" y="639"/>
                    <a:pt x="683" y="637"/>
                    <a:pt x="677" y="637"/>
                  </a:cubicBezTo>
                  <a:cubicBezTo>
                    <a:pt x="677" y="628"/>
                    <a:pt x="677" y="628"/>
                    <a:pt x="677" y="628"/>
                  </a:cubicBezTo>
                  <a:cubicBezTo>
                    <a:pt x="687" y="629"/>
                    <a:pt x="687" y="630"/>
                    <a:pt x="692" y="631"/>
                  </a:cubicBezTo>
                  <a:cubicBezTo>
                    <a:pt x="694" y="631"/>
                    <a:pt x="696" y="631"/>
                    <a:pt x="697" y="631"/>
                  </a:cubicBezTo>
                  <a:close/>
                  <a:moveTo>
                    <a:pt x="677" y="542"/>
                  </a:moveTo>
                  <a:cubicBezTo>
                    <a:pt x="677" y="540"/>
                    <a:pt x="677" y="540"/>
                    <a:pt x="677" y="540"/>
                  </a:cubicBezTo>
                  <a:cubicBezTo>
                    <a:pt x="678" y="541"/>
                    <a:pt x="678" y="541"/>
                    <a:pt x="678" y="541"/>
                  </a:cubicBezTo>
                  <a:cubicBezTo>
                    <a:pt x="677" y="542"/>
                    <a:pt x="677" y="542"/>
                    <a:pt x="677" y="542"/>
                  </a:cubicBezTo>
                  <a:close/>
                  <a:moveTo>
                    <a:pt x="677" y="501"/>
                  </a:moveTo>
                  <a:cubicBezTo>
                    <a:pt x="679" y="496"/>
                    <a:pt x="680" y="492"/>
                    <a:pt x="682" y="487"/>
                  </a:cubicBezTo>
                  <a:cubicBezTo>
                    <a:pt x="680" y="487"/>
                    <a:pt x="679" y="486"/>
                    <a:pt x="677" y="486"/>
                  </a:cubicBezTo>
                  <a:lnTo>
                    <a:pt x="677" y="501"/>
                  </a:lnTo>
                  <a:close/>
                  <a:moveTo>
                    <a:pt x="654" y="95"/>
                  </a:moveTo>
                  <a:cubicBezTo>
                    <a:pt x="656" y="97"/>
                    <a:pt x="658" y="99"/>
                    <a:pt x="660" y="100"/>
                  </a:cubicBezTo>
                  <a:cubicBezTo>
                    <a:pt x="664" y="107"/>
                    <a:pt x="671" y="112"/>
                    <a:pt x="677" y="118"/>
                  </a:cubicBezTo>
                  <a:cubicBezTo>
                    <a:pt x="677" y="130"/>
                    <a:pt x="677" y="130"/>
                    <a:pt x="677" y="130"/>
                  </a:cubicBezTo>
                  <a:cubicBezTo>
                    <a:pt x="675" y="126"/>
                    <a:pt x="672" y="121"/>
                    <a:pt x="665" y="116"/>
                  </a:cubicBezTo>
                  <a:cubicBezTo>
                    <a:pt x="663" y="123"/>
                    <a:pt x="662" y="130"/>
                    <a:pt x="660" y="137"/>
                  </a:cubicBezTo>
                  <a:cubicBezTo>
                    <a:pt x="658" y="153"/>
                    <a:pt x="660" y="154"/>
                    <a:pt x="670" y="165"/>
                  </a:cubicBezTo>
                  <a:cubicBezTo>
                    <a:pt x="673" y="158"/>
                    <a:pt x="676" y="151"/>
                    <a:pt x="677" y="146"/>
                  </a:cubicBezTo>
                  <a:cubicBezTo>
                    <a:pt x="677" y="186"/>
                    <a:pt x="677" y="186"/>
                    <a:pt x="677" y="186"/>
                  </a:cubicBezTo>
                  <a:cubicBezTo>
                    <a:pt x="674" y="182"/>
                    <a:pt x="672" y="178"/>
                    <a:pt x="669" y="173"/>
                  </a:cubicBezTo>
                  <a:cubicBezTo>
                    <a:pt x="662" y="168"/>
                    <a:pt x="657" y="163"/>
                    <a:pt x="654" y="156"/>
                  </a:cubicBezTo>
                  <a:cubicBezTo>
                    <a:pt x="654" y="124"/>
                    <a:pt x="654" y="124"/>
                    <a:pt x="654" y="124"/>
                  </a:cubicBezTo>
                  <a:cubicBezTo>
                    <a:pt x="655" y="118"/>
                    <a:pt x="656" y="111"/>
                    <a:pt x="654" y="106"/>
                  </a:cubicBezTo>
                  <a:cubicBezTo>
                    <a:pt x="654" y="95"/>
                    <a:pt x="654" y="95"/>
                    <a:pt x="654" y="95"/>
                  </a:cubicBezTo>
                  <a:close/>
                  <a:moveTo>
                    <a:pt x="677" y="678"/>
                  </a:moveTo>
                  <a:cubicBezTo>
                    <a:pt x="674" y="681"/>
                    <a:pt x="670" y="685"/>
                    <a:pt x="664" y="687"/>
                  </a:cubicBezTo>
                  <a:cubicBezTo>
                    <a:pt x="662" y="691"/>
                    <a:pt x="662" y="691"/>
                    <a:pt x="654" y="701"/>
                  </a:cubicBezTo>
                  <a:cubicBezTo>
                    <a:pt x="654" y="690"/>
                    <a:pt x="654" y="690"/>
                    <a:pt x="654" y="690"/>
                  </a:cubicBezTo>
                  <a:cubicBezTo>
                    <a:pt x="654" y="689"/>
                    <a:pt x="654" y="689"/>
                    <a:pt x="654" y="689"/>
                  </a:cubicBezTo>
                  <a:cubicBezTo>
                    <a:pt x="654" y="689"/>
                    <a:pt x="654" y="689"/>
                    <a:pt x="654" y="689"/>
                  </a:cubicBezTo>
                  <a:cubicBezTo>
                    <a:pt x="654" y="680"/>
                    <a:pt x="654" y="680"/>
                    <a:pt x="654" y="680"/>
                  </a:cubicBezTo>
                  <a:cubicBezTo>
                    <a:pt x="655" y="681"/>
                    <a:pt x="655" y="681"/>
                    <a:pt x="655" y="681"/>
                  </a:cubicBezTo>
                  <a:cubicBezTo>
                    <a:pt x="666" y="678"/>
                    <a:pt x="670" y="676"/>
                    <a:pt x="677" y="667"/>
                  </a:cubicBezTo>
                  <a:cubicBezTo>
                    <a:pt x="677" y="678"/>
                    <a:pt x="677" y="678"/>
                    <a:pt x="677" y="678"/>
                  </a:cubicBezTo>
                  <a:close/>
                  <a:moveTo>
                    <a:pt x="677" y="313"/>
                  </a:moveTo>
                  <a:cubicBezTo>
                    <a:pt x="677" y="325"/>
                    <a:pt x="677" y="325"/>
                    <a:pt x="677" y="325"/>
                  </a:cubicBezTo>
                  <a:cubicBezTo>
                    <a:pt x="671" y="323"/>
                    <a:pt x="665" y="322"/>
                    <a:pt x="660" y="320"/>
                  </a:cubicBezTo>
                  <a:cubicBezTo>
                    <a:pt x="659" y="316"/>
                    <a:pt x="658" y="313"/>
                    <a:pt x="657" y="308"/>
                  </a:cubicBezTo>
                  <a:cubicBezTo>
                    <a:pt x="665" y="311"/>
                    <a:pt x="671" y="313"/>
                    <a:pt x="677" y="313"/>
                  </a:cubicBezTo>
                  <a:close/>
                  <a:moveTo>
                    <a:pt x="677" y="325"/>
                  </a:moveTo>
                  <a:cubicBezTo>
                    <a:pt x="677" y="339"/>
                    <a:pt x="677" y="339"/>
                    <a:pt x="677" y="339"/>
                  </a:cubicBezTo>
                  <a:cubicBezTo>
                    <a:pt x="674" y="342"/>
                    <a:pt x="670" y="345"/>
                    <a:pt x="666" y="349"/>
                  </a:cubicBezTo>
                  <a:cubicBezTo>
                    <a:pt x="666" y="344"/>
                    <a:pt x="665" y="340"/>
                    <a:pt x="665" y="336"/>
                  </a:cubicBezTo>
                  <a:cubicBezTo>
                    <a:pt x="669" y="332"/>
                    <a:pt x="673" y="328"/>
                    <a:pt x="677" y="325"/>
                  </a:cubicBezTo>
                  <a:close/>
                  <a:moveTo>
                    <a:pt x="677" y="350"/>
                  </a:moveTo>
                  <a:cubicBezTo>
                    <a:pt x="677" y="382"/>
                    <a:pt x="677" y="382"/>
                    <a:pt x="677" y="382"/>
                  </a:cubicBezTo>
                  <a:cubicBezTo>
                    <a:pt x="675" y="382"/>
                    <a:pt x="673" y="382"/>
                    <a:pt x="671" y="383"/>
                  </a:cubicBezTo>
                  <a:cubicBezTo>
                    <a:pt x="670" y="372"/>
                    <a:pt x="669" y="361"/>
                    <a:pt x="668" y="351"/>
                  </a:cubicBezTo>
                  <a:cubicBezTo>
                    <a:pt x="671" y="351"/>
                    <a:pt x="674" y="350"/>
                    <a:pt x="677" y="350"/>
                  </a:cubicBezTo>
                  <a:close/>
                  <a:moveTo>
                    <a:pt x="677" y="389"/>
                  </a:moveTo>
                  <a:cubicBezTo>
                    <a:pt x="677" y="400"/>
                    <a:pt x="677" y="400"/>
                    <a:pt x="677" y="400"/>
                  </a:cubicBezTo>
                  <a:cubicBezTo>
                    <a:pt x="671" y="400"/>
                    <a:pt x="671" y="400"/>
                    <a:pt x="671" y="400"/>
                  </a:cubicBezTo>
                  <a:cubicBezTo>
                    <a:pt x="671" y="397"/>
                    <a:pt x="671" y="393"/>
                    <a:pt x="671" y="389"/>
                  </a:cubicBezTo>
                  <a:cubicBezTo>
                    <a:pt x="677" y="389"/>
                    <a:pt x="677" y="389"/>
                    <a:pt x="677" y="389"/>
                  </a:cubicBezTo>
                  <a:close/>
                  <a:moveTo>
                    <a:pt x="677" y="409"/>
                  </a:moveTo>
                  <a:cubicBezTo>
                    <a:pt x="677" y="435"/>
                    <a:pt x="677" y="435"/>
                    <a:pt x="677" y="435"/>
                  </a:cubicBezTo>
                  <a:cubicBezTo>
                    <a:pt x="668" y="430"/>
                    <a:pt x="671" y="422"/>
                    <a:pt x="670" y="409"/>
                  </a:cubicBezTo>
                  <a:cubicBezTo>
                    <a:pt x="673" y="409"/>
                    <a:pt x="675" y="409"/>
                    <a:pt x="677" y="409"/>
                  </a:cubicBezTo>
                  <a:close/>
                  <a:moveTo>
                    <a:pt x="677" y="442"/>
                  </a:moveTo>
                  <a:cubicBezTo>
                    <a:pt x="677" y="454"/>
                    <a:pt x="677" y="454"/>
                    <a:pt x="677" y="454"/>
                  </a:cubicBezTo>
                  <a:cubicBezTo>
                    <a:pt x="676" y="454"/>
                    <a:pt x="676" y="454"/>
                    <a:pt x="676" y="454"/>
                  </a:cubicBezTo>
                  <a:cubicBezTo>
                    <a:pt x="674" y="456"/>
                    <a:pt x="674" y="456"/>
                    <a:pt x="673" y="463"/>
                  </a:cubicBezTo>
                  <a:cubicBezTo>
                    <a:pt x="674" y="463"/>
                    <a:pt x="676" y="463"/>
                    <a:pt x="677" y="464"/>
                  </a:cubicBezTo>
                  <a:cubicBezTo>
                    <a:pt x="677" y="476"/>
                    <a:pt x="677" y="476"/>
                    <a:pt x="677" y="476"/>
                  </a:cubicBezTo>
                  <a:cubicBezTo>
                    <a:pt x="664" y="473"/>
                    <a:pt x="663" y="472"/>
                    <a:pt x="661" y="471"/>
                  </a:cubicBezTo>
                  <a:cubicBezTo>
                    <a:pt x="664" y="460"/>
                    <a:pt x="665" y="442"/>
                    <a:pt x="677" y="442"/>
                  </a:cubicBezTo>
                  <a:close/>
                  <a:moveTo>
                    <a:pt x="677" y="486"/>
                  </a:moveTo>
                  <a:cubicBezTo>
                    <a:pt x="677" y="501"/>
                    <a:pt x="677" y="501"/>
                    <a:pt x="677" y="501"/>
                  </a:cubicBezTo>
                  <a:cubicBezTo>
                    <a:pt x="676" y="503"/>
                    <a:pt x="676" y="503"/>
                    <a:pt x="676" y="503"/>
                  </a:cubicBezTo>
                  <a:cubicBezTo>
                    <a:pt x="677" y="503"/>
                    <a:pt x="677" y="503"/>
                    <a:pt x="677" y="503"/>
                  </a:cubicBezTo>
                  <a:cubicBezTo>
                    <a:pt x="677" y="517"/>
                    <a:pt x="677" y="517"/>
                    <a:pt x="677" y="517"/>
                  </a:cubicBezTo>
                  <a:cubicBezTo>
                    <a:pt x="669" y="514"/>
                    <a:pt x="659" y="510"/>
                    <a:pt x="654" y="507"/>
                  </a:cubicBezTo>
                  <a:cubicBezTo>
                    <a:pt x="654" y="494"/>
                    <a:pt x="654" y="494"/>
                    <a:pt x="654" y="494"/>
                  </a:cubicBezTo>
                  <a:cubicBezTo>
                    <a:pt x="659" y="479"/>
                    <a:pt x="659" y="479"/>
                    <a:pt x="660" y="478"/>
                  </a:cubicBezTo>
                  <a:cubicBezTo>
                    <a:pt x="666" y="481"/>
                    <a:pt x="666" y="481"/>
                    <a:pt x="667" y="482"/>
                  </a:cubicBezTo>
                  <a:cubicBezTo>
                    <a:pt x="666" y="488"/>
                    <a:pt x="664" y="493"/>
                    <a:pt x="662" y="498"/>
                  </a:cubicBezTo>
                  <a:cubicBezTo>
                    <a:pt x="664" y="499"/>
                    <a:pt x="666" y="500"/>
                    <a:pt x="669" y="500"/>
                  </a:cubicBezTo>
                  <a:cubicBezTo>
                    <a:pt x="671" y="495"/>
                    <a:pt x="672" y="490"/>
                    <a:pt x="674" y="485"/>
                  </a:cubicBezTo>
                  <a:cubicBezTo>
                    <a:pt x="677" y="486"/>
                    <a:pt x="677" y="486"/>
                    <a:pt x="677" y="486"/>
                  </a:cubicBezTo>
                  <a:close/>
                  <a:moveTo>
                    <a:pt x="677" y="540"/>
                  </a:moveTo>
                  <a:cubicBezTo>
                    <a:pt x="669" y="532"/>
                    <a:pt x="661" y="523"/>
                    <a:pt x="654" y="514"/>
                  </a:cubicBezTo>
                  <a:cubicBezTo>
                    <a:pt x="654" y="531"/>
                    <a:pt x="654" y="531"/>
                    <a:pt x="654" y="531"/>
                  </a:cubicBezTo>
                  <a:cubicBezTo>
                    <a:pt x="657" y="534"/>
                    <a:pt x="661" y="537"/>
                    <a:pt x="664" y="541"/>
                  </a:cubicBezTo>
                  <a:cubicBezTo>
                    <a:pt x="661" y="540"/>
                    <a:pt x="657" y="539"/>
                    <a:pt x="654" y="539"/>
                  </a:cubicBezTo>
                  <a:cubicBezTo>
                    <a:pt x="654" y="551"/>
                    <a:pt x="654" y="551"/>
                    <a:pt x="654" y="551"/>
                  </a:cubicBezTo>
                  <a:cubicBezTo>
                    <a:pt x="658" y="552"/>
                    <a:pt x="661" y="552"/>
                    <a:pt x="665" y="553"/>
                  </a:cubicBezTo>
                  <a:cubicBezTo>
                    <a:pt x="668" y="553"/>
                    <a:pt x="670" y="553"/>
                    <a:pt x="673" y="553"/>
                  </a:cubicBezTo>
                  <a:cubicBezTo>
                    <a:pt x="674" y="550"/>
                    <a:pt x="676" y="546"/>
                    <a:pt x="677" y="542"/>
                  </a:cubicBezTo>
                  <a:cubicBezTo>
                    <a:pt x="677" y="540"/>
                    <a:pt x="677" y="540"/>
                    <a:pt x="677" y="540"/>
                  </a:cubicBezTo>
                  <a:close/>
                  <a:moveTo>
                    <a:pt x="677" y="610"/>
                  </a:moveTo>
                  <a:cubicBezTo>
                    <a:pt x="677" y="622"/>
                    <a:pt x="677" y="622"/>
                    <a:pt x="677" y="622"/>
                  </a:cubicBezTo>
                  <a:cubicBezTo>
                    <a:pt x="676" y="623"/>
                    <a:pt x="675" y="625"/>
                    <a:pt x="674" y="628"/>
                  </a:cubicBezTo>
                  <a:cubicBezTo>
                    <a:pt x="677" y="628"/>
                    <a:pt x="677" y="628"/>
                    <a:pt x="677" y="628"/>
                  </a:cubicBezTo>
                  <a:cubicBezTo>
                    <a:pt x="677" y="637"/>
                    <a:pt x="677" y="637"/>
                    <a:pt x="677" y="637"/>
                  </a:cubicBezTo>
                  <a:cubicBezTo>
                    <a:pt x="668" y="637"/>
                    <a:pt x="660" y="639"/>
                    <a:pt x="654" y="649"/>
                  </a:cubicBezTo>
                  <a:cubicBezTo>
                    <a:pt x="654" y="637"/>
                    <a:pt x="654" y="637"/>
                    <a:pt x="654" y="637"/>
                  </a:cubicBezTo>
                  <a:cubicBezTo>
                    <a:pt x="657" y="633"/>
                    <a:pt x="661" y="630"/>
                    <a:pt x="665" y="628"/>
                  </a:cubicBezTo>
                  <a:cubicBezTo>
                    <a:pt x="669" y="620"/>
                    <a:pt x="672" y="615"/>
                    <a:pt x="677" y="610"/>
                  </a:cubicBezTo>
                  <a:close/>
                  <a:moveTo>
                    <a:pt x="677" y="657"/>
                  </a:moveTo>
                  <a:cubicBezTo>
                    <a:pt x="677" y="666"/>
                    <a:pt x="677" y="666"/>
                    <a:pt x="677" y="666"/>
                  </a:cubicBezTo>
                  <a:cubicBezTo>
                    <a:pt x="667" y="663"/>
                    <a:pt x="660" y="661"/>
                    <a:pt x="654" y="660"/>
                  </a:cubicBezTo>
                  <a:cubicBezTo>
                    <a:pt x="654" y="651"/>
                    <a:pt x="654" y="651"/>
                    <a:pt x="654" y="651"/>
                  </a:cubicBezTo>
                  <a:cubicBezTo>
                    <a:pt x="663" y="653"/>
                    <a:pt x="663" y="653"/>
                    <a:pt x="676" y="657"/>
                  </a:cubicBezTo>
                  <a:cubicBezTo>
                    <a:pt x="677" y="657"/>
                    <a:pt x="677" y="657"/>
                    <a:pt x="677" y="657"/>
                  </a:cubicBezTo>
                  <a:close/>
                  <a:moveTo>
                    <a:pt x="654" y="581"/>
                  </a:moveTo>
                  <a:cubicBezTo>
                    <a:pt x="654" y="568"/>
                    <a:pt x="654" y="568"/>
                    <a:pt x="654" y="568"/>
                  </a:cubicBezTo>
                  <a:cubicBezTo>
                    <a:pt x="656" y="569"/>
                    <a:pt x="658" y="571"/>
                    <a:pt x="661" y="573"/>
                  </a:cubicBezTo>
                  <a:cubicBezTo>
                    <a:pt x="658" y="575"/>
                    <a:pt x="656" y="578"/>
                    <a:pt x="654" y="581"/>
                  </a:cubicBezTo>
                  <a:close/>
                  <a:moveTo>
                    <a:pt x="654" y="270"/>
                  </a:moveTo>
                  <a:cubicBezTo>
                    <a:pt x="654" y="263"/>
                    <a:pt x="654" y="263"/>
                    <a:pt x="654" y="263"/>
                  </a:cubicBezTo>
                  <a:cubicBezTo>
                    <a:pt x="655" y="259"/>
                    <a:pt x="660" y="255"/>
                    <a:pt x="668" y="261"/>
                  </a:cubicBezTo>
                  <a:cubicBezTo>
                    <a:pt x="668" y="264"/>
                    <a:pt x="668" y="267"/>
                    <a:pt x="668" y="270"/>
                  </a:cubicBezTo>
                  <a:cubicBezTo>
                    <a:pt x="665" y="273"/>
                    <a:pt x="662" y="273"/>
                    <a:pt x="657" y="273"/>
                  </a:cubicBezTo>
                  <a:cubicBezTo>
                    <a:pt x="655" y="272"/>
                    <a:pt x="654" y="271"/>
                    <a:pt x="654" y="270"/>
                  </a:cubicBezTo>
                  <a:close/>
                  <a:moveTo>
                    <a:pt x="629" y="76"/>
                  </a:moveTo>
                  <a:cubicBezTo>
                    <a:pt x="637" y="82"/>
                    <a:pt x="645" y="88"/>
                    <a:pt x="654" y="95"/>
                  </a:cubicBezTo>
                  <a:cubicBezTo>
                    <a:pt x="654" y="106"/>
                    <a:pt x="654" y="106"/>
                    <a:pt x="654" y="106"/>
                  </a:cubicBezTo>
                  <a:cubicBezTo>
                    <a:pt x="652" y="101"/>
                    <a:pt x="647" y="97"/>
                    <a:pt x="639" y="94"/>
                  </a:cubicBezTo>
                  <a:cubicBezTo>
                    <a:pt x="637" y="107"/>
                    <a:pt x="633" y="122"/>
                    <a:pt x="639" y="134"/>
                  </a:cubicBezTo>
                  <a:cubicBezTo>
                    <a:pt x="646" y="139"/>
                    <a:pt x="646" y="139"/>
                    <a:pt x="648" y="141"/>
                  </a:cubicBezTo>
                  <a:cubicBezTo>
                    <a:pt x="648" y="141"/>
                    <a:pt x="649" y="141"/>
                    <a:pt x="650" y="141"/>
                  </a:cubicBezTo>
                  <a:cubicBezTo>
                    <a:pt x="651" y="136"/>
                    <a:pt x="652" y="130"/>
                    <a:pt x="654" y="124"/>
                  </a:cubicBezTo>
                  <a:cubicBezTo>
                    <a:pt x="654" y="156"/>
                    <a:pt x="654" y="156"/>
                    <a:pt x="654" y="156"/>
                  </a:cubicBezTo>
                  <a:cubicBezTo>
                    <a:pt x="653" y="155"/>
                    <a:pt x="652" y="153"/>
                    <a:pt x="651" y="151"/>
                  </a:cubicBezTo>
                  <a:cubicBezTo>
                    <a:pt x="643" y="148"/>
                    <a:pt x="630" y="139"/>
                    <a:pt x="629" y="130"/>
                  </a:cubicBezTo>
                  <a:cubicBezTo>
                    <a:pt x="629" y="106"/>
                    <a:pt x="629" y="106"/>
                    <a:pt x="629" y="106"/>
                  </a:cubicBezTo>
                  <a:cubicBezTo>
                    <a:pt x="629" y="103"/>
                    <a:pt x="629" y="103"/>
                    <a:pt x="629" y="103"/>
                  </a:cubicBezTo>
                  <a:cubicBezTo>
                    <a:pt x="629" y="99"/>
                    <a:pt x="629" y="95"/>
                    <a:pt x="629" y="92"/>
                  </a:cubicBezTo>
                  <a:cubicBezTo>
                    <a:pt x="629" y="76"/>
                    <a:pt x="629" y="76"/>
                    <a:pt x="629" y="76"/>
                  </a:cubicBezTo>
                  <a:close/>
                  <a:moveTo>
                    <a:pt x="654" y="701"/>
                  </a:moveTo>
                  <a:cubicBezTo>
                    <a:pt x="652" y="702"/>
                    <a:pt x="652" y="702"/>
                    <a:pt x="652" y="702"/>
                  </a:cubicBezTo>
                  <a:cubicBezTo>
                    <a:pt x="644" y="707"/>
                    <a:pt x="637" y="713"/>
                    <a:pt x="629" y="719"/>
                  </a:cubicBezTo>
                  <a:cubicBezTo>
                    <a:pt x="629" y="702"/>
                    <a:pt x="629" y="702"/>
                    <a:pt x="629" y="702"/>
                  </a:cubicBezTo>
                  <a:cubicBezTo>
                    <a:pt x="640" y="701"/>
                    <a:pt x="646" y="700"/>
                    <a:pt x="654" y="690"/>
                  </a:cubicBezTo>
                  <a:cubicBezTo>
                    <a:pt x="654" y="701"/>
                    <a:pt x="654" y="701"/>
                    <a:pt x="654" y="701"/>
                  </a:cubicBezTo>
                  <a:close/>
                  <a:moveTo>
                    <a:pt x="654" y="263"/>
                  </a:moveTo>
                  <a:cubicBezTo>
                    <a:pt x="654" y="270"/>
                    <a:pt x="654" y="270"/>
                    <a:pt x="654" y="270"/>
                  </a:cubicBezTo>
                  <a:cubicBezTo>
                    <a:pt x="653" y="268"/>
                    <a:pt x="653" y="265"/>
                    <a:pt x="654" y="263"/>
                  </a:cubicBezTo>
                  <a:close/>
                  <a:moveTo>
                    <a:pt x="654" y="494"/>
                  </a:moveTo>
                  <a:cubicBezTo>
                    <a:pt x="654" y="507"/>
                    <a:pt x="654" y="507"/>
                    <a:pt x="654" y="507"/>
                  </a:cubicBezTo>
                  <a:cubicBezTo>
                    <a:pt x="651" y="506"/>
                    <a:pt x="649" y="506"/>
                    <a:pt x="649" y="505"/>
                  </a:cubicBezTo>
                  <a:cubicBezTo>
                    <a:pt x="651" y="501"/>
                    <a:pt x="652" y="497"/>
                    <a:pt x="654" y="494"/>
                  </a:cubicBezTo>
                  <a:close/>
                  <a:moveTo>
                    <a:pt x="654" y="514"/>
                  </a:moveTo>
                  <a:cubicBezTo>
                    <a:pt x="654" y="531"/>
                    <a:pt x="654" y="531"/>
                    <a:pt x="654" y="531"/>
                  </a:cubicBezTo>
                  <a:cubicBezTo>
                    <a:pt x="650" y="527"/>
                    <a:pt x="646" y="523"/>
                    <a:pt x="642" y="520"/>
                  </a:cubicBezTo>
                  <a:cubicBezTo>
                    <a:pt x="644" y="516"/>
                    <a:pt x="646" y="512"/>
                    <a:pt x="648" y="509"/>
                  </a:cubicBezTo>
                  <a:cubicBezTo>
                    <a:pt x="654" y="514"/>
                    <a:pt x="654" y="514"/>
                    <a:pt x="654" y="514"/>
                  </a:cubicBezTo>
                  <a:close/>
                  <a:moveTo>
                    <a:pt x="654" y="539"/>
                  </a:moveTo>
                  <a:cubicBezTo>
                    <a:pt x="654" y="551"/>
                    <a:pt x="654" y="551"/>
                    <a:pt x="654" y="551"/>
                  </a:cubicBezTo>
                  <a:cubicBezTo>
                    <a:pt x="645" y="549"/>
                    <a:pt x="637" y="547"/>
                    <a:pt x="629" y="546"/>
                  </a:cubicBezTo>
                  <a:cubicBezTo>
                    <a:pt x="629" y="544"/>
                    <a:pt x="629" y="544"/>
                    <a:pt x="629" y="544"/>
                  </a:cubicBezTo>
                  <a:cubicBezTo>
                    <a:pt x="631" y="541"/>
                    <a:pt x="632" y="538"/>
                    <a:pt x="635" y="535"/>
                  </a:cubicBezTo>
                  <a:cubicBezTo>
                    <a:pt x="641" y="536"/>
                    <a:pt x="647" y="537"/>
                    <a:pt x="654" y="539"/>
                  </a:cubicBezTo>
                  <a:close/>
                  <a:moveTo>
                    <a:pt x="654" y="568"/>
                  </a:moveTo>
                  <a:cubicBezTo>
                    <a:pt x="645" y="562"/>
                    <a:pt x="637" y="556"/>
                    <a:pt x="629" y="550"/>
                  </a:cubicBezTo>
                  <a:cubicBezTo>
                    <a:pt x="629" y="566"/>
                    <a:pt x="629" y="566"/>
                    <a:pt x="629" y="566"/>
                  </a:cubicBezTo>
                  <a:cubicBezTo>
                    <a:pt x="637" y="571"/>
                    <a:pt x="645" y="576"/>
                    <a:pt x="652" y="582"/>
                  </a:cubicBezTo>
                  <a:cubicBezTo>
                    <a:pt x="654" y="581"/>
                    <a:pt x="654" y="581"/>
                    <a:pt x="654" y="581"/>
                  </a:cubicBezTo>
                  <a:cubicBezTo>
                    <a:pt x="654" y="568"/>
                    <a:pt x="654" y="568"/>
                    <a:pt x="654" y="568"/>
                  </a:cubicBezTo>
                  <a:close/>
                  <a:moveTo>
                    <a:pt x="654" y="637"/>
                  </a:moveTo>
                  <a:cubicBezTo>
                    <a:pt x="654" y="649"/>
                    <a:pt x="654" y="649"/>
                    <a:pt x="654" y="649"/>
                  </a:cubicBezTo>
                  <a:cubicBezTo>
                    <a:pt x="653" y="650"/>
                    <a:pt x="653" y="651"/>
                    <a:pt x="652" y="651"/>
                  </a:cubicBezTo>
                  <a:cubicBezTo>
                    <a:pt x="654" y="651"/>
                    <a:pt x="654" y="651"/>
                    <a:pt x="654" y="651"/>
                  </a:cubicBezTo>
                  <a:cubicBezTo>
                    <a:pt x="654" y="660"/>
                    <a:pt x="654" y="660"/>
                    <a:pt x="654" y="660"/>
                  </a:cubicBezTo>
                  <a:cubicBezTo>
                    <a:pt x="645" y="659"/>
                    <a:pt x="639" y="662"/>
                    <a:pt x="629" y="672"/>
                  </a:cubicBezTo>
                  <a:cubicBezTo>
                    <a:pt x="629" y="661"/>
                    <a:pt x="629" y="661"/>
                    <a:pt x="629" y="661"/>
                  </a:cubicBezTo>
                  <a:cubicBezTo>
                    <a:pt x="633" y="656"/>
                    <a:pt x="639" y="653"/>
                    <a:pt x="645" y="649"/>
                  </a:cubicBezTo>
                  <a:cubicBezTo>
                    <a:pt x="647" y="644"/>
                    <a:pt x="650" y="640"/>
                    <a:pt x="654" y="637"/>
                  </a:cubicBezTo>
                  <a:close/>
                  <a:moveTo>
                    <a:pt x="654" y="680"/>
                  </a:moveTo>
                  <a:cubicBezTo>
                    <a:pt x="645" y="677"/>
                    <a:pt x="637" y="674"/>
                    <a:pt x="629" y="672"/>
                  </a:cubicBezTo>
                  <a:cubicBezTo>
                    <a:pt x="629" y="681"/>
                    <a:pt x="629" y="681"/>
                    <a:pt x="629" y="681"/>
                  </a:cubicBezTo>
                  <a:cubicBezTo>
                    <a:pt x="637" y="684"/>
                    <a:pt x="645" y="687"/>
                    <a:pt x="654" y="689"/>
                  </a:cubicBezTo>
                  <a:cubicBezTo>
                    <a:pt x="654" y="680"/>
                    <a:pt x="654" y="680"/>
                    <a:pt x="654" y="680"/>
                  </a:cubicBezTo>
                  <a:close/>
                  <a:moveTo>
                    <a:pt x="629" y="600"/>
                  </a:moveTo>
                  <a:cubicBezTo>
                    <a:pt x="629" y="575"/>
                    <a:pt x="629" y="575"/>
                    <a:pt x="629" y="575"/>
                  </a:cubicBezTo>
                  <a:cubicBezTo>
                    <a:pt x="635" y="581"/>
                    <a:pt x="641" y="586"/>
                    <a:pt x="646" y="592"/>
                  </a:cubicBezTo>
                  <a:cubicBezTo>
                    <a:pt x="643" y="596"/>
                    <a:pt x="640" y="599"/>
                    <a:pt x="637" y="603"/>
                  </a:cubicBezTo>
                  <a:cubicBezTo>
                    <a:pt x="629" y="600"/>
                    <a:pt x="629" y="600"/>
                    <a:pt x="629" y="600"/>
                  </a:cubicBezTo>
                  <a:close/>
                  <a:moveTo>
                    <a:pt x="629" y="457"/>
                  </a:moveTo>
                  <a:cubicBezTo>
                    <a:pt x="629" y="362"/>
                    <a:pt x="629" y="362"/>
                    <a:pt x="629" y="362"/>
                  </a:cubicBezTo>
                  <a:cubicBezTo>
                    <a:pt x="635" y="393"/>
                    <a:pt x="638" y="427"/>
                    <a:pt x="629" y="457"/>
                  </a:cubicBezTo>
                  <a:close/>
                  <a:moveTo>
                    <a:pt x="629" y="215"/>
                  </a:moveTo>
                  <a:cubicBezTo>
                    <a:pt x="629" y="162"/>
                    <a:pt x="629" y="162"/>
                    <a:pt x="629" y="162"/>
                  </a:cubicBezTo>
                  <a:cubicBezTo>
                    <a:pt x="631" y="162"/>
                    <a:pt x="633" y="162"/>
                    <a:pt x="636" y="162"/>
                  </a:cubicBezTo>
                  <a:cubicBezTo>
                    <a:pt x="638" y="174"/>
                    <a:pt x="642" y="177"/>
                    <a:pt x="650" y="185"/>
                  </a:cubicBezTo>
                  <a:cubicBezTo>
                    <a:pt x="650" y="187"/>
                    <a:pt x="650" y="188"/>
                    <a:pt x="650" y="190"/>
                  </a:cubicBezTo>
                  <a:cubicBezTo>
                    <a:pt x="648" y="192"/>
                    <a:pt x="648" y="192"/>
                    <a:pt x="642" y="192"/>
                  </a:cubicBezTo>
                  <a:cubicBezTo>
                    <a:pt x="641" y="191"/>
                    <a:pt x="641" y="190"/>
                    <a:pt x="640" y="190"/>
                  </a:cubicBezTo>
                  <a:cubicBezTo>
                    <a:pt x="640" y="192"/>
                    <a:pt x="639" y="195"/>
                    <a:pt x="639" y="197"/>
                  </a:cubicBezTo>
                  <a:cubicBezTo>
                    <a:pt x="636" y="198"/>
                    <a:pt x="634" y="198"/>
                    <a:pt x="632" y="199"/>
                  </a:cubicBezTo>
                  <a:cubicBezTo>
                    <a:pt x="637" y="205"/>
                    <a:pt x="640" y="210"/>
                    <a:pt x="648" y="213"/>
                  </a:cubicBezTo>
                  <a:cubicBezTo>
                    <a:pt x="648" y="218"/>
                    <a:pt x="648" y="220"/>
                    <a:pt x="646" y="224"/>
                  </a:cubicBezTo>
                  <a:cubicBezTo>
                    <a:pt x="641" y="224"/>
                    <a:pt x="639" y="224"/>
                    <a:pt x="635" y="222"/>
                  </a:cubicBezTo>
                  <a:cubicBezTo>
                    <a:pt x="632" y="219"/>
                    <a:pt x="630" y="217"/>
                    <a:pt x="629" y="215"/>
                  </a:cubicBezTo>
                  <a:close/>
                  <a:moveTo>
                    <a:pt x="616" y="67"/>
                  </a:moveTo>
                  <a:cubicBezTo>
                    <a:pt x="620" y="70"/>
                    <a:pt x="625" y="73"/>
                    <a:pt x="629" y="76"/>
                  </a:cubicBezTo>
                  <a:cubicBezTo>
                    <a:pt x="629" y="92"/>
                    <a:pt x="629" y="92"/>
                    <a:pt x="629" y="92"/>
                  </a:cubicBezTo>
                  <a:cubicBezTo>
                    <a:pt x="628" y="85"/>
                    <a:pt x="624" y="81"/>
                    <a:pt x="616" y="76"/>
                  </a:cubicBezTo>
                  <a:cubicBezTo>
                    <a:pt x="616" y="67"/>
                    <a:pt x="616" y="67"/>
                    <a:pt x="616" y="67"/>
                  </a:cubicBezTo>
                  <a:close/>
                  <a:moveTo>
                    <a:pt x="629" y="719"/>
                  </a:moveTo>
                  <a:cubicBezTo>
                    <a:pt x="625" y="722"/>
                    <a:pt x="620" y="725"/>
                    <a:pt x="616" y="728"/>
                  </a:cubicBezTo>
                  <a:cubicBezTo>
                    <a:pt x="616" y="719"/>
                    <a:pt x="616" y="719"/>
                    <a:pt x="616" y="719"/>
                  </a:cubicBezTo>
                  <a:cubicBezTo>
                    <a:pt x="620" y="717"/>
                    <a:pt x="623" y="715"/>
                    <a:pt x="628" y="711"/>
                  </a:cubicBezTo>
                  <a:cubicBezTo>
                    <a:pt x="624" y="709"/>
                    <a:pt x="620" y="707"/>
                    <a:pt x="616" y="705"/>
                  </a:cubicBezTo>
                  <a:cubicBezTo>
                    <a:pt x="616" y="696"/>
                    <a:pt x="616" y="696"/>
                    <a:pt x="616" y="696"/>
                  </a:cubicBezTo>
                  <a:cubicBezTo>
                    <a:pt x="620" y="698"/>
                    <a:pt x="624" y="700"/>
                    <a:pt x="628" y="702"/>
                  </a:cubicBezTo>
                  <a:cubicBezTo>
                    <a:pt x="629" y="702"/>
                    <a:pt x="629" y="702"/>
                    <a:pt x="629" y="702"/>
                  </a:cubicBezTo>
                  <a:cubicBezTo>
                    <a:pt x="629" y="719"/>
                    <a:pt x="629" y="719"/>
                    <a:pt x="629" y="719"/>
                  </a:cubicBezTo>
                  <a:close/>
                  <a:moveTo>
                    <a:pt x="629" y="106"/>
                  </a:moveTo>
                  <a:cubicBezTo>
                    <a:pt x="629" y="130"/>
                    <a:pt x="629" y="130"/>
                    <a:pt x="629" y="130"/>
                  </a:cubicBezTo>
                  <a:cubicBezTo>
                    <a:pt x="624" y="127"/>
                    <a:pt x="620" y="125"/>
                    <a:pt x="616" y="122"/>
                  </a:cubicBezTo>
                  <a:cubicBezTo>
                    <a:pt x="616" y="114"/>
                    <a:pt x="616" y="114"/>
                    <a:pt x="616" y="114"/>
                  </a:cubicBezTo>
                  <a:cubicBezTo>
                    <a:pt x="618" y="115"/>
                    <a:pt x="620" y="117"/>
                    <a:pt x="624" y="120"/>
                  </a:cubicBezTo>
                  <a:cubicBezTo>
                    <a:pt x="625" y="120"/>
                    <a:pt x="626" y="120"/>
                    <a:pt x="626" y="120"/>
                  </a:cubicBezTo>
                  <a:cubicBezTo>
                    <a:pt x="627" y="116"/>
                    <a:pt x="628" y="111"/>
                    <a:pt x="629" y="106"/>
                  </a:cubicBezTo>
                  <a:close/>
                  <a:moveTo>
                    <a:pt x="629" y="162"/>
                  </a:moveTo>
                  <a:cubicBezTo>
                    <a:pt x="629" y="215"/>
                    <a:pt x="629" y="215"/>
                    <a:pt x="629" y="215"/>
                  </a:cubicBezTo>
                  <a:cubicBezTo>
                    <a:pt x="623" y="208"/>
                    <a:pt x="619" y="210"/>
                    <a:pt x="616" y="214"/>
                  </a:cubicBezTo>
                  <a:cubicBezTo>
                    <a:pt x="616" y="198"/>
                    <a:pt x="616" y="198"/>
                    <a:pt x="616" y="198"/>
                  </a:cubicBezTo>
                  <a:cubicBezTo>
                    <a:pt x="616" y="198"/>
                    <a:pt x="616" y="198"/>
                    <a:pt x="616" y="198"/>
                  </a:cubicBezTo>
                  <a:cubicBezTo>
                    <a:pt x="616" y="198"/>
                    <a:pt x="616" y="197"/>
                    <a:pt x="616" y="196"/>
                  </a:cubicBezTo>
                  <a:cubicBezTo>
                    <a:pt x="616" y="171"/>
                    <a:pt x="616" y="171"/>
                    <a:pt x="616" y="171"/>
                  </a:cubicBezTo>
                  <a:cubicBezTo>
                    <a:pt x="617" y="172"/>
                    <a:pt x="617" y="173"/>
                    <a:pt x="618" y="173"/>
                  </a:cubicBezTo>
                  <a:cubicBezTo>
                    <a:pt x="620" y="173"/>
                    <a:pt x="621" y="173"/>
                    <a:pt x="622" y="173"/>
                  </a:cubicBezTo>
                  <a:cubicBezTo>
                    <a:pt x="622" y="172"/>
                    <a:pt x="621" y="171"/>
                    <a:pt x="621" y="171"/>
                  </a:cubicBezTo>
                  <a:cubicBezTo>
                    <a:pt x="619" y="170"/>
                    <a:pt x="618" y="169"/>
                    <a:pt x="616" y="168"/>
                  </a:cubicBezTo>
                  <a:cubicBezTo>
                    <a:pt x="616" y="154"/>
                    <a:pt x="616" y="154"/>
                    <a:pt x="616" y="154"/>
                  </a:cubicBezTo>
                  <a:cubicBezTo>
                    <a:pt x="617" y="154"/>
                    <a:pt x="618" y="154"/>
                    <a:pt x="620" y="154"/>
                  </a:cubicBezTo>
                  <a:cubicBezTo>
                    <a:pt x="623" y="160"/>
                    <a:pt x="625" y="162"/>
                    <a:pt x="629" y="162"/>
                  </a:cubicBezTo>
                  <a:close/>
                  <a:moveTo>
                    <a:pt x="629" y="362"/>
                  </a:moveTo>
                  <a:cubicBezTo>
                    <a:pt x="629" y="457"/>
                    <a:pt x="629" y="457"/>
                    <a:pt x="629" y="457"/>
                  </a:cubicBezTo>
                  <a:cubicBezTo>
                    <a:pt x="627" y="461"/>
                    <a:pt x="626" y="466"/>
                    <a:pt x="624" y="470"/>
                  </a:cubicBezTo>
                  <a:cubicBezTo>
                    <a:pt x="622" y="477"/>
                    <a:pt x="619" y="484"/>
                    <a:pt x="616" y="493"/>
                  </a:cubicBezTo>
                  <a:cubicBezTo>
                    <a:pt x="616" y="469"/>
                    <a:pt x="616" y="469"/>
                    <a:pt x="616" y="469"/>
                  </a:cubicBezTo>
                  <a:cubicBezTo>
                    <a:pt x="619" y="467"/>
                    <a:pt x="621" y="463"/>
                    <a:pt x="621" y="457"/>
                  </a:cubicBezTo>
                  <a:cubicBezTo>
                    <a:pt x="619" y="458"/>
                    <a:pt x="618" y="458"/>
                    <a:pt x="616" y="459"/>
                  </a:cubicBezTo>
                  <a:cubicBezTo>
                    <a:pt x="616" y="453"/>
                    <a:pt x="616" y="453"/>
                    <a:pt x="616" y="453"/>
                  </a:cubicBezTo>
                  <a:cubicBezTo>
                    <a:pt x="622" y="451"/>
                    <a:pt x="626" y="447"/>
                    <a:pt x="626" y="437"/>
                  </a:cubicBezTo>
                  <a:cubicBezTo>
                    <a:pt x="622" y="439"/>
                    <a:pt x="619" y="440"/>
                    <a:pt x="616" y="441"/>
                  </a:cubicBezTo>
                  <a:cubicBezTo>
                    <a:pt x="616" y="435"/>
                    <a:pt x="616" y="435"/>
                    <a:pt x="616" y="435"/>
                  </a:cubicBezTo>
                  <a:cubicBezTo>
                    <a:pt x="624" y="432"/>
                    <a:pt x="628" y="429"/>
                    <a:pt x="628" y="417"/>
                  </a:cubicBezTo>
                  <a:cubicBezTo>
                    <a:pt x="623" y="420"/>
                    <a:pt x="619" y="421"/>
                    <a:pt x="616" y="423"/>
                  </a:cubicBezTo>
                  <a:cubicBezTo>
                    <a:pt x="616" y="417"/>
                    <a:pt x="616" y="417"/>
                    <a:pt x="616" y="417"/>
                  </a:cubicBezTo>
                  <a:cubicBezTo>
                    <a:pt x="626" y="411"/>
                    <a:pt x="628" y="411"/>
                    <a:pt x="628" y="397"/>
                  </a:cubicBezTo>
                  <a:cubicBezTo>
                    <a:pt x="624" y="400"/>
                    <a:pt x="620" y="403"/>
                    <a:pt x="616" y="406"/>
                  </a:cubicBezTo>
                  <a:cubicBezTo>
                    <a:pt x="616" y="398"/>
                    <a:pt x="616" y="398"/>
                    <a:pt x="616" y="398"/>
                  </a:cubicBezTo>
                  <a:cubicBezTo>
                    <a:pt x="624" y="393"/>
                    <a:pt x="632" y="387"/>
                    <a:pt x="627" y="377"/>
                  </a:cubicBezTo>
                  <a:cubicBezTo>
                    <a:pt x="622" y="381"/>
                    <a:pt x="618" y="383"/>
                    <a:pt x="616" y="385"/>
                  </a:cubicBezTo>
                  <a:cubicBezTo>
                    <a:pt x="616" y="378"/>
                    <a:pt x="616" y="378"/>
                    <a:pt x="616" y="378"/>
                  </a:cubicBezTo>
                  <a:cubicBezTo>
                    <a:pt x="623" y="373"/>
                    <a:pt x="628" y="368"/>
                    <a:pt x="624" y="358"/>
                  </a:cubicBezTo>
                  <a:cubicBezTo>
                    <a:pt x="621" y="359"/>
                    <a:pt x="618" y="361"/>
                    <a:pt x="616" y="363"/>
                  </a:cubicBezTo>
                  <a:cubicBezTo>
                    <a:pt x="616" y="357"/>
                    <a:pt x="616" y="357"/>
                    <a:pt x="616" y="357"/>
                  </a:cubicBezTo>
                  <a:cubicBezTo>
                    <a:pt x="622" y="352"/>
                    <a:pt x="624" y="347"/>
                    <a:pt x="619" y="337"/>
                  </a:cubicBezTo>
                  <a:cubicBezTo>
                    <a:pt x="618" y="338"/>
                    <a:pt x="617" y="339"/>
                    <a:pt x="616" y="340"/>
                  </a:cubicBezTo>
                  <a:cubicBezTo>
                    <a:pt x="616" y="312"/>
                    <a:pt x="616" y="312"/>
                    <a:pt x="616" y="312"/>
                  </a:cubicBezTo>
                  <a:cubicBezTo>
                    <a:pt x="617" y="314"/>
                    <a:pt x="618" y="316"/>
                    <a:pt x="620" y="320"/>
                  </a:cubicBezTo>
                  <a:cubicBezTo>
                    <a:pt x="623" y="333"/>
                    <a:pt x="626" y="347"/>
                    <a:pt x="629" y="362"/>
                  </a:cubicBezTo>
                  <a:close/>
                  <a:moveTo>
                    <a:pt x="629" y="544"/>
                  </a:moveTo>
                  <a:cubicBezTo>
                    <a:pt x="629" y="546"/>
                    <a:pt x="629" y="546"/>
                    <a:pt x="629" y="546"/>
                  </a:cubicBezTo>
                  <a:cubicBezTo>
                    <a:pt x="628" y="546"/>
                    <a:pt x="628" y="546"/>
                    <a:pt x="628" y="546"/>
                  </a:cubicBezTo>
                  <a:cubicBezTo>
                    <a:pt x="629" y="544"/>
                    <a:pt x="629" y="544"/>
                    <a:pt x="629" y="544"/>
                  </a:cubicBezTo>
                  <a:close/>
                  <a:moveTo>
                    <a:pt x="629" y="550"/>
                  </a:moveTo>
                  <a:cubicBezTo>
                    <a:pt x="629" y="566"/>
                    <a:pt x="629" y="566"/>
                    <a:pt x="629" y="566"/>
                  </a:cubicBezTo>
                  <a:cubicBezTo>
                    <a:pt x="626" y="564"/>
                    <a:pt x="623" y="561"/>
                    <a:pt x="620" y="559"/>
                  </a:cubicBezTo>
                  <a:cubicBezTo>
                    <a:pt x="622" y="554"/>
                    <a:pt x="622" y="551"/>
                    <a:pt x="628" y="549"/>
                  </a:cubicBezTo>
                  <a:cubicBezTo>
                    <a:pt x="629" y="550"/>
                    <a:pt x="629" y="550"/>
                    <a:pt x="629" y="550"/>
                  </a:cubicBezTo>
                  <a:close/>
                  <a:moveTo>
                    <a:pt x="629" y="575"/>
                  </a:moveTo>
                  <a:cubicBezTo>
                    <a:pt x="625" y="572"/>
                    <a:pt x="620" y="568"/>
                    <a:pt x="616" y="565"/>
                  </a:cubicBezTo>
                  <a:cubicBezTo>
                    <a:pt x="616" y="578"/>
                    <a:pt x="616" y="578"/>
                    <a:pt x="616" y="578"/>
                  </a:cubicBezTo>
                  <a:cubicBezTo>
                    <a:pt x="620" y="582"/>
                    <a:pt x="623" y="585"/>
                    <a:pt x="626" y="588"/>
                  </a:cubicBezTo>
                  <a:cubicBezTo>
                    <a:pt x="624" y="588"/>
                    <a:pt x="620" y="587"/>
                    <a:pt x="616" y="586"/>
                  </a:cubicBezTo>
                  <a:cubicBezTo>
                    <a:pt x="616" y="596"/>
                    <a:pt x="616" y="596"/>
                    <a:pt x="616" y="596"/>
                  </a:cubicBezTo>
                  <a:cubicBezTo>
                    <a:pt x="619" y="597"/>
                    <a:pt x="622" y="598"/>
                    <a:pt x="629" y="600"/>
                  </a:cubicBezTo>
                  <a:cubicBezTo>
                    <a:pt x="629" y="575"/>
                    <a:pt x="629" y="575"/>
                    <a:pt x="629" y="575"/>
                  </a:cubicBezTo>
                  <a:close/>
                  <a:moveTo>
                    <a:pt x="629" y="661"/>
                  </a:moveTo>
                  <a:cubicBezTo>
                    <a:pt x="629" y="672"/>
                    <a:pt x="629" y="672"/>
                    <a:pt x="629" y="672"/>
                  </a:cubicBezTo>
                  <a:cubicBezTo>
                    <a:pt x="629" y="681"/>
                    <a:pt x="629" y="681"/>
                    <a:pt x="629" y="681"/>
                  </a:cubicBezTo>
                  <a:cubicBezTo>
                    <a:pt x="628" y="681"/>
                    <a:pt x="628" y="681"/>
                    <a:pt x="628" y="681"/>
                  </a:cubicBezTo>
                  <a:cubicBezTo>
                    <a:pt x="622" y="681"/>
                    <a:pt x="619" y="681"/>
                    <a:pt x="616" y="682"/>
                  </a:cubicBezTo>
                  <a:cubicBezTo>
                    <a:pt x="616" y="674"/>
                    <a:pt x="616" y="674"/>
                    <a:pt x="616" y="674"/>
                  </a:cubicBezTo>
                  <a:cubicBezTo>
                    <a:pt x="617" y="673"/>
                    <a:pt x="619" y="673"/>
                    <a:pt x="621" y="672"/>
                  </a:cubicBezTo>
                  <a:cubicBezTo>
                    <a:pt x="623" y="668"/>
                    <a:pt x="626" y="664"/>
                    <a:pt x="629" y="661"/>
                  </a:cubicBezTo>
                  <a:close/>
                  <a:moveTo>
                    <a:pt x="616" y="616"/>
                  </a:moveTo>
                  <a:cubicBezTo>
                    <a:pt x="616" y="601"/>
                    <a:pt x="616" y="601"/>
                    <a:pt x="616" y="601"/>
                  </a:cubicBezTo>
                  <a:cubicBezTo>
                    <a:pt x="620" y="605"/>
                    <a:pt x="624" y="608"/>
                    <a:pt x="629" y="612"/>
                  </a:cubicBezTo>
                  <a:cubicBezTo>
                    <a:pt x="626" y="615"/>
                    <a:pt x="623" y="618"/>
                    <a:pt x="621" y="620"/>
                  </a:cubicBezTo>
                  <a:lnTo>
                    <a:pt x="616" y="616"/>
                  </a:lnTo>
                  <a:close/>
                  <a:moveTo>
                    <a:pt x="611" y="64"/>
                  </a:moveTo>
                  <a:cubicBezTo>
                    <a:pt x="613" y="65"/>
                    <a:pt x="614" y="66"/>
                    <a:pt x="616" y="67"/>
                  </a:cubicBezTo>
                  <a:cubicBezTo>
                    <a:pt x="616" y="76"/>
                    <a:pt x="616" y="76"/>
                    <a:pt x="616" y="76"/>
                  </a:cubicBezTo>
                  <a:cubicBezTo>
                    <a:pt x="615" y="75"/>
                    <a:pt x="613" y="74"/>
                    <a:pt x="612" y="73"/>
                  </a:cubicBezTo>
                  <a:cubicBezTo>
                    <a:pt x="612" y="85"/>
                    <a:pt x="612" y="97"/>
                    <a:pt x="612" y="109"/>
                  </a:cubicBezTo>
                  <a:cubicBezTo>
                    <a:pt x="614" y="111"/>
                    <a:pt x="615" y="112"/>
                    <a:pt x="616" y="114"/>
                  </a:cubicBezTo>
                  <a:cubicBezTo>
                    <a:pt x="616" y="122"/>
                    <a:pt x="616" y="122"/>
                    <a:pt x="616" y="122"/>
                  </a:cubicBezTo>
                  <a:cubicBezTo>
                    <a:pt x="614" y="121"/>
                    <a:pt x="613" y="120"/>
                    <a:pt x="611" y="118"/>
                  </a:cubicBezTo>
                  <a:cubicBezTo>
                    <a:pt x="611" y="64"/>
                    <a:pt x="611" y="64"/>
                    <a:pt x="611" y="64"/>
                  </a:cubicBezTo>
                  <a:close/>
                  <a:moveTo>
                    <a:pt x="616" y="728"/>
                  </a:moveTo>
                  <a:cubicBezTo>
                    <a:pt x="614" y="728"/>
                    <a:pt x="613" y="729"/>
                    <a:pt x="611" y="730"/>
                  </a:cubicBezTo>
                  <a:cubicBezTo>
                    <a:pt x="611" y="720"/>
                    <a:pt x="611" y="720"/>
                    <a:pt x="611" y="720"/>
                  </a:cubicBezTo>
                  <a:cubicBezTo>
                    <a:pt x="613" y="720"/>
                    <a:pt x="614" y="719"/>
                    <a:pt x="616" y="719"/>
                  </a:cubicBezTo>
                  <a:cubicBezTo>
                    <a:pt x="616" y="728"/>
                    <a:pt x="616" y="728"/>
                    <a:pt x="616" y="728"/>
                  </a:cubicBezTo>
                  <a:close/>
                  <a:moveTo>
                    <a:pt x="616" y="154"/>
                  </a:moveTo>
                  <a:cubicBezTo>
                    <a:pt x="616" y="168"/>
                    <a:pt x="616" y="168"/>
                    <a:pt x="616" y="168"/>
                  </a:cubicBezTo>
                  <a:cubicBezTo>
                    <a:pt x="615" y="167"/>
                    <a:pt x="613" y="167"/>
                    <a:pt x="612" y="166"/>
                  </a:cubicBezTo>
                  <a:cubicBezTo>
                    <a:pt x="613" y="169"/>
                    <a:pt x="613" y="169"/>
                    <a:pt x="616" y="171"/>
                  </a:cubicBezTo>
                  <a:cubicBezTo>
                    <a:pt x="616" y="196"/>
                    <a:pt x="616" y="196"/>
                    <a:pt x="616" y="196"/>
                  </a:cubicBezTo>
                  <a:cubicBezTo>
                    <a:pt x="615" y="194"/>
                    <a:pt x="613" y="192"/>
                    <a:pt x="611" y="190"/>
                  </a:cubicBezTo>
                  <a:cubicBezTo>
                    <a:pt x="611" y="153"/>
                    <a:pt x="611" y="153"/>
                    <a:pt x="611" y="153"/>
                  </a:cubicBezTo>
                  <a:cubicBezTo>
                    <a:pt x="613" y="154"/>
                    <a:pt x="614" y="154"/>
                    <a:pt x="616" y="154"/>
                  </a:cubicBezTo>
                  <a:close/>
                  <a:moveTo>
                    <a:pt x="616" y="198"/>
                  </a:moveTo>
                  <a:cubicBezTo>
                    <a:pt x="616" y="214"/>
                    <a:pt x="616" y="214"/>
                    <a:pt x="616" y="214"/>
                  </a:cubicBezTo>
                  <a:cubicBezTo>
                    <a:pt x="614" y="217"/>
                    <a:pt x="613" y="219"/>
                    <a:pt x="611" y="222"/>
                  </a:cubicBezTo>
                  <a:cubicBezTo>
                    <a:pt x="611" y="196"/>
                    <a:pt x="611" y="196"/>
                    <a:pt x="611" y="196"/>
                  </a:cubicBezTo>
                  <a:cubicBezTo>
                    <a:pt x="611" y="197"/>
                    <a:pt x="612" y="198"/>
                    <a:pt x="612" y="199"/>
                  </a:cubicBezTo>
                  <a:cubicBezTo>
                    <a:pt x="613" y="199"/>
                    <a:pt x="615" y="198"/>
                    <a:pt x="616" y="198"/>
                  </a:cubicBezTo>
                  <a:close/>
                  <a:moveTo>
                    <a:pt x="616" y="312"/>
                  </a:moveTo>
                  <a:cubicBezTo>
                    <a:pt x="616" y="340"/>
                    <a:pt x="616" y="340"/>
                    <a:pt x="616" y="340"/>
                  </a:cubicBezTo>
                  <a:cubicBezTo>
                    <a:pt x="614" y="342"/>
                    <a:pt x="613" y="344"/>
                    <a:pt x="611" y="346"/>
                  </a:cubicBezTo>
                  <a:cubicBezTo>
                    <a:pt x="611" y="338"/>
                    <a:pt x="611" y="338"/>
                    <a:pt x="611" y="338"/>
                  </a:cubicBezTo>
                  <a:cubicBezTo>
                    <a:pt x="616" y="333"/>
                    <a:pt x="616" y="325"/>
                    <a:pt x="613" y="317"/>
                  </a:cubicBezTo>
                  <a:cubicBezTo>
                    <a:pt x="612" y="318"/>
                    <a:pt x="612" y="319"/>
                    <a:pt x="611" y="320"/>
                  </a:cubicBezTo>
                  <a:cubicBezTo>
                    <a:pt x="611" y="300"/>
                    <a:pt x="611" y="300"/>
                    <a:pt x="611" y="300"/>
                  </a:cubicBezTo>
                  <a:cubicBezTo>
                    <a:pt x="613" y="303"/>
                    <a:pt x="613" y="303"/>
                    <a:pt x="613" y="303"/>
                  </a:cubicBezTo>
                  <a:cubicBezTo>
                    <a:pt x="614" y="307"/>
                    <a:pt x="615" y="309"/>
                    <a:pt x="616" y="312"/>
                  </a:cubicBezTo>
                  <a:close/>
                  <a:moveTo>
                    <a:pt x="616" y="357"/>
                  </a:moveTo>
                  <a:cubicBezTo>
                    <a:pt x="616" y="363"/>
                    <a:pt x="616" y="363"/>
                    <a:pt x="616" y="363"/>
                  </a:cubicBezTo>
                  <a:cubicBezTo>
                    <a:pt x="613" y="366"/>
                    <a:pt x="612" y="368"/>
                    <a:pt x="611" y="372"/>
                  </a:cubicBezTo>
                  <a:cubicBezTo>
                    <a:pt x="611" y="360"/>
                    <a:pt x="611" y="360"/>
                    <a:pt x="611" y="360"/>
                  </a:cubicBezTo>
                  <a:cubicBezTo>
                    <a:pt x="613" y="359"/>
                    <a:pt x="614" y="358"/>
                    <a:pt x="616" y="357"/>
                  </a:cubicBezTo>
                  <a:close/>
                  <a:moveTo>
                    <a:pt x="616" y="378"/>
                  </a:moveTo>
                  <a:cubicBezTo>
                    <a:pt x="616" y="385"/>
                    <a:pt x="616" y="385"/>
                    <a:pt x="616" y="385"/>
                  </a:cubicBezTo>
                  <a:cubicBezTo>
                    <a:pt x="613" y="388"/>
                    <a:pt x="612" y="392"/>
                    <a:pt x="611" y="400"/>
                  </a:cubicBezTo>
                  <a:cubicBezTo>
                    <a:pt x="613" y="399"/>
                    <a:pt x="614" y="399"/>
                    <a:pt x="616" y="398"/>
                  </a:cubicBezTo>
                  <a:cubicBezTo>
                    <a:pt x="616" y="406"/>
                    <a:pt x="616" y="406"/>
                    <a:pt x="616" y="406"/>
                  </a:cubicBezTo>
                  <a:cubicBezTo>
                    <a:pt x="615" y="407"/>
                    <a:pt x="613" y="408"/>
                    <a:pt x="612" y="409"/>
                  </a:cubicBezTo>
                  <a:cubicBezTo>
                    <a:pt x="611" y="412"/>
                    <a:pt x="611" y="416"/>
                    <a:pt x="611" y="419"/>
                  </a:cubicBezTo>
                  <a:cubicBezTo>
                    <a:pt x="613" y="418"/>
                    <a:pt x="615" y="417"/>
                    <a:pt x="616" y="417"/>
                  </a:cubicBezTo>
                  <a:cubicBezTo>
                    <a:pt x="616" y="423"/>
                    <a:pt x="616" y="423"/>
                    <a:pt x="616" y="423"/>
                  </a:cubicBezTo>
                  <a:cubicBezTo>
                    <a:pt x="614" y="425"/>
                    <a:pt x="612" y="426"/>
                    <a:pt x="611" y="429"/>
                  </a:cubicBezTo>
                  <a:cubicBezTo>
                    <a:pt x="611" y="381"/>
                    <a:pt x="611" y="381"/>
                    <a:pt x="611" y="381"/>
                  </a:cubicBezTo>
                  <a:cubicBezTo>
                    <a:pt x="613" y="380"/>
                    <a:pt x="614" y="379"/>
                    <a:pt x="616" y="378"/>
                  </a:cubicBezTo>
                  <a:close/>
                  <a:moveTo>
                    <a:pt x="616" y="435"/>
                  </a:moveTo>
                  <a:cubicBezTo>
                    <a:pt x="616" y="441"/>
                    <a:pt x="616" y="441"/>
                    <a:pt x="616" y="441"/>
                  </a:cubicBezTo>
                  <a:cubicBezTo>
                    <a:pt x="614" y="442"/>
                    <a:pt x="612" y="443"/>
                    <a:pt x="611" y="444"/>
                  </a:cubicBezTo>
                  <a:cubicBezTo>
                    <a:pt x="611" y="436"/>
                    <a:pt x="611" y="436"/>
                    <a:pt x="611" y="436"/>
                  </a:cubicBezTo>
                  <a:cubicBezTo>
                    <a:pt x="613" y="436"/>
                    <a:pt x="614" y="435"/>
                    <a:pt x="616" y="435"/>
                  </a:cubicBezTo>
                  <a:close/>
                  <a:moveTo>
                    <a:pt x="616" y="453"/>
                  </a:moveTo>
                  <a:cubicBezTo>
                    <a:pt x="616" y="459"/>
                    <a:pt x="616" y="459"/>
                    <a:pt x="616" y="459"/>
                  </a:cubicBezTo>
                  <a:cubicBezTo>
                    <a:pt x="614" y="459"/>
                    <a:pt x="613" y="460"/>
                    <a:pt x="611" y="460"/>
                  </a:cubicBezTo>
                  <a:cubicBezTo>
                    <a:pt x="611" y="454"/>
                    <a:pt x="611" y="454"/>
                    <a:pt x="611" y="454"/>
                  </a:cubicBezTo>
                  <a:cubicBezTo>
                    <a:pt x="613" y="454"/>
                    <a:pt x="614" y="453"/>
                    <a:pt x="616" y="453"/>
                  </a:cubicBezTo>
                  <a:close/>
                  <a:moveTo>
                    <a:pt x="616" y="469"/>
                  </a:moveTo>
                  <a:cubicBezTo>
                    <a:pt x="616" y="493"/>
                    <a:pt x="616" y="493"/>
                    <a:pt x="616" y="493"/>
                  </a:cubicBezTo>
                  <a:cubicBezTo>
                    <a:pt x="614" y="497"/>
                    <a:pt x="613" y="500"/>
                    <a:pt x="611" y="504"/>
                  </a:cubicBezTo>
                  <a:cubicBezTo>
                    <a:pt x="611" y="487"/>
                    <a:pt x="611" y="487"/>
                    <a:pt x="611" y="487"/>
                  </a:cubicBezTo>
                  <a:cubicBezTo>
                    <a:pt x="613" y="485"/>
                    <a:pt x="614" y="482"/>
                    <a:pt x="616" y="477"/>
                  </a:cubicBezTo>
                  <a:cubicBezTo>
                    <a:pt x="614" y="477"/>
                    <a:pt x="613" y="478"/>
                    <a:pt x="611" y="478"/>
                  </a:cubicBezTo>
                  <a:cubicBezTo>
                    <a:pt x="611" y="471"/>
                    <a:pt x="611" y="471"/>
                    <a:pt x="611" y="471"/>
                  </a:cubicBezTo>
                  <a:cubicBezTo>
                    <a:pt x="613" y="471"/>
                    <a:pt x="615" y="470"/>
                    <a:pt x="616" y="469"/>
                  </a:cubicBezTo>
                  <a:close/>
                  <a:moveTo>
                    <a:pt x="616" y="565"/>
                  </a:moveTo>
                  <a:cubicBezTo>
                    <a:pt x="616" y="578"/>
                    <a:pt x="616" y="578"/>
                    <a:pt x="616" y="578"/>
                  </a:cubicBezTo>
                  <a:cubicBezTo>
                    <a:pt x="611" y="574"/>
                    <a:pt x="611" y="574"/>
                    <a:pt x="611" y="574"/>
                  </a:cubicBezTo>
                  <a:cubicBezTo>
                    <a:pt x="611" y="569"/>
                    <a:pt x="611" y="569"/>
                    <a:pt x="611" y="569"/>
                  </a:cubicBezTo>
                  <a:cubicBezTo>
                    <a:pt x="613" y="567"/>
                    <a:pt x="614" y="566"/>
                    <a:pt x="616" y="564"/>
                  </a:cubicBezTo>
                  <a:cubicBezTo>
                    <a:pt x="616" y="565"/>
                    <a:pt x="616" y="565"/>
                    <a:pt x="616" y="565"/>
                  </a:cubicBezTo>
                  <a:close/>
                  <a:moveTo>
                    <a:pt x="616" y="586"/>
                  </a:moveTo>
                  <a:cubicBezTo>
                    <a:pt x="616" y="596"/>
                    <a:pt x="616" y="596"/>
                    <a:pt x="616" y="596"/>
                  </a:cubicBezTo>
                  <a:cubicBezTo>
                    <a:pt x="613" y="596"/>
                    <a:pt x="612" y="595"/>
                    <a:pt x="611" y="595"/>
                  </a:cubicBezTo>
                  <a:cubicBezTo>
                    <a:pt x="611" y="585"/>
                    <a:pt x="611" y="585"/>
                    <a:pt x="611" y="585"/>
                  </a:cubicBezTo>
                  <a:cubicBezTo>
                    <a:pt x="613" y="585"/>
                    <a:pt x="614" y="586"/>
                    <a:pt x="616" y="586"/>
                  </a:cubicBezTo>
                  <a:close/>
                  <a:moveTo>
                    <a:pt x="616" y="601"/>
                  </a:moveTo>
                  <a:cubicBezTo>
                    <a:pt x="616" y="616"/>
                    <a:pt x="616" y="616"/>
                    <a:pt x="616" y="616"/>
                  </a:cubicBezTo>
                  <a:cubicBezTo>
                    <a:pt x="614" y="614"/>
                    <a:pt x="612" y="613"/>
                    <a:pt x="611" y="611"/>
                  </a:cubicBezTo>
                  <a:cubicBezTo>
                    <a:pt x="611" y="597"/>
                    <a:pt x="611" y="597"/>
                    <a:pt x="611" y="597"/>
                  </a:cubicBezTo>
                  <a:cubicBezTo>
                    <a:pt x="613" y="598"/>
                    <a:pt x="614" y="600"/>
                    <a:pt x="616" y="601"/>
                  </a:cubicBezTo>
                  <a:close/>
                  <a:moveTo>
                    <a:pt x="616" y="674"/>
                  </a:moveTo>
                  <a:cubicBezTo>
                    <a:pt x="616" y="682"/>
                    <a:pt x="616" y="682"/>
                    <a:pt x="616" y="682"/>
                  </a:cubicBezTo>
                  <a:cubicBezTo>
                    <a:pt x="614" y="683"/>
                    <a:pt x="613" y="684"/>
                    <a:pt x="611" y="685"/>
                  </a:cubicBezTo>
                  <a:cubicBezTo>
                    <a:pt x="611" y="676"/>
                    <a:pt x="611" y="676"/>
                    <a:pt x="611" y="676"/>
                  </a:cubicBezTo>
                  <a:cubicBezTo>
                    <a:pt x="613" y="675"/>
                    <a:pt x="614" y="675"/>
                    <a:pt x="616" y="674"/>
                  </a:cubicBezTo>
                  <a:close/>
                  <a:moveTo>
                    <a:pt x="616" y="696"/>
                  </a:moveTo>
                  <a:cubicBezTo>
                    <a:pt x="616" y="705"/>
                    <a:pt x="616" y="705"/>
                    <a:pt x="616" y="705"/>
                  </a:cubicBezTo>
                  <a:cubicBezTo>
                    <a:pt x="614" y="704"/>
                    <a:pt x="613" y="704"/>
                    <a:pt x="611" y="703"/>
                  </a:cubicBezTo>
                  <a:cubicBezTo>
                    <a:pt x="611" y="694"/>
                    <a:pt x="611" y="694"/>
                    <a:pt x="611" y="694"/>
                  </a:cubicBezTo>
                  <a:lnTo>
                    <a:pt x="616" y="696"/>
                  </a:lnTo>
                  <a:close/>
                  <a:moveTo>
                    <a:pt x="605" y="60"/>
                  </a:moveTo>
                  <a:cubicBezTo>
                    <a:pt x="607" y="61"/>
                    <a:pt x="609" y="62"/>
                    <a:pt x="611" y="64"/>
                  </a:cubicBezTo>
                  <a:cubicBezTo>
                    <a:pt x="611" y="118"/>
                    <a:pt x="611" y="118"/>
                    <a:pt x="611" y="118"/>
                  </a:cubicBezTo>
                  <a:cubicBezTo>
                    <a:pt x="609" y="117"/>
                    <a:pt x="607" y="115"/>
                    <a:pt x="605" y="113"/>
                  </a:cubicBezTo>
                  <a:cubicBezTo>
                    <a:pt x="605" y="60"/>
                    <a:pt x="605" y="60"/>
                    <a:pt x="605" y="60"/>
                  </a:cubicBezTo>
                  <a:close/>
                  <a:moveTo>
                    <a:pt x="611" y="730"/>
                  </a:moveTo>
                  <a:cubicBezTo>
                    <a:pt x="610" y="730"/>
                    <a:pt x="610" y="730"/>
                    <a:pt x="610" y="730"/>
                  </a:cubicBezTo>
                  <a:cubicBezTo>
                    <a:pt x="609" y="732"/>
                    <a:pt x="607" y="733"/>
                    <a:pt x="605" y="734"/>
                  </a:cubicBezTo>
                  <a:cubicBezTo>
                    <a:pt x="605" y="721"/>
                    <a:pt x="605" y="721"/>
                    <a:pt x="605" y="721"/>
                  </a:cubicBezTo>
                  <a:cubicBezTo>
                    <a:pt x="607" y="721"/>
                    <a:pt x="609" y="721"/>
                    <a:pt x="611" y="720"/>
                  </a:cubicBezTo>
                  <a:cubicBezTo>
                    <a:pt x="611" y="730"/>
                    <a:pt x="611" y="730"/>
                    <a:pt x="611" y="730"/>
                  </a:cubicBezTo>
                  <a:close/>
                  <a:moveTo>
                    <a:pt x="611" y="153"/>
                  </a:moveTo>
                  <a:cubicBezTo>
                    <a:pt x="611" y="190"/>
                    <a:pt x="611" y="190"/>
                    <a:pt x="611" y="190"/>
                  </a:cubicBezTo>
                  <a:cubicBezTo>
                    <a:pt x="609" y="189"/>
                    <a:pt x="607" y="187"/>
                    <a:pt x="605" y="186"/>
                  </a:cubicBezTo>
                  <a:cubicBezTo>
                    <a:pt x="605" y="164"/>
                    <a:pt x="605" y="164"/>
                    <a:pt x="605" y="164"/>
                  </a:cubicBezTo>
                  <a:cubicBezTo>
                    <a:pt x="607" y="163"/>
                    <a:pt x="608" y="162"/>
                    <a:pt x="610" y="162"/>
                  </a:cubicBezTo>
                  <a:cubicBezTo>
                    <a:pt x="610" y="159"/>
                    <a:pt x="610" y="156"/>
                    <a:pt x="610" y="153"/>
                  </a:cubicBezTo>
                  <a:cubicBezTo>
                    <a:pt x="611" y="153"/>
                    <a:pt x="611" y="153"/>
                    <a:pt x="611" y="153"/>
                  </a:cubicBezTo>
                  <a:close/>
                  <a:moveTo>
                    <a:pt x="611" y="196"/>
                  </a:moveTo>
                  <a:cubicBezTo>
                    <a:pt x="611" y="222"/>
                    <a:pt x="611" y="222"/>
                    <a:pt x="611" y="222"/>
                  </a:cubicBezTo>
                  <a:cubicBezTo>
                    <a:pt x="609" y="225"/>
                    <a:pt x="607" y="228"/>
                    <a:pt x="605" y="230"/>
                  </a:cubicBezTo>
                  <a:cubicBezTo>
                    <a:pt x="605" y="213"/>
                    <a:pt x="605" y="213"/>
                    <a:pt x="605" y="213"/>
                  </a:cubicBezTo>
                  <a:cubicBezTo>
                    <a:pt x="606" y="212"/>
                    <a:pt x="607" y="211"/>
                    <a:pt x="608" y="211"/>
                  </a:cubicBezTo>
                  <a:cubicBezTo>
                    <a:pt x="608" y="206"/>
                    <a:pt x="608" y="206"/>
                    <a:pt x="607" y="205"/>
                  </a:cubicBezTo>
                  <a:cubicBezTo>
                    <a:pt x="605" y="205"/>
                    <a:pt x="605" y="205"/>
                    <a:pt x="605" y="205"/>
                  </a:cubicBezTo>
                  <a:cubicBezTo>
                    <a:pt x="605" y="192"/>
                    <a:pt x="605" y="192"/>
                    <a:pt x="605" y="192"/>
                  </a:cubicBezTo>
                  <a:cubicBezTo>
                    <a:pt x="608" y="193"/>
                    <a:pt x="610" y="194"/>
                    <a:pt x="611" y="196"/>
                  </a:cubicBezTo>
                  <a:close/>
                  <a:moveTo>
                    <a:pt x="611" y="300"/>
                  </a:moveTo>
                  <a:cubicBezTo>
                    <a:pt x="611" y="320"/>
                    <a:pt x="611" y="320"/>
                    <a:pt x="611" y="320"/>
                  </a:cubicBezTo>
                  <a:cubicBezTo>
                    <a:pt x="609" y="323"/>
                    <a:pt x="607" y="325"/>
                    <a:pt x="605" y="327"/>
                  </a:cubicBezTo>
                  <a:cubicBezTo>
                    <a:pt x="605" y="317"/>
                    <a:pt x="605" y="317"/>
                    <a:pt x="605" y="317"/>
                  </a:cubicBezTo>
                  <a:cubicBezTo>
                    <a:pt x="608" y="312"/>
                    <a:pt x="610" y="308"/>
                    <a:pt x="605" y="300"/>
                  </a:cubicBezTo>
                  <a:cubicBezTo>
                    <a:pt x="605" y="289"/>
                    <a:pt x="605" y="289"/>
                    <a:pt x="605" y="289"/>
                  </a:cubicBezTo>
                  <a:cubicBezTo>
                    <a:pt x="606" y="292"/>
                    <a:pt x="608" y="294"/>
                    <a:pt x="611" y="300"/>
                  </a:cubicBezTo>
                  <a:close/>
                  <a:moveTo>
                    <a:pt x="611" y="338"/>
                  </a:moveTo>
                  <a:cubicBezTo>
                    <a:pt x="611" y="346"/>
                    <a:pt x="611" y="346"/>
                    <a:pt x="611" y="346"/>
                  </a:cubicBezTo>
                  <a:cubicBezTo>
                    <a:pt x="610" y="348"/>
                    <a:pt x="608" y="349"/>
                    <a:pt x="607" y="351"/>
                  </a:cubicBezTo>
                  <a:cubicBezTo>
                    <a:pt x="607" y="355"/>
                    <a:pt x="607" y="359"/>
                    <a:pt x="608" y="363"/>
                  </a:cubicBezTo>
                  <a:cubicBezTo>
                    <a:pt x="609" y="362"/>
                    <a:pt x="610" y="361"/>
                    <a:pt x="611" y="360"/>
                  </a:cubicBezTo>
                  <a:cubicBezTo>
                    <a:pt x="611" y="372"/>
                    <a:pt x="611" y="372"/>
                    <a:pt x="611" y="372"/>
                  </a:cubicBezTo>
                  <a:cubicBezTo>
                    <a:pt x="610" y="375"/>
                    <a:pt x="610" y="378"/>
                    <a:pt x="610" y="382"/>
                  </a:cubicBezTo>
                  <a:cubicBezTo>
                    <a:pt x="611" y="381"/>
                    <a:pt x="611" y="381"/>
                    <a:pt x="611" y="381"/>
                  </a:cubicBezTo>
                  <a:cubicBezTo>
                    <a:pt x="611" y="429"/>
                    <a:pt x="611" y="429"/>
                    <a:pt x="611" y="429"/>
                  </a:cubicBezTo>
                  <a:cubicBezTo>
                    <a:pt x="610" y="431"/>
                    <a:pt x="609" y="433"/>
                    <a:pt x="609" y="437"/>
                  </a:cubicBezTo>
                  <a:cubicBezTo>
                    <a:pt x="610" y="437"/>
                    <a:pt x="610" y="436"/>
                    <a:pt x="611" y="436"/>
                  </a:cubicBezTo>
                  <a:cubicBezTo>
                    <a:pt x="611" y="444"/>
                    <a:pt x="611" y="444"/>
                    <a:pt x="611" y="444"/>
                  </a:cubicBezTo>
                  <a:cubicBezTo>
                    <a:pt x="608" y="446"/>
                    <a:pt x="606" y="449"/>
                    <a:pt x="605" y="455"/>
                  </a:cubicBezTo>
                  <a:cubicBezTo>
                    <a:pt x="605" y="421"/>
                    <a:pt x="605" y="421"/>
                    <a:pt x="605" y="421"/>
                  </a:cubicBezTo>
                  <a:cubicBezTo>
                    <a:pt x="605" y="419"/>
                    <a:pt x="605" y="417"/>
                    <a:pt x="605" y="415"/>
                  </a:cubicBezTo>
                  <a:cubicBezTo>
                    <a:pt x="605" y="410"/>
                    <a:pt x="605" y="410"/>
                    <a:pt x="605" y="410"/>
                  </a:cubicBezTo>
                  <a:cubicBezTo>
                    <a:pt x="607" y="410"/>
                    <a:pt x="607" y="410"/>
                    <a:pt x="607" y="410"/>
                  </a:cubicBezTo>
                  <a:cubicBezTo>
                    <a:pt x="607" y="404"/>
                    <a:pt x="606" y="399"/>
                    <a:pt x="605" y="393"/>
                  </a:cubicBezTo>
                  <a:cubicBezTo>
                    <a:pt x="605" y="389"/>
                    <a:pt x="605" y="389"/>
                    <a:pt x="605" y="389"/>
                  </a:cubicBezTo>
                  <a:cubicBezTo>
                    <a:pt x="605" y="389"/>
                    <a:pt x="605" y="389"/>
                    <a:pt x="605" y="389"/>
                  </a:cubicBezTo>
                  <a:cubicBezTo>
                    <a:pt x="606" y="389"/>
                    <a:pt x="607" y="388"/>
                    <a:pt x="607" y="387"/>
                  </a:cubicBezTo>
                  <a:cubicBezTo>
                    <a:pt x="606" y="385"/>
                    <a:pt x="606" y="382"/>
                    <a:pt x="605" y="380"/>
                  </a:cubicBezTo>
                  <a:cubicBezTo>
                    <a:pt x="605" y="343"/>
                    <a:pt x="605" y="343"/>
                    <a:pt x="605" y="343"/>
                  </a:cubicBezTo>
                  <a:cubicBezTo>
                    <a:pt x="608" y="342"/>
                    <a:pt x="609" y="340"/>
                    <a:pt x="611" y="338"/>
                  </a:cubicBezTo>
                  <a:close/>
                  <a:moveTo>
                    <a:pt x="611" y="454"/>
                  </a:moveTo>
                  <a:cubicBezTo>
                    <a:pt x="609" y="455"/>
                    <a:pt x="607" y="455"/>
                    <a:pt x="605" y="456"/>
                  </a:cubicBezTo>
                  <a:cubicBezTo>
                    <a:pt x="605" y="462"/>
                    <a:pt x="605" y="462"/>
                    <a:pt x="605" y="462"/>
                  </a:cubicBezTo>
                  <a:cubicBezTo>
                    <a:pt x="607" y="461"/>
                    <a:pt x="609" y="461"/>
                    <a:pt x="611" y="460"/>
                  </a:cubicBezTo>
                  <a:cubicBezTo>
                    <a:pt x="611" y="454"/>
                    <a:pt x="611" y="454"/>
                    <a:pt x="611" y="454"/>
                  </a:cubicBezTo>
                  <a:close/>
                  <a:moveTo>
                    <a:pt x="611" y="471"/>
                  </a:moveTo>
                  <a:cubicBezTo>
                    <a:pt x="611" y="478"/>
                    <a:pt x="611" y="478"/>
                    <a:pt x="611" y="478"/>
                  </a:cubicBezTo>
                  <a:cubicBezTo>
                    <a:pt x="609" y="478"/>
                    <a:pt x="607" y="478"/>
                    <a:pt x="605" y="479"/>
                  </a:cubicBezTo>
                  <a:cubicBezTo>
                    <a:pt x="605" y="473"/>
                    <a:pt x="605" y="473"/>
                    <a:pt x="605" y="473"/>
                  </a:cubicBezTo>
                  <a:cubicBezTo>
                    <a:pt x="607" y="472"/>
                    <a:pt x="609" y="472"/>
                    <a:pt x="611" y="471"/>
                  </a:cubicBezTo>
                  <a:close/>
                  <a:moveTo>
                    <a:pt x="611" y="487"/>
                  </a:moveTo>
                  <a:cubicBezTo>
                    <a:pt x="611" y="504"/>
                    <a:pt x="611" y="504"/>
                    <a:pt x="611" y="504"/>
                  </a:cubicBezTo>
                  <a:cubicBezTo>
                    <a:pt x="609" y="508"/>
                    <a:pt x="607" y="512"/>
                    <a:pt x="605" y="516"/>
                  </a:cubicBezTo>
                  <a:cubicBezTo>
                    <a:pt x="605" y="503"/>
                    <a:pt x="605" y="503"/>
                    <a:pt x="605" y="503"/>
                  </a:cubicBezTo>
                  <a:cubicBezTo>
                    <a:pt x="607" y="501"/>
                    <a:pt x="608" y="499"/>
                    <a:pt x="609" y="496"/>
                  </a:cubicBezTo>
                  <a:cubicBezTo>
                    <a:pt x="608" y="496"/>
                    <a:pt x="607" y="496"/>
                    <a:pt x="605" y="496"/>
                  </a:cubicBezTo>
                  <a:cubicBezTo>
                    <a:pt x="605" y="490"/>
                    <a:pt x="605" y="490"/>
                    <a:pt x="605" y="490"/>
                  </a:cubicBezTo>
                  <a:cubicBezTo>
                    <a:pt x="608" y="489"/>
                    <a:pt x="609" y="488"/>
                    <a:pt x="611" y="487"/>
                  </a:cubicBezTo>
                  <a:close/>
                  <a:moveTo>
                    <a:pt x="611" y="569"/>
                  </a:moveTo>
                  <a:cubicBezTo>
                    <a:pt x="611" y="574"/>
                    <a:pt x="611" y="574"/>
                    <a:pt x="611" y="574"/>
                  </a:cubicBezTo>
                  <a:cubicBezTo>
                    <a:pt x="609" y="572"/>
                    <a:pt x="609" y="572"/>
                    <a:pt x="609" y="572"/>
                  </a:cubicBezTo>
                  <a:cubicBezTo>
                    <a:pt x="611" y="569"/>
                    <a:pt x="611" y="569"/>
                    <a:pt x="611" y="569"/>
                  </a:cubicBezTo>
                  <a:close/>
                  <a:moveTo>
                    <a:pt x="611" y="585"/>
                  </a:moveTo>
                  <a:cubicBezTo>
                    <a:pt x="611" y="595"/>
                    <a:pt x="611" y="595"/>
                    <a:pt x="611" y="595"/>
                  </a:cubicBezTo>
                  <a:cubicBezTo>
                    <a:pt x="610" y="595"/>
                    <a:pt x="610" y="595"/>
                    <a:pt x="609" y="595"/>
                  </a:cubicBezTo>
                  <a:cubicBezTo>
                    <a:pt x="611" y="597"/>
                    <a:pt x="611" y="597"/>
                    <a:pt x="611" y="597"/>
                  </a:cubicBezTo>
                  <a:cubicBezTo>
                    <a:pt x="611" y="611"/>
                    <a:pt x="611" y="611"/>
                    <a:pt x="611" y="611"/>
                  </a:cubicBezTo>
                  <a:cubicBezTo>
                    <a:pt x="609" y="609"/>
                    <a:pt x="607" y="608"/>
                    <a:pt x="605" y="606"/>
                  </a:cubicBezTo>
                  <a:cubicBezTo>
                    <a:pt x="605" y="584"/>
                    <a:pt x="605" y="584"/>
                    <a:pt x="605" y="584"/>
                  </a:cubicBezTo>
                  <a:cubicBezTo>
                    <a:pt x="607" y="584"/>
                    <a:pt x="609" y="584"/>
                    <a:pt x="611" y="585"/>
                  </a:cubicBezTo>
                  <a:close/>
                  <a:moveTo>
                    <a:pt x="611" y="676"/>
                  </a:moveTo>
                  <a:cubicBezTo>
                    <a:pt x="611" y="685"/>
                    <a:pt x="611" y="685"/>
                    <a:pt x="611" y="685"/>
                  </a:cubicBezTo>
                  <a:cubicBezTo>
                    <a:pt x="609" y="686"/>
                    <a:pt x="607" y="687"/>
                    <a:pt x="605" y="690"/>
                  </a:cubicBezTo>
                  <a:cubicBezTo>
                    <a:pt x="605" y="681"/>
                    <a:pt x="605" y="681"/>
                    <a:pt x="605" y="681"/>
                  </a:cubicBezTo>
                  <a:cubicBezTo>
                    <a:pt x="607" y="679"/>
                    <a:pt x="609" y="677"/>
                    <a:pt x="611" y="676"/>
                  </a:cubicBezTo>
                  <a:close/>
                  <a:moveTo>
                    <a:pt x="611" y="694"/>
                  </a:moveTo>
                  <a:cubicBezTo>
                    <a:pt x="611" y="703"/>
                    <a:pt x="611" y="703"/>
                    <a:pt x="611" y="703"/>
                  </a:cubicBezTo>
                  <a:cubicBezTo>
                    <a:pt x="609" y="702"/>
                    <a:pt x="607" y="702"/>
                    <a:pt x="605" y="701"/>
                  </a:cubicBezTo>
                  <a:cubicBezTo>
                    <a:pt x="605" y="691"/>
                    <a:pt x="605" y="691"/>
                    <a:pt x="605" y="691"/>
                  </a:cubicBezTo>
                  <a:cubicBezTo>
                    <a:pt x="611" y="694"/>
                    <a:pt x="611" y="694"/>
                    <a:pt x="611" y="694"/>
                  </a:cubicBezTo>
                  <a:close/>
                  <a:moveTo>
                    <a:pt x="605" y="632"/>
                  </a:moveTo>
                  <a:cubicBezTo>
                    <a:pt x="605" y="623"/>
                    <a:pt x="605" y="623"/>
                    <a:pt x="605" y="623"/>
                  </a:cubicBezTo>
                  <a:cubicBezTo>
                    <a:pt x="606" y="626"/>
                    <a:pt x="606" y="629"/>
                    <a:pt x="605" y="632"/>
                  </a:cubicBezTo>
                  <a:close/>
                  <a:moveTo>
                    <a:pt x="603" y="58"/>
                  </a:moveTo>
                  <a:cubicBezTo>
                    <a:pt x="605" y="60"/>
                    <a:pt x="605" y="60"/>
                    <a:pt x="605" y="60"/>
                  </a:cubicBezTo>
                  <a:cubicBezTo>
                    <a:pt x="605" y="113"/>
                    <a:pt x="605" y="113"/>
                    <a:pt x="605" y="113"/>
                  </a:cubicBezTo>
                  <a:cubicBezTo>
                    <a:pt x="605" y="112"/>
                    <a:pt x="604" y="111"/>
                    <a:pt x="603" y="110"/>
                  </a:cubicBezTo>
                  <a:cubicBezTo>
                    <a:pt x="603" y="110"/>
                    <a:pt x="603" y="110"/>
                    <a:pt x="603" y="110"/>
                  </a:cubicBezTo>
                  <a:cubicBezTo>
                    <a:pt x="603" y="58"/>
                    <a:pt x="603" y="58"/>
                    <a:pt x="603" y="58"/>
                  </a:cubicBezTo>
                  <a:close/>
                  <a:moveTo>
                    <a:pt x="605" y="734"/>
                  </a:moveTo>
                  <a:cubicBezTo>
                    <a:pt x="605" y="735"/>
                    <a:pt x="604" y="735"/>
                    <a:pt x="603" y="736"/>
                  </a:cubicBezTo>
                  <a:cubicBezTo>
                    <a:pt x="603" y="721"/>
                    <a:pt x="603" y="721"/>
                    <a:pt x="603" y="721"/>
                  </a:cubicBezTo>
                  <a:cubicBezTo>
                    <a:pt x="604" y="722"/>
                    <a:pt x="604" y="722"/>
                    <a:pt x="604" y="722"/>
                  </a:cubicBezTo>
                  <a:cubicBezTo>
                    <a:pt x="605" y="721"/>
                    <a:pt x="605" y="721"/>
                    <a:pt x="605" y="721"/>
                  </a:cubicBezTo>
                  <a:cubicBezTo>
                    <a:pt x="605" y="734"/>
                    <a:pt x="605" y="734"/>
                    <a:pt x="605" y="734"/>
                  </a:cubicBezTo>
                  <a:close/>
                  <a:moveTo>
                    <a:pt x="605" y="164"/>
                  </a:moveTo>
                  <a:cubicBezTo>
                    <a:pt x="605" y="186"/>
                    <a:pt x="605" y="186"/>
                    <a:pt x="605" y="186"/>
                  </a:cubicBezTo>
                  <a:cubicBezTo>
                    <a:pt x="605" y="186"/>
                    <a:pt x="604" y="186"/>
                    <a:pt x="603" y="185"/>
                  </a:cubicBezTo>
                  <a:cubicBezTo>
                    <a:pt x="603" y="174"/>
                    <a:pt x="603" y="174"/>
                    <a:pt x="603" y="174"/>
                  </a:cubicBezTo>
                  <a:cubicBezTo>
                    <a:pt x="603" y="174"/>
                    <a:pt x="603" y="174"/>
                    <a:pt x="603" y="174"/>
                  </a:cubicBezTo>
                  <a:cubicBezTo>
                    <a:pt x="603" y="173"/>
                    <a:pt x="603" y="171"/>
                    <a:pt x="603" y="170"/>
                  </a:cubicBezTo>
                  <a:cubicBezTo>
                    <a:pt x="603" y="164"/>
                    <a:pt x="603" y="164"/>
                    <a:pt x="603" y="164"/>
                  </a:cubicBezTo>
                  <a:cubicBezTo>
                    <a:pt x="604" y="164"/>
                    <a:pt x="605" y="164"/>
                    <a:pt x="605" y="164"/>
                  </a:cubicBezTo>
                  <a:close/>
                  <a:moveTo>
                    <a:pt x="605" y="192"/>
                  </a:moveTo>
                  <a:cubicBezTo>
                    <a:pt x="605" y="205"/>
                    <a:pt x="605" y="205"/>
                    <a:pt x="605" y="205"/>
                  </a:cubicBezTo>
                  <a:cubicBezTo>
                    <a:pt x="603" y="205"/>
                    <a:pt x="603" y="205"/>
                    <a:pt x="603" y="205"/>
                  </a:cubicBezTo>
                  <a:cubicBezTo>
                    <a:pt x="603" y="190"/>
                    <a:pt x="603" y="190"/>
                    <a:pt x="603" y="190"/>
                  </a:cubicBezTo>
                  <a:cubicBezTo>
                    <a:pt x="604" y="191"/>
                    <a:pt x="605" y="191"/>
                    <a:pt x="605" y="192"/>
                  </a:cubicBezTo>
                  <a:close/>
                  <a:moveTo>
                    <a:pt x="605" y="213"/>
                  </a:moveTo>
                  <a:cubicBezTo>
                    <a:pt x="605" y="230"/>
                    <a:pt x="605" y="230"/>
                    <a:pt x="605" y="230"/>
                  </a:cubicBezTo>
                  <a:cubicBezTo>
                    <a:pt x="605" y="231"/>
                    <a:pt x="604" y="232"/>
                    <a:pt x="603" y="233"/>
                  </a:cubicBezTo>
                  <a:cubicBezTo>
                    <a:pt x="603" y="212"/>
                    <a:pt x="603" y="212"/>
                    <a:pt x="603" y="212"/>
                  </a:cubicBezTo>
                  <a:cubicBezTo>
                    <a:pt x="603" y="212"/>
                    <a:pt x="604" y="213"/>
                    <a:pt x="604" y="213"/>
                  </a:cubicBezTo>
                  <a:cubicBezTo>
                    <a:pt x="605" y="213"/>
                    <a:pt x="605" y="213"/>
                    <a:pt x="605" y="213"/>
                  </a:cubicBezTo>
                  <a:close/>
                  <a:moveTo>
                    <a:pt x="605" y="289"/>
                  </a:moveTo>
                  <a:cubicBezTo>
                    <a:pt x="605" y="300"/>
                    <a:pt x="605" y="300"/>
                    <a:pt x="605" y="300"/>
                  </a:cubicBezTo>
                  <a:cubicBezTo>
                    <a:pt x="605" y="300"/>
                    <a:pt x="605" y="300"/>
                    <a:pt x="605" y="299"/>
                  </a:cubicBezTo>
                  <a:cubicBezTo>
                    <a:pt x="604" y="300"/>
                    <a:pt x="603" y="301"/>
                    <a:pt x="603" y="302"/>
                  </a:cubicBezTo>
                  <a:cubicBezTo>
                    <a:pt x="603" y="283"/>
                    <a:pt x="603" y="283"/>
                    <a:pt x="603" y="283"/>
                  </a:cubicBezTo>
                  <a:cubicBezTo>
                    <a:pt x="603" y="284"/>
                    <a:pt x="603" y="284"/>
                    <a:pt x="603" y="284"/>
                  </a:cubicBezTo>
                  <a:cubicBezTo>
                    <a:pt x="604" y="286"/>
                    <a:pt x="605" y="288"/>
                    <a:pt x="605" y="289"/>
                  </a:cubicBezTo>
                  <a:close/>
                  <a:moveTo>
                    <a:pt x="605" y="317"/>
                  </a:moveTo>
                  <a:cubicBezTo>
                    <a:pt x="605" y="327"/>
                    <a:pt x="605" y="327"/>
                    <a:pt x="605" y="327"/>
                  </a:cubicBezTo>
                  <a:cubicBezTo>
                    <a:pt x="605" y="329"/>
                    <a:pt x="604" y="330"/>
                    <a:pt x="603" y="331"/>
                  </a:cubicBezTo>
                  <a:cubicBezTo>
                    <a:pt x="603" y="320"/>
                    <a:pt x="603" y="320"/>
                    <a:pt x="603" y="320"/>
                  </a:cubicBezTo>
                  <a:cubicBezTo>
                    <a:pt x="604" y="319"/>
                    <a:pt x="605" y="318"/>
                    <a:pt x="605" y="317"/>
                  </a:cubicBezTo>
                  <a:close/>
                  <a:moveTo>
                    <a:pt x="605" y="343"/>
                  </a:moveTo>
                  <a:cubicBezTo>
                    <a:pt x="605" y="380"/>
                    <a:pt x="605" y="380"/>
                    <a:pt x="605" y="380"/>
                  </a:cubicBezTo>
                  <a:cubicBezTo>
                    <a:pt x="604" y="375"/>
                    <a:pt x="604" y="370"/>
                    <a:pt x="603" y="365"/>
                  </a:cubicBezTo>
                  <a:cubicBezTo>
                    <a:pt x="603" y="343"/>
                    <a:pt x="603" y="343"/>
                    <a:pt x="603" y="343"/>
                  </a:cubicBezTo>
                  <a:cubicBezTo>
                    <a:pt x="603" y="344"/>
                    <a:pt x="603" y="344"/>
                    <a:pt x="603" y="344"/>
                  </a:cubicBezTo>
                  <a:cubicBezTo>
                    <a:pt x="604" y="344"/>
                    <a:pt x="605" y="343"/>
                    <a:pt x="605" y="343"/>
                  </a:cubicBezTo>
                  <a:close/>
                  <a:moveTo>
                    <a:pt x="605" y="389"/>
                  </a:moveTo>
                  <a:cubicBezTo>
                    <a:pt x="605" y="393"/>
                    <a:pt x="605" y="393"/>
                    <a:pt x="605" y="393"/>
                  </a:cubicBezTo>
                  <a:cubicBezTo>
                    <a:pt x="605" y="393"/>
                    <a:pt x="605" y="393"/>
                    <a:pt x="605" y="393"/>
                  </a:cubicBezTo>
                  <a:cubicBezTo>
                    <a:pt x="603" y="393"/>
                    <a:pt x="603" y="393"/>
                    <a:pt x="603" y="393"/>
                  </a:cubicBezTo>
                  <a:cubicBezTo>
                    <a:pt x="603" y="389"/>
                    <a:pt x="603" y="389"/>
                    <a:pt x="603" y="389"/>
                  </a:cubicBezTo>
                  <a:cubicBezTo>
                    <a:pt x="605" y="389"/>
                    <a:pt x="605" y="389"/>
                    <a:pt x="605" y="389"/>
                  </a:cubicBezTo>
                  <a:close/>
                  <a:moveTo>
                    <a:pt x="605" y="410"/>
                  </a:moveTo>
                  <a:cubicBezTo>
                    <a:pt x="605" y="415"/>
                    <a:pt x="605" y="415"/>
                    <a:pt x="605" y="415"/>
                  </a:cubicBezTo>
                  <a:cubicBezTo>
                    <a:pt x="605" y="414"/>
                    <a:pt x="605" y="414"/>
                    <a:pt x="605" y="414"/>
                  </a:cubicBezTo>
                  <a:cubicBezTo>
                    <a:pt x="603" y="414"/>
                    <a:pt x="603" y="414"/>
                    <a:pt x="603" y="414"/>
                  </a:cubicBezTo>
                  <a:cubicBezTo>
                    <a:pt x="603" y="410"/>
                    <a:pt x="603" y="410"/>
                    <a:pt x="603" y="410"/>
                  </a:cubicBezTo>
                  <a:cubicBezTo>
                    <a:pt x="603" y="410"/>
                    <a:pt x="603" y="410"/>
                    <a:pt x="603" y="410"/>
                  </a:cubicBezTo>
                  <a:cubicBezTo>
                    <a:pt x="605" y="410"/>
                    <a:pt x="605" y="410"/>
                    <a:pt x="605" y="410"/>
                  </a:cubicBezTo>
                  <a:close/>
                  <a:moveTo>
                    <a:pt x="605" y="421"/>
                  </a:moveTo>
                  <a:cubicBezTo>
                    <a:pt x="605" y="455"/>
                    <a:pt x="605" y="455"/>
                    <a:pt x="605" y="455"/>
                  </a:cubicBezTo>
                  <a:cubicBezTo>
                    <a:pt x="605" y="456"/>
                    <a:pt x="605" y="456"/>
                    <a:pt x="605" y="456"/>
                  </a:cubicBezTo>
                  <a:cubicBezTo>
                    <a:pt x="605" y="456"/>
                    <a:pt x="605" y="456"/>
                    <a:pt x="605" y="456"/>
                  </a:cubicBezTo>
                  <a:cubicBezTo>
                    <a:pt x="605" y="462"/>
                    <a:pt x="605" y="462"/>
                    <a:pt x="605" y="462"/>
                  </a:cubicBezTo>
                  <a:cubicBezTo>
                    <a:pt x="603" y="463"/>
                    <a:pt x="603" y="463"/>
                    <a:pt x="603" y="463"/>
                  </a:cubicBezTo>
                  <a:cubicBezTo>
                    <a:pt x="603" y="463"/>
                    <a:pt x="603" y="463"/>
                    <a:pt x="603" y="463"/>
                  </a:cubicBezTo>
                  <a:cubicBezTo>
                    <a:pt x="603" y="440"/>
                    <a:pt x="603" y="440"/>
                    <a:pt x="603" y="440"/>
                  </a:cubicBezTo>
                  <a:cubicBezTo>
                    <a:pt x="604" y="434"/>
                    <a:pt x="605" y="428"/>
                    <a:pt x="605" y="421"/>
                  </a:cubicBezTo>
                  <a:close/>
                  <a:moveTo>
                    <a:pt x="605" y="473"/>
                  </a:moveTo>
                  <a:cubicBezTo>
                    <a:pt x="605" y="479"/>
                    <a:pt x="605" y="479"/>
                    <a:pt x="605" y="479"/>
                  </a:cubicBezTo>
                  <a:cubicBezTo>
                    <a:pt x="605" y="479"/>
                    <a:pt x="604" y="479"/>
                    <a:pt x="603" y="479"/>
                  </a:cubicBezTo>
                  <a:cubicBezTo>
                    <a:pt x="603" y="473"/>
                    <a:pt x="603" y="473"/>
                    <a:pt x="603" y="473"/>
                  </a:cubicBezTo>
                  <a:cubicBezTo>
                    <a:pt x="604" y="473"/>
                    <a:pt x="605" y="473"/>
                    <a:pt x="605" y="473"/>
                  </a:cubicBezTo>
                  <a:close/>
                  <a:moveTo>
                    <a:pt x="605" y="490"/>
                  </a:moveTo>
                  <a:cubicBezTo>
                    <a:pt x="605" y="496"/>
                    <a:pt x="605" y="496"/>
                    <a:pt x="605" y="496"/>
                  </a:cubicBezTo>
                  <a:cubicBezTo>
                    <a:pt x="605" y="496"/>
                    <a:pt x="604" y="496"/>
                    <a:pt x="603" y="496"/>
                  </a:cubicBezTo>
                  <a:cubicBezTo>
                    <a:pt x="603" y="490"/>
                    <a:pt x="603" y="490"/>
                    <a:pt x="603" y="490"/>
                  </a:cubicBezTo>
                  <a:cubicBezTo>
                    <a:pt x="604" y="490"/>
                    <a:pt x="605" y="490"/>
                    <a:pt x="605" y="490"/>
                  </a:cubicBezTo>
                  <a:close/>
                  <a:moveTo>
                    <a:pt x="605" y="503"/>
                  </a:moveTo>
                  <a:cubicBezTo>
                    <a:pt x="605" y="516"/>
                    <a:pt x="605" y="516"/>
                    <a:pt x="605" y="516"/>
                  </a:cubicBezTo>
                  <a:cubicBezTo>
                    <a:pt x="605" y="517"/>
                    <a:pt x="604" y="519"/>
                    <a:pt x="603" y="520"/>
                  </a:cubicBezTo>
                  <a:cubicBezTo>
                    <a:pt x="603" y="505"/>
                    <a:pt x="603" y="505"/>
                    <a:pt x="603" y="505"/>
                  </a:cubicBezTo>
                  <a:cubicBezTo>
                    <a:pt x="604" y="505"/>
                    <a:pt x="605" y="504"/>
                    <a:pt x="605" y="503"/>
                  </a:cubicBezTo>
                  <a:close/>
                  <a:moveTo>
                    <a:pt x="605" y="584"/>
                  </a:moveTo>
                  <a:cubicBezTo>
                    <a:pt x="605" y="606"/>
                    <a:pt x="605" y="606"/>
                    <a:pt x="605" y="606"/>
                  </a:cubicBezTo>
                  <a:cubicBezTo>
                    <a:pt x="605" y="605"/>
                    <a:pt x="604" y="605"/>
                    <a:pt x="603" y="604"/>
                  </a:cubicBezTo>
                  <a:cubicBezTo>
                    <a:pt x="603" y="583"/>
                    <a:pt x="603" y="583"/>
                    <a:pt x="603" y="583"/>
                  </a:cubicBezTo>
                  <a:cubicBezTo>
                    <a:pt x="604" y="583"/>
                    <a:pt x="605" y="583"/>
                    <a:pt x="605" y="584"/>
                  </a:cubicBezTo>
                  <a:close/>
                  <a:moveTo>
                    <a:pt x="605" y="623"/>
                  </a:moveTo>
                  <a:cubicBezTo>
                    <a:pt x="605" y="632"/>
                    <a:pt x="605" y="632"/>
                    <a:pt x="605" y="632"/>
                  </a:cubicBezTo>
                  <a:cubicBezTo>
                    <a:pt x="605" y="634"/>
                    <a:pt x="604" y="635"/>
                    <a:pt x="603" y="637"/>
                  </a:cubicBezTo>
                  <a:cubicBezTo>
                    <a:pt x="603" y="637"/>
                    <a:pt x="603" y="637"/>
                    <a:pt x="603" y="637"/>
                  </a:cubicBezTo>
                  <a:cubicBezTo>
                    <a:pt x="603" y="618"/>
                    <a:pt x="603" y="618"/>
                    <a:pt x="603" y="618"/>
                  </a:cubicBezTo>
                  <a:cubicBezTo>
                    <a:pt x="604" y="620"/>
                    <a:pt x="605" y="621"/>
                    <a:pt x="605" y="623"/>
                  </a:cubicBezTo>
                  <a:close/>
                  <a:moveTo>
                    <a:pt x="605" y="681"/>
                  </a:moveTo>
                  <a:cubicBezTo>
                    <a:pt x="605" y="690"/>
                    <a:pt x="605" y="690"/>
                    <a:pt x="605" y="690"/>
                  </a:cubicBezTo>
                  <a:cubicBezTo>
                    <a:pt x="604" y="690"/>
                    <a:pt x="604" y="690"/>
                    <a:pt x="604" y="690"/>
                  </a:cubicBezTo>
                  <a:cubicBezTo>
                    <a:pt x="605" y="691"/>
                    <a:pt x="605" y="691"/>
                    <a:pt x="605" y="691"/>
                  </a:cubicBezTo>
                  <a:cubicBezTo>
                    <a:pt x="605" y="701"/>
                    <a:pt x="605" y="701"/>
                    <a:pt x="605" y="701"/>
                  </a:cubicBezTo>
                  <a:cubicBezTo>
                    <a:pt x="605" y="701"/>
                    <a:pt x="604" y="701"/>
                    <a:pt x="603" y="700"/>
                  </a:cubicBezTo>
                  <a:cubicBezTo>
                    <a:pt x="603" y="683"/>
                    <a:pt x="603" y="683"/>
                    <a:pt x="603" y="683"/>
                  </a:cubicBezTo>
                  <a:cubicBezTo>
                    <a:pt x="604" y="682"/>
                    <a:pt x="605" y="681"/>
                    <a:pt x="605" y="681"/>
                  </a:cubicBezTo>
                  <a:close/>
                  <a:moveTo>
                    <a:pt x="598" y="54"/>
                  </a:moveTo>
                  <a:cubicBezTo>
                    <a:pt x="603" y="58"/>
                    <a:pt x="603" y="58"/>
                    <a:pt x="603" y="58"/>
                  </a:cubicBezTo>
                  <a:cubicBezTo>
                    <a:pt x="603" y="110"/>
                    <a:pt x="603" y="110"/>
                    <a:pt x="603" y="110"/>
                  </a:cubicBezTo>
                  <a:cubicBezTo>
                    <a:pt x="601" y="109"/>
                    <a:pt x="599" y="109"/>
                    <a:pt x="598" y="108"/>
                  </a:cubicBezTo>
                  <a:cubicBezTo>
                    <a:pt x="598" y="101"/>
                    <a:pt x="598" y="101"/>
                    <a:pt x="598" y="101"/>
                  </a:cubicBezTo>
                  <a:cubicBezTo>
                    <a:pt x="598" y="101"/>
                    <a:pt x="599" y="101"/>
                    <a:pt x="599" y="101"/>
                  </a:cubicBezTo>
                  <a:cubicBezTo>
                    <a:pt x="600" y="101"/>
                    <a:pt x="601" y="101"/>
                    <a:pt x="602" y="101"/>
                  </a:cubicBezTo>
                  <a:cubicBezTo>
                    <a:pt x="602" y="92"/>
                    <a:pt x="602" y="83"/>
                    <a:pt x="603" y="73"/>
                  </a:cubicBezTo>
                  <a:cubicBezTo>
                    <a:pt x="601" y="70"/>
                    <a:pt x="599" y="67"/>
                    <a:pt x="598" y="65"/>
                  </a:cubicBezTo>
                  <a:cubicBezTo>
                    <a:pt x="598" y="54"/>
                    <a:pt x="598" y="54"/>
                    <a:pt x="598" y="54"/>
                  </a:cubicBezTo>
                  <a:close/>
                  <a:moveTo>
                    <a:pt x="603" y="736"/>
                  </a:moveTo>
                  <a:cubicBezTo>
                    <a:pt x="601" y="737"/>
                    <a:pt x="599" y="738"/>
                    <a:pt x="598" y="740"/>
                  </a:cubicBezTo>
                  <a:cubicBezTo>
                    <a:pt x="598" y="731"/>
                    <a:pt x="598" y="731"/>
                    <a:pt x="598" y="731"/>
                  </a:cubicBezTo>
                  <a:cubicBezTo>
                    <a:pt x="598" y="730"/>
                    <a:pt x="599" y="730"/>
                    <a:pt x="599" y="729"/>
                  </a:cubicBezTo>
                  <a:cubicBezTo>
                    <a:pt x="598" y="728"/>
                    <a:pt x="598" y="728"/>
                    <a:pt x="598" y="728"/>
                  </a:cubicBezTo>
                  <a:cubicBezTo>
                    <a:pt x="598" y="719"/>
                    <a:pt x="598" y="719"/>
                    <a:pt x="598" y="719"/>
                  </a:cubicBezTo>
                  <a:cubicBezTo>
                    <a:pt x="599" y="719"/>
                    <a:pt x="601" y="720"/>
                    <a:pt x="603" y="721"/>
                  </a:cubicBezTo>
                  <a:cubicBezTo>
                    <a:pt x="603" y="736"/>
                    <a:pt x="603" y="736"/>
                    <a:pt x="603" y="736"/>
                  </a:cubicBezTo>
                  <a:close/>
                  <a:moveTo>
                    <a:pt x="603" y="164"/>
                  </a:moveTo>
                  <a:cubicBezTo>
                    <a:pt x="603" y="170"/>
                    <a:pt x="603" y="170"/>
                    <a:pt x="603" y="170"/>
                  </a:cubicBezTo>
                  <a:cubicBezTo>
                    <a:pt x="603" y="168"/>
                    <a:pt x="603" y="167"/>
                    <a:pt x="603" y="165"/>
                  </a:cubicBezTo>
                  <a:cubicBezTo>
                    <a:pt x="603" y="164"/>
                    <a:pt x="603" y="164"/>
                    <a:pt x="603" y="164"/>
                  </a:cubicBezTo>
                  <a:close/>
                  <a:moveTo>
                    <a:pt x="603" y="174"/>
                  </a:moveTo>
                  <a:cubicBezTo>
                    <a:pt x="603" y="185"/>
                    <a:pt x="603" y="185"/>
                    <a:pt x="603" y="185"/>
                  </a:cubicBezTo>
                  <a:cubicBezTo>
                    <a:pt x="603" y="185"/>
                    <a:pt x="602" y="185"/>
                    <a:pt x="602" y="185"/>
                  </a:cubicBezTo>
                  <a:cubicBezTo>
                    <a:pt x="602" y="187"/>
                    <a:pt x="602" y="188"/>
                    <a:pt x="603" y="190"/>
                  </a:cubicBezTo>
                  <a:cubicBezTo>
                    <a:pt x="603" y="190"/>
                    <a:pt x="603" y="190"/>
                    <a:pt x="603" y="190"/>
                  </a:cubicBezTo>
                  <a:cubicBezTo>
                    <a:pt x="603" y="205"/>
                    <a:pt x="603" y="205"/>
                    <a:pt x="603" y="205"/>
                  </a:cubicBezTo>
                  <a:cubicBezTo>
                    <a:pt x="601" y="205"/>
                    <a:pt x="601" y="205"/>
                    <a:pt x="601" y="205"/>
                  </a:cubicBezTo>
                  <a:cubicBezTo>
                    <a:pt x="601" y="209"/>
                    <a:pt x="601" y="210"/>
                    <a:pt x="603" y="212"/>
                  </a:cubicBezTo>
                  <a:cubicBezTo>
                    <a:pt x="603" y="233"/>
                    <a:pt x="603" y="233"/>
                    <a:pt x="603" y="233"/>
                  </a:cubicBezTo>
                  <a:cubicBezTo>
                    <a:pt x="601" y="234"/>
                    <a:pt x="600" y="235"/>
                    <a:pt x="598" y="236"/>
                  </a:cubicBezTo>
                  <a:cubicBezTo>
                    <a:pt x="598" y="170"/>
                    <a:pt x="598" y="170"/>
                    <a:pt x="598" y="170"/>
                  </a:cubicBezTo>
                  <a:cubicBezTo>
                    <a:pt x="600" y="171"/>
                    <a:pt x="601" y="173"/>
                    <a:pt x="603" y="174"/>
                  </a:cubicBezTo>
                  <a:close/>
                  <a:moveTo>
                    <a:pt x="603" y="283"/>
                  </a:moveTo>
                  <a:cubicBezTo>
                    <a:pt x="603" y="302"/>
                    <a:pt x="603" y="302"/>
                    <a:pt x="603" y="302"/>
                  </a:cubicBezTo>
                  <a:cubicBezTo>
                    <a:pt x="601" y="305"/>
                    <a:pt x="599" y="308"/>
                    <a:pt x="598" y="311"/>
                  </a:cubicBezTo>
                  <a:cubicBezTo>
                    <a:pt x="598" y="300"/>
                    <a:pt x="598" y="300"/>
                    <a:pt x="598" y="300"/>
                  </a:cubicBezTo>
                  <a:cubicBezTo>
                    <a:pt x="600" y="296"/>
                    <a:pt x="600" y="292"/>
                    <a:pt x="598" y="286"/>
                  </a:cubicBezTo>
                  <a:cubicBezTo>
                    <a:pt x="598" y="277"/>
                    <a:pt x="598" y="277"/>
                    <a:pt x="598" y="277"/>
                  </a:cubicBezTo>
                  <a:cubicBezTo>
                    <a:pt x="599" y="279"/>
                    <a:pt x="601" y="281"/>
                    <a:pt x="603" y="283"/>
                  </a:cubicBezTo>
                  <a:close/>
                  <a:moveTo>
                    <a:pt x="603" y="320"/>
                  </a:moveTo>
                  <a:cubicBezTo>
                    <a:pt x="603" y="331"/>
                    <a:pt x="603" y="331"/>
                    <a:pt x="603" y="331"/>
                  </a:cubicBezTo>
                  <a:cubicBezTo>
                    <a:pt x="603" y="332"/>
                    <a:pt x="603" y="332"/>
                    <a:pt x="603" y="332"/>
                  </a:cubicBezTo>
                  <a:cubicBezTo>
                    <a:pt x="603" y="336"/>
                    <a:pt x="603" y="340"/>
                    <a:pt x="603" y="343"/>
                  </a:cubicBezTo>
                  <a:cubicBezTo>
                    <a:pt x="603" y="365"/>
                    <a:pt x="603" y="365"/>
                    <a:pt x="603" y="365"/>
                  </a:cubicBezTo>
                  <a:cubicBezTo>
                    <a:pt x="602" y="357"/>
                    <a:pt x="601" y="350"/>
                    <a:pt x="598" y="343"/>
                  </a:cubicBezTo>
                  <a:cubicBezTo>
                    <a:pt x="598" y="342"/>
                    <a:pt x="598" y="342"/>
                    <a:pt x="598" y="342"/>
                  </a:cubicBezTo>
                  <a:cubicBezTo>
                    <a:pt x="598" y="326"/>
                    <a:pt x="598" y="326"/>
                    <a:pt x="598" y="326"/>
                  </a:cubicBezTo>
                  <a:cubicBezTo>
                    <a:pt x="599" y="326"/>
                    <a:pt x="599" y="326"/>
                    <a:pt x="599" y="326"/>
                  </a:cubicBezTo>
                  <a:cubicBezTo>
                    <a:pt x="601" y="324"/>
                    <a:pt x="602" y="322"/>
                    <a:pt x="603" y="320"/>
                  </a:cubicBezTo>
                  <a:close/>
                  <a:moveTo>
                    <a:pt x="603" y="389"/>
                  </a:moveTo>
                  <a:cubicBezTo>
                    <a:pt x="603" y="393"/>
                    <a:pt x="603" y="393"/>
                    <a:pt x="603" y="393"/>
                  </a:cubicBezTo>
                  <a:cubicBezTo>
                    <a:pt x="599" y="393"/>
                    <a:pt x="599" y="393"/>
                    <a:pt x="599" y="393"/>
                  </a:cubicBezTo>
                  <a:cubicBezTo>
                    <a:pt x="603" y="410"/>
                    <a:pt x="603" y="410"/>
                    <a:pt x="603" y="410"/>
                  </a:cubicBezTo>
                  <a:cubicBezTo>
                    <a:pt x="603" y="414"/>
                    <a:pt x="603" y="414"/>
                    <a:pt x="603" y="414"/>
                  </a:cubicBezTo>
                  <a:cubicBezTo>
                    <a:pt x="598" y="414"/>
                    <a:pt x="598" y="414"/>
                    <a:pt x="598" y="414"/>
                  </a:cubicBezTo>
                  <a:cubicBezTo>
                    <a:pt x="598" y="410"/>
                    <a:pt x="598" y="410"/>
                    <a:pt x="598" y="410"/>
                  </a:cubicBezTo>
                  <a:cubicBezTo>
                    <a:pt x="598" y="410"/>
                    <a:pt x="599" y="410"/>
                    <a:pt x="599" y="410"/>
                  </a:cubicBezTo>
                  <a:cubicBezTo>
                    <a:pt x="599" y="408"/>
                    <a:pt x="598" y="405"/>
                    <a:pt x="598" y="403"/>
                  </a:cubicBezTo>
                  <a:cubicBezTo>
                    <a:pt x="598" y="389"/>
                    <a:pt x="598" y="389"/>
                    <a:pt x="598" y="389"/>
                  </a:cubicBezTo>
                  <a:cubicBezTo>
                    <a:pt x="603" y="389"/>
                    <a:pt x="603" y="389"/>
                    <a:pt x="603" y="389"/>
                  </a:cubicBezTo>
                  <a:close/>
                  <a:moveTo>
                    <a:pt x="603" y="440"/>
                  </a:moveTo>
                  <a:cubicBezTo>
                    <a:pt x="603" y="463"/>
                    <a:pt x="603" y="463"/>
                    <a:pt x="603" y="463"/>
                  </a:cubicBezTo>
                  <a:cubicBezTo>
                    <a:pt x="602" y="466"/>
                    <a:pt x="601" y="470"/>
                    <a:pt x="599" y="474"/>
                  </a:cubicBezTo>
                  <a:cubicBezTo>
                    <a:pt x="603" y="473"/>
                    <a:pt x="603" y="473"/>
                    <a:pt x="603" y="473"/>
                  </a:cubicBezTo>
                  <a:cubicBezTo>
                    <a:pt x="603" y="479"/>
                    <a:pt x="603" y="479"/>
                    <a:pt x="603" y="479"/>
                  </a:cubicBezTo>
                  <a:cubicBezTo>
                    <a:pt x="601" y="480"/>
                    <a:pt x="599" y="481"/>
                    <a:pt x="598" y="482"/>
                  </a:cubicBezTo>
                  <a:cubicBezTo>
                    <a:pt x="598" y="462"/>
                    <a:pt x="598" y="462"/>
                    <a:pt x="598" y="462"/>
                  </a:cubicBezTo>
                  <a:cubicBezTo>
                    <a:pt x="598" y="462"/>
                    <a:pt x="599" y="461"/>
                    <a:pt x="599" y="461"/>
                  </a:cubicBezTo>
                  <a:cubicBezTo>
                    <a:pt x="600" y="453"/>
                    <a:pt x="602" y="447"/>
                    <a:pt x="603" y="440"/>
                  </a:cubicBezTo>
                  <a:close/>
                  <a:moveTo>
                    <a:pt x="603" y="490"/>
                  </a:moveTo>
                  <a:cubicBezTo>
                    <a:pt x="603" y="496"/>
                    <a:pt x="603" y="496"/>
                    <a:pt x="603" y="496"/>
                  </a:cubicBezTo>
                  <a:cubicBezTo>
                    <a:pt x="601" y="496"/>
                    <a:pt x="599" y="497"/>
                    <a:pt x="598" y="497"/>
                  </a:cubicBezTo>
                  <a:cubicBezTo>
                    <a:pt x="598" y="490"/>
                    <a:pt x="598" y="490"/>
                    <a:pt x="598" y="490"/>
                  </a:cubicBezTo>
                  <a:cubicBezTo>
                    <a:pt x="600" y="490"/>
                    <a:pt x="601" y="490"/>
                    <a:pt x="603" y="490"/>
                  </a:cubicBezTo>
                  <a:close/>
                  <a:moveTo>
                    <a:pt x="603" y="505"/>
                  </a:moveTo>
                  <a:cubicBezTo>
                    <a:pt x="603" y="520"/>
                    <a:pt x="603" y="520"/>
                    <a:pt x="603" y="520"/>
                  </a:cubicBezTo>
                  <a:cubicBezTo>
                    <a:pt x="601" y="524"/>
                    <a:pt x="599" y="526"/>
                    <a:pt x="598" y="530"/>
                  </a:cubicBezTo>
                  <a:cubicBezTo>
                    <a:pt x="598" y="518"/>
                    <a:pt x="598" y="518"/>
                    <a:pt x="598" y="518"/>
                  </a:cubicBezTo>
                  <a:cubicBezTo>
                    <a:pt x="599" y="517"/>
                    <a:pt x="599" y="516"/>
                    <a:pt x="600" y="514"/>
                  </a:cubicBezTo>
                  <a:cubicBezTo>
                    <a:pt x="599" y="514"/>
                    <a:pt x="599" y="514"/>
                    <a:pt x="598" y="514"/>
                  </a:cubicBezTo>
                  <a:cubicBezTo>
                    <a:pt x="598" y="507"/>
                    <a:pt x="598" y="507"/>
                    <a:pt x="598" y="507"/>
                  </a:cubicBezTo>
                  <a:cubicBezTo>
                    <a:pt x="600" y="507"/>
                    <a:pt x="601" y="506"/>
                    <a:pt x="603" y="505"/>
                  </a:cubicBezTo>
                  <a:close/>
                  <a:moveTo>
                    <a:pt x="603" y="583"/>
                  </a:moveTo>
                  <a:cubicBezTo>
                    <a:pt x="603" y="604"/>
                    <a:pt x="603" y="604"/>
                    <a:pt x="603" y="604"/>
                  </a:cubicBezTo>
                  <a:cubicBezTo>
                    <a:pt x="601" y="603"/>
                    <a:pt x="600" y="601"/>
                    <a:pt x="598" y="599"/>
                  </a:cubicBezTo>
                  <a:cubicBezTo>
                    <a:pt x="598" y="584"/>
                    <a:pt x="598" y="584"/>
                    <a:pt x="598" y="584"/>
                  </a:cubicBezTo>
                  <a:cubicBezTo>
                    <a:pt x="599" y="582"/>
                    <a:pt x="599" y="582"/>
                    <a:pt x="599" y="582"/>
                  </a:cubicBezTo>
                  <a:cubicBezTo>
                    <a:pt x="600" y="582"/>
                    <a:pt x="601" y="583"/>
                    <a:pt x="603" y="583"/>
                  </a:cubicBezTo>
                  <a:close/>
                  <a:moveTo>
                    <a:pt x="603" y="618"/>
                  </a:moveTo>
                  <a:cubicBezTo>
                    <a:pt x="603" y="637"/>
                    <a:pt x="603" y="637"/>
                    <a:pt x="603" y="637"/>
                  </a:cubicBezTo>
                  <a:cubicBezTo>
                    <a:pt x="601" y="639"/>
                    <a:pt x="599" y="640"/>
                    <a:pt x="598" y="641"/>
                  </a:cubicBezTo>
                  <a:cubicBezTo>
                    <a:pt x="598" y="610"/>
                    <a:pt x="598" y="610"/>
                    <a:pt x="598" y="610"/>
                  </a:cubicBezTo>
                  <a:cubicBezTo>
                    <a:pt x="600" y="612"/>
                    <a:pt x="601" y="615"/>
                    <a:pt x="603" y="618"/>
                  </a:cubicBezTo>
                  <a:close/>
                  <a:moveTo>
                    <a:pt x="603" y="683"/>
                  </a:moveTo>
                  <a:cubicBezTo>
                    <a:pt x="603" y="700"/>
                    <a:pt x="603" y="700"/>
                    <a:pt x="603" y="700"/>
                  </a:cubicBezTo>
                  <a:cubicBezTo>
                    <a:pt x="601" y="700"/>
                    <a:pt x="599" y="700"/>
                    <a:pt x="598" y="700"/>
                  </a:cubicBezTo>
                  <a:cubicBezTo>
                    <a:pt x="598" y="687"/>
                    <a:pt x="598" y="687"/>
                    <a:pt x="598" y="687"/>
                  </a:cubicBezTo>
                  <a:cubicBezTo>
                    <a:pt x="600" y="686"/>
                    <a:pt x="601" y="684"/>
                    <a:pt x="603" y="683"/>
                  </a:cubicBezTo>
                  <a:close/>
                  <a:moveTo>
                    <a:pt x="592" y="52"/>
                  </a:moveTo>
                  <a:cubicBezTo>
                    <a:pt x="593" y="52"/>
                    <a:pt x="594" y="52"/>
                    <a:pt x="595" y="53"/>
                  </a:cubicBezTo>
                  <a:cubicBezTo>
                    <a:pt x="598" y="54"/>
                    <a:pt x="598" y="54"/>
                    <a:pt x="598" y="54"/>
                  </a:cubicBezTo>
                  <a:cubicBezTo>
                    <a:pt x="598" y="65"/>
                    <a:pt x="598" y="65"/>
                    <a:pt x="598" y="65"/>
                  </a:cubicBezTo>
                  <a:cubicBezTo>
                    <a:pt x="596" y="63"/>
                    <a:pt x="594" y="62"/>
                    <a:pt x="592" y="61"/>
                  </a:cubicBezTo>
                  <a:cubicBezTo>
                    <a:pt x="592" y="52"/>
                    <a:pt x="592" y="52"/>
                    <a:pt x="592" y="52"/>
                  </a:cubicBezTo>
                  <a:close/>
                  <a:moveTo>
                    <a:pt x="598" y="740"/>
                  </a:moveTo>
                  <a:cubicBezTo>
                    <a:pt x="596" y="741"/>
                    <a:pt x="594" y="742"/>
                    <a:pt x="592" y="743"/>
                  </a:cubicBezTo>
                  <a:cubicBezTo>
                    <a:pt x="592" y="734"/>
                    <a:pt x="592" y="734"/>
                    <a:pt x="592" y="734"/>
                  </a:cubicBezTo>
                  <a:cubicBezTo>
                    <a:pt x="594" y="734"/>
                    <a:pt x="596" y="732"/>
                    <a:pt x="598" y="731"/>
                  </a:cubicBezTo>
                  <a:cubicBezTo>
                    <a:pt x="598" y="740"/>
                    <a:pt x="598" y="740"/>
                    <a:pt x="598" y="740"/>
                  </a:cubicBezTo>
                  <a:close/>
                  <a:moveTo>
                    <a:pt x="598" y="101"/>
                  </a:moveTo>
                  <a:cubicBezTo>
                    <a:pt x="598" y="108"/>
                    <a:pt x="598" y="108"/>
                    <a:pt x="598" y="108"/>
                  </a:cubicBezTo>
                  <a:cubicBezTo>
                    <a:pt x="596" y="107"/>
                    <a:pt x="594" y="106"/>
                    <a:pt x="592" y="105"/>
                  </a:cubicBezTo>
                  <a:cubicBezTo>
                    <a:pt x="592" y="97"/>
                    <a:pt x="592" y="97"/>
                    <a:pt x="592" y="97"/>
                  </a:cubicBezTo>
                  <a:cubicBezTo>
                    <a:pt x="593" y="98"/>
                    <a:pt x="595" y="99"/>
                    <a:pt x="598" y="101"/>
                  </a:cubicBezTo>
                  <a:close/>
                  <a:moveTo>
                    <a:pt x="598" y="170"/>
                  </a:moveTo>
                  <a:cubicBezTo>
                    <a:pt x="598" y="236"/>
                    <a:pt x="598" y="236"/>
                    <a:pt x="598" y="236"/>
                  </a:cubicBezTo>
                  <a:cubicBezTo>
                    <a:pt x="597" y="236"/>
                    <a:pt x="596" y="237"/>
                    <a:pt x="596" y="237"/>
                  </a:cubicBezTo>
                  <a:cubicBezTo>
                    <a:pt x="591" y="228"/>
                    <a:pt x="595" y="228"/>
                    <a:pt x="595" y="219"/>
                  </a:cubicBezTo>
                  <a:cubicBezTo>
                    <a:pt x="594" y="218"/>
                    <a:pt x="593" y="216"/>
                    <a:pt x="592" y="215"/>
                  </a:cubicBezTo>
                  <a:cubicBezTo>
                    <a:pt x="592" y="200"/>
                    <a:pt x="592" y="200"/>
                    <a:pt x="592" y="200"/>
                  </a:cubicBezTo>
                  <a:cubicBezTo>
                    <a:pt x="593" y="200"/>
                    <a:pt x="594" y="199"/>
                    <a:pt x="595" y="198"/>
                  </a:cubicBezTo>
                  <a:cubicBezTo>
                    <a:pt x="595" y="197"/>
                    <a:pt x="595" y="196"/>
                    <a:pt x="595" y="195"/>
                  </a:cubicBezTo>
                  <a:cubicBezTo>
                    <a:pt x="594" y="195"/>
                    <a:pt x="593" y="195"/>
                    <a:pt x="592" y="196"/>
                  </a:cubicBezTo>
                  <a:cubicBezTo>
                    <a:pt x="592" y="183"/>
                    <a:pt x="592" y="183"/>
                    <a:pt x="592" y="183"/>
                  </a:cubicBezTo>
                  <a:cubicBezTo>
                    <a:pt x="592" y="183"/>
                    <a:pt x="593" y="183"/>
                    <a:pt x="594" y="182"/>
                  </a:cubicBezTo>
                  <a:cubicBezTo>
                    <a:pt x="593" y="181"/>
                    <a:pt x="592" y="181"/>
                    <a:pt x="592" y="181"/>
                  </a:cubicBezTo>
                  <a:cubicBezTo>
                    <a:pt x="592" y="166"/>
                    <a:pt x="592" y="166"/>
                    <a:pt x="592" y="166"/>
                  </a:cubicBezTo>
                  <a:cubicBezTo>
                    <a:pt x="594" y="167"/>
                    <a:pt x="596" y="169"/>
                    <a:pt x="598" y="170"/>
                  </a:cubicBezTo>
                  <a:close/>
                  <a:moveTo>
                    <a:pt x="598" y="277"/>
                  </a:moveTo>
                  <a:cubicBezTo>
                    <a:pt x="598" y="286"/>
                    <a:pt x="598" y="286"/>
                    <a:pt x="598" y="286"/>
                  </a:cubicBezTo>
                  <a:cubicBezTo>
                    <a:pt x="597" y="285"/>
                    <a:pt x="596" y="283"/>
                    <a:pt x="595" y="282"/>
                  </a:cubicBezTo>
                  <a:cubicBezTo>
                    <a:pt x="594" y="284"/>
                    <a:pt x="593" y="286"/>
                    <a:pt x="592" y="287"/>
                  </a:cubicBezTo>
                  <a:cubicBezTo>
                    <a:pt x="592" y="266"/>
                    <a:pt x="592" y="266"/>
                    <a:pt x="592" y="266"/>
                  </a:cubicBezTo>
                  <a:cubicBezTo>
                    <a:pt x="593" y="268"/>
                    <a:pt x="593" y="269"/>
                    <a:pt x="594" y="270"/>
                  </a:cubicBezTo>
                  <a:cubicBezTo>
                    <a:pt x="595" y="272"/>
                    <a:pt x="596" y="274"/>
                    <a:pt x="598" y="277"/>
                  </a:cubicBezTo>
                  <a:close/>
                  <a:moveTo>
                    <a:pt x="598" y="300"/>
                  </a:moveTo>
                  <a:cubicBezTo>
                    <a:pt x="598" y="311"/>
                    <a:pt x="598" y="311"/>
                    <a:pt x="598" y="311"/>
                  </a:cubicBezTo>
                  <a:cubicBezTo>
                    <a:pt x="596" y="315"/>
                    <a:pt x="595" y="319"/>
                    <a:pt x="597" y="326"/>
                  </a:cubicBezTo>
                  <a:cubicBezTo>
                    <a:pt x="598" y="326"/>
                    <a:pt x="598" y="326"/>
                    <a:pt x="598" y="326"/>
                  </a:cubicBezTo>
                  <a:cubicBezTo>
                    <a:pt x="598" y="342"/>
                    <a:pt x="598" y="342"/>
                    <a:pt x="598" y="342"/>
                  </a:cubicBezTo>
                  <a:cubicBezTo>
                    <a:pt x="596" y="336"/>
                    <a:pt x="594" y="330"/>
                    <a:pt x="592" y="323"/>
                  </a:cubicBezTo>
                  <a:cubicBezTo>
                    <a:pt x="592" y="308"/>
                    <a:pt x="592" y="308"/>
                    <a:pt x="592" y="308"/>
                  </a:cubicBezTo>
                  <a:cubicBezTo>
                    <a:pt x="594" y="304"/>
                    <a:pt x="596" y="302"/>
                    <a:pt x="598" y="300"/>
                  </a:cubicBezTo>
                  <a:close/>
                  <a:moveTo>
                    <a:pt x="598" y="389"/>
                  </a:moveTo>
                  <a:cubicBezTo>
                    <a:pt x="598" y="403"/>
                    <a:pt x="598" y="403"/>
                    <a:pt x="598" y="403"/>
                  </a:cubicBezTo>
                  <a:cubicBezTo>
                    <a:pt x="597" y="400"/>
                    <a:pt x="596" y="397"/>
                    <a:pt x="596" y="395"/>
                  </a:cubicBezTo>
                  <a:cubicBezTo>
                    <a:pt x="594" y="394"/>
                    <a:pt x="593" y="394"/>
                    <a:pt x="592" y="394"/>
                  </a:cubicBezTo>
                  <a:cubicBezTo>
                    <a:pt x="592" y="390"/>
                    <a:pt x="592" y="390"/>
                    <a:pt x="592" y="390"/>
                  </a:cubicBezTo>
                  <a:cubicBezTo>
                    <a:pt x="598" y="389"/>
                    <a:pt x="598" y="389"/>
                    <a:pt x="598" y="389"/>
                  </a:cubicBezTo>
                  <a:close/>
                  <a:moveTo>
                    <a:pt x="598" y="410"/>
                  </a:moveTo>
                  <a:cubicBezTo>
                    <a:pt x="598" y="414"/>
                    <a:pt x="598" y="414"/>
                    <a:pt x="598" y="414"/>
                  </a:cubicBezTo>
                  <a:cubicBezTo>
                    <a:pt x="592" y="414"/>
                    <a:pt x="592" y="414"/>
                    <a:pt x="592" y="414"/>
                  </a:cubicBezTo>
                  <a:cubicBezTo>
                    <a:pt x="592" y="410"/>
                    <a:pt x="592" y="410"/>
                    <a:pt x="592" y="410"/>
                  </a:cubicBezTo>
                  <a:cubicBezTo>
                    <a:pt x="592" y="410"/>
                    <a:pt x="592" y="411"/>
                    <a:pt x="592" y="411"/>
                  </a:cubicBezTo>
                  <a:cubicBezTo>
                    <a:pt x="594" y="411"/>
                    <a:pt x="596" y="410"/>
                    <a:pt x="598" y="410"/>
                  </a:cubicBezTo>
                  <a:close/>
                  <a:moveTo>
                    <a:pt x="598" y="462"/>
                  </a:moveTo>
                  <a:cubicBezTo>
                    <a:pt x="598" y="482"/>
                    <a:pt x="598" y="482"/>
                    <a:pt x="598" y="482"/>
                  </a:cubicBezTo>
                  <a:cubicBezTo>
                    <a:pt x="596" y="484"/>
                    <a:pt x="594" y="487"/>
                    <a:pt x="592" y="491"/>
                  </a:cubicBezTo>
                  <a:cubicBezTo>
                    <a:pt x="594" y="491"/>
                    <a:pt x="596" y="491"/>
                    <a:pt x="598" y="490"/>
                  </a:cubicBezTo>
                  <a:cubicBezTo>
                    <a:pt x="598" y="497"/>
                    <a:pt x="598" y="497"/>
                    <a:pt x="598" y="497"/>
                  </a:cubicBezTo>
                  <a:cubicBezTo>
                    <a:pt x="595" y="497"/>
                    <a:pt x="594" y="497"/>
                    <a:pt x="592" y="498"/>
                  </a:cubicBezTo>
                  <a:cubicBezTo>
                    <a:pt x="592" y="479"/>
                    <a:pt x="592" y="479"/>
                    <a:pt x="592" y="479"/>
                  </a:cubicBezTo>
                  <a:cubicBezTo>
                    <a:pt x="594" y="474"/>
                    <a:pt x="595" y="469"/>
                    <a:pt x="596" y="464"/>
                  </a:cubicBezTo>
                  <a:cubicBezTo>
                    <a:pt x="597" y="463"/>
                    <a:pt x="597" y="463"/>
                    <a:pt x="598" y="462"/>
                  </a:cubicBezTo>
                  <a:close/>
                  <a:moveTo>
                    <a:pt x="598" y="507"/>
                  </a:moveTo>
                  <a:cubicBezTo>
                    <a:pt x="598" y="514"/>
                    <a:pt x="598" y="514"/>
                    <a:pt x="598" y="514"/>
                  </a:cubicBezTo>
                  <a:cubicBezTo>
                    <a:pt x="596" y="514"/>
                    <a:pt x="594" y="514"/>
                    <a:pt x="592" y="514"/>
                  </a:cubicBezTo>
                  <a:cubicBezTo>
                    <a:pt x="592" y="507"/>
                    <a:pt x="592" y="507"/>
                    <a:pt x="592" y="507"/>
                  </a:cubicBezTo>
                  <a:cubicBezTo>
                    <a:pt x="594" y="507"/>
                    <a:pt x="596" y="507"/>
                    <a:pt x="598" y="507"/>
                  </a:cubicBezTo>
                  <a:close/>
                  <a:moveTo>
                    <a:pt x="598" y="518"/>
                  </a:moveTo>
                  <a:cubicBezTo>
                    <a:pt x="598" y="530"/>
                    <a:pt x="598" y="530"/>
                    <a:pt x="598" y="530"/>
                  </a:cubicBezTo>
                  <a:cubicBezTo>
                    <a:pt x="596" y="533"/>
                    <a:pt x="594" y="535"/>
                    <a:pt x="592" y="538"/>
                  </a:cubicBezTo>
                  <a:cubicBezTo>
                    <a:pt x="592" y="523"/>
                    <a:pt x="592" y="523"/>
                    <a:pt x="592" y="523"/>
                  </a:cubicBezTo>
                  <a:cubicBezTo>
                    <a:pt x="594" y="522"/>
                    <a:pt x="596" y="521"/>
                    <a:pt x="598" y="518"/>
                  </a:cubicBezTo>
                  <a:close/>
                  <a:moveTo>
                    <a:pt x="598" y="584"/>
                  </a:moveTo>
                  <a:cubicBezTo>
                    <a:pt x="598" y="599"/>
                    <a:pt x="598" y="599"/>
                    <a:pt x="598" y="599"/>
                  </a:cubicBezTo>
                  <a:cubicBezTo>
                    <a:pt x="596" y="598"/>
                    <a:pt x="594" y="596"/>
                    <a:pt x="592" y="594"/>
                  </a:cubicBezTo>
                  <a:cubicBezTo>
                    <a:pt x="592" y="591"/>
                    <a:pt x="592" y="591"/>
                    <a:pt x="592" y="591"/>
                  </a:cubicBezTo>
                  <a:cubicBezTo>
                    <a:pt x="594" y="588"/>
                    <a:pt x="596" y="586"/>
                    <a:pt x="598" y="584"/>
                  </a:cubicBezTo>
                  <a:close/>
                  <a:moveTo>
                    <a:pt x="598" y="610"/>
                  </a:moveTo>
                  <a:cubicBezTo>
                    <a:pt x="598" y="641"/>
                    <a:pt x="598" y="641"/>
                    <a:pt x="598" y="641"/>
                  </a:cubicBezTo>
                  <a:cubicBezTo>
                    <a:pt x="596" y="643"/>
                    <a:pt x="594" y="643"/>
                    <a:pt x="592" y="644"/>
                  </a:cubicBezTo>
                  <a:cubicBezTo>
                    <a:pt x="592" y="634"/>
                    <a:pt x="592" y="634"/>
                    <a:pt x="592" y="634"/>
                  </a:cubicBezTo>
                  <a:cubicBezTo>
                    <a:pt x="597" y="631"/>
                    <a:pt x="596" y="626"/>
                    <a:pt x="592" y="621"/>
                  </a:cubicBezTo>
                  <a:cubicBezTo>
                    <a:pt x="592" y="603"/>
                    <a:pt x="592" y="603"/>
                    <a:pt x="592" y="603"/>
                  </a:cubicBezTo>
                  <a:cubicBezTo>
                    <a:pt x="594" y="605"/>
                    <a:pt x="596" y="608"/>
                    <a:pt x="598" y="610"/>
                  </a:cubicBezTo>
                  <a:close/>
                  <a:moveTo>
                    <a:pt x="598" y="687"/>
                  </a:moveTo>
                  <a:cubicBezTo>
                    <a:pt x="598" y="700"/>
                    <a:pt x="598" y="700"/>
                    <a:pt x="598" y="700"/>
                  </a:cubicBezTo>
                  <a:cubicBezTo>
                    <a:pt x="596" y="700"/>
                    <a:pt x="594" y="700"/>
                    <a:pt x="592" y="700"/>
                  </a:cubicBezTo>
                  <a:cubicBezTo>
                    <a:pt x="592" y="691"/>
                    <a:pt x="592" y="691"/>
                    <a:pt x="592" y="691"/>
                  </a:cubicBezTo>
                  <a:cubicBezTo>
                    <a:pt x="592" y="691"/>
                    <a:pt x="593" y="691"/>
                    <a:pt x="594" y="690"/>
                  </a:cubicBezTo>
                  <a:cubicBezTo>
                    <a:pt x="595" y="690"/>
                    <a:pt x="596" y="688"/>
                    <a:pt x="598" y="687"/>
                  </a:cubicBezTo>
                  <a:close/>
                  <a:moveTo>
                    <a:pt x="598" y="719"/>
                  </a:moveTo>
                  <a:cubicBezTo>
                    <a:pt x="598" y="728"/>
                    <a:pt x="598" y="728"/>
                    <a:pt x="598" y="728"/>
                  </a:cubicBezTo>
                  <a:cubicBezTo>
                    <a:pt x="595" y="728"/>
                    <a:pt x="593" y="727"/>
                    <a:pt x="592" y="726"/>
                  </a:cubicBezTo>
                  <a:cubicBezTo>
                    <a:pt x="592" y="715"/>
                    <a:pt x="592" y="715"/>
                    <a:pt x="592" y="715"/>
                  </a:cubicBezTo>
                  <a:cubicBezTo>
                    <a:pt x="594" y="717"/>
                    <a:pt x="596" y="717"/>
                    <a:pt x="598" y="719"/>
                  </a:cubicBezTo>
                  <a:close/>
                  <a:moveTo>
                    <a:pt x="592" y="147"/>
                  </a:moveTo>
                  <a:cubicBezTo>
                    <a:pt x="592" y="134"/>
                    <a:pt x="592" y="134"/>
                    <a:pt x="592" y="134"/>
                  </a:cubicBezTo>
                  <a:cubicBezTo>
                    <a:pt x="593" y="135"/>
                    <a:pt x="595" y="136"/>
                    <a:pt x="596" y="137"/>
                  </a:cubicBezTo>
                  <a:cubicBezTo>
                    <a:pt x="596" y="139"/>
                    <a:pt x="596" y="141"/>
                    <a:pt x="596" y="144"/>
                  </a:cubicBezTo>
                  <a:cubicBezTo>
                    <a:pt x="595" y="145"/>
                    <a:pt x="594" y="146"/>
                    <a:pt x="592" y="147"/>
                  </a:cubicBezTo>
                  <a:close/>
                  <a:moveTo>
                    <a:pt x="589" y="50"/>
                  </a:moveTo>
                  <a:cubicBezTo>
                    <a:pt x="590" y="51"/>
                    <a:pt x="591" y="51"/>
                    <a:pt x="592" y="52"/>
                  </a:cubicBezTo>
                  <a:cubicBezTo>
                    <a:pt x="592" y="61"/>
                    <a:pt x="592" y="61"/>
                    <a:pt x="592" y="61"/>
                  </a:cubicBezTo>
                  <a:cubicBezTo>
                    <a:pt x="591" y="60"/>
                    <a:pt x="590" y="60"/>
                    <a:pt x="589" y="59"/>
                  </a:cubicBezTo>
                  <a:cubicBezTo>
                    <a:pt x="589" y="50"/>
                    <a:pt x="589" y="50"/>
                    <a:pt x="589" y="50"/>
                  </a:cubicBezTo>
                  <a:close/>
                  <a:moveTo>
                    <a:pt x="592" y="743"/>
                  </a:moveTo>
                  <a:cubicBezTo>
                    <a:pt x="591" y="744"/>
                    <a:pt x="590" y="744"/>
                    <a:pt x="589" y="745"/>
                  </a:cubicBezTo>
                  <a:cubicBezTo>
                    <a:pt x="589" y="736"/>
                    <a:pt x="589" y="736"/>
                    <a:pt x="589" y="736"/>
                  </a:cubicBezTo>
                  <a:cubicBezTo>
                    <a:pt x="590" y="735"/>
                    <a:pt x="591" y="735"/>
                    <a:pt x="592" y="734"/>
                  </a:cubicBezTo>
                  <a:cubicBezTo>
                    <a:pt x="592" y="743"/>
                    <a:pt x="592" y="743"/>
                    <a:pt x="592" y="743"/>
                  </a:cubicBezTo>
                  <a:close/>
                  <a:moveTo>
                    <a:pt x="592" y="97"/>
                  </a:moveTo>
                  <a:cubicBezTo>
                    <a:pt x="592" y="105"/>
                    <a:pt x="592" y="105"/>
                    <a:pt x="592" y="105"/>
                  </a:cubicBezTo>
                  <a:cubicBezTo>
                    <a:pt x="591" y="105"/>
                    <a:pt x="590" y="104"/>
                    <a:pt x="589" y="104"/>
                  </a:cubicBezTo>
                  <a:cubicBezTo>
                    <a:pt x="589" y="94"/>
                    <a:pt x="589" y="94"/>
                    <a:pt x="589" y="94"/>
                  </a:cubicBezTo>
                  <a:cubicBezTo>
                    <a:pt x="590" y="95"/>
                    <a:pt x="591" y="96"/>
                    <a:pt x="592" y="97"/>
                  </a:cubicBezTo>
                  <a:close/>
                  <a:moveTo>
                    <a:pt x="592" y="134"/>
                  </a:moveTo>
                  <a:cubicBezTo>
                    <a:pt x="592" y="147"/>
                    <a:pt x="592" y="147"/>
                    <a:pt x="592" y="147"/>
                  </a:cubicBezTo>
                  <a:cubicBezTo>
                    <a:pt x="591" y="147"/>
                    <a:pt x="590" y="147"/>
                    <a:pt x="589" y="147"/>
                  </a:cubicBezTo>
                  <a:cubicBezTo>
                    <a:pt x="589" y="133"/>
                    <a:pt x="589" y="133"/>
                    <a:pt x="589" y="133"/>
                  </a:cubicBezTo>
                  <a:cubicBezTo>
                    <a:pt x="590" y="133"/>
                    <a:pt x="591" y="134"/>
                    <a:pt x="592" y="134"/>
                  </a:cubicBezTo>
                  <a:close/>
                  <a:moveTo>
                    <a:pt x="592" y="166"/>
                  </a:moveTo>
                  <a:cubicBezTo>
                    <a:pt x="592" y="181"/>
                    <a:pt x="592" y="181"/>
                    <a:pt x="592" y="181"/>
                  </a:cubicBezTo>
                  <a:cubicBezTo>
                    <a:pt x="591" y="179"/>
                    <a:pt x="590" y="179"/>
                    <a:pt x="589" y="178"/>
                  </a:cubicBezTo>
                  <a:cubicBezTo>
                    <a:pt x="589" y="166"/>
                    <a:pt x="589" y="166"/>
                    <a:pt x="589" y="166"/>
                  </a:cubicBezTo>
                  <a:cubicBezTo>
                    <a:pt x="590" y="166"/>
                    <a:pt x="591" y="166"/>
                    <a:pt x="592" y="166"/>
                  </a:cubicBezTo>
                  <a:close/>
                  <a:moveTo>
                    <a:pt x="592" y="183"/>
                  </a:moveTo>
                  <a:cubicBezTo>
                    <a:pt x="592" y="196"/>
                    <a:pt x="592" y="196"/>
                    <a:pt x="592" y="196"/>
                  </a:cubicBezTo>
                  <a:cubicBezTo>
                    <a:pt x="591" y="196"/>
                    <a:pt x="590" y="196"/>
                    <a:pt x="589" y="196"/>
                  </a:cubicBezTo>
                  <a:cubicBezTo>
                    <a:pt x="589" y="185"/>
                    <a:pt x="589" y="185"/>
                    <a:pt x="589" y="185"/>
                  </a:cubicBezTo>
                  <a:cubicBezTo>
                    <a:pt x="590" y="184"/>
                    <a:pt x="591" y="184"/>
                    <a:pt x="592" y="183"/>
                  </a:cubicBezTo>
                  <a:close/>
                  <a:moveTo>
                    <a:pt x="592" y="200"/>
                  </a:moveTo>
                  <a:cubicBezTo>
                    <a:pt x="592" y="215"/>
                    <a:pt x="592" y="215"/>
                    <a:pt x="592" y="215"/>
                  </a:cubicBezTo>
                  <a:cubicBezTo>
                    <a:pt x="589" y="211"/>
                    <a:pt x="589" y="211"/>
                    <a:pt x="589" y="211"/>
                  </a:cubicBezTo>
                  <a:cubicBezTo>
                    <a:pt x="589" y="200"/>
                    <a:pt x="589" y="200"/>
                    <a:pt x="589" y="200"/>
                  </a:cubicBezTo>
                  <a:cubicBezTo>
                    <a:pt x="590" y="200"/>
                    <a:pt x="591" y="200"/>
                    <a:pt x="592" y="200"/>
                  </a:cubicBezTo>
                  <a:close/>
                  <a:moveTo>
                    <a:pt x="592" y="266"/>
                  </a:moveTo>
                  <a:cubicBezTo>
                    <a:pt x="592" y="287"/>
                    <a:pt x="592" y="287"/>
                    <a:pt x="592" y="287"/>
                  </a:cubicBezTo>
                  <a:cubicBezTo>
                    <a:pt x="591" y="290"/>
                    <a:pt x="590" y="292"/>
                    <a:pt x="589" y="294"/>
                  </a:cubicBezTo>
                  <a:cubicBezTo>
                    <a:pt x="589" y="278"/>
                    <a:pt x="589" y="278"/>
                    <a:pt x="589" y="278"/>
                  </a:cubicBezTo>
                  <a:cubicBezTo>
                    <a:pt x="590" y="275"/>
                    <a:pt x="590" y="272"/>
                    <a:pt x="589" y="270"/>
                  </a:cubicBezTo>
                  <a:cubicBezTo>
                    <a:pt x="589" y="262"/>
                    <a:pt x="589" y="262"/>
                    <a:pt x="589" y="262"/>
                  </a:cubicBezTo>
                  <a:cubicBezTo>
                    <a:pt x="590" y="264"/>
                    <a:pt x="591" y="265"/>
                    <a:pt x="592" y="266"/>
                  </a:cubicBezTo>
                  <a:close/>
                  <a:moveTo>
                    <a:pt x="592" y="308"/>
                  </a:moveTo>
                  <a:cubicBezTo>
                    <a:pt x="592" y="323"/>
                    <a:pt x="592" y="323"/>
                    <a:pt x="592" y="323"/>
                  </a:cubicBezTo>
                  <a:cubicBezTo>
                    <a:pt x="591" y="321"/>
                    <a:pt x="590" y="318"/>
                    <a:pt x="589" y="316"/>
                  </a:cubicBezTo>
                  <a:cubicBezTo>
                    <a:pt x="589" y="306"/>
                    <a:pt x="589" y="306"/>
                    <a:pt x="589" y="306"/>
                  </a:cubicBezTo>
                  <a:cubicBezTo>
                    <a:pt x="589" y="308"/>
                    <a:pt x="590" y="309"/>
                    <a:pt x="590" y="310"/>
                  </a:cubicBezTo>
                  <a:cubicBezTo>
                    <a:pt x="592" y="308"/>
                    <a:pt x="592" y="308"/>
                    <a:pt x="592" y="308"/>
                  </a:cubicBezTo>
                  <a:close/>
                  <a:moveTo>
                    <a:pt x="592" y="390"/>
                  </a:moveTo>
                  <a:cubicBezTo>
                    <a:pt x="592" y="394"/>
                    <a:pt x="592" y="394"/>
                    <a:pt x="592" y="394"/>
                  </a:cubicBezTo>
                  <a:cubicBezTo>
                    <a:pt x="591" y="394"/>
                    <a:pt x="590" y="394"/>
                    <a:pt x="589" y="394"/>
                  </a:cubicBezTo>
                  <a:cubicBezTo>
                    <a:pt x="589" y="390"/>
                    <a:pt x="589" y="390"/>
                    <a:pt x="589" y="390"/>
                  </a:cubicBezTo>
                  <a:cubicBezTo>
                    <a:pt x="592" y="390"/>
                    <a:pt x="592" y="390"/>
                    <a:pt x="592" y="390"/>
                  </a:cubicBezTo>
                  <a:close/>
                  <a:moveTo>
                    <a:pt x="592" y="410"/>
                  </a:moveTo>
                  <a:cubicBezTo>
                    <a:pt x="592" y="414"/>
                    <a:pt x="592" y="414"/>
                    <a:pt x="592" y="414"/>
                  </a:cubicBezTo>
                  <a:cubicBezTo>
                    <a:pt x="589" y="414"/>
                    <a:pt x="589" y="414"/>
                    <a:pt x="589" y="414"/>
                  </a:cubicBezTo>
                  <a:cubicBezTo>
                    <a:pt x="589" y="402"/>
                    <a:pt x="589" y="402"/>
                    <a:pt x="589" y="402"/>
                  </a:cubicBezTo>
                  <a:cubicBezTo>
                    <a:pt x="590" y="408"/>
                    <a:pt x="591" y="409"/>
                    <a:pt x="592" y="410"/>
                  </a:cubicBezTo>
                  <a:close/>
                  <a:moveTo>
                    <a:pt x="592" y="479"/>
                  </a:moveTo>
                  <a:cubicBezTo>
                    <a:pt x="592" y="498"/>
                    <a:pt x="592" y="498"/>
                    <a:pt x="592" y="498"/>
                  </a:cubicBezTo>
                  <a:cubicBezTo>
                    <a:pt x="591" y="499"/>
                    <a:pt x="590" y="499"/>
                    <a:pt x="589" y="500"/>
                  </a:cubicBezTo>
                  <a:cubicBezTo>
                    <a:pt x="589" y="487"/>
                    <a:pt x="589" y="487"/>
                    <a:pt x="589" y="487"/>
                  </a:cubicBezTo>
                  <a:cubicBezTo>
                    <a:pt x="590" y="484"/>
                    <a:pt x="591" y="482"/>
                    <a:pt x="592" y="479"/>
                  </a:cubicBezTo>
                  <a:close/>
                  <a:moveTo>
                    <a:pt x="592" y="507"/>
                  </a:moveTo>
                  <a:cubicBezTo>
                    <a:pt x="592" y="514"/>
                    <a:pt x="592" y="514"/>
                    <a:pt x="592" y="514"/>
                  </a:cubicBezTo>
                  <a:cubicBezTo>
                    <a:pt x="591" y="514"/>
                    <a:pt x="590" y="514"/>
                    <a:pt x="589" y="514"/>
                  </a:cubicBezTo>
                  <a:cubicBezTo>
                    <a:pt x="589" y="507"/>
                    <a:pt x="589" y="507"/>
                    <a:pt x="589" y="507"/>
                  </a:cubicBezTo>
                  <a:cubicBezTo>
                    <a:pt x="590" y="507"/>
                    <a:pt x="591" y="507"/>
                    <a:pt x="592" y="507"/>
                  </a:cubicBezTo>
                  <a:close/>
                  <a:moveTo>
                    <a:pt x="592" y="523"/>
                  </a:moveTo>
                  <a:cubicBezTo>
                    <a:pt x="592" y="538"/>
                    <a:pt x="592" y="538"/>
                    <a:pt x="592" y="538"/>
                  </a:cubicBezTo>
                  <a:cubicBezTo>
                    <a:pt x="591" y="540"/>
                    <a:pt x="590" y="541"/>
                    <a:pt x="589" y="542"/>
                  </a:cubicBezTo>
                  <a:cubicBezTo>
                    <a:pt x="589" y="531"/>
                    <a:pt x="589" y="531"/>
                    <a:pt x="589" y="531"/>
                  </a:cubicBezTo>
                  <a:cubicBezTo>
                    <a:pt x="589" y="524"/>
                    <a:pt x="589" y="524"/>
                    <a:pt x="589" y="524"/>
                  </a:cubicBezTo>
                  <a:cubicBezTo>
                    <a:pt x="590" y="524"/>
                    <a:pt x="591" y="524"/>
                    <a:pt x="592" y="523"/>
                  </a:cubicBezTo>
                  <a:close/>
                  <a:moveTo>
                    <a:pt x="592" y="591"/>
                  </a:moveTo>
                  <a:cubicBezTo>
                    <a:pt x="592" y="594"/>
                    <a:pt x="592" y="594"/>
                    <a:pt x="592" y="594"/>
                  </a:cubicBezTo>
                  <a:cubicBezTo>
                    <a:pt x="590" y="593"/>
                    <a:pt x="590" y="593"/>
                    <a:pt x="590" y="593"/>
                  </a:cubicBezTo>
                  <a:cubicBezTo>
                    <a:pt x="592" y="591"/>
                    <a:pt x="592" y="591"/>
                    <a:pt x="592" y="591"/>
                  </a:cubicBezTo>
                  <a:close/>
                  <a:moveTo>
                    <a:pt x="592" y="603"/>
                  </a:moveTo>
                  <a:cubicBezTo>
                    <a:pt x="592" y="621"/>
                    <a:pt x="592" y="621"/>
                    <a:pt x="592" y="621"/>
                  </a:cubicBezTo>
                  <a:cubicBezTo>
                    <a:pt x="591" y="619"/>
                    <a:pt x="590" y="618"/>
                    <a:pt x="589" y="617"/>
                  </a:cubicBezTo>
                  <a:cubicBezTo>
                    <a:pt x="589" y="600"/>
                    <a:pt x="589" y="600"/>
                    <a:pt x="589" y="600"/>
                  </a:cubicBezTo>
                  <a:cubicBezTo>
                    <a:pt x="590" y="601"/>
                    <a:pt x="591" y="602"/>
                    <a:pt x="592" y="603"/>
                  </a:cubicBezTo>
                  <a:close/>
                  <a:moveTo>
                    <a:pt x="592" y="634"/>
                  </a:moveTo>
                  <a:cubicBezTo>
                    <a:pt x="592" y="644"/>
                    <a:pt x="592" y="644"/>
                    <a:pt x="592" y="644"/>
                  </a:cubicBezTo>
                  <a:cubicBezTo>
                    <a:pt x="591" y="645"/>
                    <a:pt x="590" y="645"/>
                    <a:pt x="589" y="645"/>
                  </a:cubicBezTo>
                  <a:cubicBezTo>
                    <a:pt x="589" y="635"/>
                    <a:pt x="589" y="635"/>
                    <a:pt x="589" y="635"/>
                  </a:cubicBezTo>
                  <a:cubicBezTo>
                    <a:pt x="590" y="635"/>
                    <a:pt x="591" y="634"/>
                    <a:pt x="592" y="634"/>
                  </a:cubicBezTo>
                  <a:close/>
                  <a:moveTo>
                    <a:pt x="592" y="691"/>
                  </a:moveTo>
                  <a:cubicBezTo>
                    <a:pt x="592" y="700"/>
                    <a:pt x="592" y="700"/>
                    <a:pt x="592" y="700"/>
                  </a:cubicBezTo>
                  <a:cubicBezTo>
                    <a:pt x="591" y="700"/>
                    <a:pt x="590" y="701"/>
                    <a:pt x="589" y="701"/>
                  </a:cubicBezTo>
                  <a:cubicBezTo>
                    <a:pt x="589" y="692"/>
                    <a:pt x="589" y="692"/>
                    <a:pt x="589" y="692"/>
                  </a:cubicBezTo>
                  <a:cubicBezTo>
                    <a:pt x="590" y="692"/>
                    <a:pt x="591" y="692"/>
                    <a:pt x="592" y="691"/>
                  </a:cubicBezTo>
                  <a:close/>
                  <a:moveTo>
                    <a:pt x="592" y="715"/>
                  </a:moveTo>
                  <a:cubicBezTo>
                    <a:pt x="592" y="726"/>
                    <a:pt x="592" y="726"/>
                    <a:pt x="592" y="726"/>
                  </a:cubicBezTo>
                  <a:cubicBezTo>
                    <a:pt x="591" y="725"/>
                    <a:pt x="590" y="725"/>
                    <a:pt x="589" y="724"/>
                  </a:cubicBezTo>
                  <a:cubicBezTo>
                    <a:pt x="589" y="714"/>
                    <a:pt x="589" y="714"/>
                    <a:pt x="589" y="714"/>
                  </a:cubicBezTo>
                  <a:lnTo>
                    <a:pt x="592" y="715"/>
                  </a:lnTo>
                  <a:close/>
                  <a:moveTo>
                    <a:pt x="584" y="48"/>
                  </a:moveTo>
                  <a:cubicBezTo>
                    <a:pt x="586" y="49"/>
                    <a:pt x="587" y="50"/>
                    <a:pt x="589" y="50"/>
                  </a:cubicBezTo>
                  <a:cubicBezTo>
                    <a:pt x="589" y="59"/>
                    <a:pt x="589" y="59"/>
                    <a:pt x="589" y="59"/>
                  </a:cubicBezTo>
                  <a:cubicBezTo>
                    <a:pt x="588" y="59"/>
                    <a:pt x="586" y="58"/>
                    <a:pt x="584" y="57"/>
                  </a:cubicBezTo>
                  <a:cubicBezTo>
                    <a:pt x="584" y="48"/>
                    <a:pt x="584" y="48"/>
                    <a:pt x="584" y="48"/>
                  </a:cubicBezTo>
                  <a:close/>
                  <a:moveTo>
                    <a:pt x="589" y="745"/>
                  </a:moveTo>
                  <a:cubicBezTo>
                    <a:pt x="587" y="746"/>
                    <a:pt x="586" y="747"/>
                    <a:pt x="584" y="747"/>
                  </a:cubicBezTo>
                  <a:cubicBezTo>
                    <a:pt x="584" y="737"/>
                    <a:pt x="584" y="737"/>
                    <a:pt x="584" y="737"/>
                  </a:cubicBezTo>
                  <a:cubicBezTo>
                    <a:pt x="586" y="737"/>
                    <a:pt x="587" y="736"/>
                    <a:pt x="589" y="736"/>
                  </a:cubicBezTo>
                  <a:cubicBezTo>
                    <a:pt x="589" y="745"/>
                    <a:pt x="589" y="745"/>
                    <a:pt x="589" y="745"/>
                  </a:cubicBezTo>
                  <a:close/>
                  <a:moveTo>
                    <a:pt x="589" y="94"/>
                  </a:moveTo>
                  <a:cubicBezTo>
                    <a:pt x="589" y="104"/>
                    <a:pt x="589" y="104"/>
                    <a:pt x="589" y="104"/>
                  </a:cubicBezTo>
                  <a:cubicBezTo>
                    <a:pt x="587" y="103"/>
                    <a:pt x="586" y="102"/>
                    <a:pt x="584" y="100"/>
                  </a:cubicBezTo>
                  <a:cubicBezTo>
                    <a:pt x="584" y="82"/>
                    <a:pt x="584" y="82"/>
                    <a:pt x="584" y="82"/>
                  </a:cubicBezTo>
                  <a:cubicBezTo>
                    <a:pt x="585" y="87"/>
                    <a:pt x="585" y="87"/>
                    <a:pt x="585" y="87"/>
                  </a:cubicBezTo>
                  <a:cubicBezTo>
                    <a:pt x="586" y="90"/>
                    <a:pt x="587" y="93"/>
                    <a:pt x="589" y="94"/>
                  </a:cubicBezTo>
                  <a:close/>
                  <a:moveTo>
                    <a:pt x="589" y="133"/>
                  </a:moveTo>
                  <a:cubicBezTo>
                    <a:pt x="589" y="147"/>
                    <a:pt x="589" y="147"/>
                    <a:pt x="589" y="147"/>
                  </a:cubicBezTo>
                  <a:cubicBezTo>
                    <a:pt x="588" y="147"/>
                    <a:pt x="587" y="147"/>
                    <a:pt x="586" y="147"/>
                  </a:cubicBezTo>
                  <a:cubicBezTo>
                    <a:pt x="586" y="147"/>
                    <a:pt x="585" y="146"/>
                    <a:pt x="584" y="146"/>
                  </a:cubicBezTo>
                  <a:cubicBezTo>
                    <a:pt x="584" y="130"/>
                    <a:pt x="584" y="130"/>
                    <a:pt x="584" y="130"/>
                  </a:cubicBezTo>
                  <a:cubicBezTo>
                    <a:pt x="586" y="131"/>
                    <a:pt x="587" y="132"/>
                    <a:pt x="589" y="133"/>
                  </a:cubicBezTo>
                  <a:close/>
                  <a:moveTo>
                    <a:pt x="589" y="166"/>
                  </a:moveTo>
                  <a:cubicBezTo>
                    <a:pt x="589" y="178"/>
                    <a:pt x="589" y="178"/>
                    <a:pt x="589" y="178"/>
                  </a:cubicBezTo>
                  <a:cubicBezTo>
                    <a:pt x="586" y="176"/>
                    <a:pt x="585" y="175"/>
                    <a:pt x="585" y="167"/>
                  </a:cubicBezTo>
                  <a:cubicBezTo>
                    <a:pt x="586" y="166"/>
                    <a:pt x="587" y="166"/>
                    <a:pt x="589" y="166"/>
                  </a:cubicBezTo>
                  <a:close/>
                  <a:moveTo>
                    <a:pt x="589" y="185"/>
                  </a:moveTo>
                  <a:cubicBezTo>
                    <a:pt x="589" y="196"/>
                    <a:pt x="589" y="196"/>
                    <a:pt x="589" y="196"/>
                  </a:cubicBezTo>
                  <a:cubicBezTo>
                    <a:pt x="589" y="197"/>
                    <a:pt x="589" y="199"/>
                    <a:pt x="589" y="200"/>
                  </a:cubicBezTo>
                  <a:cubicBezTo>
                    <a:pt x="589" y="211"/>
                    <a:pt x="589" y="211"/>
                    <a:pt x="589" y="211"/>
                  </a:cubicBezTo>
                  <a:cubicBezTo>
                    <a:pt x="588" y="210"/>
                    <a:pt x="587" y="209"/>
                    <a:pt x="586" y="207"/>
                  </a:cubicBezTo>
                  <a:cubicBezTo>
                    <a:pt x="585" y="207"/>
                    <a:pt x="585" y="207"/>
                    <a:pt x="584" y="207"/>
                  </a:cubicBezTo>
                  <a:cubicBezTo>
                    <a:pt x="584" y="186"/>
                    <a:pt x="584" y="186"/>
                    <a:pt x="584" y="186"/>
                  </a:cubicBezTo>
                  <a:cubicBezTo>
                    <a:pt x="586" y="186"/>
                    <a:pt x="587" y="186"/>
                    <a:pt x="589" y="185"/>
                  </a:cubicBezTo>
                  <a:close/>
                  <a:moveTo>
                    <a:pt x="589" y="262"/>
                  </a:moveTo>
                  <a:cubicBezTo>
                    <a:pt x="589" y="270"/>
                    <a:pt x="589" y="270"/>
                    <a:pt x="589" y="270"/>
                  </a:cubicBezTo>
                  <a:cubicBezTo>
                    <a:pt x="588" y="268"/>
                    <a:pt x="587" y="267"/>
                    <a:pt x="584" y="266"/>
                  </a:cubicBezTo>
                  <a:cubicBezTo>
                    <a:pt x="584" y="256"/>
                    <a:pt x="584" y="256"/>
                    <a:pt x="584" y="256"/>
                  </a:cubicBezTo>
                  <a:cubicBezTo>
                    <a:pt x="586" y="258"/>
                    <a:pt x="587" y="260"/>
                    <a:pt x="589" y="262"/>
                  </a:cubicBezTo>
                  <a:close/>
                  <a:moveTo>
                    <a:pt x="589" y="278"/>
                  </a:moveTo>
                  <a:cubicBezTo>
                    <a:pt x="589" y="294"/>
                    <a:pt x="589" y="294"/>
                    <a:pt x="589" y="294"/>
                  </a:cubicBezTo>
                  <a:cubicBezTo>
                    <a:pt x="587" y="298"/>
                    <a:pt x="587" y="301"/>
                    <a:pt x="589" y="306"/>
                  </a:cubicBezTo>
                  <a:cubicBezTo>
                    <a:pt x="589" y="316"/>
                    <a:pt x="589" y="316"/>
                    <a:pt x="589" y="316"/>
                  </a:cubicBezTo>
                  <a:cubicBezTo>
                    <a:pt x="588" y="313"/>
                    <a:pt x="586" y="309"/>
                    <a:pt x="584" y="306"/>
                  </a:cubicBezTo>
                  <a:cubicBezTo>
                    <a:pt x="584" y="289"/>
                    <a:pt x="584" y="289"/>
                    <a:pt x="584" y="289"/>
                  </a:cubicBezTo>
                  <a:cubicBezTo>
                    <a:pt x="586" y="286"/>
                    <a:pt x="588" y="282"/>
                    <a:pt x="589" y="278"/>
                  </a:cubicBezTo>
                  <a:close/>
                  <a:moveTo>
                    <a:pt x="589" y="390"/>
                  </a:moveTo>
                  <a:cubicBezTo>
                    <a:pt x="589" y="394"/>
                    <a:pt x="589" y="394"/>
                    <a:pt x="589" y="394"/>
                  </a:cubicBezTo>
                  <a:cubicBezTo>
                    <a:pt x="587" y="394"/>
                    <a:pt x="587" y="394"/>
                    <a:pt x="587" y="394"/>
                  </a:cubicBezTo>
                  <a:cubicBezTo>
                    <a:pt x="588" y="397"/>
                    <a:pt x="588" y="400"/>
                    <a:pt x="589" y="402"/>
                  </a:cubicBezTo>
                  <a:cubicBezTo>
                    <a:pt x="589" y="414"/>
                    <a:pt x="589" y="414"/>
                    <a:pt x="589" y="414"/>
                  </a:cubicBezTo>
                  <a:cubicBezTo>
                    <a:pt x="584" y="414"/>
                    <a:pt x="584" y="414"/>
                    <a:pt x="584" y="414"/>
                  </a:cubicBezTo>
                  <a:cubicBezTo>
                    <a:pt x="584" y="411"/>
                    <a:pt x="584" y="411"/>
                    <a:pt x="584" y="411"/>
                  </a:cubicBezTo>
                  <a:cubicBezTo>
                    <a:pt x="586" y="411"/>
                    <a:pt x="586" y="411"/>
                    <a:pt x="586" y="411"/>
                  </a:cubicBezTo>
                  <a:cubicBezTo>
                    <a:pt x="585" y="406"/>
                    <a:pt x="585" y="402"/>
                    <a:pt x="584" y="399"/>
                  </a:cubicBezTo>
                  <a:cubicBezTo>
                    <a:pt x="584" y="390"/>
                    <a:pt x="584" y="390"/>
                    <a:pt x="584" y="390"/>
                  </a:cubicBezTo>
                  <a:cubicBezTo>
                    <a:pt x="589" y="390"/>
                    <a:pt x="589" y="390"/>
                    <a:pt x="589" y="390"/>
                  </a:cubicBezTo>
                  <a:close/>
                  <a:moveTo>
                    <a:pt x="589" y="487"/>
                  </a:moveTo>
                  <a:cubicBezTo>
                    <a:pt x="589" y="500"/>
                    <a:pt x="589" y="500"/>
                    <a:pt x="589" y="500"/>
                  </a:cubicBezTo>
                  <a:cubicBezTo>
                    <a:pt x="587" y="502"/>
                    <a:pt x="586" y="504"/>
                    <a:pt x="584" y="507"/>
                  </a:cubicBezTo>
                  <a:cubicBezTo>
                    <a:pt x="584" y="497"/>
                    <a:pt x="584" y="497"/>
                    <a:pt x="584" y="497"/>
                  </a:cubicBezTo>
                  <a:cubicBezTo>
                    <a:pt x="586" y="493"/>
                    <a:pt x="588" y="490"/>
                    <a:pt x="589" y="487"/>
                  </a:cubicBezTo>
                  <a:close/>
                  <a:moveTo>
                    <a:pt x="589" y="507"/>
                  </a:moveTo>
                  <a:cubicBezTo>
                    <a:pt x="589" y="514"/>
                    <a:pt x="589" y="514"/>
                    <a:pt x="589" y="514"/>
                  </a:cubicBezTo>
                  <a:cubicBezTo>
                    <a:pt x="587" y="514"/>
                    <a:pt x="586" y="514"/>
                    <a:pt x="584" y="514"/>
                  </a:cubicBezTo>
                  <a:cubicBezTo>
                    <a:pt x="584" y="507"/>
                    <a:pt x="584" y="507"/>
                    <a:pt x="584" y="507"/>
                  </a:cubicBezTo>
                  <a:cubicBezTo>
                    <a:pt x="586" y="507"/>
                    <a:pt x="588" y="507"/>
                    <a:pt x="589" y="507"/>
                  </a:cubicBezTo>
                  <a:close/>
                  <a:moveTo>
                    <a:pt x="589" y="524"/>
                  </a:moveTo>
                  <a:cubicBezTo>
                    <a:pt x="589" y="531"/>
                    <a:pt x="589" y="531"/>
                    <a:pt x="589" y="531"/>
                  </a:cubicBezTo>
                  <a:cubicBezTo>
                    <a:pt x="588" y="535"/>
                    <a:pt x="586" y="536"/>
                    <a:pt x="584" y="538"/>
                  </a:cubicBezTo>
                  <a:cubicBezTo>
                    <a:pt x="584" y="548"/>
                    <a:pt x="584" y="548"/>
                    <a:pt x="584" y="548"/>
                  </a:cubicBezTo>
                  <a:cubicBezTo>
                    <a:pt x="586" y="546"/>
                    <a:pt x="587" y="544"/>
                    <a:pt x="589" y="542"/>
                  </a:cubicBezTo>
                  <a:cubicBezTo>
                    <a:pt x="589" y="531"/>
                    <a:pt x="589" y="531"/>
                    <a:pt x="589" y="531"/>
                  </a:cubicBezTo>
                  <a:cubicBezTo>
                    <a:pt x="587" y="531"/>
                    <a:pt x="586" y="531"/>
                    <a:pt x="584" y="531"/>
                  </a:cubicBezTo>
                  <a:cubicBezTo>
                    <a:pt x="584" y="525"/>
                    <a:pt x="584" y="525"/>
                    <a:pt x="584" y="525"/>
                  </a:cubicBezTo>
                  <a:cubicBezTo>
                    <a:pt x="586" y="525"/>
                    <a:pt x="588" y="524"/>
                    <a:pt x="589" y="524"/>
                  </a:cubicBezTo>
                  <a:close/>
                  <a:moveTo>
                    <a:pt x="589" y="600"/>
                  </a:moveTo>
                  <a:cubicBezTo>
                    <a:pt x="589" y="617"/>
                    <a:pt x="589" y="617"/>
                    <a:pt x="589" y="617"/>
                  </a:cubicBezTo>
                  <a:cubicBezTo>
                    <a:pt x="588" y="615"/>
                    <a:pt x="586" y="613"/>
                    <a:pt x="584" y="611"/>
                  </a:cubicBezTo>
                  <a:cubicBezTo>
                    <a:pt x="584" y="598"/>
                    <a:pt x="584" y="598"/>
                    <a:pt x="584" y="598"/>
                  </a:cubicBezTo>
                  <a:cubicBezTo>
                    <a:pt x="585" y="598"/>
                    <a:pt x="586" y="598"/>
                    <a:pt x="586" y="598"/>
                  </a:cubicBezTo>
                  <a:cubicBezTo>
                    <a:pt x="587" y="598"/>
                    <a:pt x="588" y="599"/>
                    <a:pt x="589" y="600"/>
                  </a:cubicBezTo>
                  <a:close/>
                  <a:moveTo>
                    <a:pt x="589" y="635"/>
                  </a:moveTo>
                  <a:cubicBezTo>
                    <a:pt x="589" y="645"/>
                    <a:pt x="589" y="645"/>
                    <a:pt x="589" y="645"/>
                  </a:cubicBezTo>
                  <a:cubicBezTo>
                    <a:pt x="588" y="646"/>
                    <a:pt x="587" y="646"/>
                    <a:pt x="585" y="646"/>
                  </a:cubicBezTo>
                  <a:cubicBezTo>
                    <a:pt x="585" y="646"/>
                    <a:pt x="585" y="646"/>
                    <a:pt x="584" y="646"/>
                  </a:cubicBezTo>
                  <a:cubicBezTo>
                    <a:pt x="584" y="631"/>
                    <a:pt x="584" y="631"/>
                    <a:pt x="584" y="631"/>
                  </a:cubicBezTo>
                  <a:cubicBezTo>
                    <a:pt x="586" y="633"/>
                    <a:pt x="588" y="634"/>
                    <a:pt x="589" y="635"/>
                  </a:cubicBezTo>
                  <a:close/>
                  <a:moveTo>
                    <a:pt x="589" y="692"/>
                  </a:moveTo>
                  <a:cubicBezTo>
                    <a:pt x="589" y="701"/>
                    <a:pt x="589" y="701"/>
                    <a:pt x="589" y="701"/>
                  </a:cubicBezTo>
                  <a:cubicBezTo>
                    <a:pt x="587" y="702"/>
                    <a:pt x="586" y="702"/>
                    <a:pt x="584" y="703"/>
                  </a:cubicBezTo>
                  <a:cubicBezTo>
                    <a:pt x="584" y="695"/>
                    <a:pt x="584" y="695"/>
                    <a:pt x="584" y="695"/>
                  </a:cubicBezTo>
                  <a:cubicBezTo>
                    <a:pt x="586" y="694"/>
                    <a:pt x="587" y="693"/>
                    <a:pt x="589" y="692"/>
                  </a:cubicBezTo>
                  <a:close/>
                  <a:moveTo>
                    <a:pt x="589" y="714"/>
                  </a:moveTo>
                  <a:cubicBezTo>
                    <a:pt x="589" y="724"/>
                    <a:pt x="589" y="724"/>
                    <a:pt x="589" y="724"/>
                  </a:cubicBezTo>
                  <a:cubicBezTo>
                    <a:pt x="588" y="723"/>
                    <a:pt x="586" y="723"/>
                    <a:pt x="584" y="721"/>
                  </a:cubicBezTo>
                  <a:cubicBezTo>
                    <a:pt x="584" y="711"/>
                    <a:pt x="584" y="711"/>
                    <a:pt x="584" y="711"/>
                  </a:cubicBezTo>
                  <a:cubicBezTo>
                    <a:pt x="586" y="712"/>
                    <a:pt x="587" y="713"/>
                    <a:pt x="589" y="714"/>
                  </a:cubicBezTo>
                  <a:close/>
                  <a:moveTo>
                    <a:pt x="584" y="454"/>
                  </a:moveTo>
                  <a:cubicBezTo>
                    <a:pt x="584" y="442"/>
                    <a:pt x="584" y="442"/>
                    <a:pt x="584" y="442"/>
                  </a:cubicBezTo>
                  <a:cubicBezTo>
                    <a:pt x="585" y="446"/>
                    <a:pt x="585" y="449"/>
                    <a:pt x="584" y="454"/>
                  </a:cubicBezTo>
                  <a:close/>
                  <a:moveTo>
                    <a:pt x="584" y="358"/>
                  </a:moveTo>
                  <a:cubicBezTo>
                    <a:pt x="584" y="341"/>
                    <a:pt x="584" y="341"/>
                    <a:pt x="584" y="341"/>
                  </a:cubicBezTo>
                  <a:cubicBezTo>
                    <a:pt x="586" y="347"/>
                    <a:pt x="587" y="350"/>
                    <a:pt x="589" y="356"/>
                  </a:cubicBezTo>
                  <a:cubicBezTo>
                    <a:pt x="587" y="357"/>
                    <a:pt x="586" y="357"/>
                    <a:pt x="584" y="358"/>
                  </a:cubicBezTo>
                  <a:close/>
                  <a:moveTo>
                    <a:pt x="575" y="44"/>
                  </a:moveTo>
                  <a:cubicBezTo>
                    <a:pt x="578" y="45"/>
                    <a:pt x="581" y="47"/>
                    <a:pt x="584" y="48"/>
                  </a:cubicBezTo>
                  <a:cubicBezTo>
                    <a:pt x="584" y="57"/>
                    <a:pt x="584" y="57"/>
                    <a:pt x="584" y="57"/>
                  </a:cubicBezTo>
                  <a:cubicBezTo>
                    <a:pt x="583" y="57"/>
                    <a:pt x="583" y="57"/>
                    <a:pt x="583" y="57"/>
                  </a:cubicBezTo>
                  <a:cubicBezTo>
                    <a:pt x="584" y="82"/>
                    <a:pt x="584" y="82"/>
                    <a:pt x="584" y="82"/>
                  </a:cubicBezTo>
                  <a:cubicBezTo>
                    <a:pt x="584" y="100"/>
                    <a:pt x="584" y="100"/>
                    <a:pt x="584" y="100"/>
                  </a:cubicBezTo>
                  <a:cubicBezTo>
                    <a:pt x="582" y="99"/>
                    <a:pt x="580" y="97"/>
                    <a:pt x="579" y="94"/>
                  </a:cubicBezTo>
                  <a:cubicBezTo>
                    <a:pt x="575" y="93"/>
                    <a:pt x="575" y="93"/>
                    <a:pt x="575" y="93"/>
                  </a:cubicBezTo>
                  <a:cubicBezTo>
                    <a:pt x="575" y="44"/>
                    <a:pt x="575" y="44"/>
                    <a:pt x="575" y="44"/>
                  </a:cubicBezTo>
                  <a:close/>
                  <a:moveTo>
                    <a:pt x="584" y="747"/>
                  </a:moveTo>
                  <a:cubicBezTo>
                    <a:pt x="581" y="749"/>
                    <a:pt x="578" y="751"/>
                    <a:pt x="575" y="752"/>
                  </a:cubicBezTo>
                  <a:cubicBezTo>
                    <a:pt x="575" y="738"/>
                    <a:pt x="575" y="738"/>
                    <a:pt x="575" y="738"/>
                  </a:cubicBezTo>
                  <a:cubicBezTo>
                    <a:pt x="579" y="738"/>
                    <a:pt x="582" y="738"/>
                    <a:pt x="584" y="737"/>
                  </a:cubicBezTo>
                  <a:cubicBezTo>
                    <a:pt x="584" y="747"/>
                    <a:pt x="584" y="747"/>
                    <a:pt x="584" y="747"/>
                  </a:cubicBezTo>
                  <a:close/>
                  <a:moveTo>
                    <a:pt x="584" y="130"/>
                  </a:moveTo>
                  <a:cubicBezTo>
                    <a:pt x="584" y="146"/>
                    <a:pt x="584" y="146"/>
                    <a:pt x="584" y="146"/>
                  </a:cubicBezTo>
                  <a:cubicBezTo>
                    <a:pt x="582" y="144"/>
                    <a:pt x="579" y="144"/>
                    <a:pt x="575" y="143"/>
                  </a:cubicBezTo>
                  <a:cubicBezTo>
                    <a:pt x="575" y="131"/>
                    <a:pt x="575" y="131"/>
                    <a:pt x="575" y="131"/>
                  </a:cubicBezTo>
                  <a:cubicBezTo>
                    <a:pt x="578" y="130"/>
                    <a:pt x="582" y="130"/>
                    <a:pt x="584" y="130"/>
                  </a:cubicBezTo>
                  <a:close/>
                  <a:moveTo>
                    <a:pt x="584" y="186"/>
                  </a:moveTo>
                  <a:cubicBezTo>
                    <a:pt x="584" y="207"/>
                    <a:pt x="584" y="207"/>
                    <a:pt x="584" y="207"/>
                  </a:cubicBezTo>
                  <a:cubicBezTo>
                    <a:pt x="582" y="205"/>
                    <a:pt x="578" y="204"/>
                    <a:pt x="575" y="204"/>
                  </a:cubicBezTo>
                  <a:cubicBezTo>
                    <a:pt x="575" y="188"/>
                    <a:pt x="575" y="188"/>
                    <a:pt x="575" y="188"/>
                  </a:cubicBezTo>
                  <a:cubicBezTo>
                    <a:pt x="578" y="188"/>
                    <a:pt x="581" y="188"/>
                    <a:pt x="584" y="186"/>
                  </a:cubicBezTo>
                  <a:close/>
                  <a:moveTo>
                    <a:pt x="584" y="256"/>
                  </a:moveTo>
                  <a:cubicBezTo>
                    <a:pt x="584" y="266"/>
                    <a:pt x="584" y="266"/>
                    <a:pt x="584" y="266"/>
                  </a:cubicBezTo>
                  <a:cubicBezTo>
                    <a:pt x="584" y="265"/>
                    <a:pt x="584" y="265"/>
                    <a:pt x="583" y="265"/>
                  </a:cubicBezTo>
                  <a:cubicBezTo>
                    <a:pt x="581" y="278"/>
                    <a:pt x="575" y="280"/>
                    <a:pt x="581" y="292"/>
                  </a:cubicBezTo>
                  <a:cubicBezTo>
                    <a:pt x="582" y="292"/>
                    <a:pt x="582" y="292"/>
                    <a:pt x="583" y="292"/>
                  </a:cubicBezTo>
                  <a:cubicBezTo>
                    <a:pt x="583" y="291"/>
                    <a:pt x="584" y="290"/>
                    <a:pt x="584" y="289"/>
                  </a:cubicBezTo>
                  <a:cubicBezTo>
                    <a:pt x="584" y="306"/>
                    <a:pt x="584" y="306"/>
                    <a:pt x="584" y="306"/>
                  </a:cubicBezTo>
                  <a:cubicBezTo>
                    <a:pt x="582" y="300"/>
                    <a:pt x="578" y="294"/>
                    <a:pt x="575" y="289"/>
                  </a:cubicBezTo>
                  <a:cubicBezTo>
                    <a:pt x="575" y="270"/>
                    <a:pt x="575" y="270"/>
                    <a:pt x="575" y="270"/>
                  </a:cubicBezTo>
                  <a:cubicBezTo>
                    <a:pt x="578" y="264"/>
                    <a:pt x="579" y="260"/>
                    <a:pt x="575" y="253"/>
                  </a:cubicBezTo>
                  <a:cubicBezTo>
                    <a:pt x="575" y="245"/>
                    <a:pt x="575" y="245"/>
                    <a:pt x="575" y="245"/>
                  </a:cubicBezTo>
                  <a:cubicBezTo>
                    <a:pt x="578" y="248"/>
                    <a:pt x="581" y="252"/>
                    <a:pt x="584" y="256"/>
                  </a:cubicBezTo>
                  <a:close/>
                  <a:moveTo>
                    <a:pt x="584" y="341"/>
                  </a:moveTo>
                  <a:cubicBezTo>
                    <a:pt x="584" y="358"/>
                    <a:pt x="584" y="358"/>
                    <a:pt x="584" y="358"/>
                  </a:cubicBezTo>
                  <a:cubicBezTo>
                    <a:pt x="580" y="359"/>
                    <a:pt x="578" y="359"/>
                    <a:pt x="575" y="357"/>
                  </a:cubicBezTo>
                  <a:cubicBezTo>
                    <a:pt x="575" y="349"/>
                    <a:pt x="575" y="349"/>
                    <a:pt x="575" y="349"/>
                  </a:cubicBezTo>
                  <a:cubicBezTo>
                    <a:pt x="580" y="349"/>
                    <a:pt x="580" y="349"/>
                    <a:pt x="580" y="349"/>
                  </a:cubicBezTo>
                  <a:cubicBezTo>
                    <a:pt x="579" y="343"/>
                    <a:pt x="579" y="337"/>
                    <a:pt x="575" y="335"/>
                  </a:cubicBezTo>
                  <a:cubicBezTo>
                    <a:pt x="575" y="322"/>
                    <a:pt x="575" y="322"/>
                    <a:pt x="575" y="322"/>
                  </a:cubicBezTo>
                  <a:cubicBezTo>
                    <a:pt x="577" y="321"/>
                    <a:pt x="577" y="321"/>
                    <a:pt x="577" y="321"/>
                  </a:cubicBezTo>
                  <a:cubicBezTo>
                    <a:pt x="581" y="332"/>
                    <a:pt x="583" y="337"/>
                    <a:pt x="584" y="341"/>
                  </a:cubicBezTo>
                  <a:close/>
                  <a:moveTo>
                    <a:pt x="584" y="390"/>
                  </a:moveTo>
                  <a:cubicBezTo>
                    <a:pt x="584" y="399"/>
                    <a:pt x="584" y="399"/>
                    <a:pt x="584" y="399"/>
                  </a:cubicBezTo>
                  <a:cubicBezTo>
                    <a:pt x="584" y="395"/>
                    <a:pt x="581" y="394"/>
                    <a:pt x="575" y="393"/>
                  </a:cubicBezTo>
                  <a:cubicBezTo>
                    <a:pt x="575" y="390"/>
                    <a:pt x="575" y="390"/>
                    <a:pt x="575" y="390"/>
                  </a:cubicBezTo>
                  <a:cubicBezTo>
                    <a:pt x="584" y="390"/>
                    <a:pt x="584" y="390"/>
                    <a:pt x="584" y="390"/>
                  </a:cubicBezTo>
                  <a:close/>
                  <a:moveTo>
                    <a:pt x="584" y="411"/>
                  </a:moveTo>
                  <a:cubicBezTo>
                    <a:pt x="581" y="411"/>
                    <a:pt x="581" y="411"/>
                    <a:pt x="581" y="411"/>
                  </a:cubicBezTo>
                  <a:cubicBezTo>
                    <a:pt x="580" y="411"/>
                    <a:pt x="579" y="410"/>
                    <a:pt x="578" y="410"/>
                  </a:cubicBezTo>
                  <a:cubicBezTo>
                    <a:pt x="575" y="393"/>
                    <a:pt x="575" y="393"/>
                    <a:pt x="575" y="393"/>
                  </a:cubicBezTo>
                  <a:cubicBezTo>
                    <a:pt x="575" y="414"/>
                    <a:pt x="575" y="414"/>
                    <a:pt x="575" y="414"/>
                  </a:cubicBezTo>
                  <a:cubicBezTo>
                    <a:pt x="584" y="414"/>
                    <a:pt x="584" y="414"/>
                    <a:pt x="584" y="414"/>
                  </a:cubicBezTo>
                  <a:cubicBezTo>
                    <a:pt x="584" y="411"/>
                    <a:pt x="584" y="411"/>
                    <a:pt x="584" y="411"/>
                  </a:cubicBezTo>
                  <a:close/>
                  <a:moveTo>
                    <a:pt x="584" y="442"/>
                  </a:moveTo>
                  <a:cubicBezTo>
                    <a:pt x="584" y="454"/>
                    <a:pt x="584" y="454"/>
                    <a:pt x="584" y="454"/>
                  </a:cubicBezTo>
                  <a:cubicBezTo>
                    <a:pt x="583" y="462"/>
                    <a:pt x="579" y="472"/>
                    <a:pt x="575" y="481"/>
                  </a:cubicBezTo>
                  <a:cubicBezTo>
                    <a:pt x="575" y="448"/>
                    <a:pt x="575" y="448"/>
                    <a:pt x="575" y="448"/>
                  </a:cubicBezTo>
                  <a:cubicBezTo>
                    <a:pt x="575" y="445"/>
                    <a:pt x="576" y="442"/>
                    <a:pt x="576" y="438"/>
                  </a:cubicBezTo>
                  <a:cubicBezTo>
                    <a:pt x="578" y="438"/>
                    <a:pt x="580" y="438"/>
                    <a:pt x="582" y="438"/>
                  </a:cubicBezTo>
                  <a:cubicBezTo>
                    <a:pt x="583" y="439"/>
                    <a:pt x="584" y="440"/>
                    <a:pt x="584" y="442"/>
                  </a:cubicBezTo>
                  <a:close/>
                  <a:moveTo>
                    <a:pt x="584" y="497"/>
                  </a:moveTo>
                  <a:cubicBezTo>
                    <a:pt x="584" y="507"/>
                    <a:pt x="584" y="507"/>
                    <a:pt x="584" y="507"/>
                  </a:cubicBezTo>
                  <a:cubicBezTo>
                    <a:pt x="584" y="507"/>
                    <a:pt x="584" y="507"/>
                    <a:pt x="584" y="507"/>
                  </a:cubicBezTo>
                  <a:cubicBezTo>
                    <a:pt x="584" y="507"/>
                    <a:pt x="584" y="507"/>
                    <a:pt x="584" y="507"/>
                  </a:cubicBezTo>
                  <a:cubicBezTo>
                    <a:pt x="584" y="514"/>
                    <a:pt x="584" y="514"/>
                    <a:pt x="584" y="514"/>
                  </a:cubicBezTo>
                  <a:cubicBezTo>
                    <a:pt x="581" y="515"/>
                    <a:pt x="577" y="517"/>
                    <a:pt x="575" y="521"/>
                  </a:cubicBezTo>
                  <a:cubicBezTo>
                    <a:pt x="575" y="513"/>
                    <a:pt x="575" y="513"/>
                    <a:pt x="575" y="513"/>
                  </a:cubicBezTo>
                  <a:cubicBezTo>
                    <a:pt x="578" y="508"/>
                    <a:pt x="582" y="502"/>
                    <a:pt x="584" y="497"/>
                  </a:cubicBezTo>
                  <a:close/>
                  <a:moveTo>
                    <a:pt x="584" y="525"/>
                  </a:moveTo>
                  <a:cubicBezTo>
                    <a:pt x="584" y="531"/>
                    <a:pt x="584" y="531"/>
                    <a:pt x="584" y="531"/>
                  </a:cubicBezTo>
                  <a:cubicBezTo>
                    <a:pt x="581" y="531"/>
                    <a:pt x="578" y="530"/>
                    <a:pt x="575" y="530"/>
                  </a:cubicBezTo>
                  <a:cubicBezTo>
                    <a:pt x="575" y="523"/>
                    <a:pt x="575" y="523"/>
                    <a:pt x="575" y="523"/>
                  </a:cubicBezTo>
                  <a:cubicBezTo>
                    <a:pt x="577" y="524"/>
                    <a:pt x="580" y="524"/>
                    <a:pt x="582" y="525"/>
                  </a:cubicBezTo>
                  <a:cubicBezTo>
                    <a:pt x="583" y="525"/>
                    <a:pt x="584" y="525"/>
                    <a:pt x="584" y="525"/>
                  </a:cubicBezTo>
                  <a:close/>
                  <a:moveTo>
                    <a:pt x="584" y="538"/>
                  </a:moveTo>
                  <a:cubicBezTo>
                    <a:pt x="584" y="548"/>
                    <a:pt x="584" y="548"/>
                    <a:pt x="584" y="548"/>
                  </a:cubicBezTo>
                  <a:cubicBezTo>
                    <a:pt x="581" y="552"/>
                    <a:pt x="578" y="555"/>
                    <a:pt x="575" y="558"/>
                  </a:cubicBezTo>
                  <a:cubicBezTo>
                    <a:pt x="575" y="551"/>
                    <a:pt x="575" y="551"/>
                    <a:pt x="575" y="551"/>
                  </a:cubicBezTo>
                  <a:cubicBezTo>
                    <a:pt x="575" y="550"/>
                    <a:pt x="576" y="549"/>
                    <a:pt x="577" y="548"/>
                  </a:cubicBezTo>
                  <a:cubicBezTo>
                    <a:pt x="576" y="548"/>
                    <a:pt x="576" y="547"/>
                    <a:pt x="576" y="547"/>
                  </a:cubicBezTo>
                  <a:cubicBezTo>
                    <a:pt x="575" y="547"/>
                    <a:pt x="575" y="547"/>
                    <a:pt x="575" y="547"/>
                  </a:cubicBezTo>
                  <a:cubicBezTo>
                    <a:pt x="575" y="541"/>
                    <a:pt x="575" y="541"/>
                    <a:pt x="575" y="541"/>
                  </a:cubicBezTo>
                  <a:cubicBezTo>
                    <a:pt x="579" y="540"/>
                    <a:pt x="582" y="539"/>
                    <a:pt x="584" y="538"/>
                  </a:cubicBezTo>
                  <a:close/>
                  <a:moveTo>
                    <a:pt x="584" y="598"/>
                  </a:moveTo>
                  <a:cubicBezTo>
                    <a:pt x="584" y="611"/>
                    <a:pt x="584" y="611"/>
                    <a:pt x="584" y="611"/>
                  </a:cubicBezTo>
                  <a:cubicBezTo>
                    <a:pt x="582" y="608"/>
                    <a:pt x="579" y="605"/>
                    <a:pt x="577" y="604"/>
                  </a:cubicBezTo>
                  <a:cubicBezTo>
                    <a:pt x="580" y="601"/>
                    <a:pt x="582" y="599"/>
                    <a:pt x="584" y="598"/>
                  </a:cubicBezTo>
                  <a:close/>
                  <a:moveTo>
                    <a:pt x="584" y="631"/>
                  </a:moveTo>
                  <a:cubicBezTo>
                    <a:pt x="584" y="646"/>
                    <a:pt x="584" y="646"/>
                    <a:pt x="584" y="646"/>
                  </a:cubicBezTo>
                  <a:cubicBezTo>
                    <a:pt x="581" y="643"/>
                    <a:pt x="578" y="641"/>
                    <a:pt x="575" y="638"/>
                  </a:cubicBezTo>
                  <a:cubicBezTo>
                    <a:pt x="575" y="621"/>
                    <a:pt x="575" y="621"/>
                    <a:pt x="575" y="621"/>
                  </a:cubicBezTo>
                  <a:cubicBezTo>
                    <a:pt x="578" y="624"/>
                    <a:pt x="581" y="628"/>
                    <a:pt x="584" y="631"/>
                  </a:cubicBezTo>
                  <a:close/>
                  <a:moveTo>
                    <a:pt x="584" y="695"/>
                  </a:moveTo>
                  <a:cubicBezTo>
                    <a:pt x="584" y="703"/>
                    <a:pt x="584" y="703"/>
                    <a:pt x="584" y="703"/>
                  </a:cubicBezTo>
                  <a:cubicBezTo>
                    <a:pt x="582" y="704"/>
                    <a:pt x="580" y="706"/>
                    <a:pt x="578" y="708"/>
                  </a:cubicBezTo>
                  <a:cubicBezTo>
                    <a:pt x="580" y="709"/>
                    <a:pt x="582" y="710"/>
                    <a:pt x="584" y="711"/>
                  </a:cubicBezTo>
                  <a:cubicBezTo>
                    <a:pt x="584" y="721"/>
                    <a:pt x="584" y="721"/>
                    <a:pt x="584" y="721"/>
                  </a:cubicBezTo>
                  <a:cubicBezTo>
                    <a:pt x="584" y="721"/>
                    <a:pt x="583" y="721"/>
                    <a:pt x="582" y="720"/>
                  </a:cubicBezTo>
                  <a:cubicBezTo>
                    <a:pt x="579" y="719"/>
                    <a:pt x="577" y="718"/>
                    <a:pt x="575" y="717"/>
                  </a:cubicBezTo>
                  <a:cubicBezTo>
                    <a:pt x="575" y="702"/>
                    <a:pt x="575" y="702"/>
                    <a:pt x="575" y="702"/>
                  </a:cubicBezTo>
                  <a:cubicBezTo>
                    <a:pt x="578" y="699"/>
                    <a:pt x="581" y="697"/>
                    <a:pt x="584" y="695"/>
                  </a:cubicBezTo>
                  <a:close/>
                  <a:moveTo>
                    <a:pt x="575" y="158"/>
                  </a:moveTo>
                  <a:cubicBezTo>
                    <a:pt x="575" y="147"/>
                    <a:pt x="575" y="147"/>
                    <a:pt x="575" y="147"/>
                  </a:cubicBezTo>
                  <a:cubicBezTo>
                    <a:pt x="578" y="148"/>
                    <a:pt x="581" y="149"/>
                    <a:pt x="584" y="150"/>
                  </a:cubicBezTo>
                  <a:cubicBezTo>
                    <a:pt x="584" y="153"/>
                    <a:pt x="585" y="154"/>
                    <a:pt x="583" y="157"/>
                  </a:cubicBezTo>
                  <a:cubicBezTo>
                    <a:pt x="582" y="157"/>
                    <a:pt x="580" y="158"/>
                    <a:pt x="578" y="158"/>
                  </a:cubicBezTo>
                  <a:cubicBezTo>
                    <a:pt x="578" y="160"/>
                    <a:pt x="578" y="160"/>
                    <a:pt x="577" y="160"/>
                  </a:cubicBezTo>
                  <a:cubicBezTo>
                    <a:pt x="577" y="159"/>
                    <a:pt x="576" y="158"/>
                    <a:pt x="576" y="158"/>
                  </a:cubicBezTo>
                  <a:cubicBezTo>
                    <a:pt x="576" y="158"/>
                    <a:pt x="575" y="158"/>
                    <a:pt x="575" y="158"/>
                  </a:cubicBezTo>
                  <a:close/>
                  <a:moveTo>
                    <a:pt x="568" y="40"/>
                  </a:moveTo>
                  <a:cubicBezTo>
                    <a:pt x="570" y="41"/>
                    <a:pt x="573" y="42"/>
                    <a:pt x="575" y="44"/>
                  </a:cubicBezTo>
                  <a:cubicBezTo>
                    <a:pt x="575" y="93"/>
                    <a:pt x="575" y="93"/>
                    <a:pt x="575" y="93"/>
                  </a:cubicBezTo>
                  <a:cubicBezTo>
                    <a:pt x="573" y="92"/>
                    <a:pt x="570" y="91"/>
                    <a:pt x="568" y="90"/>
                  </a:cubicBezTo>
                  <a:cubicBezTo>
                    <a:pt x="568" y="82"/>
                    <a:pt x="568" y="82"/>
                    <a:pt x="568" y="82"/>
                  </a:cubicBezTo>
                  <a:cubicBezTo>
                    <a:pt x="569" y="83"/>
                    <a:pt x="571" y="84"/>
                    <a:pt x="572" y="85"/>
                  </a:cubicBezTo>
                  <a:cubicBezTo>
                    <a:pt x="573" y="85"/>
                    <a:pt x="574" y="85"/>
                    <a:pt x="575" y="85"/>
                  </a:cubicBezTo>
                  <a:cubicBezTo>
                    <a:pt x="574" y="70"/>
                    <a:pt x="576" y="57"/>
                    <a:pt x="568" y="49"/>
                  </a:cubicBezTo>
                  <a:cubicBezTo>
                    <a:pt x="568" y="40"/>
                    <a:pt x="568" y="40"/>
                    <a:pt x="568" y="40"/>
                  </a:cubicBezTo>
                  <a:close/>
                  <a:moveTo>
                    <a:pt x="575" y="752"/>
                  </a:moveTo>
                  <a:cubicBezTo>
                    <a:pt x="573" y="753"/>
                    <a:pt x="570" y="754"/>
                    <a:pt x="568" y="755"/>
                  </a:cubicBezTo>
                  <a:cubicBezTo>
                    <a:pt x="568" y="746"/>
                    <a:pt x="568" y="746"/>
                    <a:pt x="568" y="746"/>
                  </a:cubicBezTo>
                  <a:cubicBezTo>
                    <a:pt x="568" y="746"/>
                    <a:pt x="569" y="746"/>
                    <a:pt x="569" y="745"/>
                  </a:cubicBezTo>
                  <a:cubicBezTo>
                    <a:pt x="568" y="745"/>
                    <a:pt x="568" y="745"/>
                    <a:pt x="568" y="745"/>
                  </a:cubicBezTo>
                  <a:cubicBezTo>
                    <a:pt x="568" y="734"/>
                    <a:pt x="568" y="734"/>
                    <a:pt x="568" y="734"/>
                  </a:cubicBezTo>
                  <a:cubicBezTo>
                    <a:pt x="573" y="738"/>
                    <a:pt x="573" y="738"/>
                    <a:pt x="573" y="738"/>
                  </a:cubicBezTo>
                  <a:cubicBezTo>
                    <a:pt x="575" y="738"/>
                    <a:pt x="575" y="738"/>
                    <a:pt x="575" y="738"/>
                  </a:cubicBezTo>
                  <a:cubicBezTo>
                    <a:pt x="575" y="752"/>
                    <a:pt x="575" y="752"/>
                    <a:pt x="575" y="752"/>
                  </a:cubicBezTo>
                  <a:close/>
                  <a:moveTo>
                    <a:pt x="575" y="131"/>
                  </a:moveTo>
                  <a:cubicBezTo>
                    <a:pt x="575" y="143"/>
                    <a:pt x="575" y="143"/>
                    <a:pt x="575" y="143"/>
                  </a:cubicBezTo>
                  <a:cubicBezTo>
                    <a:pt x="575" y="143"/>
                    <a:pt x="575" y="143"/>
                    <a:pt x="575" y="143"/>
                  </a:cubicBezTo>
                  <a:cubicBezTo>
                    <a:pt x="575" y="139"/>
                    <a:pt x="575" y="135"/>
                    <a:pt x="575" y="131"/>
                  </a:cubicBezTo>
                  <a:cubicBezTo>
                    <a:pt x="575" y="131"/>
                    <a:pt x="575" y="131"/>
                    <a:pt x="575" y="131"/>
                  </a:cubicBezTo>
                  <a:close/>
                  <a:moveTo>
                    <a:pt x="575" y="147"/>
                  </a:moveTo>
                  <a:cubicBezTo>
                    <a:pt x="575" y="158"/>
                    <a:pt x="575" y="158"/>
                    <a:pt x="575" y="158"/>
                  </a:cubicBezTo>
                  <a:cubicBezTo>
                    <a:pt x="572" y="158"/>
                    <a:pt x="570" y="158"/>
                    <a:pt x="568" y="158"/>
                  </a:cubicBezTo>
                  <a:cubicBezTo>
                    <a:pt x="568" y="145"/>
                    <a:pt x="568" y="145"/>
                    <a:pt x="568" y="145"/>
                  </a:cubicBezTo>
                  <a:cubicBezTo>
                    <a:pt x="571" y="145"/>
                    <a:pt x="573" y="146"/>
                    <a:pt x="575" y="147"/>
                  </a:cubicBezTo>
                  <a:close/>
                  <a:moveTo>
                    <a:pt x="575" y="188"/>
                  </a:moveTo>
                  <a:cubicBezTo>
                    <a:pt x="575" y="204"/>
                    <a:pt x="575" y="204"/>
                    <a:pt x="575" y="204"/>
                  </a:cubicBezTo>
                  <a:cubicBezTo>
                    <a:pt x="573" y="204"/>
                    <a:pt x="570" y="203"/>
                    <a:pt x="568" y="203"/>
                  </a:cubicBezTo>
                  <a:cubicBezTo>
                    <a:pt x="568" y="188"/>
                    <a:pt x="568" y="188"/>
                    <a:pt x="568" y="188"/>
                  </a:cubicBezTo>
                  <a:cubicBezTo>
                    <a:pt x="570" y="189"/>
                    <a:pt x="570" y="189"/>
                    <a:pt x="570" y="189"/>
                  </a:cubicBezTo>
                  <a:cubicBezTo>
                    <a:pt x="572" y="189"/>
                    <a:pt x="573" y="189"/>
                    <a:pt x="575" y="188"/>
                  </a:cubicBezTo>
                  <a:close/>
                  <a:moveTo>
                    <a:pt x="575" y="245"/>
                  </a:moveTo>
                  <a:cubicBezTo>
                    <a:pt x="575" y="253"/>
                    <a:pt x="575" y="253"/>
                    <a:pt x="575" y="253"/>
                  </a:cubicBezTo>
                  <a:cubicBezTo>
                    <a:pt x="574" y="252"/>
                    <a:pt x="573" y="250"/>
                    <a:pt x="572" y="249"/>
                  </a:cubicBezTo>
                  <a:cubicBezTo>
                    <a:pt x="570" y="253"/>
                    <a:pt x="569" y="256"/>
                    <a:pt x="568" y="259"/>
                  </a:cubicBezTo>
                  <a:cubicBezTo>
                    <a:pt x="568" y="238"/>
                    <a:pt x="568" y="238"/>
                    <a:pt x="568" y="238"/>
                  </a:cubicBezTo>
                  <a:cubicBezTo>
                    <a:pt x="570" y="240"/>
                    <a:pt x="573" y="242"/>
                    <a:pt x="575" y="245"/>
                  </a:cubicBezTo>
                  <a:close/>
                  <a:moveTo>
                    <a:pt x="575" y="270"/>
                  </a:moveTo>
                  <a:cubicBezTo>
                    <a:pt x="575" y="289"/>
                    <a:pt x="575" y="289"/>
                    <a:pt x="575" y="289"/>
                  </a:cubicBezTo>
                  <a:cubicBezTo>
                    <a:pt x="573" y="285"/>
                    <a:pt x="571" y="282"/>
                    <a:pt x="568" y="279"/>
                  </a:cubicBezTo>
                  <a:cubicBezTo>
                    <a:pt x="568" y="272"/>
                    <a:pt x="568" y="272"/>
                    <a:pt x="568" y="272"/>
                  </a:cubicBezTo>
                  <a:cubicBezTo>
                    <a:pt x="569" y="273"/>
                    <a:pt x="570" y="275"/>
                    <a:pt x="571" y="277"/>
                  </a:cubicBezTo>
                  <a:cubicBezTo>
                    <a:pt x="573" y="274"/>
                    <a:pt x="574" y="272"/>
                    <a:pt x="575" y="270"/>
                  </a:cubicBezTo>
                  <a:close/>
                  <a:moveTo>
                    <a:pt x="575" y="322"/>
                  </a:moveTo>
                  <a:cubicBezTo>
                    <a:pt x="575" y="335"/>
                    <a:pt x="575" y="335"/>
                    <a:pt x="575" y="335"/>
                  </a:cubicBezTo>
                  <a:cubicBezTo>
                    <a:pt x="573" y="334"/>
                    <a:pt x="572" y="334"/>
                    <a:pt x="570" y="334"/>
                  </a:cubicBezTo>
                  <a:cubicBezTo>
                    <a:pt x="569" y="335"/>
                    <a:pt x="569" y="336"/>
                    <a:pt x="568" y="337"/>
                  </a:cubicBezTo>
                  <a:cubicBezTo>
                    <a:pt x="568" y="322"/>
                    <a:pt x="568" y="322"/>
                    <a:pt x="568" y="322"/>
                  </a:cubicBezTo>
                  <a:cubicBezTo>
                    <a:pt x="570" y="322"/>
                    <a:pt x="573" y="322"/>
                    <a:pt x="575" y="322"/>
                  </a:cubicBezTo>
                  <a:close/>
                  <a:moveTo>
                    <a:pt x="575" y="349"/>
                  </a:moveTo>
                  <a:cubicBezTo>
                    <a:pt x="575" y="357"/>
                    <a:pt x="575" y="357"/>
                    <a:pt x="575" y="357"/>
                  </a:cubicBezTo>
                  <a:cubicBezTo>
                    <a:pt x="573" y="357"/>
                    <a:pt x="571" y="355"/>
                    <a:pt x="568" y="353"/>
                  </a:cubicBezTo>
                  <a:cubicBezTo>
                    <a:pt x="568" y="341"/>
                    <a:pt x="568" y="341"/>
                    <a:pt x="568" y="341"/>
                  </a:cubicBezTo>
                  <a:cubicBezTo>
                    <a:pt x="571" y="343"/>
                    <a:pt x="572" y="346"/>
                    <a:pt x="573" y="349"/>
                  </a:cubicBezTo>
                  <a:cubicBezTo>
                    <a:pt x="575" y="349"/>
                    <a:pt x="575" y="349"/>
                    <a:pt x="575" y="349"/>
                  </a:cubicBezTo>
                  <a:close/>
                  <a:moveTo>
                    <a:pt x="575" y="390"/>
                  </a:moveTo>
                  <a:cubicBezTo>
                    <a:pt x="575" y="393"/>
                    <a:pt x="575" y="393"/>
                    <a:pt x="575" y="393"/>
                  </a:cubicBezTo>
                  <a:cubicBezTo>
                    <a:pt x="575" y="393"/>
                    <a:pt x="575" y="393"/>
                    <a:pt x="575" y="393"/>
                  </a:cubicBezTo>
                  <a:cubicBezTo>
                    <a:pt x="575" y="393"/>
                    <a:pt x="575" y="393"/>
                    <a:pt x="575" y="393"/>
                  </a:cubicBezTo>
                  <a:cubicBezTo>
                    <a:pt x="575" y="414"/>
                    <a:pt x="575" y="414"/>
                    <a:pt x="575" y="414"/>
                  </a:cubicBezTo>
                  <a:cubicBezTo>
                    <a:pt x="568" y="414"/>
                    <a:pt x="568" y="414"/>
                    <a:pt x="568" y="414"/>
                  </a:cubicBezTo>
                  <a:cubicBezTo>
                    <a:pt x="568" y="411"/>
                    <a:pt x="568" y="411"/>
                    <a:pt x="568" y="411"/>
                  </a:cubicBezTo>
                  <a:cubicBezTo>
                    <a:pt x="570" y="411"/>
                    <a:pt x="572" y="410"/>
                    <a:pt x="574" y="410"/>
                  </a:cubicBezTo>
                  <a:cubicBezTo>
                    <a:pt x="572" y="404"/>
                    <a:pt x="572" y="399"/>
                    <a:pt x="569" y="394"/>
                  </a:cubicBezTo>
                  <a:cubicBezTo>
                    <a:pt x="568" y="394"/>
                    <a:pt x="568" y="394"/>
                    <a:pt x="568" y="394"/>
                  </a:cubicBezTo>
                  <a:cubicBezTo>
                    <a:pt x="568" y="390"/>
                    <a:pt x="568" y="390"/>
                    <a:pt x="568" y="390"/>
                  </a:cubicBezTo>
                  <a:cubicBezTo>
                    <a:pt x="575" y="390"/>
                    <a:pt x="575" y="390"/>
                    <a:pt x="575" y="390"/>
                  </a:cubicBezTo>
                  <a:close/>
                  <a:moveTo>
                    <a:pt x="575" y="448"/>
                  </a:moveTo>
                  <a:cubicBezTo>
                    <a:pt x="575" y="481"/>
                    <a:pt x="575" y="481"/>
                    <a:pt x="575" y="481"/>
                  </a:cubicBezTo>
                  <a:cubicBezTo>
                    <a:pt x="573" y="486"/>
                    <a:pt x="570" y="490"/>
                    <a:pt x="568" y="494"/>
                  </a:cubicBezTo>
                  <a:cubicBezTo>
                    <a:pt x="568" y="468"/>
                    <a:pt x="568" y="468"/>
                    <a:pt x="568" y="468"/>
                  </a:cubicBezTo>
                  <a:cubicBezTo>
                    <a:pt x="571" y="462"/>
                    <a:pt x="573" y="455"/>
                    <a:pt x="575" y="448"/>
                  </a:cubicBezTo>
                  <a:close/>
                  <a:moveTo>
                    <a:pt x="575" y="513"/>
                  </a:moveTo>
                  <a:cubicBezTo>
                    <a:pt x="575" y="521"/>
                    <a:pt x="575" y="521"/>
                    <a:pt x="575" y="521"/>
                  </a:cubicBezTo>
                  <a:cubicBezTo>
                    <a:pt x="574" y="522"/>
                    <a:pt x="574" y="522"/>
                    <a:pt x="574" y="523"/>
                  </a:cubicBezTo>
                  <a:cubicBezTo>
                    <a:pt x="575" y="523"/>
                    <a:pt x="575" y="523"/>
                    <a:pt x="575" y="523"/>
                  </a:cubicBezTo>
                  <a:cubicBezTo>
                    <a:pt x="575" y="530"/>
                    <a:pt x="575" y="530"/>
                    <a:pt x="575" y="530"/>
                  </a:cubicBezTo>
                  <a:cubicBezTo>
                    <a:pt x="572" y="531"/>
                    <a:pt x="570" y="531"/>
                    <a:pt x="568" y="532"/>
                  </a:cubicBezTo>
                  <a:cubicBezTo>
                    <a:pt x="568" y="524"/>
                    <a:pt x="568" y="524"/>
                    <a:pt x="568" y="524"/>
                  </a:cubicBezTo>
                  <a:cubicBezTo>
                    <a:pt x="569" y="522"/>
                    <a:pt x="571" y="519"/>
                    <a:pt x="572" y="517"/>
                  </a:cubicBezTo>
                  <a:cubicBezTo>
                    <a:pt x="573" y="516"/>
                    <a:pt x="574" y="514"/>
                    <a:pt x="575" y="513"/>
                  </a:cubicBezTo>
                  <a:close/>
                  <a:moveTo>
                    <a:pt x="575" y="541"/>
                  </a:moveTo>
                  <a:cubicBezTo>
                    <a:pt x="575" y="547"/>
                    <a:pt x="575" y="547"/>
                    <a:pt x="575" y="547"/>
                  </a:cubicBezTo>
                  <a:cubicBezTo>
                    <a:pt x="573" y="546"/>
                    <a:pt x="570" y="546"/>
                    <a:pt x="568" y="546"/>
                  </a:cubicBezTo>
                  <a:cubicBezTo>
                    <a:pt x="568" y="540"/>
                    <a:pt x="568" y="540"/>
                    <a:pt x="568" y="540"/>
                  </a:cubicBezTo>
                  <a:cubicBezTo>
                    <a:pt x="570" y="540"/>
                    <a:pt x="571" y="541"/>
                    <a:pt x="575" y="541"/>
                  </a:cubicBezTo>
                  <a:cubicBezTo>
                    <a:pt x="575" y="541"/>
                    <a:pt x="575" y="541"/>
                    <a:pt x="575" y="541"/>
                  </a:cubicBezTo>
                  <a:close/>
                  <a:moveTo>
                    <a:pt x="575" y="551"/>
                  </a:moveTo>
                  <a:cubicBezTo>
                    <a:pt x="575" y="558"/>
                    <a:pt x="575" y="558"/>
                    <a:pt x="575" y="558"/>
                  </a:cubicBezTo>
                  <a:cubicBezTo>
                    <a:pt x="573" y="559"/>
                    <a:pt x="572" y="560"/>
                    <a:pt x="571" y="560"/>
                  </a:cubicBezTo>
                  <a:cubicBezTo>
                    <a:pt x="570" y="562"/>
                    <a:pt x="569" y="564"/>
                    <a:pt x="568" y="566"/>
                  </a:cubicBezTo>
                  <a:cubicBezTo>
                    <a:pt x="568" y="555"/>
                    <a:pt x="568" y="555"/>
                    <a:pt x="568" y="555"/>
                  </a:cubicBezTo>
                  <a:cubicBezTo>
                    <a:pt x="571" y="554"/>
                    <a:pt x="573" y="553"/>
                    <a:pt x="575" y="551"/>
                  </a:cubicBezTo>
                  <a:close/>
                  <a:moveTo>
                    <a:pt x="575" y="621"/>
                  </a:moveTo>
                  <a:cubicBezTo>
                    <a:pt x="575" y="638"/>
                    <a:pt x="575" y="638"/>
                    <a:pt x="575" y="638"/>
                  </a:cubicBezTo>
                  <a:cubicBezTo>
                    <a:pt x="573" y="636"/>
                    <a:pt x="570" y="633"/>
                    <a:pt x="568" y="631"/>
                  </a:cubicBezTo>
                  <a:cubicBezTo>
                    <a:pt x="568" y="614"/>
                    <a:pt x="568" y="614"/>
                    <a:pt x="568" y="614"/>
                  </a:cubicBezTo>
                  <a:cubicBezTo>
                    <a:pt x="570" y="616"/>
                    <a:pt x="572" y="618"/>
                    <a:pt x="575" y="621"/>
                  </a:cubicBezTo>
                  <a:close/>
                  <a:moveTo>
                    <a:pt x="575" y="702"/>
                  </a:moveTo>
                  <a:cubicBezTo>
                    <a:pt x="575" y="717"/>
                    <a:pt x="575" y="717"/>
                    <a:pt x="575" y="717"/>
                  </a:cubicBezTo>
                  <a:cubicBezTo>
                    <a:pt x="572" y="716"/>
                    <a:pt x="570" y="716"/>
                    <a:pt x="568" y="716"/>
                  </a:cubicBezTo>
                  <a:cubicBezTo>
                    <a:pt x="568" y="706"/>
                    <a:pt x="568" y="706"/>
                    <a:pt x="568" y="706"/>
                  </a:cubicBezTo>
                  <a:cubicBezTo>
                    <a:pt x="569" y="706"/>
                    <a:pt x="569" y="706"/>
                    <a:pt x="570" y="706"/>
                  </a:cubicBezTo>
                  <a:cubicBezTo>
                    <a:pt x="572" y="704"/>
                    <a:pt x="573" y="703"/>
                    <a:pt x="575" y="702"/>
                  </a:cubicBezTo>
                  <a:close/>
                  <a:moveTo>
                    <a:pt x="568" y="449"/>
                  </a:moveTo>
                  <a:cubicBezTo>
                    <a:pt x="569" y="449"/>
                    <a:pt x="569" y="449"/>
                    <a:pt x="570" y="449"/>
                  </a:cubicBezTo>
                  <a:cubicBezTo>
                    <a:pt x="571" y="444"/>
                    <a:pt x="570" y="443"/>
                    <a:pt x="568" y="440"/>
                  </a:cubicBezTo>
                  <a:cubicBezTo>
                    <a:pt x="568" y="449"/>
                    <a:pt x="568" y="449"/>
                    <a:pt x="568" y="449"/>
                  </a:cubicBezTo>
                  <a:close/>
                  <a:moveTo>
                    <a:pt x="568" y="171"/>
                  </a:moveTo>
                  <a:cubicBezTo>
                    <a:pt x="568" y="163"/>
                    <a:pt x="568" y="163"/>
                    <a:pt x="568" y="163"/>
                  </a:cubicBezTo>
                  <a:cubicBezTo>
                    <a:pt x="570" y="164"/>
                    <a:pt x="572" y="164"/>
                    <a:pt x="574" y="165"/>
                  </a:cubicBezTo>
                  <a:cubicBezTo>
                    <a:pt x="574" y="167"/>
                    <a:pt x="574" y="167"/>
                    <a:pt x="572" y="171"/>
                  </a:cubicBezTo>
                  <a:cubicBezTo>
                    <a:pt x="571" y="171"/>
                    <a:pt x="569" y="171"/>
                    <a:pt x="568" y="171"/>
                  </a:cubicBezTo>
                  <a:close/>
                  <a:moveTo>
                    <a:pt x="559" y="36"/>
                  </a:moveTo>
                  <a:cubicBezTo>
                    <a:pt x="563" y="37"/>
                    <a:pt x="565" y="39"/>
                    <a:pt x="568" y="40"/>
                  </a:cubicBezTo>
                  <a:cubicBezTo>
                    <a:pt x="568" y="49"/>
                    <a:pt x="568" y="49"/>
                    <a:pt x="568" y="49"/>
                  </a:cubicBezTo>
                  <a:cubicBezTo>
                    <a:pt x="566" y="47"/>
                    <a:pt x="563" y="45"/>
                    <a:pt x="559" y="44"/>
                  </a:cubicBezTo>
                  <a:cubicBezTo>
                    <a:pt x="559" y="36"/>
                    <a:pt x="559" y="36"/>
                    <a:pt x="559" y="36"/>
                  </a:cubicBezTo>
                  <a:close/>
                  <a:moveTo>
                    <a:pt x="568" y="755"/>
                  </a:moveTo>
                  <a:cubicBezTo>
                    <a:pt x="565" y="757"/>
                    <a:pt x="563" y="758"/>
                    <a:pt x="559" y="759"/>
                  </a:cubicBezTo>
                  <a:cubicBezTo>
                    <a:pt x="559" y="751"/>
                    <a:pt x="559" y="751"/>
                    <a:pt x="559" y="751"/>
                  </a:cubicBezTo>
                  <a:cubicBezTo>
                    <a:pt x="563" y="750"/>
                    <a:pt x="566" y="748"/>
                    <a:pt x="568" y="746"/>
                  </a:cubicBezTo>
                  <a:cubicBezTo>
                    <a:pt x="568" y="755"/>
                    <a:pt x="568" y="755"/>
                    <a:pt x="568" y="755"/>
                  </a:cubicBezTo>
                  <a:close/>
                  <a:moveTo>
                    <a:pt x="568" y="82"/>
                  </a:moveTo>
                  <a:cubicBezTo>
                    <a:pt x="568" y="90"/>
                    <a:pt x="568" y="90"/>
                    <a:pt x="568" y="90"/>
                  </a:cubicBezTo>
                  <a:cubicBezTo>
                    <a:pt x="565" y="89"/>
                    <a:pt x="562" y="88"/>
                    <a:pt x="559" y="86"/>
                  </a:cubicBezTo>
                  <a:cubicBezTo>
                    <a:pt x="559" y="74"/>
                    <a:pt x="559" y="74"/>
                    <a:pt x="559" y="74"/>
                  </a:cubicBezTo>
                  <a:cubicBezTo>
                    <a:pt x="561" y="77"/>
                    <a:pt x="564" y="80"/>
                    <a:pt x="568" y="82"/>
                  </a:cubicBezTo>
                  <a:close/>
                  <a:moveTo>
                    <a:pt x="568" y="145"/>
                  </a:moveTo>
                  <a:cubicBezTo>
                    <a:pt x="568" y="158"/>
                    <a:pt x="568" y="158"/>
                    <a:pt x="568" y="158"/>
                  </a:cubicBezTo>
                  <a:cubicBezTo>
                    <a:pt x="567" y="158"/>
                    <a:pt x="565" y="157"/>
                    <a:pt x="563" y="156"/>
                  </a:cubicBezTo>
                  <a:cubicBezTo>
                    <a:pt x="563" y="152"/>
                    <a:pt x="563" y="148"/>
                    <a:pt x="563" y="144"/>
                  </a:cubicBezTo>
                  <a:cubicBezTo>
                    <a:pt x="565" y="144"/>
                    <a:pt x="567" y="144"/>
                    <a:pt x="568" y="145"/>
                  </a:cubicBezTo>
                  <a:close/>
                  <a:moveTo>
                    <a:pt x="568" y="163"/>
                  </a:moveTo>
                  <a:cubicBezTo>
                    <a:pt x="568" y="171"/>
                    <a:pt x="568" y="171"/>
                    <a:pt x="568" y="171"/>
                  </a:cubicBezTo>
                  <a:cubicBezTo>
                    <a:pt x="565" y="172"/>
                    <a:pt x="562" y="173"/>
                    <a:pt x="559" y="173"/>
                  </a:cubicBezTo>
                  <a:cubicBezTo>
                    <a:pt x="559" y="160"/>
                    <a:pt x="559" y="160"/>
                    <a:pt x="559" y="160"/>
                  </a:cubicBezTo>
                  <a:cubicBezTo>
                    <a:pt x="562" y="162"/>
                    <a:pt x="565" y="162"/>
                    <a:pt x="568" y="163"/>
                  </a:cubicBezTo>
                  <a:close/>
                  <a:moveTo>
                    <a:pt x="568" y="188"/>
                  </a:moveTo>
                  <a:cubicBezTo>
                    <a:pt x="568" y="203"/>
                    <a:pt x="568" y="203"/>
                    <a:pt x="568" y="203"/>
                  </a:cubicBezTo>
                  <a:cubicBezTo>
                    <a:pt x="565" y="202"/>
                    <a:pt x="562" y="202"/>
                    <a:pt x="559" y="199"/>
                  </a:cubicBezTo>
                  <a:cubicBezTo>
                    <a:pt x="559" y="188"/>
                    <a:pt x="559" y="188"/>
                    <a:pt x="559" y="188"/>
                  </a:cubicBezTo>
                  <a:cubicBezTo>
                    <a:pt x="563" y="187"/>
                    <a:pt x="564" y="187"/>
                    <a:pt x="568" y="188"/>
                  </a:cubicBezTo>
                  <a:close/>
                  <a:moveTo>
                    <a:pt x="568" y="238"/>
                  </a:moveTo>
                  <a:cubicBezTo>
                    <a:pt x="568" y="259"/>
                    <a:pt x="568" y="259"/>
                    <a:pt x="568" y="259"/>
                  </a:cubicBezTo>
                  <a:cubicBezTo>
                    <a:pt x="567" y="263"/>
                    <a:pt x="566" y="267"/>
                    <a:pt x="568" y="272"/>
                  </a:cubicBezTo>
                  <a:cubicBezTo>
                    <a:pt x="568" y="279"/>
                    <a:pt x="568" y="279"/>
                    <a:pt x="568" y="279"/>
                  </a:cubicBezTo>
                  <a:cubicBezTo>
                    <a:pt x="565" y="275"/>
                    <a:pt x="563" y="272"/>
                    <a:pt x="559" y="269"/>
                  </a:cubicBezTo>
                  <a:cubicBezTo>
                    <a:pt x="559" y="263"/>
                    <a:pt x="559" y="263"/>
                    <a:pt x="559" y="263"/>
                  </a:cubicBezTo>
                  <a:cubicBezTo>
                    <a:pt x="564" y="253"/>
                    <a:pt x="569" y="243"/>
                    <a:pt x="559" y="236"/>
                  </a:cubicBezTo>
                  <a:cubicBezTo>
                    <a:pt x="559" y="229"/>
                    <a:pt x="559" y="229"/>
                    <a:pt x="559" y="229"/>
                  </a:cubicBezTo>
                  <a:cubicBezTo>
                    <a:pt x="563" y="232"/>
                    <a:pt x="565" y="234"/>
                    <a:pt x="568" y="238"/>
                  </a:cubicBezTo>
                  <a:close/>
                  <a:moveTo>
                    <a:pt x="568" y="322"/>
                  </a:moveTo>
                  <a:cubicBezTo>
                    <a:pt x="568" y="337"/>
                    <a:pt x="568" y="337"/>
                    <a:pt x="568" y="337"/>
                  </a:cubicBezTo>
                  <a:cubicBezTo>
                    <a:pt x="568" y="338"/>
                    <a:pt x="567" y="339"/>
                    <a:pt x="567" y="340"/>
                  </a:cubicBezTo>
                  <a:cubicBezTo>
                    <a:pt x="567" y="341"/>
                    <a:pt x="568" y="341"/>
                    <a:pt x="568" y="341"/>
                  </a:cubicBezTo>
                  <a:cubicBezTo>
                    <a:pt x="568" y="353"/>
                    <a:pt x="568" y="353"/>
                    <a:pt x="568" y="353"/>
                  </a:cubicBezTo>
                  <a:cubicBezTo>
                    <a:pt x="568" y="353"/>
                    <a:pt x="567" y="352"/>
                    <a:pt x="567" y="352"/>
                  </a:cubicBezTo>
                  <a:cubicBezTo>
                    <a:pt x="566" y="352"/>
                    <a:pt x="565" y="352"/>
                    <a:pt x="564" y="352"/>
                  </a:cubicBezTo>
                  <a:cubicBezTo>
                    <a:pt x="562" y="362"/>
                    <a:pt x="571" y="366"/>
                    <a:pt x="567" y="376"/>
                  </a:cubicBezTo>
                  <a:cubicBezTo>
                    <a:pt x="564" y="377"/>
                    <a:pt x="562" y="377"/>
                    <a:pt x="559" y="378"/>
                  </a:cubicBezTo>
                  <a:cubicBezTo>
                    <a:pt x="559" y="345"/>
                    <a:pt x="559" y="345"/>
                    <a:pt x="559" y="345"/>
                  </a:cubicBezTo>
                  <a:cubicBezTo>
                    <a:pt x="560" y="345"/>
                    <a:pt x="560" y="345"/>
                    <a:pt x="560" y="345"/>
                  </a:cubicBezTo>
                  <a:cubicBezTo>
                    <a:pt x="560" y="342"/>
                    <a:pt x="560" y="340"/>
                    <a:pt x="559" y="337"/>
                  </a:cubicBezTo>
                  <a:cubicBezTo>
                    <a:pt x="559" y="331"/>
                    <a:pt x="559" y="331"/>
                    <a:pt x="559" y="331"/>
                  </a:cubicBezTo>
                  <a:cubicBezTo>
                    <a:pt x="563" y="329"/>
                    <a:pt x="564" y="326"/>
                    <a:pt x="566" y="322"/>
                  </a:cubicBezTo>
                  <a:cubicBezTo>
                    <a:pt x="567" y="322"/>
                    <a:pt x="567" y="322"/>
                    <a:pt x="568" y="322"/>
                  </a:cubicBezTo>
                  <a:close/>
                  <a:moveTo>
                    <a:pt x="568" y="390"/>
                  </a:moveTo>
                  <a:cubicBezTo>
                    <a:pt x="568" y="394"/>
                    <a:pt x="568" y="394"/>
                    <a:pt x="568" y="394"/>
                  </a:cubicBezTo>
                  <a:cubicBezTo>
                    <a:pt x="562" y="394"/>
                    <a:pt x="562" y="394"/>
                    <a:pt x="562" y="394"/>
                  </a:cubicBezTo>
                  <a:cubicBezTo>
                    <a:pt x="563" y="399"/>
                    <a:pt x="564" y="405"/>
                    <a:pt x="565" y="410"/>
                  </a:cubicBezTo>
                  <a:cubicBezTo>
                    <a:pt x="566" y="410"/>
                    <a:pt x="567" y="411"/>
                    <a:pt x="568" y="411"/>
                  </a:cubicBezTo>
                  <a:cubicBezTo>
                    <a:pt x="568" y="411"/>
                    <a:pt x="568" y="411"/>
                    <a:pt x="568" y="411"/>
                  </a:cubicBezTo>
                  <a:cubicBezTo>
                    <a:pt x="568" y="414"/>
                    <a:pt x="568" y="414"/>
                    <a:pt x="568" y="414"/>
                  </a:cubicBezTo>
                  <a:cubicBezTo>
                    <a:pt x="559" y="414"/>
                    <a:pt x="559" y="414"/>
                    <a:pt x="559" y="414"/>
                  </a:cubicBezTo>
                  <a:cubicBezTo>
                    <a:pt x="559" y="411"/>
                    <a:pt x="559" y="411"/>
                    <a:pt x="559" y="411"/>
                  </a:cubicBezTo>
                  <a:cubicBezTo>
                    <a:pt x="562" y="411"/>
                    <a:pt x="562" y="411"/>
                    <a:pt x="562" y="411"/>
                  </a:cubicBezTo>
                  <a:cubicBezTo>
                    <a:pt x="560" y="406"/>
                    <a:pt x="560" y="402"/>
                    <a:pt x="559" y="400"/>
                  </a:cubicBezTo>
                  <a:cubicBezTo>
                    <a:pt x="559" y="390"/>
                    <a:pt x="559" y="390"/>
                    <a:pt x="559" y="390"/>
                  </a:cubicBezTo>
                  <a:cubicBezTo>
                    <a:pt x="568" y="390"/>
                    <a:pt x="568" y="390"/>
                    <a:pt x="568" y="390"/>
                  </a:cubicBezTo>
                  <a:close/>
                  <a:moveTo>
                    <a:pt x="568" y="440"/>
                  </a:moveTo>
                  <a:cubicBezTo>
                    <a:pt x="568" y="449"/>
                    <a:pt x="568" y="449"/>
                    <a:pt x="568" y="449"/>
                  </a:cubicBezTo>
                  <a:cubicBezTo>
                    <a:pt x="565" y="451"/>
                    <a:pt x="563" y="452"/>
                    <a:pt x="559" y="453"/>
                  </a:cubicBezTo>
                  <a:cubicBezTo>
                    <a:pt x="559" y="444"/>
                    <a:pt x="559" y="444"/>
                    <a:pt x="559" y="444"/>
                  </a:cubicBezTo>
                  <a:cubicBezTo>
                    <a:pt x="560" y="443"/>
                    <a:pt x="561" y="441"/>
                    <a:pt x="563" y="439"/>
                  </a:cubicBezTo>
                  <a:cubicBezTo>
                    <a:pt x="564" y="439"/>
                    <a:pt x="566" y="439"/>
                    <a:pt x="568" y="439"/>
                  </a:cubicBezTo>
                  <a:cubicBezTo>
                    <a:pt x="568" y="440"/>
                    <a:pt x="568" y="440"/>
                    <a:pt x="568" y="440"/>
                  </a:cubicBezTo>
                  <a:close/>
                  <a:moveTo>
                    <a:pt x="568" y="468"/>
                  </a:moveTo>
                  <a:cubicBezTo>
                    <a:pt x="568" y="494"/>
                    <a:pt x="568" y="494"/>
                    <a:pt x="568" y="494"/>
                  </a:cubicBezTo>
                  <a:cubicBezTo>
                    <a:pt x="565" y="499"/>
                    <a:pt x="562" y="504"/>
                    <a:pt x="559" y="507"/>
                  </a:cubicBezTo>
                  <a:cubicBezTo>
                    <a:pt x="559" y="486"/>
                    <a:pt x="559" y="486"/>
                    <a:pt x="559" y="486"/>
                  </a:cubicBezTo>
                  <a:cubicBezTo>
                    <a:pt x="563" y="480"/>
                    <a:pt x="566" y="474"/>
                    <a:pt x="568" y="468"/>
                  </a:cubicBezTo>
                  <a:close/>
                  <a:moveTo>
                    <a:pt x="568" y="524"/>
                  </a:moveTo>
                  <a:cubicBezTo>
                    <a:pt x="568" y="532"/>
                    <a:pt x="568" y="532"/>
                    <a:pt x="568" y="532"/>
                  </a:cubicBezTo>
                  <a:cubicBezTo>
                    <a:pt x="566" y="533"/>
                    <a:pt x="564" y="536"/>
                    <a:pt x="563" y="539"/>
                  </a:cubicBezTo>
                  <a:cubicBezTo>
                    <a:pt x="565" y="539"/>
                    <a:pt x="567" y="540"/>
                    <a:pt x="568" y="540"/>
                  </a:cubicBezTo>
                  <a:cubicBezTo>
                    <a:pt x="568" y="546"/>
                    <a:pt x="568" y="546"/>
                    <a:pt x="568" y="546"/>
                  </a:cubicBezTo>
                  <a:cubicBezTo>
                    <a:pt x="565" y="546"/>
                    <a:pt x="562" y="545"/>
                    <a:pt x="559" y="546"/>
                  </a:cubicBezTo>
                  <a:cubicBezTo>
                    <a:pt x="559" y="535"/>
                    <a:pt x="559" y="535"/>
                    <a:pt x="559" y="535"/>
                  </a:cubicBezTo>
                  <a:cubicBezTo>
                    <a:pt x="563" y="531"/>
                    <a:pt x="565" y="527"/>
                    <a:pt x="568" y="524"/>
                  </a:cubicBezTo>
                  <a:close/>
                  <a:moveTo>
                    <a:pt x="568" y="555"/>
                  </a:moveTo>
                  <a:cubicBezTo>
                    <a:pt x="568" y="566"/>
                    <a:pt x="568" y="566"/>
                    <a:pt x="568" y="566"/>
                  </a:cubicBezTo>
                  <a:cubicBezTo>
                    <a:pt x="567" y="567"/>
                    <a:pt x="567" y="567"/>
                    <a:pt x="567" y="567"/>
                  </a:cubicBezTo>
                  <a:cubicBezTo>
                    <a:pt x="565" y="570"/>
                    <a:pt x="562" y="572"/>
                    <a:pt x="559" y="574"/>
                  </a:cubicBezTo>
                  <a:cubicBezTo>
                    <a:pt x="559" y="567"/>
                    <a:pt x="559" y="567"/>
                    <a:pt x="559" y="567"/>
                  </a:cubicBezTo>
                  <a:cubicBezTo>
                    <a:pt x="561" y="566"/>
                    <a:pt x="563" y="565"/>
                    <a:pt x="564" y="562"/>
                  </a:cubicBezTo>
                  <a:cubicBezTo>
                    <a:pt x="563" y="561"/>
                    <a:pt x="561" y="561"/>
                    <a:pt x="559" y="561"/>
                  </a:cubicBezTo>
                  <a:cubicBezTo>
                    <a:pt x="559" y="556"/>
                    <a:pt x="559" y="556"/>
                    <a:pt x="559" y="556"/>
                  </a:cubicBezTo>
                  <a:cubicBezTo>
                    <a:pt x="563" y="556"/>
                    <a:pt x="566" y="556"/>
                    <a:pt x="568" y="555"/>
                  </a:cubicBezTo>
                  <a:close/>
                  <a:moveTo>
                    <a:pt x="568" y="614"/>
                  </a:moveTo>
                  <a:cubicBezTo>
                    <a:pt x="568" y="631"/>
                    <a:pt x="568" y="631"/>
                    <a:pt x="568" y="631"/>
                  </a:cubicBezTo>
                  <a:cubicBezTo>
                    <a:pt x="565" y="628"/>
                    <a:pt x="563" y="624"/>
                    <a:pt x="559" y="621"/>
                  </a:cubicBezTo>
                  <a:cubicBezTo>
                    <a:pt x="559" y="619"/>
                    <a:pt x="559" y="619"/>
                    <a:pt x="559" y="619"/>
                  </a:cubicBezTo>
                  <a:cubicBezTo>
                    <a:pt x="561" y="617"/>
                    <a:pt x="562" y="617"/>
                    <a:pt x="567" y="613"/>
                  </a:cubicBezTo>
                  <a:cubicBezTo>
                    <a:pt x="567" y="613"/>
                    <a:pt x="568" y="613"/>
                    <a:pt x="568" y="614"/>
                  </a:cubicBezTo>
                  <a:close/>
                  <a:moveTo>
                    <a:pt x="568" y="706"/>
                  </a:moveTo>
                  <a:cubicBezTo>
                    <a:pt x="568" y="716"/>
                    <a:pt x="568" y="716"/>
                    <a:pt x="568" y="716"/>
                  </a:cubicBezTo>
                  <a:cubicBezTo>
                    <a:pt x="565" y="716"/>
                    <a:pt x="563" y="716"/>
                    <a:pt x="559" y="718"/>
                  </a:cubicBezTo>
                  <a:cubicBezTo>
                    <a:pt x="559" y="709"/>
                    <a:pt x="559" y="709"/>
                    <a:pt x="559" y="709"/>
                  </a:cubicBezTo>
                  <a:cubicBezTo>
                    <a:pt x="562" y="708"/>
                    <a:pt x="565" y="707"/>
                    <a:pt x="568" y="706"/>
                  </a:cubicBezTo>
                  <a:close/>
                  <a:moveTo>
                    <a:pt x="568" y="734"/>
                  </a:moveTo>
                  <a:cubicBezTo>
                    <a:pt x="568" y="745"/>
                    <a:pt x="568" y="745"/>
                    <a:pt x="568" y="745"/>
                  </a:cubicBezTo>
                  <a:cubicBezTo>
                    <a:pt x="565" y="743"/>
                    <a:pt x="563" y="741"/>
                    <a:pt x="559" y="739"/>
                  </a:cubicBezTo>
                  <a:cubicBezTo>
                    <a:pt x="559" y="729"/>
                    <a:pt x="559" y="729"/>
                    <a:pt x="559" y="729"/>
                  </a:cubicBezTo>
                  <a:cubicBezTo>
                    <a:pt x="568" y="734"/>
                    <a:pt x="568" y="734"/>
                    <a:pt x="568" y="734"/>
                  </a:cubicBezTo>
                  <a:close/>
                  <a:moveTo>
                    <a:pt x="559" y="317"/>
                  </a:moveTo>
                  <a:cubicBezTo>
                    <a:pt x="559" y="304"/>
                    <a:pt x="559" y="304"/>
                    <a:pt x="559" y="304"/>
                  </a:cubicBezTo>
                  <a:cubicBezTo>
                    <a:pt x="561" y="307"/>
                    <a:pt x="562" y="310"/>
                    <a:pt x="562" y="316"/>
                  </a:cubicBezTo>
                  <a:cubicBezTo>
                    <a:pt x="561" y="316"/>
                    <a:pt x="560" y="316"/>
                    <a:pt x="559" y="317"/>
                  </a:cubicBezTo>
                  <a:close/>
                  <a:moveTo>
                    <a:pt x="559" y="36"/>
                  </a:moveTo>
                  <a:cubicBezTo>
                    <a:pt x="559" y="36"/>
                    <a:pt x="559" y="36"/>
                    <a:pt x="559" y="36"/>
                  </a:cubicBezTo>
                  <a:cubicBezTo>
                    <a:pt x="559" y="44"/>
                    <a:pt x="559" y="44"/>
                    <a:pt x="559" y="44"/>
                  </a:cubicBezTo>
                  <a:cubicBezTo>
                    <a:pt x="559" y="44"/>
                    <a:pt x="559" y="44"/>
                    <a:pt x="559" y="43"/>
                  </a:cubicBezTo>
                  <a:cubicBezTo>
                    <a:pt x="559" y="36"/>
                    <a:pt x="559" y="36"/>
                    <a:pt x="559" y="36"/>
                  </a:cubicBezTo>
                  <a:close/>
                  <a:moveTo>
                    <a:pt x="559" y="759"/>
                  </a:moveTo>
                  <a:cubicBezTo>
                    <a:pt x="559" y="759"/>
                    <a:pt x="559" y="759"/>
                    <a:pt x="559" y="759"/>
                  </a:cubicBezTo>
                  <a:cubicBezTo>
                    <a:pt x="559" y="751"/>
                    <a:pt x="559" y="751"/>
                    <a:pt x="559" y="751"/>
                  </a:cubicBezTo>
                  <a:cubicBezTo>
                    <a:pt x="559" y="751"/>
                    <a:pt x="559" y="751"/>
                    <a:pt x="559" y="751"/>
                  </a:cubicBezTo>
                  <a:cubicBezTo>
                    <a:pt x="559" y="759"/>
                    <a:pt x="559" y="759"/>
                    <a:pt x="559" y="759"/>
                  </a:cubicBezTo>
                  <a:close/>
                  <a:moveTo>
                    <a:pt x="559" y="74"/>
                  </a:moveTo>
                  <a:cubicBezTo>
                    <a:pt x="559" y="86"/>
                    <a:pt x="559" y="86"/>
                    <a:pt x="559" y="86"/>
                  </a:cubicBezTo>
                  <a:cubicBezTo>
                    <a:pt x="559" y="86"/>
                    <a:pt x="559" y="86"/>
                    <a:pt x="559" y="86"/>
                  </a:cubicBezTo>
                  <a:cubicBezTo>
                    <a:pt x="559" y="73"/>
                    <a:pt x="559" y="73"/>
                    <a:pt x="559" y="73"/>
                  </a:cubicBezTo>
                  <a:cubicBezTo>
                    <a:pt x="559" y="74"/>
                    <a:pt x="559" y="74"/>
                    <a:pt x="559" y="74"/>
                  </a:cubicBezTo>
                  <a:close/>
                  <a:moveTo>
                    <a:pt x="559" y="160"/>
                  </a:moveTo>
                  <a:cubicBezTo>
                    <a:pt x="559" y="173"/>
                    <a:pt x="559" y="173"/>
                    <a:pt x="559" y="173"/>
                  </a:cubicBezTo>
                  <a:cubicBezTo>
                    <a:pt x="559" y="173"/>
                    <a:pt x="559" y="173"/>
                    <a:pt x="559" y="173"/>
                  </a:cubicBezTo>
                  <a:cubicBezTo>
                    <a:pt x="559" y="159"/>
                    <a:pt x="559" y="159"/>
                    <a:pt x="559" y="159"/>
                  </a:cubicBezTo>
                  <a:cubicBezTo>
                    <a:pt x="559" y="159"/>
                    <a:pt x="559" y="159"/>
                    <a:pt x="559" y="160"/>
                  </a:cubicBezTo>
                  <a:close/>
                  <a:moveTo>
                    <a:pt x="559" y="188"/>
                  </a:moveTo>
                  <a:cubicBezTo>
                    <a:pt x="559" y="199"/>
                    <a:pt x="559" y="199"/>
                    <a:pt x="559" y="199"/>
                  </a:cubicBezTo>
                  <a:cubicBezTo>
                    <a:pt x="559" y="199"/>
                    <a:pt x="559" y="199"/>
                    <a:pt x="559" y="198"/>
                  </a:cubicBezTo>
                  <a:cubicBezTo>
                    <a:pt x="559" y="188"/>
                    <a:pt x="559" y="188"/>
                    <a:pt x="559" y="188"/>
                  </a:cubicBezTo>
                  <a:cubicBezTo>
                    <a:pt x="559" y="188"/>
                    <a:pt x="559" y="188"/>
                    <a:pt x="559" y="188"/>
                  </a:cubicBezTo>
                  <a:close/>
                  <a:moveTo>
                    <a:pt x="559" y="229"/>
                  </a:moveTo>
                  <a:cubicBezTo>
                    <a:pt x="559" y="236"/>
                    <a:pt x="559" y="236"/>
                    <a:pt x="559" y="236"/>
                  </a:cubicBezTo>
                  <a:cubicBezTo>
                    <a:pt x="559" y="236"/>
                    <a:pt x="559" y="236"/>
                    <a:pt x="559" y="235"/>
                  </a:cubicBezTo>
                  <a:cubicBezTo>
                    <a:pt x="559" y="228"/>
                    <a:pt x="559" y="228"/>
                    <a:pt x="559" y="228"/>
                  </a:cubicBezTo>
                  <a:cubicBezTo>
                    <a:pt x="559" y="229"/>
                    <a:pt x="559" y="229"/>
                    <a:pt x="559" y="229"/>
                  </a:cubicBezTo>
                  <a:close/>
                  <a:moveTo>
                    <a:pt x="559" y="263"/>
                  </a:moveTo>
                  <a:cubicBezTo>
                    <a:pt x="559" y="269"/>
                    <a:pt x="559" y="269"/>
                    <a:pt x="559" y="269"/>
                  </a:cubicBezTo>
                  <a:cubicBezTo>
                    <a:pt x="559" y="268"/>
                    <a:pt x="559" y="268"/>
                    <a:pt x="559" y="268"/>
                  </a:cubicBezTo>
                  <a:cubicBezTo>
                    <a:pt x="559" y="262"/>
                    <a:pt x="559" y="262"/>
                    <a:pt x="559" y="262"/>
                  </a:cubicBezTo>
                  <a:cubicBezTo>
                    <a:pt x="559" y="262"/>
                    <a:pt x="559" y="262"/>
                    <a:pt x="559" y="263"/>
                  </a:cubicBezTo>
                  <a:cubicBezTo>
                    <a:pt x="559" y="263"/>
                    <a:pt x="559" y="263"/>
                    <a:pt x="559" y="263"/>
                  </a:cubicBezTo>
                  <a:close/>
                  <a:moveTo>
                    <a:pt x="559" y="304"/>
                  </a:moveTo>
                  <a:cubicBezTo>
                    <a:pt x="559" y="317"/>
                    <a:pt x="559" y="317"/>
                    <a:pt x="559" y="317"/>
                  </a:cubicBezTo>
                  <a:cubicBezTo>
                    <a:pt x="559" y="317"/>
                    <a:pt x="559" y="317"/>
                    <a:pt x="559" y="317"/>
                  </a:cubicBezTo>
                  <a:cubicBezTo>
                    <a:pt x="559" y="302"/>
                    <a:pt x="559" y="302"/>
                    <a:pt x="559" y="302"/>
                  </a:cubicBezTo>
                  <a:cubicBezTo>
                    <a:pt x="559" y="303"/>
                    <a:pt x="559" y="303"/>
                    <a:pt x="559" y="304"/>
                  </a:cubicBezTo>
                  <a:close/>
                  <a:moveTo>
                    <a:pt x="559" y="331"/>
                  </a:moveTo>
                  <a:cubicBezTo>
                    <a:pt x="559" y="337"/>
                    <a:pt x="559" y="337"/>
                    <a:pt x="559" y="337"/>
                  </a:cubicBezTo>
                  <a:cubicBezTo>
                    <a:pt x="559" y="337"/>
                    <a:pt x="559" y="337"/>
                    <a:pt x="559" y="337"/>
                  </a:cubicBezTo>
                  <a:cubicBezTo>
                    <a:pt x="559" y="337"/>
                    <a:pt x="559" y="337"/>
                    <a:pt x="559" y="337"/>
                  </a:cubicBezTo>
                  <a:cubicBezTo>
                    <a:pt x="559" y="332"/>
                    <a:pt x="559" y="332"/>
                    <a:pt x="559" y="332"/>
                  </a:cubicBezTo>
                  <a:cubicBezTo>
                    <a:pt x="559" y="331"/>
                    <a:pt x="559" y="331"/>
                    <a:pt x="559" y="331"/>
                  </a:cubicBezTo>
                  <a:close/>
                  <a:moveTo>
                    <a:pt x="559" y="345"/>
                  </a:moveTo>
                  <a:cubicBezTo>
                    <a:pt x="559" y="378"/>
                    <a:pt x="559" y="378"/>
                    <a:pt x="559" y="378"/>
                  </a:cubicBezTo>
                  <a:cubicBezTo>
                    <a:pt x="559" y="378"/>
                    <a:pt x="559" y="378"/>
                    <a:pt x="559" y="378"/>
                  </a:cubicBezTo>
                  <a:cubicBezTo>
                    <a:pt x="559" y="344"/>
                    <a:pt x="559" y="344"/>
                    <a:pt x="559" y="344"/>
                  </a:cubicBezTo>
                  <a:cubicBezTo>
                    <a:pt x="559" y="345"/>
                    <a:pt x="559" y="345"/>
                    <a:pt x="559" y="345"/>
                  </a:cubicBezTo>
                  <a:close/>
                  <a:moveTo>
                    <a:pt x="559" y="390"/>
                  </a:moveTo>
                  <a:cubicBezTo>
                    <a:pt x="559" y="400"/>
                    <a:pt x="559" y="400"/>
                    <a:pt x="559" y="400"/>
                  </a:cubicBezTo>
                  <a:cubicBezTo>
                    <a:pt x="559" y="399"/>
                    <a:pt x="559" y="398"/>
                    <a:pt x="559" y="397"/>
                  </a:cubicBezTo>
                  <a:cubicBezTo>
                    <a:pt x="559" y="390"/>
                    <a:pt x="559" y="390"/>
                    <a:pt x="559" y="390"/>
                  </a:cubicBezTo>
                  <a:cubicBezTo>
                    <a:pt x="559" y="390"/>
                    <a:pt x="559" y="390"/>
                    <a:pt x="559" y="390"/>
                  </a:cubicBezTo>
                  <a:close/>
                  <a:moveTo>
                    <a:pt x="559" y="411"/>
                  </a:moveTo>
                  <a:cubicBezTo>
                    <a:pt x="559" y="414"/>
                    <a:pt x="559" y="414"/>
                    <a:pt x="559" y="414"/>
                  </a:cubicBezTo>
                  <a:cubicBezTo>
                    <a:pt x="559" y="414"/>
                    <a:pt x="559" y="414"/>
                    <a:pt x="559" y="414"/>
                  </a:cubicBezTo>
                  <a:cubicBezTo>
                    <a:pt x="559" y="411"/>
                    <a:pt x="559" y="411"/>
                    <a:pt x="559" y="411"/>
                  </a:cubicBezTo>
                  <a:cubicBezTo>
                    <a:pt x="559" y="411"/>
                    <a:pt x="559" y="411"/>
                    <a:pt x="559" y="411"/>
                  </a:cubicBezTo>
                  <a:close/>
                  <a:moveTo>
                    <a:pt x="559" y="444"/>
                  </a:moveTo>
                  <a:cubicBezTo>
                    <a:pt x="559" y="453"/>
                    <a:pt x="559" y="453"/>
                    <a:pt x="559" y="453"/>
                  </a:cubicBezTo>
                  <a:cubicBezTo>
                    <a:pt x="559" y="453"/>
                    <a:pt x="559" y="453"/>
                    <a:pt x="559" y="453"/>
                  </a:cubicBezTo>
                  <a:cubicBezTo>
                    <a:pt x="559" y="446"/>
                    <a:pt x="559" y="446"/>
                    <a:pt x="559" y="446"/>
                  </a:cubicBezTo>
                  <a:cubicBezTo>
                    <a:pt x="559" y="446"/>
                    <a:pt x="559" y="445"/>
                    <a:pt x="559" y="444"/>
                  </a:cubicBezTo>
                  <a:close/>
                  <a:moveTo>
                    <a:pt x="559" y="486"/>
                  </a:moveTo>
                  <a:cubicBezTo>
                    <a:pt x="559" y="507"/>
                    <a:pt x="559" y="507"/>
                    <a:pt x="559" y="507"/>
                  </a:cubicBezTo>
                  <a:cubicBezTo>
                    <a:pt x="559" y="508"/>
                    <a:pt x="559" y="508"/>
                    <a:pt x="559" y="508"/>
                  </a:cubicBezTo>
                  <a:cubicBezTo>
                    <a:pt x="559" y="487"/>
                    <a:pt x="559" y="487"/>
                    <a:pt x="559" y="487"/>
                  </a:cubicBezTo>
                  <a:cubicBezTo>
                    <a:pt x="559" y="486"/>
                    <a:pt x="559" y="486"/>
                    <a:pt x="559" y="486"/>
                  </a:cubicBezTo>
                  <a:close/>
                  <a:moveTo>
                    <a:pt x="559" y="535"/>
                  </a:moveTo>
                  <a:cubicBezTo>
                    <a:pt x="559" y="546"/>
                    <a:pt x="559" y="546"/>
                    <a:pt x="559" y="546"/>
                  </a:cubicBezTo>
                  <a:cubicBezTo>
                    <a:pt x="559" y="546"/>
                    <a:pt x="559" y="546"/>
                    <a:pt x="559" y="546"/>
                  </a:cubicBezTo>
                  <a:cubicBezTo>
                    <a:pt x="559" y="535"/>
                    <a:pt x="559" y="535"/>
                    <a:pt x="559" y="535"/>
                  </a:cubicBezTo>
                  <a:cubicBezTo>
                    <a:pt x="559" y="535"/>
                    <a:pt x="559" y="535"/>
                    <a:pt x="559" y="535"/>
                  </a:cubicBezTo>
                  <a:close/>
                  <a:moveTo>
                    <a:pt x="559" y="556"/>
                  </a:moveTo>
                  <a:cubicBezTo>
                    <a:pt x="559" y="561"/>
                    <a:pt x="559" y="561"/>
                    <a:pt x="559" y="561"/>
                  </a:cubicBezTo>
                  <a:cubicBezTo>
                    <a:pt x="559" y="560"/>
                    <a:pt x="559" y="560"/>
                    <a:pt x="559" y="560"/>
                  </a:cubicBezTo>
                  <a:cubicBezTo>
                    <a:pt x="559" y="556"/>
                    <a:pt x="559" y="556"/>
                    <a:pt x="559" y="556"/>
                  </a:cubicBezTo>
                  <a:cubicBezTo>
                    <a:pt x="559" y="556"/>
                    <a:pt x="559" y="556"/>
                    <a:pt x="559" y="556"/>
                  </a:cubicBezTo>
                  <a:close/>
                  <a:moveTo>
                    <a:pt x="559" y="567"/>
                  </a:moveTo>
                  <a:cubicBezTo>
                    <a:pt x="559" y="574"/>
                    <a:pt x="559" y="574"/>
                    <a:pt x="559" y="574"/>
                  </a:cubicBezTo>
                  <a:cubicBezTo>
                    <a:pt x="559" y="575"/>
                    <a:pt x="559" y="575"/>
                    <a:pt x="559" y="575"/>
                  </a:cubicBezTo>
                  <a:cubicBezTo>
                    <a:pt x="559" y="568"/>
                    <a:pt x="559" y="568"/>
                    <a:pt x="559" y="568"/>
                  </a:cubicBezTo>
                  <a:cubicBezTo>
                    <a:pt x="559" y="568"/>
                    <a:pt x="559" y="567"/>
                    <a:pt x="559" y="567"/>
                  </a:cubicBezTo>
                  <a:close/>
                  <a:moveTo>
                    <a:pt x="559" y="619"/>
                  </a:moveTo>
                  <a:cubicBezTo>
                    <a:pt x="559" y="621"/>
                    <a:pt x="559" y="621"/>
                    <a:pt x="559" y="621"/>
                  </a:cubicBezTo>
                  <a:cubicBezTo>
                    <a:pt x="559" y="620"/>
                    <a:pt x="559" y="620"/>
                    <a:pt x="559" y="620"/>
                  </a:cubicBezTo>
                  <a:cubicBezTo>
                    <a:pt x="559" y="619"/>
                    <a:pt x="559" y="619"/>
                    <a:pt x="559" y="619"/>
                  </a:cubicBezTo>
                  <a:close/>
                  <a:moveTo>
                    <a:pt x="559" y="709"/>
                  </a:moveTo>
                  <a:cubicBezTo>
                    <a:pt x="559" y="718"/>
                    <a:pt x="559" y="718"/>
                    <a:pt x="559" y="718"/>
                  </a:cubicBezTo>
                  <a:cubicBezTo>
                    <a:pt x="559" y="718"/>
                    <a:pt x="559" y="718"/>
                    <a:pt x="559" y="718"/>
                  </a:cubicBezTo>
                  <a:cubicBezTo>
                    <a:pt x="559" y="709"/>
                    <a:pt x="559" y="709"/>
                    <a:pt x="559" y="709"/>
                  </a:cubicBezTo>
                  <a:cubicBezTo>
                    <a:pt x="559" y="709"/>
                    <a:pt x="559" y="709"/>
                    <a:pt x="559" y="709"/>
                  </a:cubicBezTo>
                  <a:close/>
                  <a:moveTo>
                    <a:pt x="559" y="729"/>
                  </a:moveTo>
                  <a:cubicBezTo>
                    <a:pt x="559" y="739"/>
                    <a:pt x="559" y="739"/>
                    <a:pt x="559" y="739"/>
                  </a:cubicBezTo>
                  <a:cubicBezTo>
                    <a:pt x="559" y="739"/>
                    <a:pt x="559" y="739"/>
                    <a:pt x="559" y="739"/>
                  </a:cubicBezTo>
                  <a:cubicBezTo>
                    <a:pt x="559" y="728"/>
                    <a:pt x="559" y="728"/>
                    <a:pt x="559" y="728"/>
                  </a:cubicBezTo>
                  <a:cubicBezTo>
                    <a:pt x="559" y="729"/>
                    <a:pt x="559" y="729"/>
                    <a:pt x="559" y="729"/>
                  </a:cubicBezTo>
                  <a:close/>
                  <a:moveTo>
                    <a:pt x="559" y="469"/>
                  </a:moveTo>
                  <a:cubicBezTo>
                    <a:pt x="559" y="464"/>
                    <a:pt x="559" y="464"/>
                    <a:pt x="559" y="464"/>
                  </a:cubicBezTo>
                  <a:cubicBezTo>
                    <a:pt x="559" y="464"/>
                    <a:pt x="559" y="464"/>
                    <a:pt x="559" y="464"/>
                  </a:cubicBezTo>
                  <a:cubicBezTo>
                    <a:pt x="559" y="467"/>
                    <a:pt x="559" y="468"/>
                    <a:pt x="559" y="469"/>
                  </a:cubicBezTo>
                  <a:close/>
                  <a:moveTo>
                    <a:pt x="556" y="35"/>
                  </a:moveTo>
                  <a:cubicBezTo>
                    <a:pt x="557" y="35"/>
                    <a:pt x="558" y="35"/>
                    <a:pt x="559" y="36"/>
                  </a:cubicBezTo>
                  <a:cubicBezTo>
                    <a:pt x="559" y="43"/>
                    <a:pt x="559" y="43"/>
                    <a:pt x="559" y="43"/>
                  </a:cubicBezTo>
                  <a:cubicBezTo>
                    <a:pt x="558" y="43"/>
                    <a:pt x="557" y="43"/>
                    <a:pt x="556" y="43"/>
                  </a:cubicBezTo>
                  <a:cubicBezTo>
                    <a:pt x="556" y="35"/>
                    <a:pt x="556" y="35"/>
                    <a:pt x="556" y="35"/>
                  </a:cubicBezTo>
                  <a:close/>
                  <a:moveTo>
                    <a:pt x="559" y="759"/>
                  </a:moveTo>
                  <a:cubicBezTo>
                    <a:pt x="558" y="759"/>
                    <a:pt x="557" y="760"/>
                    <a:pt x="556" y="760"/>
                  </a:cubicBezTo>
                  <a:cubicBezTo>
                    <a:pt x="556" y="752"/>
                    <a:pt x="556" y="752"/>
                    <a:pt x="556" y="752"/>
                  </a:cubicBezTo>
                  <a:cubicBezTo>
                    <a:pt x="557" y="751"/>
                    <a:pt x="558" y="751"/>
                    <a:pt x="559" y="751"/>
                  </a:cubicBezTo>
                  <a:cubicBezTo>
                    <a:pt x="559" y="759"/>
                    <a:pt x="559" y="759"/>
                    <a:pt x="559" y="759"/>
                  </a:cubicBezTo>
                  <a:close/>
                  <a:moveTo>
                    <a:pt x="559" y="73"/>
                  </a:moveTo>
                  <a:cubicBezTo>
                    <a:pt x="559" y="86"/>
                    <a:pt x="559" y="86"/>
                    <a:pt x="559" y="86"/>
                  </a:cubicBezTo>
                  <a:cubicBezTo>
                    <a:pt x="558" y="85"/>
                    <a:pt x="557" y="85"/>
                    <a:pt x="556" y="84"/>
                  </a:cubicBezTo>
                  <a:cubicBezTo>
                    <a:pt x="556" y="68"/>
                    <a:pt x="556" y="68"/>
                    <a:pt x="556" y="68"/>
                  </a:cubicBezTo>
                  <a:cubicBezTo>
                    <a:pt x="557" y="70"/>
                    <a:pt x="558" y="72"/>
                    <a:pt x="559" y="73"/>
                  </a:cubicBezTo>
                  <a:close/>
                  <a:moveTo>
                    <a:pt x="559" y="159"/>
                  </a:moveTo>
                  <a:cubicBezTo>
                    <a:pt x="559" y="173"/>
                    <a:pt x="559" y="173"/>
                    <a:pt x="559" y="173"/>
                  </a:cubicBezTo>
                  <a:cubicBezTo>
                    <a:pt x="558" y="174"/>
                    <a:pt x="557" y="174"/>
                    <a:pt x="556" y="174"/>
                  </a:cubicBezTo>
                  <a:cubicBezTo>
                    <a:pt x="556" y="159"/>
                    <a:pt x="556" y="159"/>
                    <a:pt x="556" y="159"/>
                  </a:cubicBezTo>
                  <a:cubicBezTo>
                    <a:pt x="557" y="159"/>
                    <a:pt x="558" y="158"/>
                    <a:pt x="558" y="158"/>
                  </a:cubicBezTo>
                  <a:cubicBezTo>
                    <a:pt x="558" y="159"/>
                    <a:pt x="558" y="159"/>
                    <a:pt x="559" y="159"/>
                  </a:cubicBezTo>
                  <a:close/>
                  <a:moveTo>
                    <a:pt x="559" y="188"/>
                  </a:moveTo>
                  <a:cubicBezTo>
                    <a:pt x="559" y="198"/>
                    <a:pt x="559" y="198"/>
                    <a:pt x="559" y="198"/>
                  </a:cubicBezTo>
                  <a:cubicBezTo>
                    <a:pt x="557" y="197"/>
                    <a:pt x="556" y="194"/>
                    <a:pt x="556" y="190"/>
                  </a:cubicBezTo>
                  <a:cubicBezTo>
                    <a:pt x="557" y="189"/>
                    <a:pt x="558" y="189"/>
                    <a:pt x="559" y="188"/>
                  </a:cubicBezTo>
                  <a:close/>
                  <a:moveTo>
                    <a:pt x="559" y="228"/>
                  </a:moveTo>
                  <a:cubicBezTo>
                    <a:pt x="559" y="235"/>
                    <a:pt x="559" y="235"/>
                    <a:pt x="559" y="235"/>
                  </a:cubicBezTo>
                  <a:cubicBezTo>
                    <a:pt x="558" y="235"/>
                    <a:pt x="558" y="235"/>
                    <a:pt x="558" y="235"/>
                  </a:cubicBezTo>
                  <a:cubicBezTo>
                    <a:pt x="557" y="237"/>
                    <a:pt x="557" y="238"/>
                    <a:pt x="556" y="240"/>
                  </a:cubicBezTo>
                  <a:cubicBezTo>
                    <a:pt x="556" y="226"/>
                    <a:pt x="556" y="226"/>
                    <a:pt x="556" y="226"/>
                  </a:cubicBezTo>
                  <a:cubicBezTo>
                    <a:pt x="557" y="227"/>
                    <a:pt x="558" y="228"/>
                    <a:pt x="559" y="228"/>
                  </a:cubicBezTo>
                  <a:close/>
                  <a:moveTo>
                    <a:pt x="559" y="262"/>
                  </a:moveTo>
                  <a:cubicBezTo>
                    <a:pt x="559" y="268"/>
                    <a:pt x="559" y="268"/>
                    <a:pt x="559" y="268"/>
                  </a:cubicBezTo>
                  <a:cubicBezTo>
                    <a:pt x="558" y="267"/>
                    <a:pt x="557" y="266"/>
                    <a:pt x="556" y="266"/>
                  </a:cubicBezTo>
                  <a:cubicBezTo>
                    <a:pt x="556" y="258"/>
                    <a:pt x="556" y="258"/>
                    <a:pt x="556" y="258"/>
                  </a:cubicBezTo>
                  <a:cubicBezTo>
                    <a:pt x="557" y="259"/>
                    <a:pt x="558" y="260"/>
                    <a:pt x="559" y="262"/>
                  </a:cubicBezTo>
                  <a:close/>
                  <a:moveTo>
                    <a:pt x="559" y="302"/>
                  </a:moveTo>
                  <a:cubicBezTo>
                    <a:pt x="559" y="317"/>
                    <a:pt x="559" y="317"/>
                    <a:pt x="559" y="317"/>
                  </a:cubicBezTo>
                  <a:cubicBezTo>
                    <a:pt x="558" y="317"/>
                    <a:pt x="557" y="317"/>
                    <a:pt x="556" y="318"/>
                  </a:cubicBezTo>
                  <a:cubicBezTo>
                    <a:pt x="556" y="298"/>
                    <a:pt x="556" y="298"/>
                    <a:pt x="556" y="298"/>
                  </a:cubicBezTo>
                  <a:cubicBezTo>
                    <a:pt x="557" y="300"/>
                    <a:pt x="558" y="301"/>
                    <a:pt x="559" y="302"/>
                  </a:cubicBezTo>
                  <a:close/>
                  <a:moveTo>
                    <a:pt x="559" y="332"/>
                  </a:moveTo>
                  <a:cubicBezTo>
                    <a:pt x="559" y="337"/>
                    <a:pt x="559" y="337"/>
                    <a:pt x="559" y="337"/>
                  </a:cubicBezTo>
                  <a:cubicBezTo>
                    <a:pt x="557" y="337"/>
                    <a:pt x="557" y="337"/>
                    <a:pt x="557" y="337"/>
                  </a:cubicBezTo>
                  <a:cubicBezTo>
                    <a:pt x="557" y="335"/>
                    <a:pt x="557" y="334"/>
                    <a:pt x="558" y="332"/>
                  </a:cubicBezTo>
                  <a:cubicBezTo>
                    <a:pt x="558" y="332"/>
                    <a:pt x="558" y="332"/>
                    <a:pt x="559" y="332"/>
                  </a:cubicBezTo>
                  <a:close/>
                  <a:moveTo>
                    <a:pt x="559" y="344"/>
                  </a:moveTo>
                  <a:cubicBezTo>
                    <a:pt x="559" y="378"/>
                    <a:pt x="559" y="378"/>
                    <a:pt x="559" y="378"/>
                  </a:cubicBezTo>
                  <a:cubicBezTo>
                    <a:pt x="558" y="378"/>
                    <a:pt x="557" y="378"/>
                    <a:pt x="556" y="378"/>
                  </a:cubicBezTo>
                  <a:cubicBezTo>
                    <a:pt x="556" y="370"/>
                    <a:pt x="556" y="370"/>
                    <a:pt x="556" y="370"/>
                  </a:cubicBezTo>
                  <a:cubicBezTo>
                    <a:pt x="557" y="370"/>
                    <a:pt x="558" y="370"/>
                    <a:pt x="558" y="370"/>
                  </a:cubicBezTo>
                  <a:cubicBezTo>
                    <a:pt x="559" y="364"/>
                    <a:pt x="558" y="362"/>
                    <a:pt x="556" y="358"/>
                  </a:cubicBezTo>
                  <a:cubicBezTo>
                    <a:pt x="556" y="343"/>
                    <a:pt x="556" y="343"/>
                    <a:pt x="556" y="343"/>
                  </a:cubicBezTo>
                  <a:cubicBezTo>
                    <a:pt x="557" y="344"/>
                    <a:pt x="558" y="344"/>
                    <a:pt x="559" y="344"/>
                  </a:cubicBezTo>
                  <a:close/>
                  <a:moveTo>
                    <a:pt x="559" y="390"/>
                  </a:moveTo>
                  <a:cubicBezTo>
                    <a:pt x="559" y="397"/>
                    <a:pt x="559" y="397"/>
                    <a:pt x="559" y="397"/>
                  </a:cubicBezTo>
                  <a:cubicBezTo>
                    <a:pt x="558" y="396"/>
                    <a:pt x="558" y="395"/>
                    <a:pt x="557" y="394"/>
                  </a:cubicBezTo>
                  <a:cubicBezTo>
                    <a:pt x="556" y="394"/>
                    <a:pt x="556" y="394"/>
                    <a:pt x="556" y="394"/>
                  </a:cubicBezTo>
                  <a:cubicBezTo>
                    <a:pt x="556" y="390"/>
                    <a:pt x="556" y="390"/>
                    <a:pt x="556" y="390"/>
                  </a:cubicBezTo>
                  <a:cubicBezTo>
                    <a:pt x="559" y="390"/>
                    <a:pt x="559" y="390"/>
                    <a:pt x="559" y="390"/>
                  </a:cubicBezTo>
                  <a:close/>
                  <a:moveTo>
                    <a:pt x="559" y="411"/>
                  </a:moveTo>
                  <a:cubicBezTo>
                    <a:pt x="559" y="414"/>
                    <a:pt x="559" y="414"/>
                    <a:pt x="559" y="414"/>
                  </a:cubicBezTo>
                  <a:cubicBezTo>
                    <a:pt x="556" y="414"/>
                    <a:pt x="556" y="414"/>
                    <a:pt x="556" y="414"/>
                  </a:cubicBezTo>
                  <a:cubicBezTo>
                    <a:pt x="556" y="411"/>
                    <a:pt x="556" y="411"/>
                    <a:pt x="556" y="411"/>
                  </a:cubicBezTo>
                  <a:cubicBezTo>
                    <a:pt x="559" y="411"/>
                    <a:pt x="559" y="411"/>
                    <a:pt x="559" y="411"/>
                  </a:cubicBezTo>
                  <a:close/>
                  <a:moveTo>
                    <a:pt x="559" y="446"/>
                  </a:moveTo>
                  <a:cubicBezTo>
                    <a:pt x="559" y="453"/>
                    <a:pt x="559" y="453"/>
                    <a:pt x="559" y="453"/>
                  </a:cubicBezTo>
                  <a:cubicBezTo>
                    <a:pt x="558" y="453"/>
                    <a:pt x="558" y="453"/>
                    <a:pt x="558" y="453"/>
                  </a:cubicBezTo>
                  <a:cubicBezTo>
                    <a:pt x="558" y="450"/>
                    <a:pt x="558" y="448"/>
                    <a:pt x="559" y="446"/>
                  </a:cubicBezTo>
                  <a:close/>
                  <a:moveTo>
                    <a:pt x="559" y="464"/>
                  </a:moveTo>
                  <a:cubicBezTo>
                    <a:pt x="559" y="469"/>
                    <a:pt x="559" y="469"/>
                    <a:pt x="559" y="469"/>
                  </a:cubicBezTo>
                  <a:cubicBezTo>
                    <a:pt x="558" y="470"/>
                    <a:pt x="558" y="471"/>
                    <a:pt x="557" y="471"/>
                  </a:cubicBezTo>
                  <a:cubicBezTo>
                    <a:pt x="556" y="471"/>
                    <a:pt x="556" y="471"/>
                    <a:pt x="556" y="471"/>
                  </a:cubicBezTo>
                  <a:cubicBezTo>
                    <a:pt x="556" y="461"/>
                    <a:pt x="556" y="461"/>
                    <a:pt x="556" y="461"/>
                  </a:cubicBezTo>
                  <a:cubicBezTo>
                    <a:pt x="556" y="462"/>
                    <a:pt x="556" y="463"/>
                    <a:pt x="557" y="463"/>
                  </a:cubicBezTo>
                  <a:cubicBezTo>
                    <a:pt x="557" y="463"/>
                    <a:pt x="558" y="463"/>
                    <a:pt x="559" y="464"/>
                  </a:cubicBezTo>
                  <a:close/>
                  <a:moveTo>
                    <a:pt x="559" y="487"/>
                  </a:moveTo>
                  <a:cubicBezTo>
                    <a:pt x="559" y="508"/>
                    <a:pt x="559" y="508"/>
                    <a:pt x="559" y="508"/>
                  </a:cubicBezTo>
                  <a:cubicBezTo>
                    <a:pt x="558" y="509"/>
                    <a:pt x="558" y="509"/>
                    <a:pt x="557" y="510"/>
                  </a:cubicBezTo>
                  <a:cubicBezTo>
                    <a:pt x="557" y="509"/>
                    <a:pt x="556" y="509"/>
                    <a:pt x="556" y="508"/>
                  </a:cubicBezTo>
                  <a:cubicBezTo>
                    <a:pt x="556" y="492"/>
                    <a:pt x="556" y="492"/>
                    <a:pt x="556" y="492"/>
                  </a:cubicBezTo>
                  <a:cubicBezTo>
                    <a:pt x="557" y="490"/>
                    <a:pt x="558" y="489"/>
                    <a:pt x="559" y="487"/>
                  </a:cubicBezTo>
                  <a:close/>
                  <a:moveTo>
                    <a:pt x="559" y="535"/>
                  </a:moveTo>
                  <a:cubicBezTo>
                    <a:pt x="559" y="546"/>
                    <a:pt x="559" y="546"/>
                    <a:pt x="559" y="546"/>
                  </a:cubicBezTo>
                  <a:cubicBezTo>
                    <a:pt x="558" y="546"/>
                    <a:pt x="557" y="546"/>
                    <a:pt x="556" y="547"/>
                  </a:cubicBezTo>
                  <a:cubicBezTo>
                    <a:pt x="556" y="539"/>
                    <a:pt x="556" y="539"/>
                    <a:pt x="556" y="539"/>
                  </a:cubicBezTo>
                  <a:cubicBezTo>
                    <a:pt x="557" y="538"/>
                    <a:pt x="558" y="537"/>
                    <a:pt x="559" y="535"/>
                  </a:cubicBezTo>
                  <a:close/>
                  <a:moveTo>
                    <a:pt x="559" y="556"/>
                  </a:moveTo>
                  <a:cubicBezTo>
                    <a:pt x="559" y="560"/>
                    <a:pt x="559" y="560"/>
                    <a:pt x="559" y="560"/>
                  </a:cubicBezTo>
                  <a:cubicBezTo>
                    <a:pt x="558" y="560"/>
                    <a:pt x="557" y="560"/>
                    <a:pt x="556" y="560"/>
                  </a:cubicBezTo>
                  <a:cubicBezTo>
                    <a:pt x="556" y="555"/>
                    <a:pt x="556" y="555"/>
                    <a:pt x="556" y="555"/>
                  </a:cubicBezTo>
                  <a:cubicBezTo>
                    <a:pt x="557" y="555"/>
                    <a:pt x="557" y="555"/>
                    <a:pt x="558" y="556"/>
                  </a:cubicBezTo>
                  <a:cubicBezTo>
                    <a:pt x="559" y="556"/>
                    <a:pt x="559" y="556"/>
                    <a:pt x="559" y="556"/>
                  </a:cubicBezTo>
                  <a:close/>
                  <a:moveTo>
                    <a:pt x="559" y="568"/>
                  </a:moveTo>
                  <a:cubicBezTo>
                    <a:pt x="559" y="575"/>
                    <a:pt x="559" y="575"/>
                    <a:pt x="559" y="575"/>
                  </a:cubicBezTo>
                  <a:cubicBezTo>
                    <a:pt x="556" y="577"/>
                    <a:pt x="556" y="577"/>
                    <a:pt x="556" y="577"/>
                  </a:cubicBezTo>
                  <a:cubicBezTo>
                    <a:pt x="556" y="569"/>
                    <a:pt x="556" y="569"/>
                    <a:pt x="556" y="569"/>
                  </a:cubicBezTo>
                  <a:cubicBezTo>
                    <a:pt x="557" y="569"/>
                    <a:pt x="558" y="568"/>
                    <a:pt x="559" y="568"/>
                  </a:cubicBezTo>
                  <a:close/>
                  <a:moveTo>
                    <a:pt x="559" y="709"/>
                  </a:moveTo>
                  <a:cubicBezTo>
                    <a:pt x="559" y="718"/>
                    <a:pt x="559" y="718"/>
                    <a:pt x="559" y="718"/>
                  </a:cubicBezTo>
                  <a:cubicBezTo>
                    <a:pt x="558" y="718"/>
                    <a:pt x="557" y="719"/>
                    <a:pt x="556" y="719"/>
                  </a:cubicBezTo>
                  <a:cubicBezTo>
                    <a:pt x="556" y="710"/>
                    <a:pt x="556" y="710"/>
                    <a:pt x="556" y="710"/>
                  </a:cubicBezTo>
                  <a:cubicBezTo>
                    <a:pt x="557" y="710"/>
                    <a:pt x="558" y="709"/>
                    <a:pt x="559" y="709"/>
                  </a:cubicBezTo>
                  <a:close/>
                  <a:moveTo>
                    <a:pt x="559" y="728"/>
                  </a:moveTo>
                  <a:cubicBezTo>
                    <a:pt x="559" y="739"/>
                    <a:pt x="559" y="739"/>
                    <a:pt x="559" y="739"/>
                  </a:cubicBezTo>
                  <a:cubicBezTo>
                    <a:pt x="558" y="738"/>
                    <a:pt x="557" y="738"/>
                    <a:pt x="556" y="737"/>
                  </a:cubicBezTo>
                  <a:cubicBezTo>
                    <a:pt x="556" y="726"/>
                    <a:pt x="556" y="726"/>
                    <a:pt x="556" y="726"/>
                  </a:cubicBezTo>
                  <a:lnTo>
                    <a:pt x="559" y="728"/>
                  </a:lnTo>
                  <a:close/>
                  <a:moveTo>
                    <a:pt x="545" y="31"/>
                  </a:moveTo>
                  <a:cubicBezTo>
                    <a:pt x="546" y="31"/>
                    <a:pt x="546" y="31"/>
                    <a:pt x="546" y="31"/>
                  </a:cubicBezTo>
                  <a:cubicBezTo>
                    <a:pt x="550" y="33"/>
                    <a:pt x="553" y="34"/>
                    <a:pt x="556" y="35"/>
                  </a:cubicBezTo>
                  <a:cubicBezTo>
                    <a:pt x="556" y="43"/>
                    <a:pt x="556" y="43"/>
                    <a:pt x="556" y="43"/>
                  </a:cubicBezTo>
                  <a:cubicBezTo>
                    <a:pt x="555" y="42"/>
                    <a:pt x="554" y="42"/>
                    <a:pt x="552" y="42"/>
                  </a:cubicBezTo>
                  <a:cubicBezTo>
                    <a:pt x="554" y="53"/>
                    <a:pt x="554" y="61"/>
                    <a:pt x="556" y="68"/>
                  </a:cubicBezTo>
                  <a:cubicBezTo>
                    <a:pt x="556" y="84"/>
                    <a:pt x="556" y="84"/>
                    <a:pt x="556" y="84"/>
                  </a:cubicBezTo>
                  <a:cubicBezTo>
                    <a:pt x="554" y="83"/>
                    <a:pt x="553" y="81"/>
                    <a:pt x="551" y="80"/>
                  </a:cubicBezTo>
                  <a:cubicBezTo>
                    <a:pt x="549" y="79"/>
                    <a:pt x="547" y="79"/>
                    <a:pt x="545" y="78"/>
                  </a:cubicBezTo>
                  <a:cubicBezTo>
                    <a:pt x="545" y="71"/>
                    <a:pt x="545" y="71"/>
                    <a:pt x="545" y="71"/>
                  </a:cubicBezTo>
                  <a:cubicBezTo>
                    <a:pt x="545" y="71"/>
                    <a:pt x="545" y="71"/>
                    <a:pt x="545" y="71"/>
                  </a:cubicBezTo>
                  <a:cubicBezTo>
                    <a:pt x="545" y="71"/>
                    <a:pt x="545" y="71"/>
                    <a:pt x="545" y="71"/>
                  </a:cubicBezTo>
                  <a:cubicBezTo>
                    <a:pt x="545" y="31"/>
                    <a:pt x="545" y="31"/>
                    <a:pt x="545" y="31"/>
                  </a:cubicBezTo>
                  <a:close/>
                  <a:moveTo>
                    <a:pt x="556" y="760"/>
                  </a:moveTo>
                  <a:cubicBezTo>
                    <a:pt x="553" y="761"/>
                    <a:pt x="550" y="762"/>
                    <a:pt x="546" y="763"/>
                  </a:cubicBezTo>
                  <a:cubicBezTo>
                    <a:pt x="546" y="764"/>
                    <a:pt x="546" y="764"/>
                    <a:pt x="545" y="764"/>
                  </a:cubicBezTo>
                  <a:cubicBezTo>
                    <a:pt x="545" y="752"/>
                    <a:pt x="545" y="752"/>
                    <a:pt x="545" y="752"/>
                  </a:cubicBezTo>
                  <a:cubicBezTo>
                    <a:pt x="546" y="752"/>
                    <a:pt x="547" y="753"/>
                    <a:pt x="548" y="753"/>
                  </a:cubicBezTo>
                  <a:cubicBezTo>
                    <a:pt x="550" y="753"/>
                    <a:pt x="553" y="753"/>
                    <a:pt x="556" y="752"/>
                  </a:cubicBezTo>
                  <a:cubicBezTo>
                    <a:pt x="556" y="760"/>
                    <a:pt x="556" y="760"/>
                    <a:pt x="556" y="760"/>
                  </a:cubicBezTo>
                  <a:close/>
                  <a:moveTo>
                    <a:pt x="556" y="159"/>
                  </a:moveTo>
                  <a:cubicBezTo>
                    <a:pt x="556" y="174"/>
                    <a:pt x="556" y="174"/>
                    <a:pt x="556" y="174"/>
                  </a:cubicBezTo>
                  <a:cubicBezTo>
                    <a:pt x="553" y="175"/>
                    <a:pt x="551" y="175"/>
                    <a:pt x="548" y="176"/>
                  </a:cubicBezTo>
                  <a:cubicBezTo>
                    <a:pt x="547" y="174"/>
                    <a:pt x="546" y="173"/>
                    <a:pt x="545" y="172"/>
                  </a:cubicBezTo>
                  <a:cubicBezTo>
                    <a:pt x="545" y="165"/>
                    <a:pt x="545" y="165"/>
                    <a:pt x="545" y="165"/>
                  </a:cubicBezTo>
                  <a:cubicBezTo>
                    <a:pt x="547" y="162"/>
                    <a:pt x="551" y="159"/>
                    <a:pt x="556" y="159"/>
                  </a:cubicBezTo>
                  <a:close/>
                  <a:moveTo>
                    <a:pt x="556" y="226"/>
                  </a:moveTo>
                  <a:cubicBezTo>
                    <a:pt x="556" y="240"/>
                    <a:pt x="556" y="240"/>
                    <a:pt x="556" y="240"/>
                  </a:cubicBezTo>
                  <a:cubicBezTo>
                    <a:pt x="554" y="247"/>
                    <a:pt x="553" y="251"/>
                    <a:pt x="556" y="258"/>
                  </a:cubicBezTo>
                  <a:cubicBezTo>
                    <a:pt x="556" y="266"/>
                    <a:pt x="556" y="266"/>
                    <a:pt x="556" y="266"/>
                  </a:cubicBezTo>
                  <a:cubicBezTo>
                    <a:pt x="555" y="265"/>
                    <a:pt x="554" y="264"/>
                    <a:pt x="553" y="263"/>
                  </a:cubicBezTo>
                  <a:cubicBezTo>
                    <a:pt x="551" y="265"/>
                    <a:pt x="549" y="268"/>
                    <a:pt x="547" y="270"/>
                  </a:cubicBezTo>
                  <a:cubicBezTo>
                    <a:pt x="546" y="270"/>
                    <a:pt x="546" y="271"/>
                    <a:pt x="545" y="271"/>
                  </a:cubicBezTo>
                  <a:cubicBezTo>
                    <a:pt x="545" y="264"/>
                    <a:pt x="545" y="264"/>
                    <a:pt x="545" y="264"/>
                  </a:cubicBezTo>
                  <a:cubicBezTo>
                    <a:pt x="545" y="264"/>
                    <a:pt x="545" y="264"/>
                    <a:pt x="545" y="264"/>
                  </a:cubicBezTo>
                  <a:cubicBezTo>
                    <a:pt x="545" y="264"/>
                    <a:pt x="545" y="264"/>
                    <a:pt x="545" y="264"/>
                  </a:cubicBezTo>
                  <a:cubicBezTo>
                    <a:pt x="545" y="260"/>
                    <a:pt x="545" y="260"/>
                    <a:pt x="545" y="260"/>
                  </a:cubicBezTo>
                  <a:cubicBezTo>
                    <a:pt x="550" y="260"/>
                    <a:pt x="550" y="260"/>
                    <a:pt x="550" y="260"/>
                  </a:cubicBezTo>
                  <a:cubicBezTo>
                    <a:pt x="550" y="258"/>
                    <a:pt x="549" y="256"/>
                    <a:pt x="549" y="254"/>
                  </a:cubicBezTo>
                  <a:cubicBezTo>
                    <a:pt x="548" y="254"/>
                    <a:pt x="546" y="253"/>
                    <a:pt x="545" y="253"/>
                  </a:cubicBezTo>
                  <a:cubicBezTo>
                    <a:pt x="545" y="247"/>
                    <a:pt x="545" y="247"/>
                    <a:pt x="545" y="247"/>
                  </a:cubicBezTo>
                  <a:cubicBezTo>
                    <a:pt x="546" y="248"/>
                    <a:pt x="546" y="248"/>
                    <a:pt x="546" y="249"/>
                  </a:cubicBezTo>
                  <a:cubicBezTo>
                    <a:pt x="550" y="238"/>
                    <a:pt x="553" y="230"/>
                    <a:pt x="545" y="223"/>
                  </a:cubicBezTo>
                  <a:cubicBezTo>
                    <a:pt x="545" y="217"/>
                    <a:pt x="545" y="217"/>
                    <a:pt x="545" y="217"/>
                  </a:cubicBezTo>
                  <a:cubicBezTo>
                    <a:pt x="549" y="220"/>
                    <a:pt x="553" y="223"/>
                    <a:pt x="556" y="226"/>
                  </a:cubicBezTo>
                  <a:close/>
                  <a:moveTo>
                    <a:pt x="556" y="298"/>
                  </a:moveTo>
                  <a:cubicBezTo>
                    <a:pt x="556" y="318"/>
                    <a:pt x="556" y="318"/>
                    <a:pt x="556" y="318"/>
                  </a:cubicBezTo>
                  <a:cubicBezTo>
                    <a:pt x="553" y="319"/>
                    <a:pt x="550" y="321"/>
                    <a:pt x="545" y="321"/>
                  </a:cubicBezTo>
                  <a:cubicBezTo>
                    <a:pt x="545" y="309"/>
                    <a:pt x="545" y="309"/>
                    <a:pt x="545" y="309"/>
                  </a:cubicBezTo>
                  <a:cubicBezTo>
                    <a:pt x="547" y="310"/>
                    <a:pt x="550" y="310"/>
                    <a:pt x="554" y="311"/>
                  </a:cubicBezTo>
                  <a:cubicBezTo>
                    <a:pt x="554" y="309"/>
                    <a:pt x="554" y="308"/>
                    <a:pt x="554" y="306"/>
                  </a:cubicBezTo>
                  <a:cubicBezTo>
                    <a:pt x="548" y="305"/>
                    <a:pt x="548" y="299"/>
                    <a:pt x="547" y="295"/>
                  </a:cubicBezTo>
                  <a:cubicBezTo>
                    <a:pt x="549" y="292"/>
                    <a:pt x="551" y="293"/>
                    <a:pt x="554" y="293"/>
                  </a:cubicBezTo>
                  <a:cubicBezTo>
                    <a:pt x="554" y="295"/>
                    <a:pt x="555" y="297"/>
                    <a:pt x="556" y="298"/>
                  </a:cubicBezTo>
                  <a:close/>
                  <a:moveTo>
                    <a:pt x="556" y="343"/>
                  </a:moveTo>
                  <a:cubicBezTo>
                    <a:pt x="556" y="358"/>
                    <a:pt x="556" y="358"/>
                    <a:pt x="556" y="358"/>
                  </a:cubicBezTo>
                  <a:cubicBezTo>
                    <a:pt x="556" y="357"/>
                    <a:pt x="555" y="357"/>
                    <a:pt x="555" y="356"/>
                  </a:cubicBezTo>
                  <a:cubicBezTo>
                    <a:pt x="552" y="356"/>
                    <a:pt x="550" y="356"/>
                    <a:pt x="548" y="356"/>
                  </a:cubicBezTo>
                  <a:cubicBezTo>
                    <a:pt x="547" y="362"/>
                    <a:pt x="551" y="365"/>
                    <a:pt x="554" y="371"/>
                  </a:cubicBezTo>
                  <a:cubicBezTo>
                    <a:pt x="554" y="371"/>
                    <a:pt x="555" y="371"/>
                    <a:pt x="556" y="370"/>
                  </a:cubicBezTo>
                  <a:cubicBezTo>
                    <a:pt x="556" y="378"/>
                    <a:pt x="556" y="378"/>
                    <a:pt x="556" y="378"/>
                  </a:cubicBezTo>
                  <a:cubicBezTo>
                    <a:pt x="550" y="378"/>
                    <a:pt x="548" y="375"/>
                    <a:pt x="545" y="369"/>
                  </a:cubicBezTo>
                  <a:cubicBezTo>
                    <a:pt x="545" y="349"/>
                    <a:pt x="545" y="349"/>
                    <a:pt x="545" y="349"/>
                  </a:cubicBezTo>
                  <a:cubicBezTo>
                    <a:pt x="546" y="348"/>
                    <a:pt x="547" y="348"/>
                    <a:pt x="548" y="348"/>
                  </a:cubicBezTo>
                  <a:cubicBezTo>
                    <a:pt x="548" y="346"/>
                    <a:pt x="548" y="345"/>
                    <a:pt x="548" y="344"/>
                  </a:cubicBezTo>
                  <a:cubicBezTo>
                    <a:pt x="545" y="344"/>
                    <a:pt x="545" y="344"/>
                    <a:pt x="545" y="344"/>
                  </a:cubicBezTo>
                  <a:cubicBezTo>
                    <a:pt x="545" y="328"/>
                    <a:pt x="545" y="328"/>
                    <a:pt x="545" y="328"/>
                  </a:cubicBezTo>
                  <a:cubicBezTo>
                    <a:pt x="548" y="328"/>
                    <a:pt x="548" y="328"/>
                    <a:pt x="550" y="330"/>
                  </a:cubicBezTo>
                  <a:cubicBezTo>
                    <a:pt x="551" y="335"/>
                    <a:pt x="552" y="340"/>
                    <a:pt x="556" y="343"/>
                  </a:cubicBezTo>
                  <a:close/>
                  <a:moveTo>
                    <a:pt x="556" y="390"/>
                  </a:moveTo>
                  <a:cubicBezTo>
                    <a:pt x="556" y="394"/>
                    <a:pt x="556" y="394"/>
                    <a:pt x="556" y="394"/>
                  </a:cubicBezTo>
                  <a:cubicBezTo>
                    <a:pt x="554" y="394"/>
                    <a:pt x="552" y="393"/>
                    <a:pt x="550" y="393"/>
                  </a:cubicBezTo>
                  <a:cubicBezTo>
                    <a:pt x="551" y="399"/>
                    <a:pt x="551" y="407"/>
                    <a:pt x="556" y="411"/>
                  </a:cubicBezTo>
                  <a:cubicBezTo>
                    <a:pt x="556" y="411"/>
                    <a:pt x="556" y="411"/>
                    <a:pt x="556" y="411"/>
                  </a:cubicBezTo>
                  <a:cubicBezTo>
                    <a:pt x="556" y="414"/>
                    <a:pt x="556" y="414"/>
                    <a:pt x="556" y="414"/>
                  </a:cubicBezTo>
                  <a:cubicBezTo>
                    <a:pt x="545" y="414"/>
                    <a:pt x="545" y="414"/>
                    <a:pt x="545" y="414"/>
                  </a:cubicBezTo>
                  <a:cubicBezTo>
                    <a:pt x="545" y="411"/>
                    <a:pt x="545" y="411"/>
                    <a:pt x="545" y="411"/>
                  </a:cubicBezTo>
                  <a:cubicBezTo>
                    <a:pt x="547" y="410"/>
                    <a:pt x="548" y="410"/>
                    <a:pt x="550" y="410"/>
                  </a:cubicBezTo>
                  <a:cubicBezTo>
                    <a:pt x="548" y="401"/>
                    <a:pt x="547" y="399"/>
                    <a:pt x="545" y="396"/>
                  </a:cubicBezTo>
                  <a:cubicBezTo>
                    <a:pt x="545" y="390"/>
                    <a:pt x="545" y="390"/>
                    <a:pt x="545" y="390"/>
                  </a:cubicBezTo>
                  <a:cubicBezTo>
                    <a:pt x="556" y="390"/>
                    <a:pt x="556" y="390"/>
                    <a:pt x="556" y="390"/>
                  </a:cubicBezTo>
                  <a:close/>
                  <a:moveTo>
                    <a:pt x="556" y="461"/>
                  </a:moveTo>
                  <a:cubicBezTo>
                    <a:pt x="556" y="471"/>
                    <a:pt x="556" y="471"/>
                    <a:pt x="556" y="471"/>
                  </a:cubicBezTo>
                  <a:cubicBezTo>
                    <a:pt x="552" y="472"/>
                    <a:pt x="549" y="473"/>
                    <a:pt x="545" y="474"/>
                  </a:cubicBezTo>
                  <a:cubicBezTo>
                    <a:pt x="545" y="449"/>
                    <a:pt x="545" y="449"/>
                    <a:pt x="545" y="449"/>
                  </a:cubicBezTo>
                  <a:cubicBezTo>
                    <a:pt x="548" y="454"/>
                    <a:pt x="551" y="458"/>
                    <a:pt x="556" y="461"/>
                  </a:cubicBezTo>
                  <a:cubicBezTo>
                    <a:pt x="556" y="461"/>
                    <a:pt x="556" y="461"/>
                    <a:pt x="556" y="461"/>
                  </a:cubicBezTo>
                  <a:close/>
                  <a:moveTo>
                    <a:pt x="556" y="492"/>
                  </a:moveTo>
                  <a:cubicBezTo>
                    <a:pt x="556" y="508"/>
                    <a:pt x="556" y="508"/>
                    <a:pt x="556" y="508"/>
                  </a:cubicBezTo>
                  <a:cubicBezTo>
                    <a:pt x="554" y="505"/>
                    <a:pt x="553" y="503"/>
                    <a:pt x="553" y="499"/>
                  </a:cubicBezTo>
                  <a:cubicBezTo>
                    <a:pt x="554" y="497"/>
                    <a:pt x="555" y="495"/>
                    <a:pt x="556" y="492"/>
                  </a:cubicBezTo>
                  <a:close/>
                  <a:moveTo>
                    <a:pt x="556" y="539"/>
                  </a:moveTo>
                  <a:cubicBezTo>
                    <a:pt x="556" y="547"/>
                    <a:pt x="556" y="547"/>
                    <a:pt x="556" y="547"/>
                  </a:cubicBezTo>
                  <a:cubicBezTo>
                    <a:pt x="554" y="548"/>
                    <a:pt x="552" y="550"/>
                    <a:pt x="550" y="553"/>
                  </a:cubicBezTo>
                  <a:cubicBezTo>
                    <a:pt x="554" y="554"/>
                    <a:pt x="554" y="554"/>
                    <a:pt x="556" y="555"/>
                  </a:cubicBezTo>
                  <a:cubicBezTo>
                    <a:pt x="556" y="560"/>
                    <a:pt x="556" y="560"/>
                    <a:pt x="556" y="560"/>
                  </a:cubicBezTo>
                  <a:cubicBezTo>
                    <a:pt x="552" y="559"/>
                    <a:pt x="549" y="559"/>
                    <a:pt x="545" y="560"/>
                  </a:cubicBezTo>
                  <a:cubicBezTo>
                    <a:pt x="545" y="550"/>
                    <a:pt x="545" y="550"/>
                    <a:pt x="545" y="550"/>
                  </a:cubicBezTo>
                  <a:cubicBezTo>
                    <a:pt x="550" y="546"/>
                    <a:pt x="552" y="541"/>
                    <a:pt x="545" y="539"/>
                  </a:cubicBezTo>
                  <a:cubicBezTo>
                    <a:pt x="545" y="539"/>
                    <a:pt x="545" y="539"/>
                    <a:pt x="545" y="539"/>
                  </a:cubicBezTo>
                  <a:cubicBezTo>
                    <a:pt x="545" y="533"/>
                    <a:pt x="545" y="533"/>
                    <a:pt x="545" y="533"/>
                  </a:cubicBezTo>
                  <a:cubicBezTo>
                    <a:pt x="552" y="540"/>
                    <a:pt x="552" y="540"/>
                    <a:pt x="552" y="540"/>
                  </a:cubicBezTo>
                  <a:cubicBezTo>
                    <a:pt x="554" y="540"/>
                    <a:pt x="555" y="540"/>
                    <a:pt x="556" y="539"/>
                  </a:cubicBezTo>
                  <a:cubicBezTo>
                    <a:pt x="556" y="539"/>
                    <a:pt x="556" y="539"/>
                    <a:pt x="556" y="539"/>
                  </a:cubicBezTo>
                  <a:close/>
                  <a:moveTo>
                    <a:pt x="556" y="569"/>
                  </a:moveTo>
                  <a:cubicBezTo>
                    <a:pt x="556" y="577"/>
                    <a:pt x="556" y="577"/>
                    <a:pt x="556" y="577"/>
                  </a:cubicBezTo>
                  <a:cubicBezTo>
                    <a:pt x="553" y="580"/>
                    <a:pt x="549" y="584"/>
                    <a:pt x="545" y="587"/>
                  </a:cubicBezTo>
                  <a:cubicBezTo>
                    <a:pt x="545" y="580"/>
                    <a:pt x="545" y="580"/>
                    <a:pt x="545" y="580"/>
                  </a:cubicBezTo>
                  <a:cubicBezTo>
                    <a:pt x="547" y="579"/>
                    <a:pt x="548" y="578"/>
                    <a:pt x="550" y="576"/>
                  </a:cubicBezTo>
                  <a:cubicBezTo>
                    <a:pt x="548" y="576"/>
                    <a:pt x="547" y="575"/>
                    <a:pt x="545" y="575"/>
                  </a:cubicBezTo>
                  <a:cubicBezTo>
                    <a:pt x="545" y="569"/>
                    <a:pt x="545" y="569"/>
                    <a:pt x="545" y="569"/>
                  </a:cubicBezTo>
                  <a:cubicBezTo>
                    <a:pt x="551" y="571"/>
                    <a:pt x="551" y="571"/>
                    <a:pt x="551" y="571"/>
                  </a:cubicBezTo>
                  <a:cubicBezTo>
                    <a:pt x="553" y="570"/>
                    <a:pt x="555" y="570"/>
                    <a:pt x="556" y="569"/>
                  </a:cubicBezTo>
                  <a:close/>
                  <a:moveTo>
                    <a:pt x="556" y="710"/>
                  </a:moveTo>
                  <a:cubicBezTo>
                    <a:pt x="556" y="719"/>
                    <a:pt x="556" y="719"/>
                    <a:pt x="556" y="719"/>
                  </a:cubicBezTo>
                  <a:cubicBezTo>
                    <a:pt x="554" y="720"/>
                    <a:pt x="552" y="721"/>
                    <a:pt x="550" y="722"/>
                  </a:cubicBezTo>
                  <a:cubicBezTo>
                    <a:pt x="552" y="723"/>
                    <a:pt x="554" y="725"/>
                    <a:pt x="556" y="726"/>
                  </a:cubicBezTo>
                  <a:cubicBezTo>
                    <a:pt x="556" y="737"/>
                    <a:pt x="556" y="737"/>
                    <a:pt x="556" y="737"/>
                  </a:cubicBezTo>
                  <a:cubicBezTo>
                    <a:pt x="553" y="735"/>
                    <a:pt x="549" y="733"/>
                    <a:pt x="545" y="731"/>
                  </a:cubicBezTo>
                  <a:cubicBezTo>
                    <a:pt x="545" y="717"/>
                    <a:pt x="545" y="717"/>
                    <a:pt x="545" y="717"/>
                  </a:cubicBezTo>
                  <a:cubicBezTo>
                    <a:pt x="549" y="714"/>
                    <a:pt x="552" y="712"/>
                    <a:pt x="556" y="710"/>
                  </a:cubicBezTo>
                  <a:close/>
                  <a:moveTo>
                    <a:pt x="545" y="496"/>
                  </a:moveTo>
                  <a:cubicBezTo>
                    <a:pt x="545" y="483"/>
                    <a:pt x="545" y="483"/>
                    <a:pt x="545" y="483"/>
                  </a:cubicBezTo>
                  <a:cubicBezTo>
                    <a:pt x="548" y="485"/>
                    <a:pt x="547" y="490"/>
                    <a:pt x="547" y="495"/>
                  </a:cubicBezTo>
                  <a:lnTo>
                    <a:pt x="545" y="496"/>
                  </a:lnTo>
                  <a:close/>
                  <a:moveTo>
                    <a:pt x="539" y="27"/>
                  </a:moveTo>
                  <a:cubicBezTo>
                    <a:pt x="541" y="29"/>
                    <a:pt x="544" y="30"/>
                    <a:pt x="545" y="31"/>
                  </a:cubicBezTo>
                  <a:cubicBezTo>
                    <a:pt x="545" y="71"/>
                    <a:pt x="545" y="71"/>
                    <a:pt x="545" y="71"/>
                  </a:cubicBezTo>
                  <a:cubicBezTo>
                    <a:pt x="545" y="56"/>
                    <a:pt x="546" y="46"/>
                    <a:pt x="539" y="38"/>
                  </a:cubicBezTo>
                  <a:cubicBezTo>
                    <a:pt x="539" y="27"/>
                    <a:pt x="539" y="27"/>
                    <a:pt x="539" y="27"/>
                  </a:cubicBezTo>
                  <a:close/>
                  <a:moveTo>
                    <a:pt x="545" y="764"/>
                  </a:moveTo>
                  <a:cubicBezTo>
                    <a:pt x="544" y="765"/>
                    <a:pt x="541" y="766"/>
                    <a:pt x="539" y="767"/>
                  </a:cubicBezTo>
                  <a:cubicBezTo>
                    <a:pt x="539" y="749"/>
                    <a:pt x="539" y="749"/>
                    <a:pt x="539" y="749"/>
                  </a:cubicBezTo>
                  <a:cubicBezTo>
                    <a:pt x="541" y="750"/>
                    <a:pt x="543" y="751"/>
                    <a:pt x="545" y="752"/>
                  </a:cubicBezTo>
                  <a:cubicBezTo>
                    <a:pt x="545" y="764"/>
                    <a:pt x="545" y="764"/>
                    <a:pt x="545" y="764"/>
                  </a:cubicBezTo>
                  <a:close/>
                  <a:moveTo>
                    <a:pt x="545" y="71"/>
                  </a:moveTo>
                  <a:cubicBezTo>
                    <a:pt x="543" y="70"/>
                    <a:pt x="541" y="69"/>
                    <a:pt x="539" y="68"/>
                  </a:cubicBezTo>
                  <a:cubicBezTo>
                    <a:pt x="539" y="76"/>
                    <a:pt x="539" y="76"/>
                    <a:pt x="539" y="76"/>
                  </a:cubicBezTo>
                  <a:cubicBezTo>
                    <a:pt x="541" y="77"/>
                    <a:pt x="543" y="78"/>
                    <a:pt x="545" y="78"/>
                  </a:cubicBezTo>
                  <a:cubicBezTo>
                    <a:pt x="545" y="71"/>
                    <a:pt x="545" y="71"/>
                    <a:pt x="545" y="71"/>
                  </a:cubicBezTo>
                  <a:close/>
                  <a:moveTo>
                    <a:pt x="545" y="165"/>
                  </a:moveTo>
                  <a:cubicBezTo>
                    <a:pt x="545" y="172"/>
                    <a:pt x="545" y="172"/>
                    <a:pt x="545" y="172"/>
                  </a:cubicBezTo>
                  <a:cubicBezTo>
                    <a:pt x="544" y="169"/>
                    <a:pt x="544" y="167"/>
                    <a:pt x="545" y="165"/>
                  </a:cubicBezTo>
                  <a:close/>
                  <a:moveTo>
                    <a:pt x="545" y="217"/>
                  </a:moveTo>
                  <a:cubicBezTo>
                    <a:pt x="545" y="223"/>
                    <a:pt x="545" y="223"/>
                    <a:pt x="545" y="223"/>
                  </a:cubicBezTo>
                  <a:cubicBezTo>
                    <a:pt x="544" y="222"/>
                    <a:pt x="544" y="221"/>
                    <a:pt x="542" y="220"/>
                  </a:cubicBezTo>
                  <a:cubicBezTo>
                    <a:pt x="540" y="231"/>
                    <a:pt x="537" y="240"/>
                    <a:pt x="545" y="247"/>
                  </a:cubicBezTo>
                  <a:cubicBezTo>
                    <a:pt x="545" y="253"/>
                    <a:pt x="545" y="253"/>
                    <a:pt x="545" y="253"/>
                  </a:cubicBezTo>
                  <a:cubicBezTo>
                    <a:pt x="543" y="252"/>
                    <a:pt x="542" y="251"/>
                    <a:pt x="539" y="250"/>
                  </a:cubicBezTo>
                  <a:cubicBezTo>
                    <a:pt x="539" y="212"/>
                    <a:pt x="539" y="212"/>
                    <a:pt x="539" y="212"/>
                  </a:cubicBezTo>
                  <a:cubicBezTo>
                    <a:pt x="541" y="214"/>
                    <a:pt x="544" y="215"/>
                    <a:pt x="545" y="217"/>
                  </a:cubicBezTo>
                  <a:close/>
                  <a:moveTo>
                    <a:pt x="545" y="260"/>
                  </a:moveTo>
                  <a:cubicBezTo>
                    <a:pt x="545" y="264"/>
                    <a:pt x="545" y="264"/>
                    <a:pt x="545" y="264"/>
                  </a:cubicBezTo>
                  <a:cubicBezTo>
                    <a:pt x="544" y="264"/>
                    <a:pt x="542" y="262"/>
                    <a:pt x="539" y="261"/>
                  </a:cubicBezTo>
                  <a:cubicBezTo>
                    <a:pt x="539" y="257"/>
                    <a:pt x="539" y="257"/>
                    <a:pt x="539" y="257"/>
                  </a:cubicBezTo>
                  <a:cubicBezTo>
                    <a:pt x="541" y="258"/>
                    <a:pt x="542" y="259"/>
                    <a:pt x="544" y="260"/>
                  </a:cubicBezTo>
                  <a:cubicBezTo>
                    <a:pt x="545" y="260"/>
                    <a:pt x="545" y="260"/>
                    <a:pt x="545" y="260"/>
                  </a:cubicBezTo>
                  <a:close/>
                  <a:moveTo>
                    <a:pt x="545" y="264"/>
                  </a:moveTo>
                  <a:cubicBezTo>
                    <a:pt x="545" y="271"/>
                    <a:pt x="545" y="271"/>
                    <a:pt x="545" y="271"/>
                  </a:cubicBezTo>
                  <a:cubicBezTo>
                    <a:pt x="543" y="272"/>
                    <a:pt x="541" y="274"/>
                    <a:pt x="539" y="275"/>
                  </a:cubicBezTo>
                  <a:cubicBezTo>
                    <a:pt x="539" y="269"/>
                    <a:pt x="539" y="269"/>
                    <a:pt x="539" y="269"/>
                  </a:cubicBezTo>
                  <a:cubicBezTo>
                    <a:pt x="542" y="268"/>
                    <a:pt x="545" y="267"/>
                    <a:pt x="545" y="264"/>
                  </a:cubicBezTo>
                  <a:close/>
                  <a:moveTo>
                    <a:pt x="545" y="309"/>
                  </a:moveTo>
                  <a:cubicBezTo>
                    <a:pt x="545" y="321"/>
                    <a:pt x="545" y="321"/>
                    <a:pt x="545" y="321"/>
                  </a:cubicBezTo>
                  <a:cubicBezTo>
                    <a:pt x="545" y="321"/>
                    <a:pt x="545" y="320"/>
                    <a:pt x="544" y="320"/>
                  </a:cubicBezTo>
                  <a:cubicBezTo>
                    <a:pt x="543" y="318"/>
                    <a:pt x="541" y="316"/>
                    <a:pt x="540" y="314"/>
                  </a:cubicBezTo>
                  <a:cubicBezTo>
                    <a:pt x="539" y="314"/>
                    <a:pt x="539" y="314"/>
                    <a:pt x="539" y="314"/>
                  </a:cubicBezTo>
                  <a:cubicBezTo>
                    <a:pt x="539" y="304"/>
                    <a:pt x="539" y="304"/>
                    <a:pt x="539" y="304"/>
                  </a:cubicBezTo>
                  <a:cubicBezTo>
                    <a:pt x="542" y="306"/>
                    <a:pt x="543" y="308"/>
                    <a:pt x="545" y="309"/>
                  </a:cubicBezTo>
                  <a:close/>
                  <a:moveTo>
                    <a:pt x="545" y="328"/>
                  </a:moveTo>
                  <a:cubicBezTo>
                    <a:pt x="545" y="344"/>
                    <a:pt x="545" y="344"/>
                    <a:pt x="545" y="344"/>
                  </a:cubicBezTo>
                  <a:cubicBezTo>
                    <a:pt x="544" y="344"/>
                    <a:pt x="542" y="344"/>
                    <a:pt x="541" y="344"/>
                  </a:cubicBezTo>
                  <a:cubicBezTo>
                    <a:pt x="541" y="346"/>
                    <a:pt x="541" y="348"/>
                    <a:pt x="542" y="350"/>
                  </a:cubicBezTo>
                  <a:cubicBezTo>
                    <a:pt x="545" y="349"/>
                    <a:pt x="545" y="349"/>
                    <a:pt x="545" y="349"/>
                  </a:cubicBezTo>
                  <a:cubicBezTo>
                    <a:pt x="545" y="369"/>
                    <a:pt x="545" y="369"/>
                    <a:pt x="545" y="369"/>
                  </a:cubicBezTo>
                  <a:cubicBezTo>
                    <a:pt x="545" y="367"/>
                    <a:pt x="544" y="365"/>
                    <a:pt x="543" y="363"/>
                  </a:cubicBezTo>
                  <a:cubicBezTo>
                    <a:pt x="542" y="363"/>
                    <a:pt x="541" y="363"/>
                    <a:pt x="540" y="363"/>
                  </a:cubicBezTo>
                  <a:cubicBezTo>
                    <a:pt x="540" y="364"/>
                    <a:pt x="540" y="365"/>
                    <a:pt x="539" y="366"/>
                  </a:cubicBezTo>
                  <a:cubicBezTo>
                    <a:pt x="539" y="334"/>
                    <a:pt x="539" y="334"/>
                    <a:pt x="539" y="334"/>
                  </a:cubicBezTo>
                  <a:cubicBezTo>
                    <a:pt x="542" y="331"/>
                    <a:pt x="543" y="330"/>
                    <a:pt x="544" y="328"/>
                  </a:cubicBezTo>
                  <a:cubicBezTo>
                    <a:pt x="544" y="328"/>
                    <a:pt x="545" y="328"/>
                    <a:pt x="545" y="328"/>
                  </a:cubicBezTo>
                  <a:close/>
                  <a:moveTo>
                    <a:pt x="545" y="390"/>
                  </a:moveTo>
                  <a:cubicBezTo>
                    <a:pt x="545" y="396"/>
                    <a:pt x="545" y="396"/>
                    <a:pt x="545" y="396"/>
                  </a:cubicBezTo>
                  <a:cubicBezTo>
                    <a:pt x="545" y="395"/>
                    <a:pt x="545" y="395"/>
                    <a:pt x="544" y="394"/>
                  </a:cubicBezTo>
                  <a:cubicBezTo>
                    <a:pt x="539" y="394"/>
                    <a:pt x="539" y="394"/>
                    <a:pt x="539" y="394"/>
                  </a:cubicBezTo>
                  <a:cubicBezTo>
                    <a:pt x="539" y="390"/>
                    <a:pt x="539" y="390"/>
                    <a:pt x="539" y="390"/>
                  </a:cubicBezTo>
                  <a:cubicBezTo>
                    <a:pt x="545" y="390"/>
                    <a:pt x="545" y="390"/>
                    <a:pt x="545" y="390"/>
                  </a:cubicBezTo>
                  <a:close/>
                  <a:moveTo>
                    <a:pt x="545" y="411"/>
                  </a:moveTo>
                  <a:cubicBezTo>
                    <a:pt x="545" y="414"/>
                    <a:pt x="545" y="414"/>
                    <a:pt x="545" y="414"/>
                  </a:cubicBezTo>
                  <a:cubicBezTo>
                    <a:pt x="539" y="414"/>
                    <a:pt x="539" y="414"/>
                    <a:pt x="539" y="414"/>
                  </a:cubicBezTo>
                  <a:cubicBezTo>
                    <a:pt x="539" y="405"/>
                    <a:pt x="539" y="405"/>
                    <a:pt x="539" y="405"/>
                  </a:cubicBezTo>
                  <a:cubicBezTo>
                    <a:pt x="541" y="410"/>
                    <a:pt x="541" y="410"/>
                    <a:pt x="541" y="410"/>
                  </a:cubicBezTo>
                  <a:cubicBezTo>
                    <a:pt x="541" y="410"/>
                    <a:pt x="542" y="411"/>
                    <a:pt x="543" y="411"/>
                  </a:cubicBezTo>
                  <a:cubicBezTo>
                    <a:pt x="544" y="411"/>
                    <a:pt x="544" y="411"/>
                    <a:pt x="545" y="411"/>
                  </a:cubicBezTo>
                  <a:close/>
                  <a:moveTo>
                    <a:pt x="545" y="449"/>
                  </a:moveTo>
                  <a:cubicBezTo>
                    <a:pt x="545" y="474"/>
                    <a:pt x="545" y="474"/>
                    <a:pt x="545" y="474"/>
                  </a:cubicBezTo>
                  <a:cubicBezTo>
                    <a:pt x="543" y="474"/>
                    <a:pt x="541" y="474"/>
                    <a:pt x="539" y="475"/>
                  </a:cubicBezTo>
                  <a:cubicBezTo>
                    <a:pt x="539" y="467"/>
                    <a:pt x="539" y="467"/>
                    <a:pt x="539" y="467"/>
                  </a:cubicBezTo>
                  <a:cubicBezTo>
                    <a:pt x="540" y="467"/>
                    <a:pt x="540" y="467"/>
                    <a:pt x="541" y="467"/>
                  </a:cubicBezTo>
                  <a:cubicBezTo>
                    <a:pt x="541" y="465"/>
                    <a:pt x="541" y="463"/>
                    <a:pt x="541" y="461"/>
                  </a:cubicBezTo>
                  <a:cubicBezTo>
                    <a:pt x="539" y="461"/>
                    <a:pt x="539" y="461"/>
                    <a:pt x="539" y="461"/>
                  </a:cubicBezTo>
                  <a:cubicBezTo>
                    <a:pt x="539" y="423"/>
                    <a:pt x="539" y="423"/>
                    <a:pt x="539" y="423"/>
                  </a:cubicBezTo>
                  <a:cubicBezTo>
                    <a:pt x="540" y="430"/>
                    <a:pt x="542" y="441"/>
                    <a:pt x="545" y="449"/>
                  </a:cubicBezTo>
                  <a:close/>
                  <a:moveTo>
                    <a:pt x="545" y="483"/>
                  </a:moveTo>
                  <a:cubicBezTo>
                    <a:pt x="545" y="496"/>
                    <a:pt x="545" y="496"/>
                    <a:pt x="545" y="496"/>
                  </a:cubicBezTo>
                  <a:cubicBezTo>
                    <a:pt x="544" y="496"/>
                    <a:pt x="544" y="497"/>
                    <a:pt x="543" y="497"/>
                  </a:cubicBezTo>
                  <a:cubicBezTo>
                    <a:pt x="539" y="491"/>
                    <a:pt x="541" y="489"/>
                    <a:pt x="542" y="482"/>
                  </a:cubicBezTo>
                  <a:cubicBezTo>
                    <a:pt x="543" y="482"/>
                    <a:pt x="544" y="482"/>
                    <a:pt x="545" y="483"/>
                  </a:cubicBezTo>
                  <a:close/>
                  <a:moveTo>
                    <a:pt x="545" y="533"/>
                  </a:moveTo>
                  <a:cubicBezTo>
                    <a:pt x="545" y="539"/>
                    <a:pt x="545" y="539"/>
                    <a:pt x="545" y="539"/>
                  </a:cubicBezTo>
                  <a:cubicBezTo>
                    <a:pt x="544" y="543"/>
                    <a:pt x="541" y="546"/>
                    <a:pt x="539" y="549"/>
                  </a:cubicBezTo>
                  <a:cubicBezTo>
                    <a:pt x="539" y="544"/>
                    <a:pt x="539" y="544"/>
                    <a:pt x="539" y="544"/>
                  </a:cubicBezTo>
                  <a:cubicBezTo>
                    <a:pt x="541" y="541"/>
                    <a:pt x="541" y="537"/>
                    <a:pt x="539" y="533"/>
                  </a:cubicBezTo>
                  <a:cubicBezTo>
                    <a:pt x="539" y="527"/>
                    <a:pt x="539" y="527"/>
                    <a:pt x="539" y="527"/>
                  </a:cubicBezTo>
                  <a:cubicBezTo>
                    <a:pt x="545" y="533"/>
                    <a:pt x="545" y="533"/>
                    <a:pt x="545" y="533"/>
                  </a:cubicBezTo>
                  <a:close/>
                  <a:moveTo>
                    <a:pt x="545" y="550"/>
                  </a:moveTo>
                  <a:cubicBezTo>
                    <a:pt x="545" y="560"/>
                    <a:pt x="545" y="560"/>
                    <a:pt x="545" y="560"/>
                  </a:cubicBezTo>
                  <a:cubicBezTo>
                    <a:pt x="544" y="560"/>
                    <a:pt x="541" y="561"/>
                    <a:pt x="539" y="562"/>
                  </a:cubicBezTo>
                  <a:cubicBezTo>
                    <a:pt x="539" y="555"/>
                    <a:pt x="539" y="555"/>
                    <a:pt x="539" y="555"/>
                  </a:cubicBezTo>
                  <a:cubicBezTo>
                    <a:pt x="541" y="554"/>
                    <a:pt x="544" y="552"/>
                    <a:pt x="545" y="550"/>
                  </a:cubicBezTo>
                  <a:close/>
                  <a:moveTo>
                    <a:pt x="545" y="569"/>
                  </a:moveTo>
                  <a:cubicBezTo>
                    <a:pt x="545" y="575"/>
                    <a:pt x="545" y="575"/>
                    <a:pt x="545" y="575"/>
                  </a:cubicBezTo>
                  <a:cubicBezTo>
                    <a:pt x="544" y="574"/>
                    <a:pt x="541" y="573"/>
                    <a:pt x="539" y="573"/>
                  </a:cubicBezTo>
                  <a:cubicBezTo>
                    <a:pt x="539" y="567"/>
                    <a:pt x="539" y="567"/>
                    <a:pt x="539" y="567"/>
                  </a:cubicBezTo>
                  <a:cubicBezTo>
                    <a:pt x="545" y="569"/>
                    <a:pt x="545" y="569"/>
                    <a:pt x="545" y="569"/>
                  </a:cubicBezTo>
                  <a:close/>
                  <a:moveTo>
                    <a:pt x="545" y="580"/>
                  </a:moveTo>
                  <a:cubicBezTo>
                    <a:pt x="545" y="587"/>
                    <a:pt x="545" y="587"/>
                    <a:pt x="545" y="587"/>
                  </a:cubicBezTo>
                  <a:cubicBezTo>
                    <a:pt x="544" y="588"/>
                    <a:pt x="541" y="590"/>
                    <a:pt x="539" y="592"/>
                  </a:cubicBezTo>
                  <a:cubicBezTo>
                    <a:pt x="539" y="583"/>
                    <a:pt x="539" y="583"/>
                    <a:pt x="539" y="583"/>
                  </a:cubicBezTo>
                  <a:cubicBezTo>
                    <a:pt x="542" y="582"/>
                    <a:pt x="544" y="582"/>
                    <a:pt x="545" y="580"/>
                  </a:cubicBezTo>
                  <a:close/>
                  <a:moveTo>
                    <a:pt x="545" y="717"/>
                  </a:moveTo>
                  <a:cubicBezTo>
                    <a:pt x="545" y="731"/>
                    <a:pt x="545" y="731"/>
                    <a:pt x="545" y="731"/>
                  </a:cubicBezTo>
                  <a:cubicBezTo>
                    <a:pt x="544" y="730"/>
                    <a:pt x="541" y="730"/>
                    <a:pt x="539" y="730"/>
                  </a:cubicBezTo>
                  <a:cubicBezTo>
                    <a:pt x="539" y="720"/>
                    <a:pt x="539" y="720"/>
                    <a:pt x="539" y="720"/>
                  </a:cubicBezTo>
                  <a:cubicBezTo>
                    <a:pt x="540" y="720"/>
                    <a:pt x="541" y="720"/>
                    <a:pt x="542" y="720"/>
                  </a:cubicBezTo>
                  <a:cubicBezTo>
                    <a:pt x="543" y="719"/>
                    <a:pt x="544" y="718"/>
                    <a:pt x="545" y="717"/>
                  </a:cubicBezTo>
                  <a:close/>
                  <a:moveTo>
                    <a:pt x="534" y="25"/>
                  </a:moveTo>
                  <a:cubicBezTo>
                    <a:pt x="535" y="25"/>
                    <a:pt x="535" y="25"/>
                    <a:pt x="535" y="25"/>
                  </a:cubicBezTo>
                  <a:cubicBezTo>
                    <a:pt x="536" y="25"/>
                    <a:pt x="538" y="26"/>
                    <a:pt x="539" y="27"/>
                  </a:cubicBezTo>
                  <a:cubicBezTo>
                    <a:pt x="539" y="38"/>
                    <a:pt x="539" y="38"/>
                    <a:pt x="539" y="38"/>
                  </a:cubicBezTo>
                  <a:cubicBezTo>
                    <a:pt x="538" y="37"/>
                    <a:pt x="537" y="35"/>
                    <a:pt x="534" y="34"/>
                  </a:cubicBezTo>
                  <a:cubicBezTo>
                    <a:pt x="534" y="25"/>
                    <a:pt x="534" y="25"/>
                    <a:pt x="534" y="25"/>
                  </a:cubicBezTo>
                  <a:close/>
                  <a:moveTo>
                    <a:pt x="539" y="767"/>
                  </a:moveTo>
                  <a:cubicBezTo>
                    <a:pt x="538" y="768"/>
                    <a:pt x="536" y="769"/>
                    <a:pt x="534" y="770"/>
                  </a:cubicBezTo>
                  <a:cubicBezTo>
                    <a:pt x="534" y="761"/>
                    <a:pt x="534" y="761"/>
                    <a:pt x="534" y="761"/>
                  </a:cubicBezTo>
                  <a:cubicBezTo>
                    <a:pt x="536" y="761"/>
                    <a:pt x="537" y="760"/>
                    <a:pt x="538" y="760"/>
                  </a:cubicBezTo>
                  <a:cubicBezTo>
                    <a:pt x="537" y="759"/>
                    <a:pt x="536" y="757"/>
                    <a:pt x="534" y="756"/>
                  </a:cubicBezTo>
                  <a:cubicBezTo>
                    <a:pt x="534" y="745"/>
                    <a:pt x="534" y="745"/>
                    <a:pt x="534" y="745"/>
                  </a:cubicBezTo>
                  <a:cubicBezTo>
                    <a:pt x="536" y="746"/>
                    <a:pt x="538" y="747"/>
                    <a:pt x="539" y="749"/>
                  </a:cubicBezTo>
                  <a:cubicBezTo>
                    <a:pt x="539" y="767"/>
                    <a:pt x="539" y="767"/>
                    <a:pt x="539" y="767"/>
                  </a:cubicBezTo>
                  <a:close/>
                  <a:moveTo>
                    <a:pt x="539" y="68"/>
                  </a:moveTo>
                  <a:cubicBezTo>
                    <a:pt x="539" y="76"/>
                    <a:pt x="539" y="76"/>
                    <a:pt x="539" y="76"/>
                  </a:cubicBezTo>
                  <a:cubicBezTo>
                    <a:pt x="538" y="75"/>
                    <a:pt x="536" y="75"/>
                    <a:pt x="534" y="74"/>
                  </a:cubicBezTo>
                  <a:cubicBezTo>
                    <a:pt x="534" y="66"/>
                    <a:pt x="534" y="66"/>
                    <a:pt x="534" y="66"/>
                  </a:cubicBezTo>
                  <a:cubicBezTo>
                    <a:pt x="536" y="67"/>
                    <a:pt x="537" y="67"/>
                    <a:pt x="539" y="68"/>
                  </a:cubicBezTo>
                  <a:close/>
                  <a:moveTo>
                    <a:pt x="539" y="212"/>
                  </a:moveTo>
                  <a:cubicBezTo>
                    <a:pt x="539" y="250"/>
                    <a:pt x="539" y="250"/>
                    <a:pt x="539" y="250"/>
                  </a:cubicBezTo>
                  <a:cubicBezTo>
                    <a:pt x="538" y="249"/>
                    <a:pt x="537" y="249"/>
                    <a:pt x="535" y="249"/>
                  </a:cubicBezTo>
                  <a:cubicBezTo>
                    <a:pt x="535" y="250"/>
                    <a:pt x="535" y="251"/>
                    <a:pt x="534" y="252"/>
                  </a:cubicBezTo>
                  <a:cubicBezTo>
                    <a:pt x="534" y="245"/>
                    <a:pt x="534" y="245"/>
                    <a:pt x="534" y="245"/>
                  </a:cubicBezTo>
                  <a:cubicBezTo>
                    <a:pt x="535" y="245"/>
                    <a:pt x="535" y="245"/>
                    <a:pt x="535" y="245"/>
                  </a:cubicBezTo>
                  <a:cubicBezTo>
                    <a:pt x="535" y="243"/>
                    <a:pt x="535" y="243"/>
                    <a:pt x="535" y="242"/>
                  </a:cubicBezTo>
                  <a:cubicBezTo>
                    <a:pt x="534" y="241"/>
                    <a:pt x="534" y="241"/>
                    <a:pt x="534" y="241"/>
                  </a:cubicBezTo>
                  <a:cubicBezTo>
                    <a:pt x="534" y="229"/>
                    <a:pt x="534" y="229"/>
                    <a:pt x="534" y="229"/>
                  </a:cubicBezTo>
                  <a:cubicBezTo>
                    <a:pt x="535" y="224"/>
                    <a:pt x="536" y="220"/>
                    <a:pt x="534" y="217"/>
                  </a:cubicBezTo>
                  <a:cubicBezTo>
                    <a:pt x="534" y="209"/>
                    <a:pt x="534" y="209"/>
                    <a:pt x="534" y="209"/>
                  </a:cubicBezTo>
                  <a:cubicBezTo>
                    <a:pt x="536" y="210"/>
                    <a:pt x="538" y="211"/>
                    <a:pt x="539" y="212"/>
                  </a:cubicBezTo>
                  <a:close/>
                  <a:moveTo>
                    <a:pt x="539" y="257"/>
                  </a:moveTo>
                  <a:cubicBezTo>
                    <a:pt x="539" y="261"/>
                    <a:pt x="539" y="261"/>
                    <a:pt x="539" y="261"/>
                  </a:cubicBezTo>
                  <a:cubicBezTo>
                    <a:pt x="538" y="260"/>
                    <a:pt x="536" y="259"/>
                    <a:pt x="534" y="258"/>
                  </a:cubicBezTo>
                  <a:cubicBezTo>
                    <a:pt x="534" y="254"/>
                    <a:pt x="534" y="254"/>
                    <a:pt x="534" y="254"/>
                  </a:cubicBezTo>
                  <a:cubicBezTo>
                    <a:pt x="537" y="255"/>
                    <a:pt x="538" y="255"/>
                    <a:pt x="539" y="257"/>
                  </a:cubicBezTo>
                  <a:close/>
                  <a:moveTo>
                    <a:pt x="539" y="269"/>
                  </a:moveTo>
                  <a:cubicBezTo>
                    <a:pt x="539" y="275"/>
                    <a:pt x="539" y="275"/>
                    <a:pt x="539" y="275"/>
                  </a:cubicBezTo>
                  <a:cubicBezTo>
                    <a:pt x="538" y="277"/>
                    <a:pt x="536" y="279"/>
                    <a:pt x="534" y="281"/>
                  </a:cubicBezTo>
                  <a:cubicBezTo>
                    <a:pt x="534" y="276"/>
                    <a:pt x="534" y="276"/>
                    <a:pt x="534" y="276"/>
                  </a:cubicBezTo>
                  <a:cubicBezTo>
                    <a:pt x="535" y="275"/>
                    <a:pt x="536" y="275"/>
                    <a:pt x="537" y="274"/>
                  </a:cubicBezTo>
                  <a:cubicBezTo>
                    <a:pt x="536" y="273"/>
                    <a:pt x="535" y="273"/>
                    <a:pt x="534" y="272"/>
                  </a:cubicBezTo>
                  <a:cubicBezTo>
                    <a:pt x="534" y="268"/>
                    <a:pt x="534" y="268"/>
                    <a:pt x="534" y="268"/>
                  </a:cubicBezTo>
                  <a:cubicBezTo>
                    <a:pt x="535" y="268"/>
                    <a:pt x="536" y="269"/>
                    <a:pt x="537" y="270"/>
                  </a:cubicBezTo>
                  <a:cubicBezTo>
                    <a:pt x="538" y="270"/>
                    <a:pt x="539" y="270"/>
                    <a:pt x="539" y="269"/>
                  </a:cubicBezTo>
                  <a:close/>
                  <a:moveTo>
                    <a:pt x="539" y="304"/>
                  </a:moveTo>
                  <a:cubicBezTo>
                    <a:pt x="539" y="314"/>
                    <a:pt x="539" y="314"/>
                    <a:pt x="539" y="314"/>
                  </a:cubicBezTo>
                  <a:cubicBezTo>
                    <a:pt x="534" y="314"/>
                    <a:pt x="534" y="314"/>
                    <a:pt x="534" y="314"/>
                  </a:cubicBezTo>
                  <a:cubicBezTo>
                    <a:pt x="534" y="302"/>
                    <a:pt x="534" y="302"/>
                    <a:pt x="534" y="302"/>
                  </a:cubicBezTo>
                  <a:cubicBezTo>
                    <a:pt x="535" y="301"/>
                    <a:pt x="536" y="301"/>
                    <a:pt x="537" y="301"/>
                  </a:cubicBezTo>
                  <a:cubicBezTo>
                    <a:pt x="538" y="302"/>
                    <a:pt x="539" y="303"/>
                    <a:pt x="539" y="304"/>
                  </a:cubicBezTo>
                  <a:close/>
                  <a:moveTo>
                    <a:pt x="539" y="334"/>
                  </a:moveTo>
                  <a:cubicBezTo>
                    <a:pt x="539" y="366"/>
                    <a:pt x="539" y="366"/>
                    <a:pt x="539" y="366"/>
                  </a:cubicBezTo>
                  <a:cubicBezTo>
                    <a:pt x="538" y="369"/>
                    <a:pt x="537" y="372"/>
                    <a:pt x="534" y="374"/>
                  </a:cubicBezTo>
                  <a:cubicBezTo>
                    <a:pt x="534" y="361"/>
                    <a:pt x="534" y="361"/>
                    <a:pt x="534" y="361"/>
                  </a:cubicBezTo>
                  <a:cubicBezTo>
                    <a:pt x="535" y="361"/>
                    <a:pt x="535" y="360"/>
                    <a:pt x="536" y="360"/>
                  </a:cubicBezTo>
                  <a:cubicBezTo>
                    <a:pt x="534" y="360"/>
                    <a:pt x="534" y="360"/>
                    <a:pt x="534" y="360"/>
                  </a:cubicBezTo>
                  <a:cubicBezTo>
                    <a:pt x="534" y="340"/>
                    <a:pt x="534" y="340"/>
                    <a:pt x="534" y="340"/>
                  </a:cubicBezTo>
                  <a:cubicBezTo>
                    <a:pt x="537" y="337"/>
                    <a:pt x="538" y="336"/>
                    <a:pt x="539" y="334"/>
                  </a:cubicBezTo>
                  <a:close/>
                  <a:moveTo>
                    <a:pt x="539" y="390"/>
                  </a:moveTo>
                  <a:cubicBezTo>
                    <a:pt x="539" y="394"/>
                    <a:pt x="539" y="394"/>
                    <a:pt x="539" y="394"/>
                  </a:cubicBezTo>
                  <a:cubicBezTo>
                    <a:pt x="537" y="394"/>
                    <a:pt x="537" y="394"/>
                    <a:pt x="537" y="394"/>
                  </a:cubicBezTo>
                  <a:cubicBezTo>
                    <a:pt x="538" y="398"/>
                    <a:pt x="539" y="402"/>
                    <a:pt x="539" y="405"/>
                  </a:cubicBezTo>
                  <a:cubicBezTo>
                    <a:pt x="539" y="414"/>
                    <a:pt x="539" y="414"/>
                    <a:pt x="539" y="414"/>
                  </a:cubicBezTo>
                  <a:cubicBezTo>
                    <a:pt x="534" y="414"/>
                    <a:pt x="534" y="414"/>
                    <a:pt x="534" y="414"/>
                  </a:cubicBezTo>
                  <a:cubicBezTo>
                    <a:pt x="534" y="411"/>
                    <a:pt x="534" y="411"/>
                    <a:pt x="534" y="411"/>
                  </a:cubicBezTo>
                  <a:cubicBezTo>
                    <a:pt x="537" y="411"/>
                    <a:pt x="537" y="411"/>
                    <a:pt x="537" y="411"/>
                  </a:cubicBezTo>
                  <a:cubicBezTo>
                    <a:pt x="536" y="404"/>
                    <a:pt x="535" y="401"/>
                    <a:pt x="534" y="399"/>
                  </a:cubicBezTo>
                  <a:cubicBezTo>
                    <a:pt x="534" y="390"/>
                    <a:pt x="534" y="390"/>
                    <a:pt x="534" y="390"/>
                  </a:cubicBezTo>
                  <a:cubicBezTo>
                    <a:pt x="539" y="390"/>
                    <a:pt x="539" y="390"/>
                    <a:pt x="539" y="390"/>
                  </a:cubicBezTo>
                  <a:close/>
                  <a:moveTo>
                    <a:pt x="539" y="423"/>
                  </a:moveTo>
                  <a:cubicBezTo>
                    <a:pt x="539" y="461"/>
                    <a:pt x="539" y="461"/>
                    <a:pt x="539" y="461"/>
                  </a:cubicBezTo>
                  <a:cubicBezTo>
                    <a:pt x="538" y="461"/>
                    <a:pt x="536" y="461"/>
                    <a:pt x="534" y="461"/>
                  </a:cubicBezTo>
                  <a:cubicBezTo>
                    <a:pt x="534" y="452"/>
                    <a:pt x="534" y="452"/>
                    <a:pt x="534" y="452"/>
                  </a:cubicBezTo>
                  <a:cubicBezTo>
                    <a:pt x="536" y="452"/>
                    <a:pt x="538" y="452"/>
                    <a:pt x="539" y="452"/>
                  </a:cubicBezTo>
                  <a:cubicBezTo>
                    <a:pt x="539" y="447"/>
                    <a:pt x="537" y="444"/>
                    <a:pt x="534" y="440"/>
                  </a:cubicBezTo>
                  <a:cubicBezTo>
                    <a:pt x="534" y="421"/>
                    <a:pt x="534" y="421"/>
                    <a:pt x="534" y="421"/>
                  </a:cubicBezTo>
                  <a:cubicBezTo>
                    <a:pt x="536" y="421"/>
                    <a:pt x="537" y="421"/>
                    <a:pt x="539" y="422"/>
                  </a:cubicBezTo>
                  <a:cubicBezTo>
                    <a:pt x="539" y="423"/>
                    <a:pt x="539" y="423"/>
                    <a:pt x="539" y="423"/>
                  </a:cubicBezTo>
                  <a:close/>
                  <a:moveTo>
                    <a:pt x="539" y="467"/>
                  </a:moveTo>
                  <a:cubicBezTo>
                    <a:pt x="539" y="475"/>
                    <a:pt x="539" y="475"/>
                    <a:pt x="539" y="475"/>
                  </a:cubicBezTo>
                  <a:cubicBezTo>
                    <a:pt x="538" y="475"/>
                    <a:pt x="536" y="476"/>
                    <a:pt x="534" y="476"/>
                  </a:cubicBezTo>
                  <a:cubicBezTo>
                    <a:pt x="534" y="466"/>
                    <a:pt x="534" y="466"/>
                    <a:pt x="534" y="466"/>
                  </a:cubicBezTo>
                  <a:cubicBezTo>
                    <a:pt x="535" y="466"/>
                    <a:pt x="536" y="466"/>
                    <a:pt x="537" y="466"/>
                  </a:cubicBezTo>
                  <a:cubicBezTo>
                    <a:pt x="538" y="467"/>
                    <a:pt x="538" y="467"/>
                    <a:pt x="539" y="467"/>
                  </a:cubicBezTo>
                  <a:close/>
                  <a:moveTo>
                    <a:pt x="539" y="527"/>
                  </a:moveTo>
                  <a:cubicBezTo>
                    <a:pt x="539" y="533"/>
                    <a:pt x="539" y="533"/>
                    <a:pt x="539" y="533"/>
                  </a:cubicBezTo>
                  <a:cubicBezTo>
                    <a:pt x="539" y="532"/>
                    <a:pt x="538" y="531"/>
                    <a:pt x="538" y="530"/>
                  </a:cubicBezTo>
                  <a:cubicBezTo>
                    <a:pt x="537" y="531"/>
                    <a:pt x="535" y="533"/>
                    <a:pt x="534" y="534"/>
                  </a:cubicBezTo>
                  <a:cubicBezTo>
                    <a:pt x="534" y="522"/>
                    <a:pt x="534" y="522"/>
                    <a:pt x="534" y="522"/>
                  </a:cubicBezTo>
                  <a:cubicBezTo>
                    <a:pt x="539" y="527"/>
                    <a:pt x="539" y="527"/>
                    <a:pt x="539" y="527"/>
                  </a:cubicBezTo>
                  <a:close/>
                  <a:moveTo>
                    <a:pt x="539" y="544"/>
                  </a:moveTo>
                  <a:cubicBezTo>
                    <a:pt x="539" y="549"/>
                    <a:pt x="539" y="549"/>
                    <a:pt x="539" y="549"/>
                  </a:cubicBezTo>
                  <a:cubicBezTo>
                    <a:pt x="539" y="551"/>
                    <a:pt x="538" y="553"/>
                    <a:pt x="538" y="556"/>
                  </a:cubicBezTo>
                  <a:cubicBezTo>
                    <a:pt x="539" y="556"/>
                    <a:pt x="539" y="555"/>
                    <a:pt x="539" y="555"/>
                  </a:cubicBezTo>
                  <a:cubicBezTo>
                    <a:pt x="539" y="562"/>
                    <a:pt x="539" y="562"/>
                    <a:pt x="539" y="562"/>
                  </a:cubicBezTo>
                  <a:cubicBezTo>
                    <a:pt x="538" y="563"/>
                    <a:pt x="537" y="565"/>
                    <a:pt x="536" y="566"/>
                  </a:cubicBezTo>
                  <a:cubicBezTo>
                    <a:pt x="539" y="567"/>
                    <a:pt x="539" y="567"/>
                    <a:pt x="539" y="567"/>
                  </a:cubicBezTo>
                  <a:cubicBezTo>
                    <a:pt x="539" y="573"/>
                    <a:pt x="539" y="573"/>
                    <a:pt x="539" y="573"/>
                  </a:cubicBezTo>
                  <a:cubicBezTo>
                    <a:pt x="538" y="572"/>
                    <a:pt x="536" y="572"/>
                    <a:pt x="534" y="572"/>
                  </a:cubicBezTo>
                  <a:cubicBezTo>
                    <a:pt x="534" y="560"/>
                    <a:pt x="534" y="560"/>
                    <a:pt x="534" y="560"/>
                  </a:cubicBezTo>
                  <a:cubicBezTo>
                    <a:pt x="536" y="559"/>
                    <a:pt x="536" y="559"/>
                    <a:pt x="536" y="559"/>
                  </a:cubicBezTo>
                  <a:cubicBezTo>
                    <a:pt x="534" y="557"/>
                    <a:pt x="534" y="557"/>
                    <a:pt x="534" y="557"/>
                  </a:cubicBezTo>
                  <a:cubicBezTo>
                    <a:pt x="534" y="550"/>
                    <a:pt x="534" y="550"/>
                    <a:pt x="534" y="550"/>
                  </a:cubicBezTo>
                  <a:cubicBezTo>
                    <a:pt x="537" y="548"/>
                    <a:pt x="539" y="546"/>
                    <a:pt x="539" y="544"/>
                  </a:cubicBezTo>
                  <a:close/>
                  <a:moveTo>
                    <a:pt x="539" y="583"/>
                  </a:moveTo>
                  <a:cubicBezTo>
                    <a:pt x="539" y="592"/>
                    <a:pt x="539" y="592"/>
                    <a:pt x="539" y="592"/>
                  </a:cubicBezTo>
                  <a:cubicBezTo>
                    <a:pt x="538" y="593"/>
                    <a:pt x="536" y="594"/>
                    <a:pt x="534" y="596"/>
                  </a:cubicBezTo>
                  <a:cubicBezTo>
                    <a:pt x="534" y="583"/>
                    <a:pt x="534" y="583"/>
                    <a:pt x="534" y="583"/>
                  </a:cubicBezTo>
                  <a:cubicBezTo>
                    <a:pt x="537" y="584"/>
                    <a:pt x="537" y="584"/>
                    <a:pt x="537" y="584"/>
                  </a:cubicBezTo>
                  <a:cubicBezTo>
                    <a:pt x="538" y="584"/>
                    <a:pt x="539" y="583"/>
                    <a:pt x="539" y="583"/>
                  </a:cubicBezTo>
                  <a:close/>
                  <a:moveTo>
                    <a:pt x="539" y="720"/>
                  </a:moveTo>
                  <a:cubicBezTo>
                    <a:pt x="539" y="730"/>
                    <a:pt x="539" y="730"/>
                    <a:pt x="539" y="730"/>
                  </a:cubicBezTo>
                  <a:cubicBezTo>
                    <a:pt x="538" y="729"/>
                    <a:pt x="536" y="729"/>
                    <a:pt x="534" y="729"/>
                  </a:cubicBezTo>
                  <a:cubicBezTo>
                    <a:pt x="534" y="721"/>
                    <a:pt x="534" y="721"/>
                    <a:pt x="534" y="721"/>
                  </a:cubicBezTo>
                  <a:cubicBezTo>
                    <a:pt x="536" y="721"/>
                    <a:pt x="538" y="721"/>
                    <a:pt x="539" y="720"/>
                  </a:cubicBezTo>
                  <a:close/>
                  <a:moveTo>
                    <a:pt x="530" y="23"/>
                  </a:moveTo>
                  <a:cubicBezTo>
                    <a:pt x="531" y="24"/>
                    <a:pt x="533" y="24"/>
                    <a:pt x="534" y="25"/>
                  </a:cubicBezTo>
                  <a:cubicBezTo>
                    <a:pt x="534" y="34"/>
                    <a:pt x="534" y="34"/>
                    <a:pt x="534" y="34"/>
                  </a:cubicBezTo>
                  <a:cubicBezTo>
                    <a:pt x="533" y="33"/>
                    <a:pt x="532" y="33"/>
                    <a:pt x="530" y="32"/>
                  </a:cubicBezTo>
                  <a:cubicBezTo>
                    <a:pt x="530" y="23"/>
                    <a:pt x="530" y="23"/>
                    <a:pt x="530" y="23"/>
                  </a:cubicBezTo>
                  <a:close/>
                  <a:moveTo>
                    <a:pt x="534" y="770"/>
                  </a:moveTo>
                  <a:cubicBezTo>
                    <a:pt x="533" y="770"/>
                    <a:pt x="531" y="771"/>
                    <a:pt x="530" y="771"/>
                  </a:cubicBezTo>
                  <a:cubicBezTo>
                    <a:pt x="530" y="763"/>
                    <a:pt x="530" y="763"/>
                    <a:pt x="530" y="763"/>
                  </a:cubicBezTo>
                  <a:cubicBezTo>
                    <a:pt x="531" y="762"/>
                    <a:pt x="533" y="762"/>
                    <a:pt x="534" y="761"/>
                  </a:cubicBezTo>
                  <a:cubicBezTo>
                    <a:pt x="534" y="770"/>
                    <a:pt x="534" y="770"/>
                    <a:pt x="534" y="770"/>
                  </a:cubicBezTo>
                  <a:close/>
                  <a:moveTo>
                    <a:pt x="534" y="66"/>
                  </a:moveTo>
                  <a:cubicBezTo>
                    <a:pt x="534" y="74"/>
                    <a:pt x="534" y="74"/>
                    <a:pt x="534" y="74"/>
                  </a:cubicBezTo>
                  <a:cubicBezTo>
                    <a:pt x="533" y="73"/>
                    <a:pt x="531" y="73"/>
                    <a:pt x="530" y="72"/>
                  </a:cubicBezTo>
                  <a:cubicBezTo>
                    <a:pt x="530" y="62"/>
                    <a:pt x="530" y="62"/>
                    <a:pt x="530" y="62"/>
                  </a:cubicBezTo>
                  <a:cubicBezTo>
                    <a:pt x="531" y="63"/>
                    <a:pt x="533" y="65"/>
                    <a:pt x="534" y="66"/>
                  </a:cubicBezTo>
                  <a:close/>
                  <a:moveTo>
                    <a:pt x="534" y="209"/>
                  </a:moveTo>
                  <a:cubicBezTo>
                    <a:pt x="534" y="217"/>
                    <a:pt x="534" y="217"/>
                    <a:pt x="534" y="217"/>
                  </a:cubicBezTo>
                  <a:cubicBezTo>
                    <a:pt x="534" y="215"/>
                    <a:pt x="532" y="213"/>
                    <a:pt x="530" y="211"/>
                  </a:cubicBezTo>
                  <a:cubicBezTo>
                    <a:pt x="530" y="205"/>
                    <a:pt x="530" y="205"/>
                    <a:pt x="530" y="205"/>
                  </a:cubicBezTo>
                  <a:cubicBezTo>
                    <a:pt x="531" y="207"/>
                    <a:pt x="533" y="207"/>
                    <a:pt x="534" y="209"/>
                  </a:cubicBezTo>
                  <a:close/>
                  <a:moveTo>
                    <a:pt x="534" y="229"/>
                  </a:moveTo>
                  <a:cubicBezTo>
                    <a:pt x="534" y="241"/>
                    <a:pt x="534" y="241"/>
                    <a:pt x="534" y="241"/>
                  </a:cubicBezTo>
                  <a:cubicBezTo>
                    <a:pt x="533" y="241"/>
                    <a:pt x="531" y="241"/>
                    <a:pt x="530" y="240"/>
                  </a:cubicBezTo>
                  <a:cubicBezTo>
                    <a:pt x="530" y="234"/>
                    <a:pt x="530" y="234"/>
                    <a:pt x="530" y="234"/>
                  </a:cubicBezTo>
                  <a:cubicBezTo>
                    <a:pt x="531" y="234"/>
                    <a:pt x="531" y="235"/>
                    <a:pt x="532" y="236"/>
                  </a:cubicBezTo>
                  <a:cubicBezTo>
                    <a:pt x="533" y="233"/>
                    <a:pt x="534" y="231"/>
                    <a:pt x="534" y="229"/>
                  </a:cubicBezTo>
                  <a:close/>
                  <a:moveTo>
                    <a:pt x="534" y="245"/>
                  </a:moveTo>
                  <a:cubicBezTo>
                    <a:pt x="534" y="252"/>
                    <a:pt x="534" y="252"/>
                    <a:pt x="534" y="252"/>
                  </a:cubicBezTo>
                  <a:cubicBezTo>
                    <a:pt x="534" y="252"/>
                    <a:pt x="534" y="253"/>
                    <a:pt x="533" y="253"/>
                  </a:cubicBezTo>
                  <a:cubicBezTo>
                    <a:pt x="534" y="253"/>
                    <a:pt x="534" y="253"/>
                    <a:pt x="534" y="254"/>
                  </a:cubicBezTo>
                  <a:cubicBezTo>
                    <a:pt x="534" y="258"/>
                    <a:pt x="534" y="258"/>
                    <a:pt x="534" y="258"/>
                  </a:cubicBezTo>
                  <a:cubicBezTo>
                    <a:pt x="533" y="258"/>
                    <a:pt x="531" y="257"/>
                    <a:pt x="530" y="257"/>
                  </a:cubicBezTo>
                  <a:cubicBezTo>
                    <a:pt x="530" y="250"/>
                    <a:pt x="530" y="250"/>
                    <a:pt x="530" y="250"/>
                  </a:cubicBezTo>
                  <a:cubicBezTo>
                    <a:pt x="531" y="249"/>
                    <a:pt x="533" y="247"/>
                    <a:pt x="534" y="245"/>
                  </a:cubicBezTo>
                  <a:close/>
                  <a:moveTo>
                    <a:pt x="534" y="268"/>
                  </a:moveTo>
                  <a:cubicBezTo>
                    <a:pt x="534" y="272"/>
                    <a:pt x="534" y="272"/>
                    <a:pt x="534" y="272"/>
                  </a:cubicBezTo>
                  <a:cubicBezTo>
                    <a:pt x="533" y="271"/>
                    <a:pt x="531" y="270"/>
                    <a:pt x="530" y="269"/>
                  </a:cubicBezTo>
                  <a:cubicBezTo>
                    <a:pt x="530" y="265"/>
                    <a:pt x="530" y="265"/>
                    <a:pt x="530" y="265"/>
                  </a:cubicBezTo>
                  <a:cubicBezTo>
                    <a:pt x="531" y="266"/>
                    <a:pt x="533" y="267"/>
                    <a:pt x="534" y="268"/>
                  </a:cubicBezTo>
                  <a:close/>
                  <a:moveTo>
                    <a:pt x="534" y="276"/>
                  </a:moveTo>
                  <a:cubicBezTo>
                    <a:pt x="534" y="281"/>
                    <a:pt x="534" y="281"/>
                    <a:pt x="534" y="281"/>
                  </a:cubicBezTo>
                  <a:cubicBezTo>
                    <a:pt x="533" y="282"/>
                    <a:pt x="531" y="284"/>
                    <a:pt x="530" y="286"/>
                  </a:cubicBezTo>
                  <a:cubicBezTo>
                    <a:pt x="530" y="277"/>
                    <a:pt x="530" y="277"/>
                    <a:pt x="530" y="277"/>
                  </a:cubicBezTo>
                  <a:cubicBezTo>
                    <a:pt x="532" y="277"/>
                    <a:pt x="533" y="277"/>
                    <a:pt x="534" y="276"/>
                  </a:cubicBezTo>
                  <a:close/>
                  <a:moveTo>
                    <a:pt x="534" y="302"/>
                  </a:moveTo>
                  <a:cubicBezTo>
                    <a:pt x="534" y="314"/>
                    <a:pt x="534" y="314"/>
                    <a:pt x="534" y="314"/>
                  </a:cubicBezTo>
                  <a:cubicBezTo>
                    <a:pt x="533" y="314"/>
                    <a:pt x="533" y="314"/>
                    <a:pt x="533" y="314"/>
                  </a:cubicBezTo>
                  <a:cubicBezTo>
                    <a:pt x="533" y="329"/>
                    <a:pt x="533" y="329"/>
                    <a:pt x="531" y="334"/>
                  </a:cubicBezTo>
                  <a:cubicBezTo>
                    <a:pt x="530" y="334"/>
                    <a:pt x="530" y="334"/>
                    <a:pt x="530" y="334"/>
                  </a:cubicBezTo>
                  <a:cubicBezTo>
                    <a:pt x="530" y="304"/>
                    <a:pt x="530" y="304"/>
                    <a:pt x="530" y="304"/>
                  </a:cubicBezTo>
                  <a:cubicBezTo>
                    <a:pt x="531" y="303"/>
                    <a:pt x="533" y="302"/>
                    <a:pt x="534" y="302"/>
                  </a:cubicBezTo>
                  <a:close/>
                  <a:moveTo>
                    <a:pt x="534" y="340"/>
                  </a:moveTo>
                  <a:cubicBezTo>
                    <a:pt x="534" y="360"/>
                    <a:pt x="534" y="360"/>
                    <a:pt x="534" y="360"/>
                  </a:cubicBezTo>
                  <a:cubicBezTo>
                    <a:pt x="530" y="360"/>
                    <a:pt x="530" y="360"/>
                    <a:pt x="530" y="360"/>
                  </a:cubicBezTo>
                  <a:cubicBezTo>
                    <a:pt x="530" y="351"/>
                    <a:pt x="530" y="351"/>
                    <a:pt x="530" y="351"/>
                  </a:cubicBezTo>
                  <a:cubicBezTo>
                    <a:pt x="531" y="351"/>
                    <a:pt x="531" y="351"/>
                    <a:pt x="531" y="351"/>
                  </a:cubicBezTo>
                  <a:cubicBezTo>
                    <a:pt x="532" y="348"/>
                    <a:pt x="532" y="345"/>
                    <a:pt x="533" y="342"/>
                  </a:cubicBezTo>
                  <a:cubicBezTo>
                    <a:pt x="534" y="340"/>
                    <a:pt x="534" y="340"/>
                    <a:pt x="534" y="340"/>
                  </a:cubicBezTo>
                  <a:close/>
                  <a:moveTo>
                    <a:pt x="534" y="361"/>
                  </a:moveTo>
                  <a:cubicBezTo>
                    <a:pt x="534" y="374"/>
                    <a:pt x="534" y="374"/>
                    <a:pt x="534" y="374"/>
                  </a:cubicBezTo>
                  <a:cubicBezTo>
                    <a:pt x="533" y="376"/>
                    <a:pt x="531" y="378"/>
                    <a:pt x="530" y="381"/>
                  </a:cubicBezTo>
                  <a:cubicBezTo>
                    <a:pt x="530" y="381"/>
                    <a:pt x="530" y="381"/>
                    <a:pt x="530" y="381"/>
                  </a:cubicBezTo>
                  <a:cubicBezTo>
                    <a:pt x="530" y="364"/>
                    <a:pt x="530" y="364"/>
                    <a:pt x="530" y="364"/>
                  </a:cubicBezTo>
                  <a:cubicBezTo>
                    <a:pt x="531" y="364"/>
                    <a:pt x="533" y="363"/>
                    <a:pt x="534" y="361"/>
                  </a:cubicBezTo>
                  <a:close/>
                  <a:moveTo>
                    <a:pt x="534" y="390"/>
                  </a:moveTo>
                  <a:cubicBezTo>
                    <a:pt x="534" y="399"/>
                    <a:pt x="534" y="399"/>
                    <a:pt x="534" y="399"/>
                  </a:cubicBezTo>
                  <a:cubicBezTo>
                    <a:pt x="534" y="396"/>
                    <a:pt x="533" y="396"/>
                    <a:pt x="533" y="394"/>
                  </a:cubicBezTo>
                  <a:cubicBezTo>
                    <a:pt x="532" y="394"/>
                    <a:pt x="531" y="394"/>
                    <a:pt x="530" y="394"/>
                  </a:cubicBezTo>
                  <a:cubicBezTo>
                    <a:pt x="530" y="390"/>
                    <a:pt x="530" y="390"/>
                    <a:pt x="530" y="390"/>
                  </a:cubicBezTo>
                  <a:cubicBezTo>
                    <a:pt x="534" y="390"/>
                    <a:pt x="534" y="390"/>
                    <a:pt x="534" y="390"/>
                  </a:cubicBezTo>
                  <a:close/>
                  <a:moveTo>
                    <a:pt x="534" y="411"/>
                  </a:moveTo>
                  <a:cubicBezTo>
                    <a:pt x="534" y="414"/>
                    <a:pt x="534" y="414"/>
                    <a:pt x="534" y="414"/>
                  </a:cubicBezTo>
                  <a:cubicBezTo>
                    <a:pt x="530" y="414"/>
                    <a:pt x="530" y="414"/>
                    <a:pt x="530" y="414"/>
                  </a:cubicBezTo>
                  <a:cubicBezTo>
                    <a:pt x="530" y="410"/>
                    <a:pt x="530" y="410"/>
                    <a:pt x="530" y="410"/>
                  </a:cubicBezTo>
                  <a:cubicBezTo>
                    <a:pt x="530" y="410"/>
                    <a:pt x="531" y="411"/>
                    <a:pt x="531" y="411"/>
                  </a:cubicBezTo>
                  <a:cubicBezTo>
                    <a:pt x="534" y="411"/>
                    <a:pt x="534" y="411"/>
                    <a:pt x="534" y="411"/>
                  </a:cubicBezTo>
                  <a:close/>
                  <a:moveTo>
                    <a:pt x="534" y="421"/>
                  </a:moveTo>
                  <a:cubicBezTo>
                    <a:pt x="534" y="440"/>
                    <a:pt x="534" y="440"/>
                    <a:pt x="534" y="440"/>
                  </a:cubicBezTo>
                  <a:cubicBezTo>
                    <a:pt x="533" y="438"/>
                    <a:pt x="532" y="436"/>
                    <a:pt x="531" y="435"/>
                  </a:cubicBezTo>
                  <a:cubicBezTo>
                    <a:pt x="531" y="430"/>
                    <a:pt x="531" y="427"/>
                    <a:pt x="531" y="423"/>
                  </a:cubicBezTo>
                  <a:cubicBezTo>
                    <a:pt x="533" y="422"/>
                    <a:pt x="533" y="422"/>
                    <a:pt x="534" y="421"/>
                  </a:cubicBezTo>
                  <a:close/>
                  <a:moveTo>
                    <a:pt x="534" y="452"/>
                  </a:moveTo>
                  <a:cubicBezTo>
                    <a:pt x="534" y="461"/>
                    <a:pt x="534" y="461"/>
                    <a:pt x="534" y="461"/>
                  </a:cubicBezTo>
                  <a:cubicBezTo>
                    <a:pt x="533" y="461"/>
                    <a:pt x="531" y="461"/>
                    <a:pt x="530" y="461"/>
                  </a:cubicBezTo>
                  <a:cubicBezTo>
                    <a:pt x="530" y="451"/>
                    <a:pt x="530" y="451"/>
                    <a:pt x="530" y="451"/>
                  </a:cubicBezTo>
                  <a:cubicBezTo>
                    <a:pt x="531" y="451"/>
                    <a:pt x="531" y="451"/>
                    <a:pt x="531" y="452"/>
                  </a:cubicBezTo>
                  <a:cubicBezTo>
                    <a:pt x="534" y="452"/>
                    <a:pt x="534" y="452"/>
                    <a:pt x="534" y="452"/>
                  </a:cubicBezTo>
                  <a:close/>
                  <a:moveTo>
                    <a:pt x="534" y="466"/>
                  </a:moveTo>
                  <a:cubicBezTo>
                    <a:pt x="534" y="476"/>
                    <a:pt x="534" y="476"/>
                    <a:pt x="534" y="476"/>
                  </a:cubicBezTo>
                  <a:cubicBezTo>
                    <a:pt x="533" y="476"/>
                    <a:pt x="531" y="477"/>
                    <a:pt x="530" y="477"/>
                  </a:cubicBezTo>
                  <a:cubicBezTo>
                    <a:pt x="530" y="467"/>
                    <a:pt x="530" y="467"/>
                    <a:pt x="530" y="467"/>
                  </a:cubicBezTo>
                  <a:cubicBezTo>
                    <a:pt x="532" y="467"/>
                    <a:pt x="533" y="466"/>
                    <a:pt x="534" y="466"/>
                  </a:cubicBezTo>
                  <a:close/>
                  <a:moveTo>
                    <a:pt x="534" y="522"/>
                  </a:moveTo>
                  <a:cubicBezTo>
                    <a:pt x="534" y="534"/>
                    <a:pt x="534" y="534"/>
                    <a:pt x="534" y="534"/>
                  </a:cubicBezTo>
                  <a:cubicBezTo>
                    <a:pt x="533" y="537"/>
                    <a:pt x="531" y="539"/>
                    <a:pt x="530" y="541"/>
                  </a:cubicBezTo>
                  <a:cubicBezTo>
                    <a:pt x="530" y="533"/>
                    <a:pt x="530" y="533"/>
                    <a:pt x="530" y="533"/>
                  </a:cubicBezTo>
                  <a:cubicBezTo>
                    <a:pt x="531" y="531"/>
                    <a:pt x="532" y="530"/>
                    <a:pt x="533" y="528"/>
                  </a:cubicBezTo>
                  <a:cubicBezTo>
                    <a:pt x="532" y="526"/>
                    <a:pt x="531" y="524"/>
                    <a:pt x="530" y="523"/>
                  </a:cubicBezTo>
                  <a:cubicBezTo>
                    <a:pt x="530" y="518"/>
                    <a:pt x="530" y="518"/>
                    <a:pt x="530" y="518"/>
                  </a:cubicBezTo>
                  <a:cubicBezTo>
                    <a:pt x="534" y="522"/>
                    <a:pt x="534" y="522"/>
                    <a:pt x="534" y="522"/>
                  </a:cubicBezTo>
                  <a:close/>
                  <a:moveTo>
                    <a:pt x="534" y="550"/>
                  </a:moveTo>
                  <a:cubicBezTo>
                    <a:pt x="534" y="557"/>
                    <a:pt x="534" y="557"/>
                    <a:pt x="534" y="557"/>
                  </a:cubicBezTo>
                  <a:cubicBezTo>
                    <a:pt x="530" y="553"/>
                    <a:pt x="530" y="553"/>
                    <a:pt x="530" y="553"/>
                  </a:cubicBezTo>
                  <a:cubicBezTo>
                    <a:pt x="530" y="547"/>
                    <a:pt x="530" y="547"/>
                    <a:pt x="530" y="547"/>
                  </a:cubicBezTo>
                  <a:cubicBezTo>
                    <a:pt x="531" y="548"/>
                    <a:pt x="531" y="550"/>
                    <a:pt x="532" y="551"/>
                  </a:cubicBezTo>
                  <a:cubicBezTo>
                    <a:pt x="533" y="550"/>
                    <a:pt x="534" y="550"/>
                    <a:pt x="534" y="550"/>
                  </a:cubicBezTo>
                  <a:close/>
                  <a:moveTo>
                    <a:pt x="534" y="560"/>
                  </a:moveTo>
                  <a:cubicBezTo>
                    <a:pt x="534" y="572"/>
                    <a:pt x="534" y="572"/>
                    <a:pt x="534" y="572"/>
                  </a:cubicBezTo>
                  <a:cubicBezTo>
                    <a:pt x="533" y="571"/>
                    <a:pt x="531" y="571"/>
                    <a:pt x="530" y="572"/>
                  </a:cubicBezTo>
                  <a:cubicBezTo>
                    <a:pt x="530" y="566"/>
                    <a:pt x="530" y="566"/>
                    <a:pt x="530" y="566"/>
                  </a:cubicBezTo>
                  <a:cubicBezTo>
                    <a:pt x="531" y="565"/>
                    <a:pt x="531" y="565"/>
                    <a:pt x="531" y="565"/>
                  </a:cubicBezTo>
                  <a:cubicBezTo>
                    <a:pt x="532" y="563"/>
                    <a:pt x="532" y="562"/>
                    <a:pt x="534" y="560"/>
                  </a:cubicBezTo>
                  <a:close/>
                  <a:moveTo>
                    <a:pt x="534" y="583"/>
                  </a:moveTo>
                  <a:cubicBezTo>
                    <a:pt x="534" y="596"/>
                    <a:pt x="534" y="596"/>
                    <a:pt x="534" y="596"/>
                  </a:cubicBezTo>
                  <a:cubicBezTo>
                    <a:pt x="533" y="597"/>
                    <a:pt x="531" y="598"/>
                    <a:pt x="530" y="599"/>
                  </a:cubicBezTo>
                  <a:cubicBezTo>
                    <a:pt x="530" y="592"/>
                    <a:pt x="530" y="592"/>
                    <a:pt x="530" y="592"/>
                  </a:cubicBezTo>
                  <a:cubicBezTo>
                    <a:pt x="531" y="591"/>
                    <a:pt x="532" y="590"/>
                    <a:pt x="533" y="589"/>
                  </a:cubicBezTo>
                  <a:cubicBezTo>
                    <a:pt x="532" y="589"/>
                    <a:pt x="531" y="588"/>
                    <a:pt x="530" y="588"/>
                  </a:cubicBezTo>
                  <a:cubicBezTo>
                    <a:pt x="530" y="581"/>
                    <a:pt x="530" y="581"/>
                    <a:pt x="530" y="581"/>
                  </a:cubicBezTo>
                  <a:cubicBezTo>
                    <a:pt x="534" y="583"/>
                    <a:pt x="534" y="583"/>
                    <a:pt x="534" y="583"/>
                  </a:cubicBezTo>
                  <a:close/>
                  <a:moveTo>
                    <a:pt x="534" y="721"/>
                  </a:moveTo>
                  <a:cubicBezTo>
                    <a:pt x="534" y="729"/>
                    <a:pt x="534" y="729"/>
                    <a:pt x="534" y="729"/>
                  </a:cubicBezTo>
                  <a:cubicBezTo>
                    <a:pt x="533" y="729"/>
                    <a:pt x="531" y="730"/>
                    <a:pt x="530" y="730"/>
                  </a:cubicBezTo>
                  <a:cubicBezTo>
                    <a:pt x="530" y="723"/>
                    <a:pt x="530" y="723"/>
                    <a:pt x="530" y="723"/>
                  </a:cubicBezTo>
                  <a:cubicBezTo>
                    <a:pt x="531" y="722"/>
                    <a:pt x="533" y="722"/>
                    <a:pt x="534" y="721"/>
                  </a:cubicBezTo>
                  <a:close/>
                  <a:moveTo>
                    <a:pt x="534" y="745"/>
                  </a:moveTo>
                  <a:cubicBezTo>
                    <a:pt x="534" y="756"/>
                    <a:pt x="534" y="756"/>
                    <a:pt x="534" y="756"/>
                  </a:cubicBezTo>
                  <a:cubicBezTo>
                    <a:pt x="533" y="755"/>
                    <a:pt x="531" y="754"/>
                    <a:pt x="530" y="753"/>
                  </a:cubicBezTo>
                  <a:cubicBezTo>
                    <a:pt x="530" y="742"/>
                    <a:pt x="530" y="742"/>
                    <a:pt x="530" y="742"/>
                  </a:cubicBezTo>
                  <a:cubicBezTo>
                    <a:pt x="531" y="743"/>
                    <a:pt x="533" y="744"/>
                    <a:pt x="534" y="745"/>
                  </a:cubicBezTo>
                  <a:close/>
                  <a:moveTo>
                    <a:pt x="522" y="21"/>
                  </a:moveTo>
                  <a:cubicBezTo>
                    <a:pt x="524" y="22"/>
                    <a:pt x="527" y="23"/>
                    <a:pt x="530" y="23"/>
                  </a:cubicBezTo>
                  <a:cubicBezTo>
                    <a:pt x="530" y="32"/>
                    <a:pt x="530" y="32"/>
                    <a:pt x="530" y="32"/>
                  </a:cubicBezTo>
                  <a:cubicBezTo>
                    <a:pt x="528" y="31"/>
                    <a:pt x="525" y="30"/>
                    <a:pt x="522" y="29"/>
                  </a:cubicBezTo>
                  <a:cubicBezTo>
                    <a:pt x="522" y="21"/>
                    <a:pt x="522" y="21"/>
                    <a:pt x="522" y="21"/>
                  </a:cubicBezTo>
                  <a:close/>
                  <a:moveTo>
                    <a:pt x="530" y="771"/>
                  </a:moveTo>
                  <a:cubicBezTo>
                    <a:pt x="527" y="772"/>
                    <a:pt x="524" y="773"/>
                    <a:pt x="522" y="774"/>
                  </a:cubicBezTo>
                  <a:cubicBezTo>
                    <a:pt x="522" y="764"/>
                    <a:pt x="522" y="764"/>
                    <a:pt x="522" y="764"/>
                  </a:cubicBezTo>
                  <a:cubicBezTo>
                    <a:pt x="524" y="764"/>
                    <a:pt x="527" y="763"/>
                    <a:pt x="530" y="763"/>
                  </a:cubicBezTo>
                  <a:cubicBezTo>
                    <a:pt x="530" y="771"/>
                    <a:pt x="530" y="771"/>
                    <a:pt x="530" y="771"/>
                  </a:cubicBezTo>
                  <a:close/>
                  <a:moveTo>
                    <a:pt x="530" y="62"/>
                  </a:moveTo>
                  <a:cubicBezTo>
                    <a:pt x="530" y="72"/>
                    <a:pt x="530" y="72"/>
                    <a:pt x="530" y="72"/>
                  </a:cubicBezTo>
                  <a:cubicBezTo>
                    <a:pt x="527" y="71"/>
                    <a:pt x="524" y="70"/>
                    <a:pt x="522" y="69"/>
                  </a:cubicBezTo>
                  <a:cubicBezTo>
                    <a:pt x="522" y="33"/>
                    <a:pt x="522" y="33"/>
                    <a:pt x="522" y="33"/>
                  </a:cubicBezTo>
                  <a:cubicBezTo>
                    <a:pt x="522" y="35"/>
                    <a:pt x="523" y="41"/>
                    <a:pt x="526" y="53"/>
                  </a:cubicBezTo>
                  <a:cubicBezTo>
                    <a:pt x="527" y="57"/>
                    <a:pt x="529" y="60"/>
                    <a:pt x="530" y="62"/>
                  </a:cubicBezTo>
                  <a:close/>
                  <a:moveTo>
                    <a:pt x="530" y="205"/>
                  </a:moveTo>
                  <a:cubicBezTo>
                    <a:pt x="530" y="211"/>
                    <a:pt x="530" y="211"/>
                    <a:pt x="530" y="211"/>
                  </a:cubicBezTo>
                  <a:cubicBezTo>
                    <a:pt x="529" y="211"/>
                    <a:pt x="528" y="210"/>
                    <a:pt x="526" y="209"/>
                  </a:cubicBezTo>
                  <a:cubicBezTo>
                    <a:pt x="526" y="216"/>
                    <a:pt x="526" y="223"/>
                    <a:pt x="526" y="230"/>
                  </a:cubicBezTo>
                  <a:cubicBezTo>
                    <a:pt x="527" y="231"/>
                    <a:pt x="529" y="232"/>
                    <a:pt x="530" y="234"/>
                  </a:cubicBezTo>
                  <a:cubicBezTo>
                    <a:pt x="530" y="240"/>
                    <a:pt x="530" y="240"/>
                    <a:pt x="530" y="240"/>
                  </a:cubicBezTo>
                  <a:cubicBezTo>
                    <a:pt x="530" y="240"/>
                    <a:pt x="530" y="240"/>
                    <a:pt x="530" y="240"/>
                  </a:cubicBezTo>
                  <a:cubicBezTo>
                    <a:pt x="527" y="238"/>
                    <a:pt x="524" y="235"/>
                    <a:pt x="522" y="233"/>
                  </a:cubicBezTo>
                  <a:cubicBezTo>
                    <a:pt x="522" y="200"/>
                    <a:pt x="522" y="200"/>
                    <a:pt x="522" y="200"/>
                  </a:cubicBezTo>
                  <a:cubicBezTo>
                    <a:pt x="524" y="202"/>
                    <a:pt x="527" y="204"/>
                    <a:pt x="530" y="205"/>
                  </a:cubicBezTo>
                  <a:close/>
                  <a:moveTo>
                    <a:pt x="530" y="250"/>
                  </a:moveTo>
                  <a:cubicBezTo>
                    <a:pt x="530" y="257"/>
                    <a:pt x="530" y="257"/>
                    <a:pt x="530" y="257"/>
                  </a:cubicBezTo>
                  <a:cubicBezTo>
                    <a:pt x="527" y="257"/>
                    <a:pt x="526" y="258"/>
                    <a:pt x="526" y="262"/>
                  </a:cubicBezTo>
                  <a:cubicBezTo>
                    <a:pt x="530" y="265"/>
                    <a:pt x="530" y="265"/>
                    <a:pt x="530" y="265"/>
                  </a:cubicBezTo>
                  <a:cubicBezTo>
                    <a:pt x="530" y="269"/>
                    <a:pt x="530" y="269"/>
                    <a:pt x="530" y="269"/>
                  </a:cubicBezTo>
                  <a:cubicBezTo>
                    <a:pt x="527" y="267"/>
                    <a:pt x="524" y="266"/>
                    <a:pt x="522" y="266"/>
                  </a:cubicBezTo>
                  <a:cubicBezTo>
                    <a:pt x="522" y="259"/>
                    <a:pt x="522" y="259"/>
                    <a:pt x="522" y="259"/>
                  </a:cubicBezTo>
                  <a:cubicBezTo>
                    <a:pt x="524" y="256"/>
                    <a:pt x="527" y="253"/>
                    <a:pt x="530" y="250"/>
                  </a:cubicBezTo>
                  <a:close/>
                  <a:moveTo>
                    <a:pt x="530" y="277"/>
                  </a:moveTo>
                  <a:cubicBezTo>
                    <a:pt x="530" y="286"/>
                    <a:pt x="530" y="286"/>
                    <a:pt x="530" y="286"/>
                  </a:cubicBezTo>
                  <a:cubicBezTo>
                    <a:pt x="527" y="289"/>
                    <a:pt x="524" y="293"/>
                    <a:pt x="522" y="296"/>
                  </a:cubicBezTo>
                  <a:cubicBezTo>
                    <a:pt x="522" y="286"/>
                    <a:pt x="522" y="286"/>
                    <a:pt x="522" y="286"/>
                  </a:cubicBezTo>
                  <a:cubicBezTo>
                    <a:pt x="523" y="285"/>
                    <a:pt x="525" y="285"/>
                    <a:pt x="527" y="284"/>
                  </a:cubicBezTo>
                  <a:cubicBezTo>
                    <a:pt x="527" y="283"/>
                    <a:pt x="527" y="282"/>
                    <a:pt x="528" y="282"/>
                  </a:cubicBezTo>
                  <a:cubicBezTo>
                    <a:pt x="527" y="281"/>
                    <a:pt x="524" y="280"/>
                    <a:pt x="522" y="278"/>
                  </a:cubicBezTo>
                  <a:cubicBezTo>
                    <a:pt x="522" y="274"/>
                    <a:pt x="522" y="274"/>
                    <a:pt x="522" y="274"/>
                  </a:cubicBezTo>
                  <a:cubicBezTo>
                    <a:pt x="523" y="275"/>
                    <a:pt x="525" y="277"/>
                    <a:pt x="527" y="278"/>
                  </a:cubicBezTo>
                  <a:cubicBezTo>
                    <a:pt x="528" y="278"/>
                    <a:pt x="529" y="278"/>
                    <a:pt x="530" y="277"/>
                  </a:cubicBezTo>
                  <a:close/>
                  <a:moveTo>
                    <a:pt x="530" y="304"/>
                  </a:moveTo>
                  <a:cubicBezTo>
                    <a:pt x="530" y="334"/>
                    <a:pt x="530" y="334"/>
                    <a:pt x="530" y="334"/>
                  </a:cubicBezTo>
                  <a:cubicBezTo>
                    <a:pt x="527" y="336"/>
                    <a:pt x="524" y="338"/>
                    <a:pt x="522" y="339"/>
                  </a:cubicBezTo>
                  <a:cubicBezTo>
                    <a:pt x="522" y="328"/>
                    <a:pt x="522" y="328"/>
                    <a:pt x="522" y="328"/>
                  </a:cubicBezTo>
                  <a:cubicBezTo>
                    <a:pt x="523" y="328"/>
                    <a:pt x="524" y="328"/>
                    <a:pt x="525" y="327"/>
                  </a:cubicBezTo>
                  <a:cubicBezTo>
                    <a:pt x="526" y="320"/>
                    <a:pt x="520" y="318"/>
                    <a:pt x="522" y="311"/>
                  </a:cubicBezTo>
                  <a:cubicBezTo>
                    <a:pt x="524" y="309"/>
                    <a:pt x="527" y="306"/>
                    <a:pt x="530" y="304"/>
                  </a:cubicBezTo>
                  <a:close/>
                  <a:moveTo>
                    <a:pt x="530" y="351"/>
                  </a:moveTo>
                  <a:cubicBezTo>
                    <a:pt x="530" y="360"/>
                    <a:pt x="530" y="360"/>
                    <a:pt x="530" y="360"/>
                  </a:cubicBezTo>
                  <a:cubicBezTo>
                    <a:pt x="524" y="360"/>
                    <a:pt x="524" y="360"/>
                    <a:pt x="524" y="360"/>
                  </a:cubicBezTo>
                  <a:cubicBezTo>
                    <a:pt x="524" y="362"/>
                    <a:pt x="524" y="363"/>
                    <a:pt x="524" y="365"/>
                  </a:cubicBezTo>
                  <a:cubicBezTo>
                    <a:pt x="527" y="365"/>
                    <a:pt x="529" y="365"/>
                    <a:pt x="530" y="364"/>
                  </a:cubicBezTo>
                  <a:cubicBezTo>
                    <a:pt x="530" y="381"/>
                    <a:pt x="530" y="381"/>
                    <a:pt x="530" y="381"/>
                  </a:cubicBezTo>
                  <a:cubicBezTo>
                    <a:pt x="528" y="381"/>
                    <a:pt x="526" y="381"/>
                    <a:pt x="524" y="382"/>
                  </a:cubicBezTo>
                  <a:cubicBezTo>
                    <a:pt x="523" y="380"/>
                    <a:pt x="522" y="378"/>
                    <a:pt x="522" y="377"/>
                  </a:cubicBezTo>
                  <a:cubicBezTo>
                    <a:pt x="522" y="351"/>
                    <a:pt x="522" y="351"/>
                    <a:pt x="522" y="351"/>
                  </a:cubicBezTo>
                  <a:cubicBezTo>
                    <a:pt x="524" y="351"/>
                    <a:pt x="528" y="351"/>
                    <a:pt x="530" y="351"/>
                  </a:cubicBezTo>
                  <a:close/>
                  <a:moveTo>
                    <a:pt x="530" y="390"/>
                  </a:moveTo>
                  <a:cubicBezTo>
                    <a:pt x="530" y="394"/>
                    <a:pt x="530" y="394"/>
                    <a:pt x="530" y="394"/>
                  </a:cubicBezTo>
                  <a:cubicBezTo>
                    <a:pt x="529" y="394"/>
                    <a:pt x="527" y="393"/>
                    <a:pt x="525" y="393"/>
                  </a:cubicBezTo>
                  <a:cubicBezTo>
                    <a:pt x="527" y="399"/>
                    <a:pt x="526" y="406"/>
                    <a:pt x="530" y="410"/>
                  </a:cubicBezTo>
                  <a:cubicBezTo>
                    <a:pt x="530" y="414"/>
                    <a:pt x="530" y="414"/>
                    <a:pt x="530" y="414"/>
                  </a:cubicBezTo>
                  <a:cubicBezTo>
                    <a:pt x="522" y="414"/>
                    <a:pt x="522" y="414"/>
                    <a:pt x="522" y="414"/>
                  </a:cubicBezTo>
                  <a:cubicBezTo>
                    <a:pt x="522" y="411"/>
                    <a:pt x="522" y="411"/>
                    <a:pt x="522" y="411"/>
                  </a:cubicBezTo>
                  <a:cubicBezTo>
                    <a:pt x="524" y="411"/>
                    <a:pt x="524" y="411"/>
                    <a:pt x="524" y="411"/>
                  </a:cubicBezTo>
                  <a:cubicBezTo>
                    <a:pt x="523" y="405"/>
                    <a:pt x="523" y="401"/>
                    <a:pt x="522" y="398"/>
                  </a:cubicBezTo>
                  <a:cubicBezTo>
                    <a:pt x="522" y="390"/>
                    <a:pt x="522" y="390"/>
                    <a:pt x="522" y="390"/>
                  </a:cubicBezTo>
                  <a:cubicBezTo>
                    <a:pt x="530" y="390"/>
                    <a:pt x="530" y="390"/>
                    <a:pt x="530" y="390"/>
                  </a:cubicBezTo>
                  <a:close/>
                  <a:moveTo>
                    <a:pt x="530" y="451"/>
                  </a:moveTo>
                  <a:cubicBezTo>
                    <a:pt x="530" y="461"/>
                    <a:pt x="530" y="461"/>
                    <a:pt x="530" y="461"/>
                  </a:cubicBezTo>
                  <a:cubicBezTo>
                    <a:pt x="527" y="460"/>
                    <a:pt x="524" y="460"/>
                    <a:pt x="522" y="459"/>
                  </a:cubicBezTo>
                  <a:cubicBezTo>
                    <a:pt x="522" y="446"/>
                    <a:pt x="522" y="446"/>
                    <a:pt x="522" y="446"/>
                  </a:cubicBezTo>
                  <a:cubicBezTo>
                    <a:pt x="525" y="447"/>
                    <a:pt x="528" y="449"/>
                    <a:pt x="530" y="451"/>
                  </a:cubicBezTo>
                  <a:close/>
                  <a:moveTo>
                    <a:pt x="530" y="467"/>
                  </a:moveTo>
                  <a:cubicBezTo>
                    <a:pt x="530" y="477"/>
                    <a:pt x="530" y="477"/>
                    <a:pt x="530" y="477"/>
                  </a:cubicBezTo>
                  <a:cubicBezTo>
                    <a:pt x="527" y="478"/>
                    <a:pt x="524" y="479"/>
                    <a:pt x="522" y="480"/>
                  </a:cubicBezTo>
                  <a:cubicBezTo>
                    <a:pt x="522" y="469"/>
                    <a:pt x="522" y="469"/>
                    <a:pt x="522" y="469"/>
                  </a:cubicBezTo>
                  <a:cubicBezTo>
                    <a:pt x="524" y="468"/>
                    <a:pt x="527" y="467"/>
                    <a:pt x="530" y="467"/>
                  </a:cubicBezTo>
                  <a:close/>
                  <a:moveTo>
                    <a:pt x="530" y="518"/>
                  </a:moveTo>
                  <a:cubicBezTo>
                    <a:pt x="530" y="523"/>
                    <a:pt x="530" y="523"/>
                    <a:pt x="530" y="523"/>
                  </a:cubicBezTo>
                  <a:cubicBezTo>
                    <a:pt x="529" y="522"/>
                    <a:pt x="529" y="522"/>
                    <a:pt x="528" y="522"/>
                  </a:cubicBezTo>
                  <a:cubicBezTo>
                    <a:pt x="526" y="526"/>
                    <a:pt x="523" y="529"/>
                    <a:pt x="522" y="533"/>
                  </a:cubicBezTo>
                  <a:cubicBezTo>
                    <a:pt x="522" y="525"/>
                    <a:pt x="522" y="525"/>
                    <a:pt x="522" y="525"/>
                  </a:cubicBezTo>
                  <a:cubicBezTo>
                    <a:pt x="523" y="522"/>
                    <a:pt x="524" y="519"/>
                    <a:pt x="522" y="515"/>
                  </a:cubicBezTo>
                  <a:cubicBezTo>
                    <a:pt x="522" y="509"/>
                    <a:pt x="522" y="509"/>
                    <a:pt x="522" y="509"/>
                  </a:cubicBezTo>
                  <a:cubicBezTo>
                    <a:pt x="530" y="518"/>
                    <a:pt x="530" y="518"/>
                    <a:pt x="530" y="518"/>
                  </a:cubicBezTo>
                  <a:close/>
                  <a:moveTo>
                    <a:pt x="530" y="533"/>
                  </a:moveTo>
                  <a:cubicBezTo>
                    <a:pt x="530" y="541"/>
                    <a:pt x="530" y="541"/>
                    <a:pt x="530" y="541"/>
                  </a:cubicBezTo>
                  <a:cubicBezTo>
                    <a:pt x="529" y="543"/>
                    <a:pt x="529" y="545"/>
                    <a:pt x="530" y="547"/>
                  </a:cubicBezTo>
                  <a:cubicBezTo>
                    <a:pt x="530" y="553"/>
                    <a:pt x="530" y="553"/>
                    <a:pt x="530" y="553"/>
                  </a:cubicBezTo>
                  <a:cubicBezTo>
                    <a:pt x="522" y="544"/>
                    <a:pt x="522" y="544"/>
                    <a:pt x="522" y="544"/>
                  </a:cubicBezTo>
                  <a:cubicBezTo>
                    <a:pt x="522" y="539"/>
                    <a:pt x="522" y="539"/>
                    <a:pt x="522" y="539"/>
                  </a:cubicBezTo>
                  <a:cubicBezTo>
                    <a:pt x="522" y="541"/>
                    <a:pt x="523" y="542"/>
                    <a:pt x="524" y="543"/>
                  </a:cubicBezTo>
                  <a:cubicBezTo>
                    <a:pt x="526" y="539"/>
                    <a:pt x="528" y="536"/>
                    <a:pt x="530" y="533"/>
                  </a:cubicBezTo>
                  <a:close/>
                  <a:moveTo>
                    <a:pt x="530" y="566"/>
                  </a:moveTo>
                  <a:cubicBezTo>
                    <a:pt x="530" y="572"/>
                    <a:pt x="530" y="572"/>
                    <a:pt x="530" y="572"/>
                  </a:cubicBezTo>
                  <a:cubicBezTo>
                    <a:pt x="527" y="572"/>
                    <a:pt x="524" y="574"/>
                    <a:pt x="522" y="578"/>
                  </a:cubicBezTo>
                  <a:cubicBezTo>
                    <a:pt x="524" y="579"/>
                    <a:pt x="527" y="580"/>
                    <a:pt x="530" y="581"/>
                  </a:cubicBezTo>
                  <a:cubicBezTo>
                    <a:pt x="530" y="588"/>
                    <a:pt x="530" y="588"/>
                    <a:pt x="530" y="588"/>
                  </a:cubicBezTo>
                  <a:cubicBezTo>
                    <a:pt x="527" y="586"/>
                    <a:pt x="525" y="586"/>
                    <a:pt x="522" y="584"/>
                  </a:cubicBezTo>
                  <a:cubicBezTo>
                    <a:pt x="522" y="569"/>
                    <a:pt x="522" y="569"/>
                    <a:pt x="522" y="569"/>
                  </a:cubicBezTo>
                  <a:cubicBezTo>
                    <a:pt x="522" y="569"/>
                    <a:pt x="522" y="569"/>
                    <a:pt x="522" y="569"/>
                  </a:cubicBezTo>
                  <a:cubicBezTo>
                    <a:pt x="524" y="568"/>
                    <a:pt x="527" y="567"/>
                    <a:pt x="530" y="566"/>
                  </a:cubicBezTo>
                  <a:close/>
                  <a:moveTo>
                    <a:pt x="530" y="592"/>
                  </a:moveTo>
                  <a:cubicBezTo>
                    <a:pt x="530" y="599"/>
                    <a:pt x="530" y="599"/>
                    <a:pt x="530" y="599"/>
                  </a:cubicBezTo>
                  <a:cubicBezTo>
                    <a:pt x="527" y="601"/>
                    <a:pt x="524" y="603"/>
                    <a:pt x="522" y="605"/>
                  </a:cubicBezTo>
                  <a:cubicBezTo>
                    <a:pt x="522" y="595"/>
                    <a:pt x="522" y="595"/>
                    <a:pt x="522" y="595"/>
                  </a:cubicBezTo>
                  <a:cubicBezTo>
                    <a:pt x="525" y="594"/>
                    <a:pt x="527" y="594"/>
                    <a:pt x="530" y="592"/>
                  </a:cubicBezTo>
                  <a:close/>
                  <a:moveTo>
                    <a:pt x="530" y="723"/>
                  </a:moveTo>
                  <a:cubicBezTo>
                    <a:pt x="530" y="730"/>
                    <a:pt x="530" y="730"/>
                    <a:pt x="530" y="730"/>
                  </a:cubicBezTo>
                  <a:cubicBezTo>
                    <a:pt x="527" y="731"/>
                    <a:pt x="524" y="732"/>
                    <a:pt x="522" y="735"/>
                  </a:cubicBezTo>
                  <a:cubicBezTo>
                    <a:pt x="524" y="737"/>
                    <a:pt x="527" y="740"/>
                    <a:pt x="530" y="742"/>
                  </a:cubicBezTo>
                  <a:cubicBezTo>
                    <a:pt x="530" y="753"/>
                    <a:pt x="530" y="753"/>
                    <a:pt x="530" y="753"/>
                  </a:cubicBezTo>
                  <a:cubicBezTo>
                    <a:pt x="527" y="750"/>
                    <a:pt x="524" y="748"/>
                    <a:pt x="522" y="746"/>
                  </a:cubicBezTo>
                  <a:cubicBezTo>
                    <a:pt x="522" y="726"/>
                    <a:pt x="522" y="726"/>
                    <a:pt x="522" y="726"/>
                  </a:cubicBezTo>
                  <a:cubicBezTo>
                    <a:pt x="524" y="725"/>
                    <a:pt x="527" y="723"/>
                    <a:pt x="530" y="723"/>
                  </a:cubicBezTo>
                  <a:close/>
                  <a:moveTo>
                    <a:pt x="515" y="19"/>
                  </a:moveTo>
                  <a:cubicBezTo>
                    <a:pt x="517" y="20"/>
                    <a:pt x="519" y="20"/>
                    <a:pt x="522" y="21"/>
                  </a:cubicBezTo>
                  <a:cubicBezTo>
                    <a:pt x="522" y="29"/>
                    <a:pt x="522" y="29"/>
                    <a:pt x="522" y="29"/>
                  </a:cubicBezTo>
                  <a:cubicBezTo>
                    <a:pt x="521" y="29"/>
                    <a:pt x="521" y="29"/>
                    <a:pt x="521" y="29"/>
                  </a:cubicBezTo>
                  <a:cubicBezTo>
                    <a:pt x="521" y="30"/>
                    <a:pt x="521" y="30"/>
                    <a:pt x="522" y="33"/>
                  </a:cubicBezTo>
                  <a:cubicBezTo>
                    <a:pt x="522" y="69"/>
                    <a:pt x="522" y="69"/>
                    <a:pt x="522" y="69"/>
                  </a:cubicBezTo>
                  <a:cubicBezTo>
                    <a:pt x="519" y="68"/>
                    <a:pt x="517" y="67"/>
                    <a:pt x="515" y="66"/>
                  </a:cubicBezTo>
                  <a:cubicBezTo>
                    <a:pt x="515" y="59"/>
                    <a:pt x="515" y="59"/>
                    <a:pt x="515" y="59"/>
                  </a:cubicBezTo>
                  <a:cubicBezTo>
                    <a:pt x="515" y="59"/>
                    <a:pt x="516" y="59"/>
                    <a:pt x="516" y="59"/>
                  </a:cubicBezTo>
                  <a:cubicBezTo>
                    <a:pt x="516" y="59"/>
                    <a:pt x="517" y="58"/>
                    <a:pt x="518" y="58"/>
                  </a:cubicBezTo>
                  <a:cubicBezTo>
                    <a:pt x="517" y="55"/>
                    <a:pt x="516" y="54"/>
                    <a:pt x="515" y="43"/>
                  </a:cubicBezTo>
                  <a:cubicBezTo>
                    <a:pt x="515" y="19"/>
                    <a:pt x="515" y="19"/>
                    <a:pt x="515" y="19"/>
                  </a:cubicBezTo>
                  <a:close/>
                  <a:moveTo>
                    <a:pt x="522" y="774"/>
                  </a:moveTo>
                  <a:cubicBezTo>
                    <a:pt x="519" y="775"/>
                    <a:pt x="517" y="775"/>
                    <a:pt x="515" y="776"/>
                  </a:cubicBezTo>
                  <a:cubicBezTo>
                    <a:pt x="515" y="764"/>
                    <a:pt x="515" y="764"/>
                    <a:pt x="515" y="764"/>
                  </a:cubicBezTo>
                  <a:cubicBezTo>
                    <a:pt x="515" y="764"/>
                    <a:pt x="516" y="765"/>
                    <a:pt x="516" y="765"/>
                  </a:cubicBezTo>
                  <a:cubicBezTo>
                    <a:pt x="518" y="765"/>
                    <a:pt x="520" y="765"/>
                    <a:pt x="522" y="764"/>
                  </a:cubicBezTo>
                  <a:cubicBezTo>
                    <a:pt x="522" y="774"/>
                    <a:pt x="522" y="774"/>
                    <a:pt x="522" y="774"/>
                  </a:cubicBezTo>
                  <a:close/>
                  <a:moveTo>
                    <a:pt x="522" y="200"/>
                  </a:moveTo>
                  <a:cubicBezTo>
                    <a:pt x="522" y="233"/>
                    <a:pt x="522" y="233"/>
                    <a:pt x="522" y="233"/>
                  </a:cubicBezTo>
                  <a:cubicBezTo>
                    <a:pt x="519" y="231"/>
                    <a:pt x="517" y="229"/>
                    <a:pt x="515" y="228"/>
                  </a:cubicBezTo>
                  <a:cubicBezTo>
                    <a:pt x="515" y="223"/>
                    <a:pt x="515" y="223"/>
                    <a:pt x="515" y="223"/>
                  </a:cubicBezTo>
                  <a:cubicBezTo>
                    <a:pt x="515" y="223"/>
                    <a:pt x="516" y="224"/>
                    <a:pt x="516" y="224"/>
                  </a:cubicBezTo>
                  <a:cubicBezTo>
                    <a:pt x="517" y="224"/>
                    <a:pt x="517" y="224"/>
                    <a:pt x="518" y="224"/>
                  </a:cubicBezTo>
                  <a:cubicBezTo>
                    <a:pt x="518" y="214"/>
                    <a:pt x="521" y="206"/>
                    <a:pt x="515" y="202"/>
                  </a:cubicBezTo>
                  <a:cubicBezTo>
                    <a:pt x="515" y="196"/>
                    <a:pt x="515" y="196"/>
                    <a:pt x="515" y="196"/>
                  </a:cubicBezTo>
                  <a:cubicBezTo>
                    <a:pt x="517" y="197"/>
                    <a:pt x="519" y="199"/>
                    <a:pt x="522" y="200"/>
                  </a:cubicBezTo>
                  <a:close/>
                  <a:moveTo>
                    <a:pt x="522" y="259"/>
                  </a:moveTo>
                  <a:cubicBezTo>
                    <a:pt x="522" y="266"/>
                    <a:pt x="522" y="266"/>
                    <a:pt x="522" y="266"/>
                  </a:cubicBezTo>
                  <a:cubicBezTo>
                    <a:pt x="520" y="266"/>
                    <a:pt x="518" y="267"/>
                    <a:pt x="516" y="270"/>
                  </a:cubicBezTo>
                  <a:cubicBezTo>
                    <a:pt x="518" y="271"/>
                    <a:pt x="520" y="273"/>
                    <a:pt x="522" y="274"/>
                  </a:cubicBezTo>
                  <a:cubicBezTo>
                    <a:pt x="522" y="278"/>
                    <a:pt x="522" y="278"/>
                    <a:pt x="522" y="278"/>
                  </a:cubicBezTo>
                  <a:cubicBezTo>
                    <a:pt x="519" y="277"/>
                    <a:pt x="517" y="276"/>
                    <a:pt x="515" y="275"/>
                  </a:cubicBezTo>
                  <a:cubicBezTo>
                    <a:pt x="515" y="266"/>
                    <a:pt x="515" y="266"/>
                    <a:pt x="515" y="266"/>
                  </a:cubicBezTo>
                  <a:cubicBezTo>
                    <a:pt x="517" y="264"/>
                    <a:pt x="519" y="262"/>
                    <a:pt x="522" y="259"/>
                  </a:cubicBezTo>
                  <a:close/>
                  <a:moveTo>
                    <a:pt x="522" y="286"/>
                  </a:moveTo>
                  <a:cubicBezTo>
                    <a:pt x="522" y="296"/>
                    <a:pt x="522" y="296"/>
                    <a:pt x="522" y="296"/>
                  </a:cubicBezTo>
                  <a:cubicBezTo>
                    <a:pt x="519" y="298"/>
                    <a:pt x="517" y="300"/>
                    <a:pt x="515" y="303"/>
                  </a:cubicBezTo>
                  <a:cubicBezTo>
                    <a:pt x="515" y="294"/>
                    <a:pt x="515" y="294"/>
                    <a:pt x="515" y="294"/>
                  </a:cubicBezTo>
                  <a:cubicBezTo>
                    <a:pt x="516" y="294"/>
                    <a:pt x="517" y="293"/>
                    <a:pt x="519" y="291"/>
                  </a:cubicBezTo>
                  <a:cubicBezTo>
                    <a:pt x="518" y="291"/>
                    <a:pt x="516" y="289"/>
                    <a:pt x="515" y="288"/>
                  </a:cubicBezTo>
                  <a:cubicBezTo>
                    <a:pt x="515" y="284"/>
                    <a:pt x="515" y="284"/>
                    <a:pt x="515" y="284"/>
                  </a:cubicBezTo>
                  <a:cubicBezTo>
                    <a:pt x="516" y="285"/>
                    <a:pt x="518" y="286"/>
                    <a:pt x="519" y="287"/>
                  </a:cubicBezTo>
                  <a:cubicBezTo>
                    <a:pt x="522" y="286"/>
                    <a:pt x="522" y="286"/>
                    <a:pt x="522" y="286"/>
                  </a:cubicBezTo>
                  <a:close/>
                  <a:moveTo>
                    <a:pt x="522" y="328"/>
                  </a:moveTo>
                  <a:cubicBezTo>
                    <a:pt x="522" y="339"/>
                    <a:pt x="522" y="339"/>
                    <a:pt x="522" y="339"/>
                  </a:cubicBezTo>
                  <a:cubicBezTo>
                    <a:pt x="519" y="340"/>
                    <a:pt x="517" y="341"/>
                    <a:pt x="515" y="341"/>
                  </a:cubicBezTo>
                  <a:cubicBezTo>
                    <a:pt x="515" y="329"/>
                    <a:pt x="515" y="329"/>
                    <a:pt x="515" y="329"/>
                  </a:cubicBezTo>
                  <a:cubicBezTo>
                    <a:pt x="517" y="329"/>
                    <a:pt x="519" y="329"/>
                    <a:pt x="522" y="328"/>
                  </a:cubicBezTo>
                  <a:close/>
                  <a:moveTo>
                    <a:pt x="522" y="351"/>
                  </a:moveTo>
                  <a:cubicBezTo>
                    <a:pt x="522" y="377"/>
                    <a:pt x="522" y="377"/>
                    <a:pt x="522" y="377"/>
                  </a:cubicBezTo>
                  <a:cubicBezTo>
                    <a:pt x="518" y="370"/>
                    <a:pt x="516" y="363"/>
                    <a:pt x="516" y="353"/>
                  </a:cubicBezTo>
                  <a:cubicBezTo>
                    <a:pt x="518" y="352"/>
                    <a:pt x="519" y="351"/>
                    <a:pt x="522" y="351"/>
                  </a:cubicBezTo>
                  <a:close/>
                  <a:moveTo>
                    <a:pt x="522" y="390"/>
                  </a:moveTo>
                  <a:cubicBezTo>
                    <a:pt x="522" y="398"/>
                    <a:pt x="522" y="398"/>
                    <a:pt x="522" y="398"/>
                  </a:cubicBezTo>
                  <a:cubicBezTo>
                    <a:pt x="520" y="396"/>
                    <a:pt x="519" y="394"/>
                    <a:pt x="515" y="394"/>
                  </a:cubicBezTo>
                  <a:cubicBezTo>
                    <a:pt x="515" y="390"/>
                    <a:pt x="515" y="390"/>
                    <a:pt x="515" y="390"/>
                  </a:cubicBezTo>
                  <a:cubicBezTo>
                    <a:pt x="522" y="390"/>
                    <a:pt x="522" y="390"/>
                    <a:pt x="522" y="390"/>
                  </a:cubicBezTo>
                  <a:close/>
                  <a:moveTo>
                    <a:pt x="522" y="411"/>
                  </a:moveTo>
                  <a:cubicBezTo>
                    <a:pt x="522" y="414"/>
                    <a:pt x="522" y="414"/>
                    <a:pt x="522" y="414"/>
                  </a:cubicBezTo>
                  <a:cubicBezTo>
                    <a:pt x="515" y="414"/>
                    <a:pt x="515" y="414"/>
                    <a:pt x="515" y="414"/>
                  </a:cubicBezTo>
                  <a:cubicBezTo>
                    <a:pt x="515" y="404"/>
                    <a:pt x="515" y="404"/>
                    <a:pt x="515" y="404"/>
                  </a:cubicBezTo>
                  <a:cubicBezTo>
                    <a:pt x="516" y="410"/>
                    <a:pt x="516" y="410"/>
                    <a:pt x="516" y="410"/>
                  </a:cubicBezTo>
                  <a:cubicBezTo>
                    <a:pt x="517" y="410"/>
                    <a:pt x="517" y="411"/>
                    <a:pt x="518" y="411"/>
                  </a:cubicBezTo>
                  <a:cubicBezTo>
                    <a:pt x="522" y="411"/>
                    <a:pt x="522" y="411"/>
                    <a:pt x="522" y="411"/>
                  </a:cubicBezTo>
                  <a:close/>
                  <a:moveTo>
                    <a:pt x="522" y="446"/>
                  </a:moveTo>
                  <a:cubicBezTo>
                    <a:pt x="522" y="459"/>
                    <a:pt x="522" y="459"/>
                    <a:pt x="522" y="459"/>
                  </a:cubicBezTo>
                  <a:cubicBezTo>
                    <a:pt x="519" y="458"/>
                    <a:pt x="517" y="457"/>
                    <a:pt x="515" y="456"/>
                  </a:cubicBezTo>
                  <a:cubicBezTo>
                    <a:pt x="515" y="443"/>
                    <a:pt x="515" y="443"/>
                    <a:pt x="515" y="443"/>
                  </a:cubicBezTo>
                  <a:cubicBezTo>
                    <a:pt x="517" y="444"/>
                    <a:pt x="519" y="444"/>
                    <a:pt x="522" y="446"/>
                  </a:cubicBezTo>
                  <a:close/>
                  <a:moveTo>
                    <a:pt x="522" y="469"/>
                  </a:moveTo>
                  <a:cubicBezTo>
                    <a:pt x="522" y="480"/>
                    <a:pt x="522" y="480"/>
                    <a:pt x="522" y="480"/>
                  </a:cubicBezTo>
                  <a:cubicBezTo>
                    <a:pt x="519" y="481"/>
                    <a:pt x="517" y="482"/>
                    <a:pt x="515" y="484"/>
                  </a:cubicBezTo>
                  <a:cubicBezTo>
                    <a:pt x="515" y="471"/>
                    <a:pt x="515" y="471"/>
                    <a:pt x="515" y="471"/>
                  </a:cubicBezTo>
                  <a:cubicBezTo>
                    <a:pt x="517" y="470"/>
                    <a:pt x="519" y="469"/>
                    <a:pt x="522" y="469"/>
                  </a:cubicBezTo>
                  <a:close/>
                  <a:moveTo>
                    <a:pt x="522" y="509"/>
                  </a:moveTo>
                  <a:cubicBezTo>
                    <a:pt x="522" y="515"/>
                    <a:pt x="522" y="515"/>
                    <a:pt x="522" y="515"/>
                  </a:cubicBezTo>
                  <a:cubicBezTo>
                    <a:pt x="521" y="514"/>
                    <a:pt x="520" y="513"/>
                    <a:pt x="520" y="512"/>
                  </a:cubicBezTo>
                  <a:cubicBezTo>
                    <a:pt x="518" y="515"/>
                    <a:pt x="516" y="517"/>
                    <a:pt x="515" y="520"/>
                  </a:cubicBezTo>
                  <a:cubicBezTo>
                    <a:pt x="515" y="512"/>
                    <a:pt x="515" y="512"/>
                    <a:pt x="515" y="512"/>
                  </a:cubicBezTo>
                  <a:cubicBezTo>
                    <a:pt x="515" y="510"/>
                    <a:pt x="515" y="509"/>
                    <a:pt x="515" y="508"/>
                  </a:cubicBezTo>
                  <a:cubicBezTo>
                    <a:pt x="515" y="502"/>
                    <a:pt x="515" y="502"/>
                    <a:pt x="515" y="502"/>
                  </a:cubicBezTo>
                  <a:cubicBezTo>
                    <a:pt x="522" y="509"/>
                    <a:pt x="522" y="509"/>
                    <a:pt x="522" y="509"/>
                  </a:cubicBezTo>
                  <a:close/>
                  <a:moveTo>
                    <a:pt x="522" y="525"/>
                  </a:moveTo>
                  <a:cubicBezTo>
                    <a:pt x="522" y="533"/>
                    <a:pt x="522" y="533"/>
                    <a:pt x="522" y="533"/>
                  </a:cubicBezTo>
                  <a:cubicBezTo>
                    <a:pt x="521" y="534"/>
                    <a:pt x="520" y="535"/>
                    <a:pt x="520" y="537"/>
                  </a:cubicBezTo>
                  <a:cubicBezTo>
                    <a:pt x="520" y="538"/>
                    <a:pt x="521" y="539"/>
                    <a:pt x="522" y="539"/>
                  </a:cubicBezTo>
                  <a:cubicBezTo>
                    <a:pt x="522" y="544"/>
                    <a:pt x="522" y="544"/>
                    <a:pt x="522" y="544"/>
                  </a:cubicBezTo>
                  <a:cubicBezTo>
                    <a:pt x="515" y="537"/>
                    <a:pt x="515" y="537"/>
                    <a:pt x="515" y="537"/>
                  </a:cubicBezTo>
                  <a:cubicBezTo>
                    <a:pt x="515" y="533"/>
                    <a:pt x="515" y="533"/>
                    <a:pt x="515" y="533"/>
                  </a:cubicBezTo>
                  <a:cubicBezTo>
                    <a:pt x="516" y="533"/>
                    <a:pt x="516" y="533"/>
                    <a:pt x="517" y="533"/>
                  </a:cubicBezTo>
                  <a:cubicBezTo>
                    <a:pt x="518" y="530"/>
                    <a:pt x="520" y="527"/>
                    <a:pt x="522" y="525"/>
                  </a:cubicBezTo>
                  <a:close/>
                  <a:moveTo>
                    <a:pt x="522" y="569"/>
                  </a:moveTo>
                  <a:cubicBezTo>
                    <a:pt x="522" y="584"/>
                    <a:pt x="522" y="584"/>
                    <a:pt x="522" y="584"/>
                  </a:cubicBezTo>
                  <a:cubicBezTo>
                    <a:pt x="520" y="584"/>
                    <a:pt x="518" y="583"/>
                    <a:pt x="515" y="582"/>
                  </a:cubicBezTo>
                  <a:cubicBezTo>
                    <a:pt x="515" y="575"/>
                    <a:pt x="515" y="575"/>
                    <a:pt x="515" y="575"/>
                  </a:cubicBezTo>
                  <a:cubicBezTo>
                    <a:pt x="517" y="574"/>
                    <a:pt x="519" y="572"/>
                    <a:pt x="522" y="569"/>
                  </a:cubicBezTo>
                  <a:close/>
                  <a:moveTo>
                    <a:pt x="522" y="595"/>
                  </a:moveTo>
                  <a:cubicBezTo>
                    <a:pt x="522" y="605"/>
                    <a:pt x="522" y="605"/>
                    <a:pt x="522" y="605"/>
                  </a:cubicBezTo>
                  <a:cubicBezTo>
                    <a:pt x="519" y="606"/>
                    <a:pt x="517" y="607"/>
                    <a:pt x="515" y="608"/>
                  </a:cubicBezTo>
                  <a:cubicBezTo>
                    <a:pt x="515" y="602"/>
                    <a:pt x="515" y="602"/>
                    <a:pt x="515" y="602"/>
                  </a:cubicBezTo>
                  <a:cubicBezTo>
                    <a:pt x="515" y="601"/>
                    <a:pt x="516" y="600"/>
                    <a:pt x="516" y="599"/>
                  </a:cubicBezTo>
                  <a:cubicBezTo>
                    <a:pt x="515" y="599"/>
                    <a:pt x="515" y="599"/>
                    <a:pt x="515" y="599"/>
                  </a:cubicBezTo>
                  <a:cubicBezTo>
                    <a:pt x="515" y="592"/>
                    <a:pt x="515" y="592"/>
                    <a:pt x="515" y="592"/>
                  </a:cubicBezTo>
                  <a:cubicBezTo>
                    <a:pt x="520" y="596"/>
                    <a:pt x="520" y="596"/>
                    <a:pt x="520" y="596"/>
                  </a:cubicBezTo>
                  <a:cubicBezTo>
                    <a:pt x="521" y="596"/>
                    <a:pt x="521" y="596"/>
                    <a:pt x="522" y="595"/>
                  </a:cubicBezTo>
                  <a:close/>
                  <a:moveTo>
                    <a:pt x="522" y="726"/>
                  </a:moveTo>
                  <a:cubicBezTo>
                    <a:pt x="522" y="746"/>
                    <a:pt x="522" y="746"/>
                    <a:pt x="522" y="746"/>
                  </a:cubicBezTo>
                  <a:cubicBezTo>
                    <a:pt x="519" y="744"/>
                    <a:pt x="517" y="743"/>
                    <a:pt x="515" y="742"/>
                  </a:cubicBezTo>
                  <a:cubicBezTo>
                    <a:pt x="515" y="730"/>
                    <a:pt x="515" y="730"/>
                    <a:pt x="515" y="730"/>
                  </a:cubicBezTo>
                  <a:cubicBezTo>
                    <a:pt x="517" y="729"/>
                    <a:pt x="519" y="727"/>
                    <a:pt x="522" y="726"/>
                  </a:cubicBezTo>
                  <a:close/>
                  <a:moveTo>
                    <a:pt x="515" y="674"/>
                  </a:moveTo>
                  <a:cubicBezTo>
                    <a:pt x="515" y="671"/>
                    <a:pt x="515" y="671"/>
                    <a:pt x="515" y="671"/>
                  </a:cubicBezTo>
                  <a:cubicBezTo>
                    <a:pt x="516" y="674"/>
                    <a:pt x="516" y="674"/>
                    <a:pt x="516" y="674"/>
                  </a:cubicBezTo>
                  <a:lnTo>
                    <a:pt x="515" y="674"/>
                  </a:lnTo>
                  <a:close/>
                  <a:moveTo>
                    <a:pt x="509" y="17"/>
                  </a:moveTo>
                  <a:cubicBezTo>
                    <a:pt x="511" y="18"/>
                    <a:pt x="513" y="18"/>
                    <a:pt x="515" y="19"/>
                  </a:cubicBezTo>
                  <a:cubicBezTo>
                    <a:pt x="515" y="43"/>
                    <a:pt x="515" y="43"/>
                    <a:pt x="515" y="43"/>
                  </a:cubicBezTo>
                  <a:cubicBezTo>
                    <a:pt x="514" y="39"/>
                    <a:pt x="514" y="39"/>
                    <a:pt x="514" y="39"/>
                  </a:cubicBezTo>
                  <a:cubicBezTo>
                    <a:pt x="512" y="34"/>
                    <a:pt x="511" y="31"/>
                    <a:pt x="509" y="28"/>
                  </a:cubicBezTo>
                  <a:cubicBezTo>
                    <a:pt x="509" y="17"/>
                    <a:pt x="509" y="17"/>
                    <a:pt x="509" y="17"/>
                  </a:cubicBezTo>
                  <a:close/>
                  <a:moveTo>
                    <a:pt x="515" y="776"/>
                  </a:moveTo>
                  <a:cubicBezTo>
                    <a:pt x="513" y="777"/>
                    <a:pt x="511" y="777"/>
                    <a:pt x="509" y="778"/>
                  </a:cubicBezTo>
                  <a:cubicBezTo>
                    <a:pt x="509" y="760"/>
                    <a:pt x="509" y="760"/>
                    <a:pt x="509" y="760"/>
                  </a:cubicBezTo>
                  <a:cubicBezTo>
                    <a:pt x="511" y="761"/>
                    <a:pt x="513" y="763"/>
                    <a:pt x="515" y="764"/>
                  </a:cubicBezTo>
                  <a:cubicBezTo>
                    <a:pt x="515" y="776"/>
                    <a:pt x="515" y="776"/>
                    <a:pt x="515" y="776"/>
                  </a:cubicBezTo>
                  <a:close/>
                  <a:moveTo>
                    <a:pt x="515" y="59"/>
                  </a:moveTo>
                  <a:cubicBezTo>
                    <a:pt x="515" y="66"/>
                    <a:pt x="515" y="66"/>
                    <a:pt x="515" y="66"/>
                  </a:cubicBezTo>
                  <a:cubicBezTo>
                    <a:pt x="513" y="66"/>
                    <a:pt x="511" y="65"/>
                    <a:pt x="509" y="65"/>
                  </a:cubicBezTo>
                  <a:cubicBezTo>
                    <a:pt x="509" y="56"/>
                    <a:pt x="509" y="56"/>
                    <a:pt x="509" y="56"/>
                  </a:cubicBezTo>
                  <a:cubicBezTo>
                    <a:pt x="510" y="57"/>
                    <a:pt x="512" y="58"/>
                    <a:pt x="515" y="59"/>
                  </a:cubicBezTo>
                  <a:close/>
                  <a:moveTo>
                    <a:pt x="515" y="196"/>
                  </a:moveTo>
                  <a:cubicBezTo>
                    <a:pt x="515" y="202"/>
                    <a:pt x="515" y="202"/>
                    <a:pt x="515" y="202"/>
                  </a:cubicBezTo>
                  <a:cubicBezTo>
                    <a:pt x="513" y="201"/>
                    <a:pt x="511" y="200"/>
                    <a:pt x="509" y="199"/>
                  </a:cubicBezTo>
                  <a:cubicBezTo>
                    <a:pt x="509" y="210"/>
                    <a:pt x="507" y="216"/>
                    <a:pt x="515" y="223"/>
                  </a:cubicBezTo>
                  <a:cubicBezTo>
                    <a:pt x="515" y="228"/>
                    <a:pt x="515" y="228"/>
                    <a:pt x="515" y="228"/>
                  </a:cubicBezTo>
                  <a:cubicBezTo>
                    <a:pt x="513" y="226"/>
                    <a:pt x="511" y="225"/>
                    <a:pt x="509" y="224"/>
                  </a:cubicBezTo>
                  <a:cubicBezTo>
                    <a:pt x="509" y="193"/>
                    <a:pt x="509" y="193"/>
                    <a:pt x="509" y="193"/>
                  </a:cubicBezTo>
                  <a:cubicBezTo>
                    <a:pt x="511" y="194"/>
                    <a:pt x="513" y="195"/>
                    <a:pt x="515" y="196"/>
                  </a:cubicBezTo>
                  <a:close/>
                  <a:moveTo>
                    <a:pt x="515" y="266"/>
                  </a:moveTo>
                  <a:cubicBezTo>
                    <a:pt x="515" y="275"/>
                    <a:pt x="515" y="275"/>
                    <a:pt x="515" y="275"/>
                  </a:cubicBezTo>
                  <a:cubicBezTo>
                    <a:pt x="512" y="274"/>
                    <a:pt x="510" y="274"/>
                    <a:pt x="509" y="277"/>
                  </a:cubicBezTo>
                  <a:cubicBezTo>
                    <a:pt x="509" y="272"/>
                    <a:pt x="509" y="272"/>
                    <a:pt x="509" y="272"/>
                  </a:cubicBezTo>
                  <a:cubicBezTo>
                    <a:pt x="511" y="270"/>
                    <a:pt x="513" y="268"/>
                    <a:pt x="515" y="266"/>
                  </a:cubicBezTo>
                  <a:close/>
                  <a:moveTo>
                    <a:pt x="515" y="284"/>
                  </a:moveTo>
                  <a:cubicBezTo>
                    <a:pt x="515" y="288"/>
                    <a:pt x="515" y="288"/>
                    <a:pt x="515" y="288"/>
                  </a:cubicBezTo>
                  <a:cubicBezTo>
                    <a:pt x="513" y="287"/>
                    <a:pt x="511" y="285"/>
                    <a:pt x="509" y="284"/>
                  </a:cubicBezTo>
                  <a:cubicBezTo>
                    <a:pt x="509" y="280"/>
                    <a:pt x="509" y="280"/>
                    <a:pt x="509" y="280"/>
                  </a:cubicBezTo>
                  <a:cubicBezTo>
                    <a:pt x="511" y="281"/>
                    <a:pt x="513" y="283"/>
                    <a:pt x="515" y="284"/>
                  </a:cubicBezTo>
                  <a:close/>
                  <a:moveTo>
                    <a:pt x="515" y="294"/>
                  </a:moveTo>
                  <a:cubicBezTo>
                    <a:pt x="515" y="303"/>
                    <a:pt x="515" y="303"/>
                    <a:pt x="515" y="303"/>
                  </a:cubicBezTo>
                  <a:cubicBezTo>
                    <a:pt x="513" y="304"/>
                    <a:pt x="511" y="306"/>
                    <a:pt x="509" y="307"/>
                  </a:cubicBezTo>
                  <a:cubicBezTo>
                    <a:pt x="509" y="301"/>
                    <a:pt x="509" y="301"/>
                    <a:pt x="509" y="301"/>
                  </a:cubicBezTo>
                  <a:cubicBezTo>
                    <a:pt x="509" y="301"/>
                    <a:pt x="510" y="300"/>
                    <a:pt x="510" y="299"/>
                  </a:cubicBezTo>
                  <a:cubicBezTo>
                    <a:pt x="510" y="299"/>
                    <a:pt x="509" y="299"/>
                    <a:pt x="509" y="299"/>
                  </a:cubicBezTo>
                  <a:cubicBezTo>
                    <a:pt x="509" y="296"/>
                    <a:pt x="509" y="296"/>
                    <a:pt x="509" y="296"/>
                  </a:cubicBezTo>
                  <a:cubicBezTo>
                    <a:pt x="509" y="296"/>
                    <a:pt x="509" y="296"/>
                    <a:pt x="509" y="296"/>
                  </a:cubicBezTo>
                  <a:cubicBezTo>
                    <a:pt x="512" y="296"/>
                    <a:pt x="513" y="295"/>
                    <a:pt x="515" y="294"/>
                  </a:cubicBezTo>
                  <a:close/>
                  <a:moveTo>
                    <a:pt x="515" y="329"/>
                  </a:moveTo>
                  <a:cubicBezTo>
                    <a:pt x="515" y="341"/>
                    <a:pt x="515" y="341"/>
                    <a:pt x="515" y="341"/>
                  </a:cubicBezTo>
                  <a:cubicBezTo>
                    <a:pt x="513" y="342"/>
                    <a:pt x="511" y="342"/>
                    <a:pt x="509" y="342"/>
                  </a:cubicBezTo>
                  <a:cubicBezTo>
                    <a:pt x="509" y="330"/>
                    <a:pt x="509" y="330"/>
                    <a:pt x="509" y="330"/>
                  </a:cubicBezTo>
                  <a:cubicBezTo>
                    <a:pt x="511" y="329"/>
                    <a:pt x="513" y="329"/>
                    <a:pt x="515" y="329"/>
                  </a:cubicBezTo>
                  <a:close/>
                  <a:moveTo>
                    <a:pt x="515" y="390"/>
                  </a:moveTo>
                  <a:cubicBezTo>
                    <a:pt x="515" y="394"/>
                    <a:pt x="515" y="394"/>
                    <a:pt x="515" y="394"/>
                  </a:cubicBezTo>
                  <a:cubicBezTo>
                    <a:pt x="514" y="393"/>
                    <a:pt x="513" y="393"/>
                    <a:pt x="512" y="393"/>
                  </a:cubicBezTo>
                  <a:cubicBezTo>
                    <a:pt x="515" y="404"/>
                    <a:pt x="515" y="404"/>
                    <a:pt x="515" y="404"/>
                  </a:cubicBezTo>
                  <a:cubicBezTo>
                    <a:pt x="515" y="414"/>
                    <a:pt x="515" y="414"/>
                    <a:pt x="515" y="414"/>
                  </a:cubicBezTo>
                  <a:cubicBezTo>
                    <a:pt x="509" y="414"/>
                    <a:pt x="509" y="414"/>
                    <a:pt x="509" y="414"/>
                  </a:cubicBezTo>
                  <a:cubicBezTo>
                    <a:pt x="509" y="410"/>
                    <a:pt x="509" y="410"/>
                    <a:pt x="509" y="410"/>
                  </a:cubicBezTo>
                  <a:cubicBezTo>
                    <a:pt x="510" y="410"/>
                    <a:pt x="511" y="410"/>
                    <a:pt x="512" y="410"/>
                  </a:cubicBezTo>
                  <a:cubicBezTo>
                    <a:pt x="510" y="406"/>
                    <a:pt x="510" y="402"/>
                    <a:pt x="509" y="399"/>
                  </a:cubicBezTo>
                  <a:cubicBezTo>
                    <a:pt x="509" y="390"/>
                    <a:pt x="509" y="390"/>
                    <a:pt x="509" y="390"/>
                  </a:cubicBezTo>
                  <a:cubicBezTo>
                    <a:pt x="515" y="390"/>
                    <a:pt x="515" y="390"/>
                    <a:pt x="515" y="390"/>
                  </a:cubicBezTo>
                  <a:close/>
                  <a:moveTo>
                    <a:pt x="515" y="443"/>
                  </a:moveTo>
                  <a:cubicBezTo>
                    <a:pt x="515" y="456"/>
                    <a:pt x="515" y="456"/>
                    <a:pt x="515" y="456"/>
                  </a:cubicBezTo>
                  <a:cubicBezTo>
                    <a:pt x="512" y="453"/>
                    <a:pt x="509" y="450"/>
                    <a:pt x="509" y="445"/>
                  </a:cubicBezTo>
                  <a:cubicBezTo>
                    <a:pt x="511" y="444"/>
                    <a:pt x="513" y="443"/>
                    <a:pt x="515" y="443"/>
                  </a:cubicBezTo>
                  <a:close/>
                  <a:moveTo>
                    <a:pt x="515" y="471"/>
                  </a:moveTo>
                  <a:cubicBezTo>
                    <a:pt x="515" y="484"/>
                    <a:pt x="515" y="484"/>
                    <a:pt x="515" y="484"/>
                  </a:cubicBezTo>
                  <a:cubicBezTo>
                    <a:pt x="513" y="484"/>
                    <a:pt x="512" y="485"/>
                    <a:pt x="510" y="486"/>
                  </a:cubicBezTo>
                  <a:cubicBezTo>
                    <a:pt x="510" y="486"/>
                    <a:pt x="509" y="485"/>
                    <a:pt x="509" y="484"/>
                  </a:cubicBezTo>
                  <a:cubicBezTo>
                    <a:pt x="509" y="474"/>
                    <a:pt x="509" y="474"/>
                    <a:pt x="509" y="474"/>
                  </a:cubicBezTo>
                  <a:cubicBezTo>
                    <a:pt x="510" y="473"/>
                    <a:pt x="512" y="472"/>
                    <a:pt x="515" y="471"/>
                  </a:cubicBezTo>
                  <a:close/>
                  <a:moveTo>
                    <a:pt x="515" y="502"/>
                  </a:moveTo>
                  <a:cubicBezTo>
                    <a:pt x="515" y="508"/>
                    <a:pt x="515" y="508"/>
                    <a:pt x="515" y="508"/>
                  </a:cubicBezTo>
                  <a:cubicBezTo>
                    <a:pt x="514" y="506"/>
                    <a:pt x="513" y="505"/>
                    <a:pt x="510" y="504"/>
                  </a:cubicBezTo>
                  <a:cubicBezTo>
                    <a:pt x="509" y="506"/>
                    <a:pt x="509" y="506"/>
                    <a:pt x="509" y="506"/>
                  </a:cubicBezTo>
                  <a:cubicBezTo>
                    <a:pt x="509" y="496"/>
                    <a:pt x="509" y="496"/>
                    <a:pt x="509" y="496"/>
                  </a:cubicBezTo>
                  <a:cubicBezTo>
                    <a:pt x="515" y="502"/>
                    <a:pt x="515" y="502"/>
                    <a:pt x="515" y="502"/>
                  </a:cubicBezTo>
                  <a:close/>
                  <a:moveTo>
                    <a:pt x="515" y="512"/>
                  </a:moveTo>
                  <a:cubicBezTo>
                    <a:pt x="515" y="520"/>
                    <a:pt x="515" y="520"/>
                    <a:pt x="515" y="520"/>
                  </a:cubicBezTo>
                  <a:cubicBezTo>
                    <a:pt x="512" y="524"/>
                    <a:pt x="510" y="528"/>
                    <a:pt x="515" y="533"/>
                  </a:cubicBezTo>
                  <a:cubicBezTo>
                    <a:pt x="515" y="537"/>
                    <a:pt x="515" y="537"/>
                    <a:pt x="515" y="537"/>
                  </a:cubicBezTo>
                  <a:cubicBezTo>
                    <a:pt x="509" y="531"/>
                    <a:pt x="509" y="531"/>
                    <a:pt x="509" y="531"/>
                  </a:cubicBezTo>
                  <a:cubicBezTo>
                    <a:pt x="509" y="522"/>
                    <a:pt x="509" y="522"/>
                    <a:pt x="509" y="522"/>
                  </a:cubicBezTo>
                  <a:cubicBezTo>
                    <a:pt x="511" y="519"/>
                    <a:pt x="514" y="515"/>
                    <a:pt x="515" y="512"/>
                  </a:cubicBezTo>
                  <a:close/>
                  <a:moveTo>
                    <a:pt x="515" y="575"/>
                  </a:moveTo>
                  <a:cubicBezTo>
                    <a:pt x="515" y="582"/>
                    <a:pt x="515" y="582"/>
                    <a:pt x="515" y="582"/>
                  </a:cubicBezTo>
                  <a:cubicBezTo>
                    <a:pt x="513" y="583"/>
                    <a:pt x="511" y="584"/>
                    <a:pt x="509" y="585"/>
                  </a:cubicBezTo>
                  <a:cubicBezTo>
                    <a:pt x="509" y="579"/>
                    <a:pt x="509" y="579"/>
                    <a:pt x="509" y="579"/>
                  </a:cubicBezTo>
                  <a:cubicBezTo>
                    <a:pt x="511" y="578"/>
                    <a:pt x="513" y="577"/>
                    <a:pt x="515" y="575"/>
                  </a:cubicBezTo>
                  <a:close/>
                  <a:moveTo>
                    <a:pt x="515" y="592"/>
                  </a:moveTo>
                  <a:cubicBezTo>
                    <a:pt x="515" y="599"/>
                    <a:pt x="515" y="599"/>
                    <a:pt x="515" y="599"/>
                  </a:cubicBezTo>
                  <a:cubicBezTo>
                    <a:pt x="512" y="598"/>
                    <a:pt x="510" y="596"/>
                    <a:pt x="509" y="596"/>
                  </a:cubicBezTo>
                  <a:cubicBezTo>
                    <a:pt x="509" y="589"/>
                    <a:pt x="509" y="589"/>
                    <a:pt x="509" y="589"/>
                  </a:cubicBezTo>
                  <a:cubicBezTo>
                    <a:pt x="511" y="590"/>
                    <a:pt x="513" y="591"/>
                    <a:pt x="515" y="592"/>
                  </a:cubicBezTo>
                  <a:close/>
                  <a:moveTo>
                    <a:pt x="515" y="602"/>
                  </a:moveTo>
                  <a:cubicBezTo>
                    <a:pt x="515" y="608"/>
                    <a:pt x="515" y="608"/>
                    <a:pt x="515" y="608"/>
                  </a:cubicBezTo>
                  <a:cubicBezTo>
                    <a:pt x="513" y="609"/>
                    <a:pt x="511" y="610"/>
                    <a:pt x="509" y="611"/>
                  </a:cubicBezTo>
                  <a:cubicBezTo>
                    <a:pt x="509" y="605"/>
                    <a:pt x="509" y="605"/>
                    <a:pt x="509" y="605"/>
                  </a:cubicBezTo>
                  <a:cubicBezTo>
                    <a:pt x="511" y="604"/>
                    <a:pt x="513" y="603"/>
                    <a:pt x="515" y="602"/>
                  </a:cubicBezTo>
                  <a:close/>
                  <a:moveTo>
                    <a:pt x="515" y="671"/>
                  </a:moveTo>
                  <a:cubicBezTo>
                    <a:pt x="515" y="674"/>
                    <a:pt x="515" y="674"/>
                    <a:pt x="515" y="674"/>
                  </a:cubicBezTo>
                  <a:cubicBezTo>
                    <a:pt x="509" y="676"/>
                    <a:pt x="509" y="676"/>
                    <a:pt x="509" y="676"/>
                  </a:cubicBezTo>
                  <a:cubicBezTo>
                    <a:pt x="509" y="664"/>
                    <a:pt x="509" y="664"/>
                    <a:pt x="509" y="664"/>
                  </a:cubicBezTo>
                  <a:cubicBezTo>
                    <a:pt x="512" y="663"/>
                    <a:pt x="512" y="663"/>
                    <a:pt x="512" y="663"/>
                  </a:cubicBezTo>
                  <a:cubicBezTo>
                    <a:pt x="513" y="666"/>
                    <a:pt x="514" y="668"/>
                    <a:pt x="515" y="671"/>
                  </a:cubicBezTo>
                  <a:close/>
                  <a:moveTo>
                    <a:pt x="515" y="730"/>
                  </a:moveTo>
                  <a:cubicBezTo>
                    <a:pt x="515" y="742"/>
                    <a:pt x="515" y="742"/>
                    <a:pt x="515" y="742"/>
                  </a:cubicBezTo>
                  <a:cubicBezTo>
                    <a:pt x="513" y="742"/>
                    <a:pt x="511" y="741"/>
                    <a:pt x="509" y="741"/>
                  </a:cubicBezTo>
                  <a:cubicBezTo>
                    <a:pt x="509" y="731"/>
                    <a:pt x="509" y="731"/>
                    <a:pt x="509" y="731"/>
                  </a:cubicBezTo>
                  <a:cubicBezTo>
                    <a:pt x="515" y="730"/>
                    <a:pt x="515" y="730"/>
                    <a:pt x="515" y="730"/>
                  </a:cubicBezTo>
                  <a:close/>
                  <a:moveTo>
                    <a:pt x="509" y="141"/>
                  </a:moveTo>
                  <a:cubicBezTo>
                    <a:pt x="509" y="132"/>
                    <a:pt x="509" y="132"/>
                    <a:pt x="509" y="132"/>
                  </a:cubicBezTo>
                  <a:cubicBezTo>
                    <a:pt x="511" y="134"/>
                    <a:pt x="512" y="137"/>
                    <a:pt x="510" y="141"/>
                  </a:cubicBezTo>
                  <a:cubicBezTo>
                    <a:pt x="510" y="141"/>
                    <a:pt x="509" y="141"/>
                    <a:pt x="509" y="141"/>
                  </a:cubicBezTo>
                  <a:close/>
                  <a:moveTo>
                    <a:pt x="504" y="16"/>
                  </a:moveTo>
                  <a:cubicBezTo>
                    <a:pt x="505" y="16"/>
                    <a:pt x="507" y="17"/>
                    <a:pt x="509" y="17"/>
                  </a:cubicBezTo>
                  <a:cubicBezTo>
                    <a:pt x="509" y="28"/>
                    <a:pt x="509" y="28"/>
                    <a:pt x="509" y="28"/>
                  </a:cubicBezTo>
                  <a:cubicBezTo>
                    <a:pt x="507" y="26"/>
                    <a:pt x="506" y="25"/>
                    <a:pt x="504" y="24"/>
                  </a:cubicBezTo>
                  <a:cubicBezTo>
                    <a:pt x="504" y="16"/>
                    <a:pt x="504" y="16"/>
                    <a:pt x="504" y="16"/>
                  </a:cubicBezTo>
                  <a:close/>
                  <a:moveTo>
                    <a:pt x="509" y="778"/>
                  </a:moveTo>
                  <a:cubicBezTo>
                    <a:pt x="507" y="778"/>
                    <a:pt x="505" y="779"/>
                    <a:pt x="504" y="779"/>
                  </a:cubicBezTo>
                  <a:cubicBezTo>
                    <a:pt x="504" y="771"/>
                    <a:pt x="504" y="771"/>
                    <a:pt x="504" y="771"/>
                  </a:cubicBezTo>
                  <a:cubicBezTo>
                    <a:pt x="505" y="771"/>
                    <a:pt x="505" y="770"/>
                    <a:pt x="506" y="770"/>
                  </a:cubicBezTo>
                  <a:cubicBezTo>
                    <a:pt x="505" y="770"/>
                    <a:pt x="505" y="769"/>
                    <a:pt x="504" y="768"/>
                  </a:cubicBezTo>
                  <a:cubicBezTo>
                    <a:pt x="504" y="756"/>
                    <a:pt x="504" y="756"/>
                    <a:pt x="504" y="756"/>
                  </a:cubicBezTo>
                  <a:cubicBezTo>
                    <a:pt x="505" y="757"/>
                    <a:pt x="507" y="758"/>
                    <a:pt x="509" y="760"/>
                  </a:cubicBezTo>
                  <a:cubicBezTo>
                    <a:pt x="509" y="778"/>
                    <a:pt x="509" y="778"/>
                    <a:pt x="509" y="778"/>
                  </a:cubicBezTo>
                  <a:close/>
                  <a:moveTo>
                    <a:pt x="509" y="56"/>
                  </a:moveTo>
                  <a:cubicBezTo>
                    <a:pt x="509" y="65"/>
                    <a:pt x="509" y="65"/>
                    <a:pt x="509" y="65"/>
                  </a:cubicBezTo>
                  <a:cubicBezTo>
                    <a:pt x="508" y="65"/>
                    <a:pt x="507" y="65"/>
                    <a:pt x="506" y="65"/>
                  </a:cubicBezTo>
                  <a:cubicBezTo>
                    <a:pt x="505" y="64"/>
                    <a:pt x="505" y="64"/>
                    <a:pt x="504" y="63"/>
                  </a:cubicBezTo>
                  <a:cubicBezTo>
                    <a:pt x="504" y="54"/>
                    <a:pt x="504" y="54"/>
                    <a:pt x="504" y="54"/>
                  </a:cubicBezTo>
                  <a:cubicBezTo>
                    <a:pt x="505" y="54"/>
                    <a:pt x="507" y="55"/>
                    <a:pt x="509" y="56"/>
                  </a:cubicBezTo>
                  <a:close/>
                  <a:moveTo>
                    <a:pt x="509" y="132"/>
                  </a:moveTo>
                  <a:cubicBezTo>
                    <a:pt x="509" y="141"/>
                    <a:pt x="509" y="141"/>
                    <a:pt x="509" y="141"/>
                  </a:cubicBezTo>
                  <a:cubicBezTo>
                    <a:pt x="507" y="142"/>
                    <a:pt x="505" y="143"/>
                    <a:pt x="504" y="143"/>
                  </a:cubicBezTo>
                  <a:cubicBezTo>
                    <a:pt x="504" y="129"/>
                    <a:pt x="504" y="129"/>
                    <a:pt x="504" y="129"/>
                  </a:cubicBezTo>
                  <a:cubicBezTo>
                    <a:pt x="506" y="130"/>
                    <a:pt x="508" y="130"/>
                    <a:pt x="509" y="132"/>
                  </a:cubicBezTo>
                  <a:close/>
                  <a:moveTo>
                    <a:pt x="509" y="193"/>
                  </a:moveTo>
                  <a:cubicBezTo>
                    <a:pt x="509" y="224"/>
                    <a:pt x="509" y="224"/>
                    <a:pt x="509" y="224"/>
                  </a:cubicBezTo>
                  <a:cubicBezTo>
                    <a:pt x="507" y="222"/>
                    <a:pt x="505" y="222"/>
                    <a:pt x="504" y="221"/>
                  </a:cubicBezTo>
                  <a:cubicBezTo>
                    <a:pt x="504" y="190"/>
                    <a:pt x="504" y="190"/>
                    <a:pt x="504" y="190"/>
                  </a:cubicBezTo>
                  <a:cubicBezTo>
                    <a:pt x="505" y="191"/>
                    <a:pt x="507" y="192"/>
                    <a:pt x="509" y="193"/>
                  </a:cubicBezTo>
                  <a:close/>
                  <a:moveTo>
                    <a:pt x="509" y="272"/>
                  </a:moveTo>
                  <a:cubicBezTo>
                    <a:pt x="509" y="277"/>
                    <a:pt x="509" y="277"/>
                    <a:pt x="509" y="277"/>
                  </a:cubicBezTo>
                  <a:cubicBezTo>
                    <a:pt x="508" y="277"/>
                    <a:pt x="508" y="278"/>
                    <a:pt x="508" y="279"/>
                  </a:cubicBezTo>
                  <a:cubicBezTo>
                    <a:pt x="509" y="280"/>
                    <a:pt x="509" y="280"/>
                    <a:pt x="509" y="280"/>
                  </a:cubicBezTo>
                  <a:cubicBezTo>
                    <a:pt x="509" y="284"/>
                    <a:pt x="509" y="284"/>
                    <a:pt x="509" y="284"/>
                  </a:cubicBezTo>
                  <a:cubicBezTo>
                    <a:pt x="507" y="284"/>
                    <a:pt x="505" y="283"/>
                    <a:pt x="504" y="283"/>
                  </a:cubicBezTo>
                  <a:cubicBezTo>
                    <a:pt x="504" y="277"/>
                    <a:pt x="504" y="277"/>
                    <a:pt x="504" y="277"/>
                  </a:cubicBezTo>
                  <a:cubicBezTo>
                    <a:pt x="505" y="275"/>
                    <a:pt x="507" y="274"/>
                    <a:pt x="509" y="272"/>
                  </a:cubicBezTo>
                  <a:close/>
                  <a:moveTo>
                    <a:pt x="509" y="296"/>
                  </a:moveTo>
                  <a:cubicBezTo>
                    <a:pt x="509" y="299"/>
                    <a:pt x="509" y="299"/>
                    <a:pt x="509" y="299"/>
                  </a:cubicBezTo>
                  <a:cubicBezTo>
                    <a:pt x="507" y="298"/>
                    <a:pt x="505" y="297"/>
                    <a:pt x="504" y="296"/>
                  </a:cubicBezTo>
                  <a:cubicBezTo>
                    <a:pt x="504" y="291"/>
                    <a:pt x="504" y="291"/>
                    <a:pt x="504" y="291"/>
                  </a:cubicBezTo>
                  <a:cubicBezTo>
                    <a:pt x="507" y="293"/>
                    <a:pt x="507" y="294"/>
                    <a:pt x="509" y="296"/>
                  </a:cubicBezTo>
                  <a:close/>
                  <a:moveTo>
                    <a:pt x="509" y="301"/>
                  </a:moveTo>
                  <a:cubicBezTo>
                    <a:pt x="509" y="307"/>
                    <a:pt x="509" y="307"/>
                    <a:pt x="509" y="307"/>
                  </a:cubicBezTo>
                  <a:cubicBezTo>
                    <a:pt x="508" y="307"/>
                    <a:pt x="508" y="307"/>
                    <a:pt x="508" y="307"/>
                  </a:cubicBezTo>
                  <a:cubicBezTo>
                    <a:pt x="508" y="308"/>
                    <a:pt x="506" y="310"/>
                    <a:pt x="504" y="312"/>
                  </a:cubicBezTo>
                  <a:cubicBezTo>
                    <a:pt x="504" y="305"/>
                    <a:pt x="504" y="305"/>
                    <a:pt x="504" y="305"/>
                  </a:cubicBezTo>
                  <a:cubicBezTo>
                    <a:pt x="506" y="304"/>
                    <a:pt x="508" y="303"/>
                    <a:pt x="509" y="301"/>
                  </a:cubicBezTo>
                  <a:close/>
                  <a:moveTo>
                    <a:pt x="509" y="330"/>
                  </a:moveTo>
                  <a:cubicBezTo>
                    <a:pt x="509" y="342"/>
                    <a:pt x="509" y="342"/>
                    <a:pt x="509" y="342"/>
                  </a:cubicBezTo>
                  <a:cubicBezTo>
                    <a:pt x="508" y="343"/>
                    <a:pt x="507" y="343"/>
                    <a:pt x="506" y="343"/>
                  </a:cubicBezTo>
                  <a:cubicBezTo>
                    <a:pt x="504" y="340"/>
                    <a:pt x="504" y="340"/>
                    <a:pt x="504" y="340"/>
                  </a:cubicBezTo>
                  <a:cubicBezTo>
                    <a:pt x="504" y="330"/>
                    <a:pt x="504" y="330"/>
                    <a:pt x="504" y="330"/>
                  </a:cubicBezTo>
                  <a:cubicBezTo>
                    <a:pt x="506" y="330"/>
                    <a:pt x="507" y="330"/>
                    <a:pt x="509" y="330"/>
                  </a:cubicBezTo>
                  <a:close/>
                  <a:moveTo>
                    <a:pt x="509" y="390"/>
                  </a:moveTo>
                  <a:cubicBezTo>
                    <a:pt x="509" y="399"/>
                    <a:pt x="509" y="399"/>
                    <a:pt x="509" y="399"/>
                  </a:cubicBezTo>
                  <a:cubicBezTo>
                    <a:pt x="508" y="397"/>
                    <a:pt x="507" y="395"/>
                    <a:pt x="506" y="393"/>
                  </a:cubicBezTo>
                  <a:cubicBezTo>
                    <a:pt x="505" y="399"/>
                    <a:pt x="505" y="405"/>
                    <a:pt x="505" y="411"/>
                  </a:cubicBezTo>
                  <a:cubicBezTo>
                    <a:pt x="506" y="411"/>
                    <a:pt x="508" y="411"/>
                    <a:pt x="509" y="410"/>
                  </a:cubicBezTo>
                  <a:cubicBezTo>
                    <a:pt x="509" y="414"/>
                    <a:pt x="509" y="414"/>
                    <a:pt x="509" y="414"/>
                  </a:cubicBezTo>
                  <a:cubicBezTo>
                    <a:pt x="504" y="414"/>
                    <a:pt x="504" y="414"/>
                    <a:pt x="504" y="414"/>
                  </a:cubicBezTo>
                  <a:cubicBezTo>
                    <a:pt x="504" y="415"/>
                    <a:pt x="504" y="415"/>
                    <a:pt x="504" y="415"/>
                  </a:cubicBezTo>
                  <a:cubicBezTo>
                    <a:pt x="504" y="388"/>
                    <a:pt x="504" y="388"/>
                    <a:pt x="504" y="388"/>
                  </a:cubicBezTo>
                  <a:cubicBezTo>
                    <a:pt x="504" y="389"/>
                    <a:pt x="504" y="389"/>
                    <a:pt x="504" y="389"/>
                  </a:cubicBezTo>
                  <a:cubicBezTo>
                    <a:pt x="505" y="389"/>
                    <a:pt x="505" y="389"/>
                    <a:pt x="506" y="390"/>
                  </a:cubicBezTo>
                  <a:cubicBezTo>
                    <a:pt x="509" y="390"/>
                    <a:pt x="509" y="390"/>
                    <a:pt x="509" y="390"/>
                  </a:cubicBezTo>
                  <a:close/>
                  <a:moveTo>
                    <a:pt x="509" y="474"/>
                  </a:moveTo>
                  <a:cubicBezTo>
                    <a:pt x="509" y="484"/>
                    <a:pt x="509" y="484"/>
                    <a:pt x="509" y="484"/>
                  </a:cubicBezTo>
                  <a:cubicBezTo>
                    <a:pt x="506" y="480"/>
                    <a:pt x="506" y="477"/>
                    <a:pt x="509" y="474"/>
                  </a:cubicBezTo>
                  <a:close/>
                  <a:moveTo>
                    <a:pt x="509" y="496"/>
                  </a:moveTo>
                  <a:cubicBezTo>
                    <a:pt x="509" y="506"/>
                    <a:pt x="509" y="506"/>
                    <a:pt x="509" y="506"/>
                  </a:cubicBezTo>
                  <a:cubicBezTo>
                    <a:pt x="507" y="510"/>
                    <a:pt x="505" y="512"/>
                    <a:pt x="504" y="516"/>
                  </a:cubicBezTo>
                  <a:cubicBezTo>
                    <a:pt x="504" y="507"/>
                    <a:pt x="504" y="507"/>
                    <a:pt x="504" y="507"/>
                  </a:cubicBezTo>
                  <a:cubicBezTo>
                    <a:pt x="506" y="504"/>
                    <a:pt x="507" y="501"/>
                    <a:pt x="504" y="497"/>
                  </a:cubicBezTo>
                  <a:cubicBezTo>
                    <a:pt x="504" y="491"/>
                    <a:pt x="504" y="491"/>
                    <a:pt x="504" y="491"/>
                  </a:cubicBezTo>
                  <a:cubicBezTo>
                    <a:pt x="509" y="496"/>
                    <a:pt x="509" y="496"/>
                    <a:pt x="509" y="496"/>
                  </a:cubicBezTo>
                  <a:close/>
                  <a:moveTo>
                    <a:pt x="509" y="522"/>
                  </a:moveTo>
                  <a:cubicBezTo>
                    <a:pt x="509" y="531"/>
                    <a:pt x="509" y="531"/>
                    <a:pt x="509" y="531"/>
                  </a:cubicBezTo>
                  <a:cubicBezTo>
                    <a:pt x="504" y="527"/>
                    <a:pt x="504" y="527"/>
                    <a:pt x="504" y="527"/>
                  </a:cubicBezTo>
                  <a:cubicBezTo>
                    <a:pt x="504" y="521"/>
                    <a:pt x="504" y="521"/>
                    <a:pt x="504" y="521"/>
                  </a:cubicBezTo>
                  <a:cubicBezTo>
                    <a:pt x="505" y="522"/>
                    <a:pt x="505" y="524"/>
                    <a:pt x="506" y="525"/>
                  </a:cubicBezTo>
                  <a:cubicBezTo>
                    <a:pt x="507" y="524"/>
                    <a:pt x="508" y="523"/>
                    <a:pt x="509" y="522"/>
                  </a:cubicBezTo>
                  <a:close/>
                  <a:moveTo>
                    <a:pt x="509" y="579"/>
                  </a:moveTo>
                  <a:cubicBezTo>
                    <a:pt x="509" y="585"/>
                    <a:pt x="509" y="585"/>
                    <a:pt x="509" y="585"/>
                  </a:cubicBezTo>
                  <a:cubicBezTo>
                    <a:pt x="505" y="587"/>
                    <a:pt x="505" y="587"/>
                    <a:pt x="505" y="587"/>
                  </a:cubicBezTo>
                  <a:cubicBezTo>
                    <a:pt x="506" y="588"/>
                    <a:pt x="508" y="588"/>
                    <a:pt x="509" y="589"/>
                  </a:cubicBezTo>
                  <a:cubicBezTo>
                    <a:pt x="509" y="596"/>
                    <a:pt x="509" y="596"/>
                    <a:pt x="509" y="596"/>
                  </a:cubicBezTo>
                  <a:cubicBezTo>
                    <a:pt x="507" y="595"/>
                    <a:pt x="505" y="594"/>
                    <a:pt x="504" y="594"/>
                  </a:cubicBezTo>
                  <a:cubicBezTo>
                    <a:pt x="504" y="582"/>
                    <a:pt x="504" y="582"/>
                    <a:pt x="504" y="582"/>
                  </a:cubicBezTo>
                  <a:cubicBezTo>
                    <a:pt x="505" y="581"/>
                    <a:pt x="507" y="580"/>
                    <a:pt x="509" y="579"/>
                  </a:cubicBezTo>
                  <a:close/>
                  <a:moveTo>
                    <a:pt x="509" y="605"/>
                  </a:moveTo>
                  <a:cubicBezTo>
                    <a:pt x="509" y="611"/>
                    <a:pt x="509" y="611"/>
                    <a:pt x="509" y="611"/>
                  </a:cubicBezTo>
                  <a:cubicBezTo>
                    <a:pt x="508" y="611"/>
                    <a:pt x="506" y="611"/>
                    <a:pt x="505" y="612"/>
                  </a:cubicBezTo>
                  <a:cubicBezTo>
                    <a:pt x="505" y="612"/>
                    <a:pt x="504" y="612"/>
                    <a:pt x="504" y="613"/>
                  </a:cubicBezTo>
                  <a:cubicBezTo>
                    <a:pt x="504" y="605"/>
                    <a:pt x="504" y="605"/>
                    <a:pt x="504" y="605"/>
                  </a:cubicBezTo>
                  <a:cubicBezTo>
                    <a:pt x="505" y="605"/>
                    <a:pt x="507" y="605"/>
                    <a:pt x="509" y="605"/>
                  </a:cubicBezTo>
                  <a:close/>
                  <a:moveTo>
                    <a:pt x="509" y="664"/>
                  </a:moveTo>
                  <a:cubicBezTo>
                    <a:pt x="509" y="676"/>
                    <a:pt x="509" y="676"/>
                    <a:pt x="509" y="676"/>
                  </a:cubicBezTo>
                  <a:cubicBezTo>
                    <a:pt x="504" y="678"/>
                    <a:pt x="504" y="678"/>
                    <a:pt x="504" y="678"/>
                  </a:cubicBezTo>
                  <a:cubicBezTo>
                    <a:pt x="504" y="666"/>
                    <a:pt x="504" y="666"/>
                    <a:pt x="504" y="666"/>
                  </a:cubicBezTo>
                  <a:cubicBezTo>
                    <a:pt x="509" y="664"/>
                    <a:pt x="509" y="664"/>
                    <a:pt x="509" y="664"/>
                  </a:cubicBezTo>
                  <a:close/>
                  <a:moveTo>
                    <a:pt x="509" y="731"/>
                  </a:moveTo>
                  <a:cubicBezTo>
                    <a:pt x="509" y="741"/>
                    <a:pt x="509" y="741"/>
                    <a:pt x="509" y="741"/>
                  </a:cubicBezTo>
                  <a:cubicBezTo>
                    <a:pt x="507" y="741"/>
                    <a:pt x="505" y="741"/>
                    <a:pt x="504" y="741"/>
                  </a:cubicBezTo>
                  <a:cubicBezTo>
                    <a:pt x="504" y="732"/>
                    <a:pt x="504" y="732"/>
                    <a:pt x="504" y="732"/>
                  </a:cubicBezTo>
                  <a:lnTo>
                    <a:pt x="509" y="731"/>
                  </a:lnTo>
                  <a:close/>
                  <a:moveTo>
                    <a:pt x="499" y="14"/>
                  </a:moveTo>
                  <a:cubicBezTo>
                    <a:pt x="501" y="15"/>
                    <a:pt x="502" y="15"/>
                    <a:pt x="504" y="16"/>
                  </a:cubicBezTo>
                  <a:cubicBezTo>
                    <a:pt x="504" y="24"/>
                    <a:pt x="504" y="24"/>
                    <a:pt x="504" y="24"/>
                  </a:cubicBezTo>
                  <a:cubicBezTo>
                    <a:pt x="502" y="23"/>
                    <a:pt x="501" y="22"/>
                    <a:pt x="499" y="22"/>
                  </a:cubicBezTo>
                  <a:cubicBezTo>
                    <a:pt x="499" y="14"/>
                    <a:pt x="499" y="14"/>
                    <a:pt x="499" y="14"/>
                  </a:cubicBezTo>
                  <a:close/>
                  <a:moveTo>
                    <a:pt x="504" y="779"/>
                  </a:moveTo>
                  <a:cubicBezTo>
                    <a:pt x="502" y="780"/>
                    <a:pt x="501" y="781"/>
                    <a:pt x="499" y="781"/>
                  </a:cubicBezTo>
                  <a:cubicBezTo>
                    <a:pt x="499" y="772"/>
                    <a:pt x="499" y="772"/>
                    <a:pt x="499" y="772"/>
                  </a:cubicBezTo>
                  <a:cubicBezTo>
                    <a:pt x="501" y="772"/>
                    <a:pt x="502" y="772"/>
                    <a:pt x="504" y="771"/>
                  </a:cubicBezTo>
                  <a:cubicBezTo>
                    <a:pt x="504" y="779"/>
                    <a:pt x="504" y="779"/>
                    <a:pt x="504" y="779"/>
                  </a:cubicBezTo>
                  <a:close/>
                  <a:moveTo>
                    <a:pt x="504" y="54"/>
                  </a:moveTo>
                  <a:cubicBezTo>
                    <a:pt x="504" y="63"/>
                    <a:pt x="504" y="63"/>
                    <a:pt x="504" y="63"/>
                  </a:cubicBezTo>
                  <a:cubicBezTo>
                    <a:pt x="502" y="63"/>
                    <a:pt x="501" y="62"/>
                    <a:pt x="499" y="61"/>
                  </a:cubicBezTo>
                  <a:cubicBezTo>
                    <a:pt x="499" y="49"/>
                    <a:pt x="499" y="49"/>
                    <a:pt x="499" y="49"/>
                  </a:cubicBezTo>
                  <a:cubicBezTo>
                    <a:pt x="500" y="51"/>
                    <a:pt x="502" y="52"/>
                    <a:pt x="504" y="54"/>
                  </a:cubicBezTo>
                  <a:close/>
                  <a:moveTo>
                    <a:pt x="504" y="129"/>
                  </a:moveTo>
                  <a:cubicBezTo>
                    <a:pt x="504" y="143"/>
                    <a:pt x="504" y="143"/>
                    <a:pt x="504" y="143"/>
                  </a:cubicBezTo>
                  <a:cubicBezTo>
                    <a:pt x="502" y="143"/>
                    <a:pt x="501" y="143"/>
                    <a:pt x="499" y="143"/>
                  </a:cubicBezTo>
                  <a:cubicBezTo>
                    <a:pt x="499" y="127"/>
                    <a:pt x="499" y="127"/>
                    <a:pt x="499" y="127"/>
                  </a:cubicBezTo>
                  <a:cubicBezTo>
                    <a:pt x="501" y="128"/>
                    <a:pt x="502" y="128"/>
                    <a:pt x="504" y="129"/>
                  </a:cubicBezTo>
                  <a:close/>
                  <a:moveTo>
                    <a:pt x="504" y="190"/>
                  </a:moveTo>
                  <a:cubicBezTo>
                    <a:pt x="504" y="221"/>
                    <a:pt x="504" y="221"/>
                    <a:pt x="504" y="221"/>
                  </a:cubicBezTo>
                  <a:cubicBezTo>
                    <a:pt x="502" y="219"/>
                    <a:pt x="501" y="219"/>
                    <a:pt x="499" y="217"/>
                  </a:cubicBezTo>
                  <a:cubicBezTo>
                    <a:pt x="499" y="213"/>
                    <a:pt x="499" y="213"/>
                    <a:pt x="499" y="213"/>
                  </a:cubicBezTo>
                  <a:cubicBezTo>
                    <a:pt x="499" y="213"/>
                    <a:pt x="500" y="214"/>
                    <a:pt x="501" y="215"/>
                  </a:cubicBezTo>
                  <a:cubicBezTo>
                    <a:pt x="501" y="215"/>
                    <a:pt x="502" y="215"/>
                    <a:pt x="503" y="215"/>
                  </a:cubicBezTo>
                  <a:cubicBezTo>
                    <a:pt x="503" y="205"/>
                    <a:pt x="503" y="198"/>
                    <a:pt x="499" y="194"/>
                  </a:cubicBezTo>
                  <a:cubicBezTo>
                    <a:pt x="499" y="188"/>
                    <a:pt x="499" y="188"/>
                    <a:pt x="499" y="188"/>
                  </a:cubicBezTo>
                  <a:cubicBezTo>
                    <a:pt x="501" y="188"/>
                    <a:pt x="502" y="189"/>
                    <a:pt x="504" y="190"/>
                  </a:cubicBezTo>
                  <a:close/>
                  <a:moveTo>
                    <a:pt x="504" y="277"/>
                  </a:moveTo>
                  <a:cubicBezTo>
                    <a:pt x="504" y="283"/>
                    <a:pt x="504" y="283"/>
                    <a:pt x="504" y="283"/>
                  </a:cubicBezTo>
                  <a:cubicBezTo>
                    <a:pt x="502" y="284"/>
                    <a:pt x="500" y="285"/>
                    <a:pt x="499" y="287"/>
                  </a:cubicBezTo>
                  <a:cubicBezTo>
                    <a:pt x="499" y="281"/>
                    <a:pt x="499" y="281"/>
                    <a:pt x="499" y="281"/>
                  </a:cubicBezTo>
                  <a:cubicBezTo>
                    <a:pt x="504" y="277"/>
                    <a:pt x="504" y="277"/>
                    <a:pt x="504" y="277"/>
                  </a:cubicBezTo>
                  <a:close/>
                  <a:moveTo>
                    <a:pt x="504" y="291"/>
                  </a:moveTo>
                  <a:cubicBezTo>
                    <a:pt x="504" y="296"/>
                    <a:pt x="504" y="296"/>
                    <a:pt x="504" y="296"/>
                  </a:cubicBezTo>
                  <a:cubicBezTo>
                    <a:pt x="502" y="295"/>
                    <a:pt x="501" y="294"/>
                    <a:pt x="499" y="293"/>
                  </a:cubicBezTo>
                  <a:cubicBezTo>
                    <a:pt x="499" y="288"/>
                    <a:pt x="499" y="288"/>
                    <a:pt x="499" y="288"/>
                  </a:cubicBezTo>
                  <a:cubicBezTo>
                    <a:pt x="501" y="289"/>
                    <a:pt x="503" y="290"/>
                    <a:pt x="504" y="291"/>
                  </a:cubicBezTo>
                  <a:close/>
                  <a:moveTo>
                    <a:pt x="504" y="305"/>
                  </a:moveTo>
                  <a:cubicBezTo>
                    <a:pt x="504" y="312"/>
                    <a:pt x="504" y="312"/>
                    <a:pt x="504" y="312"/>
                  </a:cubicBezTo>
                  <a:cubicBezTo>
                    <a:pt x="502" y="313"/>
                    <a:pt x="501" y="315"/>
                    <a:pt x="499" y="317"/>
                  </a:cubicBezTo>
                  <a:cubicBezTo>
                    <a:pt x="499" y="311"/>
                    <a:pt x="499" y="311"/>
                    <a:pt x="499" y="311"/>
                  </a:cubicBezTo>
                  <a:cubicBezTo>
                    <a:pt x="500" y="311"/>
                    <a:pt x="501" y="310"/>
                    <a:pt x="502" y="309"/>
                  </a:cubicBezTo>
                  <a:cubicBezTo>
                    <a:pt x="501" y="308"/>
                    <a:pt x="500" y="308"/>
                    <a:pt x="499" y="307"/>
                  </a:cubicBezTo>
                  <a:cubicBezTo>
                    <a:pt x="499" y="302"/>
                    <a:pt x="499" y="302"/>
                    <a:pt x="499" y="302"/>
                  </a:cubicBezTo>
                  <a:cubicBezTo>
                    <a:pt x="503" y="305"/>
                    <a:pt x="503" y="305"/>
                    <a:pt x="503" y="305"/>
                  </a:cubicBezTo>
                  <a:cubicBezTo>
                    <a:pt x="504" y="305"/>
                    <a:pt x="504" y="305"/>
                    <a:pt x="504" y="305"/>
                  </a:cubicBezTo>
                  <a:close/>
                  <a:moveTo>
                    <a:pt x="504" y="330"/>
                  </a:moveTo>
                  <a:cubicBezTo>
                    <a:pt x="504" y="340"/>
                    <a:pt x="504" y="340"/>
                    <a:pt x="504" y="340"/>
                  </a:cubicBezTo>
                  <a:cubicBezTo>
                    <a:pt x="501" y="338"/>
                    <a:pt x="500" y="338"/>
                    <a:pt x="499" y="337"/>
                  </a:cubicBezTo>
                  <a:cubicBezTo>
                    <a:pt x="499" y="333"/>
                    <a:pt x="499" y="333"/>
                    <a:pt x="499" y="333"/>
                  </a:cubicBezTo>
                  <a:cubicBezTo>
                    <a:pt x="499" y="332"/>
                    <a:pt x="499" y="331"/>
                    <a:pt x="499" y="330"/>
                  </a:cubicBezTo>
                  <a:cubicBezTo>
                    <a:pt x="504" y="330"/>
                    <a:pt x="504" y="330"/>
                    <a:pt x="504" y="330"/>
                  </a:cubicBezTo>
                  <a:close/>
                  <a:moveTo>
                    <a:pt x="504" y="388"/>
                  </a:moveTo>
                  <a:cubicBezTo>
                    <a:pt x="504" y="415"/>
                    <a:pt x="504" y="415"/>
                    <a:pt x="504" y="415"/>
                  </a:cubicBezTo>
                  <a:cubicBezTo>
                    <a:pt x="503" y="423"/>
                    <a:pt x="501" y="431"/>
                    <a:pt x="499" y="438"/>
                  </a:cubicBezTo>
                  <a:cubicBezTo>
                    <a:pt x="499" y="421"/>
                    <a:pt x="499" y="421"/>
                    <a:pt x="499" y="421"/>
                  </a:cubicBezTo>
                  <a:cubicBezTo>
                    <a:pt x="500" y="420"/>
                    <a:pt x="500" y="418"/>
                    <a:pt x="501" y="416"/>
                  </a:cubicBezTo>
                  <a:cubicBezTo>
                    <a:pt x="499" y="416"/>
                    <a:pt x="499" y="416"/>
                    <a:pt x="499" y="416"/>
                  </a:cubicBezTo>
                  <a:cubicBezTo>
                    <a:pt x="499" y="411"/>
                    <a:pt x="499" y="411"/>
                    <a:pt x="499" y="411"/>
                  </a:cubicBezTo>
                  <a:cubicBezTo>
                    <a:pt x="500" y="410"/>
                    <a:pt x="500" y="409"/>
                    <a:pt x="501" y="409"/>
                  </a:cubicBezTo>
                  <a:cubicBezTo>
                    <a:pt x="501" y="406"/>
                    <a:pt x="501" y="404"/>
                    <a:pt x="501" y="402"/>
                  </a:cubicBezTo>
                  <a:cubicBezTo>
                    <a:pt x="500" y="402"/>
                    <a:pt x="499" y="403"/>
                    <a:pt x="499" y="403"/>
                  </a:cubicBezTo>
                  <a:cubicBezTo>
                    <a:pt x="499" y="398"/>
                    <a:pt x="499" y="398"/>
                    <a:pt x="499" y="398"/>
                  </a:cubicBezTo>
                  <a:cubicBezTo>
                    <a:pt x="501" y="396"/>
                    <a:pt x="503" y="393"/>
                    <a:pt x="500" y="389"/>
                  </a:cubicBezTo>
                  <a:cubicBezTo>
                    <a:pt x="499" y="390"/>
                    <a:pt x="499" y="390"/>
                    <a:pt x="499" y="390"/>
                  </a:cubicBezTo>
                  <a:cubicBezTo>
                    <a:pt x="499" y="383"/>
                    <a:pt x="499" y="383"/>
                    <a:pt x="499" y="383"/>
                  </a:cubicBezTo>
                  <a:cubicBezTo>
                    <a:pt x="500" y="381"/>
                    <a:pt x="500" y="379"/>
                    <a:pt x="499" y="377"/>
                  </a:cubicBezTo>
                  <a:cubicBezTo>
                    <a:pt x="499" y="365"/>
                    <a:pt x="499" y="365"/>
                    <a:pt x="499" y="365"/>
                  </a:cubicBezTo>
                  <a:cubicBezTo>
                    <a:pt x="501" y="373"/>
                    <a:pt x="503" y="380"/>
                    <a:pt x="504" y="388"/>
                  </a:cubicBezTo>
                  <a:close/>
                  <a:moveTo>
                    <a:pt x="504" y="491"/>
                  </a:moveTo>
                  <a:cubicBezTo>
                    <a:pt x="504" y="497"/>
                    <a:pt x="504" y="497"/>
                    <a:pt x="504" y="497"/>
                  </a:cubicBezTo>
                  <a:cubicBezTo>
                    <a:pt x="503" y="496"/>
                    <a:pt x="503" y="495"/>
                    <a:pt x="502" y="495"/>
                  </a:cubicBezTo>
                  <a:cubicBezTo>
                    <a:pt x="501" y="496"/>
                    <a:pt x="500" y="498"/>
                    <a:pt x="499" y="499"/>
                  </a:cubicBezTo>
                  <a:cubicBezTo>
                    <a:pt x="499" y="486"/>
                    <a:pt x="499" y="486"/>
                    <a:pt x="499" y="486"/>
                  </a:cubicBezTo>
                  <a:cubicBezTo>
                    <a:pt x="504" y="491"/>
                    <a:pt x="504" y="491"/>
                    <a:pt x="504" y="491"/>
                  </a:cubicBezTo>
                  <a:close/>
                  <a:moveTo>
                    <a:pt x="504" y="507"/>
                  </a:moveTo>
                  <a:cubicBezTo>
                    <a:pt x="504" y="516"/>
                    <a:pt x="504" y="516"/>
                    <a:pt x="504" y="516"/>
                  </a:cubicBezTo>
                  <a:cubicBezTo>
                    <a:pt x="502" y="519"/>
                    <a:pt x="502" y="519"/>
                    <a:pt x="502" y="519"/>
                  </a:cubicBezTo>
                  <a:cubicBezTo>
                    <a:pt x="503" y="520"/>
                    <a:pt x="503" y="520"/>
                    <a:pt x="504" y="521"/>
                  </a:cubicBezTo>
                  <a:cubicBezTo>
                    <a:pt x="504" y="527"/>
                    <a:pt x="504" y="527"/>
                    <a:pt x="504" y="527"/>
                  </a:cubicBezTo>
                  <a:cubicBezTo>
                    <a:pt x="499" y="522"/>
                    <a:pt x="499" y="522"/>
                    <a:pt x="499" y="522"/>
                  </a:cubicBezTo>
                  <a:cubicBezTo>
                    <a:pt x="499" y="516"/>
                    <a:pt x="499" y="516"/>
                    <a:pt x="499" y="516"/>
                  </a:cubicBezTo>
                  <a:cubicBezTo>
                    <a:pt x="499" y="516"/>
                    <a:pt x="499" y="516"/>
                    <a:pt x="499" y="516"/>
                  </a:cubicBezTo>
                  <a:cubicBezTo>
                    <a:pt x="501" y="512"/>
                    <a:pt x="503" y="510"/>
                    <a:pt x="504" y="507"/>
                  </a:cubicBezTo>
                  <a:close/>
                  <a:moveTo>
                    <a:pt x="504" y="582"/>
                  </a:moveTo>
                  <a:cubicBezTo>
                    <a:pt x="504" y="594"/>
                    <a:pt x="504" y="594"/>
                    <a:pt x="504" y="594"/>
                  </a:cubicBezTo>
                  <a:cubicBezTo>
                    <a:pt x="502" y="593"/>
                    <a:pt x="501" y="593"/>
                    <a:pt x="499" y="593"/>
                  </a:cubicBezTo>
                  <a:cubicBezTo>
                    <a:pt x="499" y="585"/>
                    <a:pt x="499" y="585"/>
                    <a:pt x="499" y="585"/>
                  </a:cubicBezTo>
                  <a:cubicBezTo>
                    <a:pt x="501" y="584"/>
                    <a:pt x="502" y="583"/>
                    <a:pt x="504" y="582"/>
                  </a:cubicBezTo>
                  <a:close/>
                  <a:moveTo>
                    <a:pt x="504" y="605"/>
                  </a:moveTo>
                  <a:cubicBezTo>
                    <a:pt x="504" y="613"/>
                    <a:pt x="504" y="613"/>
                    <a:pt x="504" y="613"/>
                  </a:cubicBezTo>
                  <a:cubicBezTo>
                    <a:pt x="502" y="614"/>
                    <a:pt x="501" y="615"/>
                    <a:pt x="499" y="616"/>
                  </a:cubicBezTo>
                  <a:cubicBezTo>
                    <a:pt x="499" y="611"/>
                    <a:pt x="499" y="611"/>
                    <a:pt x="499" y="611"/>
                  </a:cubicBezTo>
                  <a:cubicBezTo>
                    <a:pt x="499" y="611"/>
                    <a:pt x="499" y="611"/>
                    <a:pt x="499" y="611"/>
                  </a:cubicBezTo>
                  <a:cubicBezTo>
                    <a:pt x="499" y="610"/>
                    <a:pt x="499" y="610"/>
                    <a:pt x="499" y="610"/>
                  </a:cubicBezTo>
                  <a:cubicBezTo>
                    <a:pt x="499" y="603"/>
                    <a:pt x="499" y="603"/>
                    <a:pt x="499" y="603"/>
                  </a:cubicBezTo>
                  <a:cubicBezTo>
                    <a:pt x="502" y="605"/>
                    <a:pt x="502" y="605"/>
                    <a:pt x="502" y="605"/>
                  </a:cubicBezTo>
                  <a:cubicBezTo>
                    <a:pt x="502" y="605"/>
                    <a:pt x="503" y="605"/>
                    <a:pt x="504" y="605"/>
                  </a:cubicBezTo>
                  <a:close/>
                  <a:moveTo>
                    <a:pt x="504" y="666"/>
                  </a:moveTo>
                  <a:cubicBezTo>
                    <a:pt x="504" y="678"/>
                    <a:pt x="504" y="678"/>
                    <a:pt x="504" y="678"/>
                  </a:cubicBezTo>
                  <a:cubicBezTo>
                    <a:pt x="499" y="680"/>
                    <a:pt x="499" y="680"/>
                    <a:pt x="499" y="680"/>
                  </a:cubicBezTo>
                  <a:cubicBezTo>
                    <a:pt x="499" y="668"/>
                    <a:pt x="499" y="668"/>
                    <a:pt x="499" y="668"/>
                  </a:cubicBezTo>
                  <a:cubicBezTo>
                    <a:pt x="504" y="666"/>
                    <a:pt x="504" y="666"/>
                    <a:pt x="504" y="666"/>
                  </a:cubicBezTo>
                  <a:close/>
                  <a:moveTo>
                    <a:pt x="504" y="732"/>
                  </a:moveTo>
                  <a:cubicBezTo>
                    <a:pt x="504" y="741"/>
                    <a:pt x="504" y="741"/>
                    <a:pt x="504" y="741"/>
                  </a:cubicBezTo>
                  <a:cubicBezTo>
                    <a:pt x="502" y="741"/>
                    <a:pt x="501" y="742"/>
                    <a:pt x="499" y="742"/>
                  </a:cubicBezTo>
                  <a:cubicBezTo>
                    <a:pt x="499" y="733"/>
                    <a:pt x="499" y="733"/>
                    <a:pt x="499" y="733"/>
                  </a:cubicBezTo>
                  <a:cubicBezTo>
                    <a:pt x="501" y="732"/>
                    <a:pt x="502" y="732"/>
                    <a:pt x="504" y="732"/>
                  </a:cubicBezTo>
                  <a:close/>
                  <a:moveTo>
                    <a:pt x="504" y="756"/>
                  </a:moveTo>
                  <a:cubicBezTo>
                    <a:pt x="504" y="768"/>
                    <a:pt x="504" y="768"/>
                    <a:pt x="504" y="768"/>
                  </a:cubicBezTo>
                  <a:cubicBezTo>
                    <a:pt x="502" y="766"/>
                    <a:pt x="500" y="764"/>
                    <a:pt x="499" y="763"/>
                  </a:cubicBezTo>
                  <a:cubicBezTo>
                    <a:pt x="499" y="751"/>
                    <a:pt x="499" y="751"/>
                    <a:pt x="499" y="751"/>
                  </a:cubicBezTo>
                  <a:cubicBezTo>
                    <a:pt x="501" y="753"/>
                    <a:pt x="502" y="754"/>
                    <a:pt x="504" y="756"/>
                  </a:cubicBezTo>
                  <a:close/>
                  <a:moveTo>
                    <a:pt x="499" y="98"/>
                  </a:moveTo>
                  <a:cubicBezTo>
                    <a:pt x="499" y="87"/>
                    <a:pt x="499" y="87"/>
                    <a:pt x="499" y="87"/>
                  </a:cubicBezTo>
                  <a:cubicBezTo>
                    <a:pt x="500" y="88"/>
                    <a:pt x="501" y="89"/>
                    <a:pt x="503" y="90"/>
                  </a:cubicBezTo>
                  <a:cubicBezTo>
                    <a:pt x="502" y="93"/>
                    <a:pt x="501" y="96"/>
                    <a:pt x="501" y="98"/>
                  </a:cubicBezTo>
                  <a:lnTo>
                    <a:pt x="499" y="98"/>
                  </a:lnTo>
                  <a:close/>
                  <a:moveTo>
                    <a:pt x="496" y="14"/>
                  </a:moveTo>
                  <a:cubicBezTo>
                    <a:pt x="497" y="14"/>
                    <a:pt x="498" y="14"/>
                    <a:pt x="499" y="14"/>
                  </a:cubicBezTo>
                  <a:cubicBezTo>
                    <a:pt x="499" y="22"/>
                    <a:pt x="499" y="22"/>
                    <a:pt x="499" y="22"/>
                  </a:cubicBezTo>
                  <a:cubicBezTo>
                    <a:pt x="498" y="21"/>
                    <a:pt x="497" y="21"/>
                    <a:pt x="496" y="21"/>
                  </a:cubicBezTo>
                  <a:cubicBezTo>
                    <a:pt x="496" y="14"/>
                    <a:pt x="496" y="14"/>
                    <a:pt x="496" y="14"/>
                  </a:cubicBezTo>
                  <a:close/>
                  <a:moveTo>
                    <a:pt x="499" y="781"/>
                  </a:moveTo>
                  <a:cubicBezTo>
                    <a:pt x="498" y="782"/>
                    <a:pt x="498" y="782"/>
                    <a:pt x="497" y="782"/>
                  </a:cubicBezTo>
                  <a:cubicBezTo>
                    <a:pt x="497" y="782"/>
                    <a:pt x="496" y="782"/>
                    <a:pt x="496" y="782"/>
                  </a:cubicBezTo>
                  <a:cubicBezTo>
                    <a:pt x="496" y="773"/>
                    <a:pt x="496" y="773"/>
                    <a:pt x="496" y="773"/>
                  </a:cubicBezTo>
                  <a:cubicBezTo>
                    <a:pt x="497" y="773"/>
                    <a:pt x="498" y="773"/>
                    <a:pt x="499" y="772"/>
                  </a:cubicBezTo>
                  <a:cubicBezTo>
                    <a:pt x="499" y="781"/>
                    <a:pt x="499" y="781"/>
                    <a:pt x="499" y="781"/>
                  </a:cubicBezTo>
                  <a:close/>
                  <a:moveTo>
                    <a:pt x="499" y="49"/>
                  </a:moveTo>
                  <a:cubicBezTo>
                    <a:pt x="499" y="61"/>
                    <a:pt x="499" y="61"/>
                    <a:pt x="499" y="61"/>
                  </a:cubicBezTo>
                  <a:cubicBezTo>
                    <a:pt x="498" y="60"/>
                    <a:pt x="497" y="60"/>
                    <a:pt x="496" y="59"/>
                  </a:cubicBezTo>
                  <a:cubicBezTo>
                    <a:pt x="496" y="44"/>
                    <a:pt x="496" y="44"/>
                    <a:pt x="496" y="44"/>
                  </a:cubicBezTo>
                  <a:cubicBezTo>
                    <a:pt x="497" y="46"/>
                    <a:pt x="497" y="48"/>
                    <a:pt x="499" y="49"/>
                  </a:cubicBezTo>
                  <a:close/>
                  <a:moveTo>
                    <a:pt x="499" y="87"/>
                  </a:moveTo>
                  <a:cubicBezTo>
                    <a:pt x="499" y="98"/>
                    <a:pt x="499" y="98"/>
                    <a:pt x="499" y="98"/>
                  </a:cubicBezTo>
                  <a:cubicBezTo>
                    <a:pt x="498" y="97"/>
                    <a:pt x="497" y="97"/>
                    <a:pt x="496" y="97"/>
                  </a:cubicBezTo>
                  <a:cubicBezTo>
                    <a:pt x="496" y="86"/>
                    <a:pt x="496" y="86"/>
                    <a:pt x="496" y="86"/>
                  </a:cubicBezTo>
                  <a:cubicBezTo>
                    <a:pt x="497" y="86"/>
                    <a:pt x="498" y="87"/>
                    <a:pt x="499" y="87"/>
                  </a:cubicBezTo>
                  <a:close/>
                  <a:moveTo>
                    <a:pt x="499" y="127"/>
                  </a:moveTo>
                  <a:cubicBezTo>
                    <a:pt x="499" y="143"/>
                    <a:pt x="499" y="143"/>
                    <a:pt x="499" y="143"/>
                  </a:cubicBezTo>
                  <a:cubicBezTo>
                    <a:pt x="498" y="143"/>
                    <a:pt x="497" y="143"/>
                    <a:pt x="496" y="143"/>
                  </a:cubicBezTo>
                  <a:cubicBezTo>
                    <a:pt x="496" y="126"/>
                    <a:pt x="496" y="126"/>
                    <a:pt x="496" y="126"/>
                  </a:cubicBezTo>
                  <a:cubicBezTo>
                    <a:pt x="497" y="126"/>
                    <a:pt x="498" y="127"/>
                    <a:pt x="499" y="127"/>
                  </a:cubicBezTo>
                  <a:close/>
                  <a:moveTo>
                    <a:pt x="499" y="188"/>
                  </a:moveTo>
                  <a:cubicBezTo>
                    <a:pt x="499" y="194"/>
                    <a:pt x="499" y="194"/>
                    <a:pt x="499" y="194"/>
                  </a:cubicBezTo>
                  <a:cubicBezTo>
                    <a:pt x="498" y="194"/>
                    <a:pt x="497" y="193"/>
                    <a:pt x="496" y="192"/>
                  </a:cubicBezTo>
                  <a:cubicBezTo>
                    <a:pt x="496" y="186"/>
                    <a:pt x="496" y="186"/>
                    <a:pt x="496" y="186"/>
                  </a:cubicBezTo>
                  <a:cubicBezTo>
                    <a:pt x="497" y="187"/>
                    <a:pt x="498" y="187"/>
                    <a:pt x="499" y="188"/>
                  </a:cubicBezTo>
                  <a:close/>
                  <a:moveTo>
                    <a:pt x="499" y="213"/>
                  </a:moveTo>
                  <a:cubicBezTo>
                    <a:pt x="499" y="217"/>
                    <a:pt x="499" y="217"/>
                    <a:pt x="499" y="217"/>
                  </a:cubicBezTo>
                  <a:cubicBezTo>
                    <a:pt x="498" y="217"/>
                    <a:pt x="497" y="216"/>
                    <a:pt x="496" y="216"/>
                  </a:cubicBezTo>
                  <a:cubicBezTo>
                    <a:pt x="496" y="210"/>
                    <a:pt x="496" y="210"/>
                    <a:pt x="496" y="210"/>
                  </a:cubicBezTo>
                  <a:cubicBezTo>
                    <a:pt x="497" y="211"/>
                    <a:pt x="497" y="212"/>
                    <a:pt x="499" y="213"/>
                  </a:cubicBezTo>
                  <a:close/>
                  <a:moveTo>
                    <a:pt x="499" y="281"/>
                  </a:moveTo>
                  <a:cubicBezTo>
                    <a:pt x="499" y="287"/>
                    <a:pt x="499" y="287"/>
                    <a:pt x="499" y="287"/>
                  </a:cubicBezTo>
                  <a:cubicBezTo>
                    <a:pt x="499" y="287"/>
                    <a:pt x="499" y="287"/>
                    <a:pt x="498" y="288"/>
                  </a:cubicBezTo>
                  <a:cubicBezTo>
                    <a:pt x="499" y="288"/>
                    <a:pt x="499" y="288"/>
                    <a:pt x="499" y="288"/>
                  </a:cubicBezTo>
                  <a:cubicBezTo>
                    <a:pt x="499" y="293"/>
                    <a:pt x="499" y="293"/>
                    <a:pt x="499" y="293"/>
                  </a:cubicBezTo>
                  <a:cubicBezTo>
                    <a:pt x="498" y="293"/>
                    <a:pt x="497" y="292"/>
                    <a:pt x="496" y="292"/>
                  </a:cubicBezTo>
                  <a:cubicBezTo>
                    <a:pt x="496" y="285"/>
                    <a:pt x="496" y="285"/>
                    <a:pt x="496" y="285"/>
                  </a:cubicBezTo>
                  <a:cubicBezTo>
                    <a:pt x="499" y="281"/>
                    <a:pt x="499" y="281"/>
                    <a:pt x="499" y="281"/>
                  </a:cubicBezTo>
                  <a:close/>
                  <a:moveTo>
                    <a:pt x="499" y="302"/>
                  </a:moveTo>
                  <a:cubicBezTo>
                    <a:pt x="499" y="307"/>
                    <a:pt x="499" y="307"/>
                    <a:pt x="499" y="307"/>
                  </a:cubicBezTo>
                  <a:cubicBezTo>
                    <a:pt x="498" y="306"/>
                    <a:pt x="497" y="305"/>
                    <a:pt x="496" y="304"/>
                  </a:cubicBezTo>
                  <a:cubicBezTo>
                    <a:pt x="496" y="300"/>
                    <a:pt x="496" y="300"/>
                    <a:pt x="496" y="300"/>
                  </a:cubicBezTo>
                  <a:cubicBezTo>
                    <a:pt x="499" y="302"/>
                    <a:pt x="499" y="302"/>
                    <a:pt x="499" y="302"/>
                  </a:cubicBezTo>
                  <a:close/>
                  <a:moveTo>
                    <a:pt x="499" y="311"/>
                  </a:moveTo>
                  <a:cubicBezTo>
                    <a:pt x="499" y="317"/>
                    <a:pt x="499" y="317"/>
                    <a:pt x="499" y="317"/>
                  </a:cubicBezTo>
                  <a:cubicBezTo>
                    <a:pt x="498" y="317"/>
                    <a:pt x="497" y="319"/>
                    <a:pt x="496" y="319"/>
                  </a:cubicBezTo>
                  <a:cubicBezTo>
                    <a:pt x="496" y="313"/>
                    <a:pt x="496" y="313"/>
                    <a:pt x="496" y="313"/>
                  </a:cubicBezTo>
                  <a:cubicBezTo>
                    <a:pt x="497" y="312"/>
                    <a:pt x="498" y="312"/>
                    <a:pt x="499" y="311"/>
                  </a:cubicBezTo>
                  <a:close/>
                  <a:moveTo>
                    <a:pt x="499" y="333"/>
                  </a:moveTo>
                  <a:cubicBezTo>
                    <a:pt x="499" y="337"/>
                    <a:pt x="499" y="337"/>
                    <a:pt x="499" y="337"/>
                  </a:cubicBezTo>
                  <a:cubicBezTo>
                    <a:pt x="498" y="337"/>
                    <a:pt x="498" y="337"/>
                    <a:pt x="498" y="337"/>
                  </a:cubicBezTo>
                  <a:cubicBezTo>
                    <a:pt x="498" y="336"/>
                    <a:pt x="499" y="334"/>
                    <a:pt x="499" y="333"/>
                  </a:cubicBezTo>
                  <a:close/>
                  <a:moveTo>
                    <a:pt x="499" y="365"/>
                  </a:moveTo>
                  <a:cubicBezTo>
                    <a:pt x="499" y="377"/>
                    <a:pt x="499" y="377"/>
                    <a:pt x="499" y="377"/>
                  </a:cubicBezTo>
                  <a:cubicBezTo>
                    <a:pt x="499" y="377"/>
                    <a:pt x="498" y="376"/>
                    <a:pt x="498" y="376"/>
                  </a:cubicBezTo>
                  <a:cubicBezTo>
                    <a:pt x="496" y="378"/>
                    <a:pt x="496" y="378"/>
                    <a:pt x="496" y="378"/>
                  </a:cubicBezTo>
                  <a:cubicBezTo>
                    <a:pt x="496" y="356"/>
                    <a:pt x="496" y="356"/>
                    <a:pt x="496" y="356"/>
                  </a:cubicBezTo>
                  <a:cubicBezTo>
                    <a:pt x="497" y="359"/>
                    <a:pt x="498" y="362"/>
                    <a:pt x="499" y="365"/>
                  </a:cubicBezTo>
                  <a:close/>
                  <a:moveTo>
                    <a:pt x="499" y="383"/>
                  </a:moveTo>
                  <a:cubicBezTo>
                    <a:pt x="499" y="390"/>
                    <a:pt x="499" y="390"/>
                    <a:pt x="499" y="390"/>
                  </a:cubicBezTo>
                  <a:cubicBezTo>
                    <a:pt x="498" y="391"/>
                    <a:pt x="497" y="391"/>
                    <a:pt x="496" y="392"/>
                  </a:cubicBezTo>
                  <a:cubicBezTo>
                    <a:pt x="496" y="388"/>
                    <a:pt x="496" y="388"/>
                    <a:pt x="496" y="388"/>
                  </a:cubicBezTo>
                  <a:cubicBezTo>
                    <a:pt x="497" y="387"/>
                    <a:pt x="498" y="385"/>
                    <a:pt x="499" y="383"/>
                  </a:cubicBezTo>
                  <a:close/>
                  <a:moveTo>
                    <a:pt x="499" y="398"/>
                  </a:moveTo>
                  <a:cubicBezTo>
                    <a:pt x="499" y="403"/>
                    <a:pt x="499" y="403"/>
                    <a:pt x="499" y="403"/>
                  </a:cubicBezTo>
                  <a:cubicBezTo>
                    <a:pt x="498" y="404"/>
                    <a:pt x="497" y="405"/>
                    <a:pt x="496" y="405"/>
                  </a:cubicBezTo>
                  <a:cubicBezTo>
                    <a:pt x="496" y="401"/>
                    <a:pt x="496" y="401"/>
                    <a:pt x="496" y="401"/>
                  </a:cubicBezTo>
                  <a:cubicBezTo>
                    <a:pt x="497" y="400"/>
                    <a:pt x="498" y="399"/>
                    <a:pt x="499" y="398"/>
                  </a:cubicBezTo>
                  <a:close/>
                  <a:moveTo>
                    <a:pt x="499" y="411"/>
                  </a:moveTo>
                  <a:cubicBezTo>
                    <a:pt x="499" y="416"/>
                    <a:pt x="499" y="416"/>
                    <a:pt x="499" y="416"/>
                  </a:cubicBezTo>
                  <a:cubicBezTo>
                    <a:pt x="496" y="418"/>
                    <a:pt x="496" y="418"/>
                    <a:pt x="496" y="418"/>
                  </a:cubicBezTo>
                  <a:cubicBezTo>
                    <a:pt x="496" y="412"/>
                    <a:pt x="496" y="412"/>
                    <a:pt x="496" y="412"/>
                  </a:cubicBezTo>
                  <a:cubicBezTo>
                    <a:pt x="497" y="412"/>
                    <a:pt x="498" y="411"/>
                    <a:pt x="499" y="411"/>
                  </a:cubicBezTo>
                  <a:close/>
                  <a:moveTo>
                    <a:pt x="499" y="421"/>
                  </a:moveTo>
                  <a:cubicBezTo>
                    <a:pt x="499" y="438"/>
                    <a:pt x="499" y="438"/>
                    <a:pt x="499" y="438"/>
                  </a:cubicBezTo>
                  <a:cubicBezTo>
                    <a:pt x="498" y="440"/>
                    <a:pt x="497" y="443"/>
                    <a:pt x="496" y="446"/>
                  </a:cubicBezTo>
                  <a:cubicBezTo>
                    <a:pt x="496" y="436"/>
                    <a:pt x="496" y="436"/>
                    <a:pt x="496" y="436"/>
                  </a:cubicBezTo>
                  <a:cubicBezTo>
                    <a:pt x="496" y="436"/>
                    <a:pt x="496" y="436"/>
                    <a:pt x="496" y="436"/>
                  </a:cubicBezTo>
                  <a:cubicBezTo>
                    <a:pt x="497" y="433"/>
                    <a:pt x="497" y="431"/>
                    <a:pt x="498" y="429"/>
                  </a:cubicBezTo>
                  <a:cubicBezTo>
                    <a:pt x="497" y="429"/>
                    <a:pt x="496" y="429"/>
                    <a:pt x="496" y="429"/>
                  </a:cubicBezTo>
                  <a:cubicBezTo>
                    <a:pt x="496" y="424"/>
                    <a:pt x="496" y="424"/>
                    <a:pt x="496" y="424"/>
                  </a:cubicBezTo>
                  <a:cubicBezTo>
                    <a:pt x="497" y="423"/>
                    <a:pt x="498" y="423"/>
                    <a:pt x="499" y="421"/>
                  </a:cubicBezTo>
                  <a:close/>
                  <a:moveTo>
                    <a:pt x="499" y="486"/>
                  </a:moveTo>
                  <a:cubicBezTo>
                    <a:pt x="499" y="499"/>
                    <a:pt x="499" y="499"/>
                    <a:pt x="499" y="499"/>
                  </a:cubicBezTo>
                  <a:cubicBezTo>
                    <a:pt x="497" y="501"/>
                    <a:pt x="496" y="503"/>
                    <a:pt x="496" y="505"/>
                  </a:cubicBezTo>
                  <a:cubicBezTo>
                    <a:pt x="496" y="498"/>
                    <a:pt x="496" y="498"/>
                    <a:pt x="496" y="498"/>
                  </a:cubicBezTo>
                  <a:cubicBezTo>
                    <a:pt x="497" y="495"/>
                    <a:pt x="497" y="493"/>
                    <a:pt x="496" y="488"/>
                  </a:cubicBezTo>
                  <a:cubicBezTo>
                    <a:pt x="496" y="483"/>
                    <a:pt x="496" y="483"/>
                    <a:pt x="496" y="483"/>
                  </a:cubicBezTo>
                  <a:cubicBezTo>
                    <a:pt x="499" y="486"/>
                    <a:pt x="499" y="486"/>
                    <a:pt x="499" y="486"/>
                  </a:cubicBezTo>
                  <a:close/>
                  <a:moveTo>
                    <a:pt x="499" y="516"/>
                  </a:moveTo>
                  <a:cubicBezTo>
                    <a:pt x="499" y="522"/>
                    <a:pt x="499" y="522"/>
                    <a:pt x="499" y="522"/>
                  </a:cubicBezTo>
                  <a:cubicBezTo>
                    <a:pt x="496" y="518"/>
                    <a:pt x="496" y="518"/>
                    <a:pt x="496" y="518"/>
                  </a:cubicBezTo>
                  <a:cubicBezTo>
                    <a:pt x="496" y="514"/>
                    <a:pt x="496" y="514"/>
                    <a:pt x="496" y="514"/>
                  </a:cubicBezTo>
                  <a:cubicBezTo>
                    <a:pt x="496" y="514"/>
                    <a:pt x="497" y="515"/>
                    <a:pt x="497" y="516"/>
                  </a:cubicBezTo>
                  <a:cubicBezTo>
                    <a:pt x="499" y="516"/>
                    <a:pt x="499" y="516"/>
                    <a:pt x="499" y="516"/>
                  </a:cubicBezTo>
                  <a:close/>
                  <a:moveTo>
                    <a:pt x="499" y="585"/>
                  </a:moveTo>
                  <a:cubicBezTo>
                    <a:pt x="499" y="593"/>
                    <a:pt x="499" y="593"/>
                    <a:pt x="499" y="593"/>
                  </a:cubicBezTo>
                  <a:cubicBezTo>
                    <a:pt x="498" y="593"/>
                    <a:pt x="497" y="593"/>
                    <a:pt x="496" y="593"/>
                  </a:cubicBezTo>
                  <a:cubicBezTo>
                    <a:pt x="496" y="586"/>
                    <a:pt x="496" y="586"/>
                    <a:pt x="496" y="586"/>
                  </a:cubicBezTo>
                  <a:cubicBezTo>
                    <a:pt x="497" y="586"/>
                    <a:pt x="498" y="586"/>
                    <a:pt x="499" y="585"/>
                  </a:cubicBezTo>
                  <a:close/>
                  <a:moveTo>
                    <a:pt x="499" y="603"/>
                  </a:moveTo>
                  <a:cubicBezTo>
                    <a:pt x="499" y="610"/>
                    <a:pt x="499" y="610"/>
                    <a:pt x="499" y="610"/>
                  </a:cubicBezTo>
                  <a:cubicBezTo>
                    <a:pt x="498" y="609"/>
                    <a:pt x="497" y="609"/>
                    <a:pt x="496" y="608"/>
                  </a:cubicBezTo>
                  <a:cubicBezTo>
                    <a:pt x="496" y="601"/>
                    <a:pt x="496" y="601"/>
                    <a:pt x="496" y="601"/>
                  </a:cubicBezTo>
                  <a:cubicBezTo>
                    <a:pt x="499" y="603"/>
                    <a:pt x="499" y="603"/>
                    <a:pt x="499" y="603"/>
                  </a:cubicBezTo>
                  <a:close/>
                  <a:moveTo>
                    <a:pt x="499" y="611"/>
                  </a:moveTo>
                  <a:cubicBezTo>
                    <a:pt x="499" y="616"/>
                    <a:pt x="499" y="616"/>
                    <a:pt x="499" y="616"/>
                  </a:cubicBezTo>
                  <a:cubicBezTo>
                    <a:pt x="498" y="617"/>
                    <a:pt x="497" y="617"/>
                    <a:pt x="496" y="618"/>
                  </a:cubicBezTo>
                  <a:cubicBezTo>
                    <a:pt x="496" y="612"/>
                    <a:pt x="496" y="612"/>
                    <a:pt x="496" y="612"/>
                  </a:cubicBezTo>
                  <a:cubicBezTo>
                    <a:pt x="497" y="612"/>
                    <a:pt x="497" y="611"/>
                    <a:pt x="499" y="611"/>
                  </a:cubicBezTo>
                  <a:close/>
                  <a:moveTo>
                    <a:pt x="499" y="668"/>
                  </a:moveTo>
                  <a:cubicBezTo>
                    <a:pt x="499" y="680"/>
                    <a:pt x="499" y="680"/>
                    <a:pt x="499" y="680"/>
                  </a:cubicBezTo>
                  <a:cubicBezTo>
                    <a:pt x="496" y="681"/>
                    <a:pt x="496" y="681"/>
                    <a:pt x="496" y="681"/>
                  </a:cubicBezTo>
                  <a:cubicBezTo>
                    <a:pt x="496" y="669"/>
                    <a:pt x="496" y="669"/>
                    <a:pt x="496" y="669"/>
                  </a:cubicBezTo>
                  <a:cubicBezTo>
                    <a:pt x="499" y="668"/>
                    <a:pt x="499" y="668"/>
                    <a:pt x="499" y="668"/>
                  </a:cubicBezTo>
                  <a:close/>
                  <a:moveTo>
                    <a:pt x="499" y="733"/>
                  </a:moveTo>
                  <a:cubicBezTo>
                    <a:pt x="499" y="742"/>
                    <a:pt x="499" y="742"/>
                    <a:pt x="499" y="742"/>
                  </a:cubicBezTo>
                  <a:cubicBezTo>
                    <a:pt x="498" y="742"/>
                    <a:pt x="497" y="743"/>
                    <a:pt x="496" y="743"/>
                  </a:cubicBezTo>
                  <a:cubicBezTo>
                    <a:pt x="496" y="734"/>
                    <a:pt x="496" y="734"/>
                    <a:pt x="496" y="734"/>
                  </a:cubicBezTo>
                  <a:cubicBezTo>
                    <a:pt x="497" y="734"/>
                    <a:pt x="497" y="733"/>
                    <a:pt x="498" y="733"/>
                  </a:cubicBezTo>
                  <a:cubicBezTo>
                    <a:pt x="499" y="733"/>
                    <a:pt x="499" y="733"/>
                    <a:pt x="499" y="733"/>
                  </a:cubicBezTo>
                  <a:close/>
                  <a:moveTo>
                    <a:pt x="499" y="751"/>
                  </a:moveTo>
                  <a:cubicBezTo>
                    <a:pt x="499" y="763"/>
                    <a:pt x="499" y="763"/>
                    <a:pt x="499" y="763"/>
                  </a:cubicBezTo>
                  <a:cubicBezTo>
                    <a:pt x="498" y="762"/>
                    <a:pt x="497" y="761"/>
                    <a:pt x="496" y="760"/>
                  </a:cubicBezTo>
                  <a:cubicBezTo>
                    <a:pt x="496" y="748"/>
                    <a:pt x="496" y="748"/>
                    <a:pt x="496" y="748"/>
                  </a:cubicBezTo>
                  <a:cubicBezTo>
                    <a:pt x="497" y="749"/>
                    <a:pt x="498" y="750"/>
                    <a:pt x="499" y="751"/>
                  </a:cubicBezTo>
                  <a:close/>
                  <a:moveTo>
                    <a:pt x="496" y="563"/>
                  </a:moveTo>
                  <a:cubicBezTo>
                    <a:pt x="496" y="558"/>
                    <a:pt x="496" y="558"/>
                    <a:pt x="496" y="558"/>
                  </a:cubicBezTo>
                  <a:cubicBezTo>
                    <a:pt x="497" y="559"/>
                    <a:pt x="497" y="559"/>
                    <a:pt x="497" y="559"/>
                  </a:cubicBezTo>
                  <a:cubicBezTo>
                    <a:pt x="496" y="561"/>
                    <a:pt x="496" y="562"/>
                    <a:pt x="496" y="563"/>
                  </a:cubicBezTo>
                  <a:close/>
                  <a:moveTo>
                    <a:pt x="496" y="121"/>
                  </a:moveTo>
                  <a:cubicBezTo>
                    <a:pt x="496" y="112"/>
                    <a:pt x="496" y="112"/>
                    <a:pt x="496" y="112"/>
                  </a:cubicBezTo>
                  <a:cubicBezTo>
                    <a:pt x="497" y="114"/>
                    <a:pt x="498" y="116"/>
                    <a:pt x="498" y="119"/>
                  </a:cubicBezTo>
                  <a:cubicBezTo>
                    <a:pt x="497" y="120"/>
                    <a:pt x="496" y="120"/>
                    <a:pt x="496" y="121"/>
                  </a:cubicBezTo>
                  <a:close/>
                  <a:moveTo>
                    <a:pt x="491" y="12"/>
                  </a:moveTo>
                  <a:cubicBezTo>
                    <a:pt x="492" y="13"/>
                    <a:pt x="494" y="13"/>
                    <a:pt x="496" y="14"/>
                  </a:cubicBezTo>
                  <a:cubicBezTo>
                    <a:pt x="496" y="21"/>
                    <a:pt x="496" y="21"/>
                    <a:pt x="496" y="21"/>
                  </a:cubicBezTo>
                  <a:cubicBezTo>
                    <a:pt x="494" y="21"/>
                    <a:pt x="493" y="20"/>
                    <a:pt x="491" y="20"/>
                  </a:cubicBezTo>
                  <a:cubicBezTo>
                    <a:pt x="491" y="12"/>
                    <a:pt x="491" y="12"/>
                    <a:pt x="491" y="12"/>
                  </a:cubicBezTo>
                  <a:close/>
                  <a:moveTo>
                    <a:pt x="496" y="782"/>
                  </a:moveTo>
                  <a:cubicBezTo>
                    <a:pt x="494" y="782"/>
                    <a:pt x="492" y="783"/>
                    <a:pt x="491" y="783"/>
                  </a:cubicBezTo>
                  <a:cubicBezTo>
                    <a:pt x="491" y="774"/>
                    <a:pt x="491" y="774"/>
                    <a:pt x="491" y="774"/>
                  </a:cubicBezTo>
                  <a:cubicBezTo>
                    <a:pt x="493" y="774"/>
                    <a:pt x="494" y="774"/>
                    <a:pt x="496" y="773"/>
                  </a:cubicBezTo>
                  <a:cubicBezTo>
                    <a:pt x="496" y="782"/>
                    <a:pt x="496" y="782"/>
                    <a:pt x="496" y="782"/>
                  </a:cubicBezTo>
                  <a:close/>
                  <a:moveTo>
                    <a:pt x="496" y="44"/>
                  </a:moveTo>
                  <a:cubicBezTo>
                    <a:pt x="496" y="59"/>
                    <a:pt x="496" y="59"/>
                    <a:pt x="496" y="59"/>
                  </a:cubicBezTo>
                  <a:cubicBezTo>
                    <a:pt x="493" y="57"/>
                    <a:pt x="493" y="57"/>
                    <a:pt x="493" y="57"/>
                  </a:cubicBezTo>
                  <a:cubicBezTo>
                    <a:pt x="491" y="57"/>
                    <a:pt x="491" y="57"/>
                    <a:pt x="491" y="57"/>
                  </a:cubicBezTo>
                  <a:cubicBezTo>
                    <a:pt x="491" y="29"/>
                    <a:pt x="491" y="29"/>
                    <a:pt x="491" y="29"/>
                  </a:cubicBezTo>
                  <a:cubicBezTo>
                    <a:pt x="493" y="35"/>
                    <a:pt x="494" y="40"/>
                    <a:pt x="496" y="44"/>
                  </a:cubicBezTo>
                  <a:close/>
                  <a:moveTo>
                    <a:pt x="496" y="86"/>
                  </a:moveTo>
                  <a:cubicBezTo>
                    <a:pt x="496" y="97"/>
                    <a:pt x="496" y="97"/>
                    <a:pt x="496" y="97"/>
                  </a:cubicBezTo>
                  <a:cubicBezTo>
                    <a:pt x="495" y="97"/>
                    <a:pt x="495" y="97"/>
                    <a:pt x="495" y="97"/>
                  </a:cubicBezTo>
                  <a:cubicBezTo>
                    <a:pt x="494" y="100"/>
                    <a:pt x="493" y="103"/>
                    <a:pt x="492" y="106"/>
                  </a:cubicBezTo>
                  <a:cubicBezTo>
                    <a:pt x="493" y="108"/>
                    <a:pt x="495" y="110"/>
                    <a:pt x="496" y="112"/>
                  </a:cubicBezTo>
                  <a:cubicBezTo>
                    <a:pt x="496" y="121"/>
                    <a:pt x="496" y="121"/>
                    <a:pt x="496" y="121"/>
                  </a:cubicBezTo>
                  <a:cubicBezTo>
                    <a:pt x="494" y="122"/>
                    <a:pt x="493" y="122"/>
                    <a:pt x="491" y="122"/>
                  </a:cubicBezTo>
                  <a:cubicBezTo>
                    <a:pt x="491" y="81"/>
                    <a:pt x="491" y="81"/>
                    <a:pt x="491" y="81"/>
                  </a:cubicBezTo>
                  <a:cubicBezTo>
                    <a:pt x="491" y="82"/>
                    <a:pt x="491" y="83"/>
                    <a:pt x="491" y="84"/>
                  </a:cubicBezTo>
                  <a:cubicBezTo>
                    <a:pt x="493" y="85"/>
                    <a:pt x="494" y="85"/>
                    <a:pt x="496" y="86"/>
                  </a:cubicBezTo>
                  <a:close/>
                  <a:moveTo>
                    <a:pt x="496" y="126"/>
                  </a:moveTo>
                  <a:cubicBezTo>
                    <a:pt x="496" y="143"/>
                    <a:pt x="496" y="143"/>
                    <a:pt x="496" y="143"/>
                  </a:cubicBezTo>
                  <a:cubicBezTo>
                    <a:pt x="494" y="142"/>
                    <a:pt x="492" y="142"/>
                    <a:pt x="491" y="141"/>
                  </a:cubicBezTo>
                  <a:cubicBezTo>
                    <a:pt x="491" y="125"/>
                    <a:pt x="491" y="125"/>
                    <a:pt x="491" y="125"/>
                  </a:cubicBezTo>
                  <a:cubicBezTo>
                    <a:pt x="492" y="125"/>
                    <a:pt x="494" y="126"/>
                    <a:pt x="496" y="126"/>
                  </a:cubicBezTo>
                  <a:close/>
                  <a:moveTo>
                    <a:pt x="496" y="186"/>
                  </a:moveTo>
                  <a:cubicBezTo>
                    <a:pt x="496" y="192"/>
                    <a:pt x="496" y="192"/>
                    <a:pt x="496" y="192"/>
                  </a:cubicBezTo>
                  <a:cubicBezTo>
                    <a:pt x="494" y="191"/>
                    <a:pt x="493" y="191"/>
                    <a:pt x="491" y="190"/>
                  </a:cubicBezTo>
                  <a:cubicBezTo>
                    <a:pt x="491" y="184"/>
                    <a:pt x="491" y="184"/>
                    <a:pt x="491" y="184"/>
                  </a:cubicBezTo>
                  <a:cubicBezTo>
                    <a:pt x="492" y="185"/>
                    <a:pt x="494" y="186"/>
                    <a:pt x="496" y="186"/>
                  </a:cubicBezTo>
                  <a:close/>
                  <a:moveTo>
                    <a:pt x="496" y="210"/>
                  </a:moveTo>
                  <a:cubicBezTo>
                    <a:pt x="496" y="216"/>
                    <a:pt x="496" y="216"/>
                    <a:pt x="496" y="216"/>
                  </a:cubicBezTo>
                  <a:cubicBezTo>
                    <a:pt x="494" y="215"/>
                    <a:pt x="492" y="214"/>
                    <a:pt x="491" y="213"/>
                  </a:cubicBezTo>
                  <a:cubicBezTo>
                    <a:pt x="491" y="195"/>
                    <a:pt x="491" y="195"/>
                    <a:pt x="491" y="195"/>
                  </a:cubicBezTo>
                  <a:cubicBezTo>
                    <a:pt x="492" y="201"/>
                    <a:pt x="492" y="206"/>
                    <a:pt x="496" y="210"/>
                  </a:cubicBezTo>
                  <a:close/>
                  <a:moveTo>
                    <a:pt x="496" y="285"/>
                  </a:moveTo>
                  <a:cubicBezTo>
                    <a:pt x="496" y="292"/>
                    <a:pt x="496" y="292"/>
                    <a:pt x="496" y="292"/>
                  </a:cubicBezTo>
                  <a:cubicBezTo>
                    <a:pt x="495" y="292"/>
                    <a:pt x="495" y="292"/>
                    <a:pt x="495" y="291"/>
                  </a:cubicBezTo>
                  <a:cubicBezTo>
                    <a:pt x="493" y="292"/>
                    <a:pt x="492" y="294"/>
                    <a:pt x="491" y="294"/>
                  </a:cubicBezTo>
                  <a:cubicBezTo>
                    <a:pt x="491" y="291"/>
                    <a:pt x="491" y="291"/>
                    <a:pt x="491" y="291"/>
                  </a:cubicBezTo>
                  <a:cubicBezTo>
                    <a:pt x="493" y="289"/>
                    <a:pt x="494" y="288"/>
                    <a:pt x="494" y="286"/>
                  </a:cubicBezTo>
                  <a:cubicBezTo>
                    <a:pt x="496" y="285"/>
                    <a:pt x="496" y="285"/>
                    <a:pt x="496" y="285"/>
                  </a:cubicBezTo>
                  <a:close/>
                  <a:moveTo>
                    <a:pt x="496" y="300"/>
                  </a:moveTo>
                  <a:cubicBezTo>
                    <a:pt x="496" y="304"/>
                    <a:pt x="496" y="304"/>
                    <a:pt x="496" y="304"/>
                  </a:cubicBezTo>
                  <a:cubicBezTo>
                    <a:pt x="494" y="303"/>
                    <a:pt x="493" y="302"/>
                    <a:pt x="491" y="302"/>
                  </a:cubicBezTo>
                  <a:cubicBezTo>
                    <a:pt x="491" y="296"/>
                    <a:pt x="491" y="296"/>
                    <a:pt x="491" y="296"/>
                  </a:cubicBezTo>
                  <a:cubicBezTo>
                    <a:pt x="491" y="297"/>
                    <a:pt x="491" y="297"/>
                    <a:pt x="491" y="297"/>
                  </a:cubicBezTo>
                  <a:cubicBezTo>
                    <a:pt x="492" y="298"/>
                    <a:pt x="494" y="299"/>
                    <a:pt x="496" y="300"/>
                  </a:cubicBezTo>
                  <a:close/>
                  <a:moveTo>
                    <a:pt x="496" y="313"/>
                  </a:moveTo>
                  <a:cubicBezTo>
                    <a:pt x="496" y="319"/>
                    <a:pt x="496" y="319"/>
                    <a:pt x="496" y="319"/>
                  </a:cubicBezTo>
                  <a:cubicBezTo>
                    <a:pt x="494" y="321"/>
                    <a:pt x="492" y="323"/>
                    <a:pt x="491" y="324"/>
                  </a:cubicBezTo>
                  <a:cubicBezTo>
                    <a:pt x="491" y="320"/>
                    <a:pt x="491" y="320"/>
                    <a:pt x="491" y="320"/>
                  </a:cubicBezTo>
                  <a:cubicBezTo>
                    <a:pt x="491" y="319"/>
                    <a:pt x="492" y="318"/>
                    <a:pt x="492" y="317"/>
                  </a:cubicBezTo>
                  <a:cubicBezTo>
                    <a:pt x="492" y="317"/>
                    <a:pt x="491" y="316"/>
                    <a:pt x="491" y="316"/>
                  </a:cubicBezTo>
                  <a:cubicBezTo>
                    <a:pt x="491" y="312"/>
                    <a:pt x="491" y="312"/>
                    <a:pt x="491" y="312"/>
                  </a:cubicBezTo>
                  <a:cubicBezTo>
                    <a:pt x="492" y="313"/>
                    <a:pt x="492" y="313"/>
                    <a:pt x="492" y="313"/>
                  </a:cubicBezTo>
                  <a:cubicBezTo>
                    <a:pt x="493" y="313"/>
                    <a:pt x="495" y="313"/>
                    <a:pt x="496" y="313"/>
                  </a:cubicBezTo>
                  <a:close/>
                  <a:moveTo>
                    <a:pt x="496" y="356"/>
                  </a:moveTo>
                  <a:cubicBezTo>
                    <a:pt x="496" y="378"/>
                    <a:pt x="496" y="378"/>
                    <a:pt x="496" y="378"/>
                  </a:cubicBezTo>
                  <a:cubicBezTo>
                    <a:pt x="493" y="380"/>
                    <a:pt x="492" y="382"/>
                    <a:pt x="491" y="384"/>
                  </a:cubicBezTo>
                  <a:cubicBezTo>
                    <a:pt x="491" y="378"/>
                    <a:pt x="491" y="378"/>
                    <a:pt x="491" y="378"/>
                  </a:cubicBezTo>
                  <a:cubicBezTo>
                    <a:pt x="492" y="376"/>
                    <a:pt x="494" y="375"/>
                    <a:pt x="495" y="373"/>
                  </a:cubicBezTo>
                  <a:cubicBezTo>
                    <a:pt x="495" y="365"/>
                    <a:pt x="495" y="365"/>
                    <a:pt x="494" y="363"/>
                  </a:cubicBezTo>
                  <a:cubicBezTo>
                    <a:pt x="493" y="365"/>
                    <a:pt x="492" y="366"/>
                    <a:pt x="491" y="367"/>
                  </a:cubicBezTo>
                  <a:cubicBezTo>
                    <a:pt x="491" y="346"/>
                    <a:pt x="491" y="346"/>
                    <a:pt x="491" y="346"/>
                  </a:cubicBezTo>
                  <a:cubicBezTo>
                    <a:pt x="493" y="350"/>
                    <a:pt x="494" y="353"/>
                    <a:pt x="496" y="356"/>
                  </a:cubicBezTo>
                  <a:close/>
                  <a:moveTo>
                    <a:pt x="496" y="388"/>
                  </a:moveTo>
                  <a:cubicBezTo>
                    <a:pt x="496" y="392"/>
                    <a:pt x="496" y="392"/>
                    <a:pt x="496" y="392"/>
                  </a:cubicBezTo>
                  <a:cubicBezTo>
                    <a:pt x="493" y="395"/>
                    <a:pt x="492" y="396"/>
                    <a:pt x="491" y="399"/>
                  </a:cubicBezTo>
                  <a:cubicBezTo>
                    <a:pt x="491" y="391"/>
                    <a:pt x="491" y="391"/>
                    <a:pt x="491" y="391"/>
                  </a:cubicBezTo>
                  <a:cubicBezTo>
                    <a:pt x="492" y="390"/>
                    <a:pt x="494" y="389"/>
                    <a:pt x="496" y="388"/>
                  </a:cubicBezTo>
                  <a:close/>
                  <a:moveTo>
                    <a:pt x="496" y="401"/>
                  </a:moveTo>
                  <a:cubicBezTo>
                    <a:pt x="496" y="405"/>
                    <a:pt x="496" y="405"/>
                    <a:pt x="496" y="405"/>
                  </a:cubicBezTo>
                  <a:cubicBezTo>
                    <a:pt x="494" y="406"/>
                    <a:pt x="492" y="408"/>
                    <a:pt x="491" y="408"/>
                  </a:cubicBezTo>
                  <a:cubicBezTo>
                    <a:pt x="491" y="404"/>
                    <a:pt x="491" y="404"/>
                    <a:pt x="491" y="404"/>
                  </a:cubicBezTo>
                  <a:cubicBezTo>
                    <a:pt x="492" y="403"/>
                    <a:pt x="494" y="402"/>
                    <a:pt x="496" y="401"/>
                  </a:cubicBezTo>
                  <a:close/>
                  <a:moveTo>
                    <a:pt x="496" y="412"/>
                  </a:moveTo>
                  <a:cubicBezTo>
                    <a:pt x="496" y="418"/>
                    <a:pt x="496" y="418"/>
                    <a:pt x="496" y="418"/>
                  </a:cubicBezTo>
                  <a:cubicBezTo>
                    <a:pt x="494" y="418"/>
                    <a:pt x="492" y="419"/>
                    <a:pt x="491" y="420"/>
                  </a:cubicBezTo>
                  <a:cubicBezTo>
                    <a:pt x="491" y="414"/>
                    <a:pt x="491" y="414"/>
                    <a:pt x="491" y="414"/>
                  </a:cubicBezTo>
                  <a:cubicBezTo>
                    <a:pt x="493" y="414"/>
                    <a:pt x="494" y="413"/>
                    <a:pt x="496" y="412"/>
                  </a:cubicBezTo>
                  <a:close/>
                  <a:moveTo>
                    <a:pt x="496" y="424"/>
                  </a:moveTo>
                  <a:cubicBezTo>
                    <a:pt x="496" y="429"/>
                    <a:pt x="496" y="429"/>
                    <a:pt x="496" y="429"/>
                  </a:cubicBezTo>
                  <a:cubicBezTo>
                    <a:pt x="494" y="429"/>
                    <a:pt x="492" y="430"/>
                    <a:pt x="491" y="430"/>
                  </a:cubicBezTo>
                  <a:cubicBezTo>
                    <a:pt x="491" y="425"/>
                    <a:pt x="491" y="425"/>
                    <a:pt x="491" y="425"/>
                  </a:cubicBezTo>
                  <a:cubicBezTo>
                    <a:pt x="493" y="425"/>
                    <a:pt x="494" y="425"/>
                    <a:pt x="496" y="424"/>
                  </a:cubicBezTo>
                  <a:close/>
                  <a:moveTo>
                    <a:pt x="496" y="436"/>
                  </a:moveTo>
                  <a:cubicBezTo>
                    <a:pt x="496" y="446"/>
                    <a:pt x="496" y="446"/>
                    <a:pt x="496" y="446"/>
                  </a:cubicBezTo>
                  <a:cubicBezTo>
                    <a:pt x="494" y="449"/>
                    <a:pt x="493" y="452"/>
                    <a:pt x="491" y="456"/>
                  </a:cubicBezTo>
                  <a:cubicBezTo>
                    <a:pt x="491" y="446"/>
                    <a:pt x="491" y="446"/>
                    <a:pt x="491" y="446"/>
                  </a:cubicBezTo>
                  <a:cubicBezTo>
                    <a:pt x="492" y="445"/>
                    <a:pt x="493" y="444"/>
                    <a:pt x="494" y="441"/>
                  </a:cubicBezTo>
                  <a:cubicBezTo>
                    <a:pt x="493" y="441"/>
                    <a:pt x="492" y="441"/>
                    <a:pt x="491" y="441"/>
                  </a:cubicBezTo>
                  <a:cubicBezTo>
                    <a:pt x="491" y="437"/>
                    <a:pt x="491" y="437"/>
                    <a:pt x="491" y="437"/>
                  </a:cubicBezTo>
                  <a:cubicBezTo>
                    <a:pt x="496" y="436"/>
                    <a:pt x="496" y="436"/>
                    <a:pt x="496" y="436"/>
                  </a:cubicBezTo>
                  <a:close/>
                  <a:moveTo>
                    <a:pt x="496" y="483"/>
                  </a:moveTo>
                  <a:cubicBezTo>
                    <a:pt x="496" y="488"/>
                    <a:pt x="496" y="488"/>
                    <a:pt x="496" y="488"/>
                  </a:cubicBezTo>
                  <a:cubicBezTo>
                    <a:pt x="495" y="488"/>
                    <a:pt x="495" y="488"/>
                    <a:pt x="495" y="487"/>
                  </a:cubicBezTo>
                  <a:cubicBezTo>
                    <a:pt x="494" y="487"/>
                    <a:pt x="493" y="486"/>
                    <a:pt x="492" y="486"/>
                  </a:cubicBezTo>
                  <a:cubicBezTo>
                    <a:pt x="491" y="489"/>
                    <a:pt x="491" y="489"/>
                    <a:pt x="491" y="489"/>
                  </a:cubicBezTo>
                  <a:cubicBezTo>
                    <a:pt x="491" y="478"/>
                    <a:pt x="491" y="478"/>
                    <a:pt x="491" y="478"/>
                  </a:cubicBezTo>
                  <a:cubicBezTo>
                    <a:pt x="496" y="483"/>
                    <a:pt x="496" y="483"/>
                    <a:pt x="496" y="483"/>
                  </a:cubicBezTo>
                  <a:close/>
                  <a:moveTo>
                    <a:pt x="496" y="498"/>
                  </a:moveTo>
                  <a:cubicBezTo>
                    <a:pt x="496" y="505"/>
                    <a:pt x="496" y="505"/>
                    <a:pt x="496" y="505"/>
                  </a:cubicBezTo>
                  <a:cubicBezTo>
                    <a:pt x="494" y="507"/>
                    <a:pt x="494" y="510"/>
                    <a:pt x="496" y="514"/>
                  </a:cubicBezTo>
                  <a:cubicBezTo>
                    <a:pt x="496" y="518"/>
                    <a:pt x="496" y="518"/>
                    <a:pt x="496" y="518"/>
                  </a:cubicBezTo>
                  <a:cubicBezTo>
                    <a:pt x="491" y="514"/>
                    <a:pt x="491" y="514"/>
                    <a:pt x="491" y="514"/>
                  </a:cubicBezTo>
                  <a:cubicBezTo>
                    <a:pt x="491" y="505"/>
                    <a:pt x="491" y="505"/>
                    <a:pt x="491" y="505"/>
                  </a:cubicBezTo>
                  <a:cubicBezTo>
                    <a:pt x="493" y="502"/>
                    <a:pt x="495" y="500"/>
                    <a:pt x="496" y="498"/>
                  </a:cubicBezTo>
                  <a:close/>
                  <a:moveTo>
                    <a:pt x="496" y="558"/>
                  </a:moveTo>
                  <a:cubicBezTo>
                    <a:pt x="496" y="563"/>
                    <a:pt x="496" y="563"/>
                    <a:pt x="496" y="563"/>
                  </a:cubicBezTo>
                  <a:cubicBezTo>
                    <a:pt x="495" y="566"/>
                    <a:pt x="493" y="568"/>
                    <a:pt x="491" y="570"/>
                  </a:cubicBezTo>
                  <a:cubicBezTo>
                    <a:pt x="491" y="550"/>
                    <a:pt x="491" y="550"/>
                    <a:pt x="491" y="550"/>
                  </a:cubicBezTo>
                  <a:cubicBezTo>
                    <a:pt x="496" y="558"/>
                    <a:pt x="496" y="558"/>
                    <a:pt x="496" y="558"/>
                  </a:cubicBezTo>
                  <a:close/>
                  <a:moveTo>
                    <a:pt x="496" y="586"/>
                  </a:moveTo>
                  <a:cubicBezTo>
                    <a:pt x="496" y="593"/>
                    <a:pt x="496" y="593"/>
                    <a:pt x="496" y="593"/>
                  </a:cubicBezTo>
                  <a:cubicBezTo>
                    <a:pt x="494" y="594"/>
                    <a:pt x="493" y="594"/>
                    <a:pt x="491" y="595"/>
                  </a:cubicBezTo>
                  <a:cubicBezTo>
                    <a:pt x="491" y="589"/>
                    <a:pt x="491" y="589"/>
                    <a:pt x="491" y="589"/>
                  </a:cubicBezTo>
                  <a:cubicBezTo>
                    <a:pt x="496" y="586"/>
                    <a:pt x="496" y="586"/>
                    <a:pt x="496" y="586"/>
                  </a:cubicBezTo>
                  <a:close/>
                  <a:moveTo>
                    <a:pt x="496" y="601"/>
                  </a:moveTo>
                  <a:cubicBezTo>
                    <a:pt x="496" y="608"/>
                    <a:pt x="496" y="608"/>
                    <a:pt x="496" y="608"/>
                  </a:cubicBezTo>
                  <a:cubicBezTo>
                    <a:pt x="494" y="607"/>
                    <a:pt x="492" y="606"/>
                    <a:pt x="491" y="605"/>
                  </a:cubicBezTo>
                  <a:cubicBezTo>
                    <a:pt x="491" y="598"/>
                    <a:pt x="491" y="598"/>
                    <a:pt x="491" y="598"/>
                  </a:cubicBezTo>
                  <a:cubicBezTo>
                    <a:pt x="492" y="599"/>
                    <a:pt x="494" y="600"/>
                    <a:pt x="496" y="601"/>
                  </a:cubicBezTo>
                  <a:close/>
                  <a:moveTo>
                    <a:pt x="496" y="612"/>
                  </a:moveTo>
                  <a:cubicBezTo>
                    <a:pt x="496" y="618"/>
                    <a:pt x="496" y="618"/>
                    <a:pt x="496" y="618"/>
                  </a:cubicBezTo>
                  <a:cubicBezTo>
                    <a:pt x="494" y="619"/>
                    <a:pt x="492" y="620"/>
                    <a:pt x="491" y="620"/>
                  </a:cubicBezTo>
                  <a:cubicBezTo>
                    <a:pt x="491" y="614"/>
                    <a:pt x="491" y="614"/>
                    <a:pt x="491" y="614"/>
                  </a:cubicBezTo>
                  <a:cubicBezTo>
                    <a:pt x="493" y="613"/>
                    <a:pt x="494" y="613"/>
                    <a:pt x="496" y="612"/>
                  </a:cubicBezTo>
                  <a:close/>
                  <a:moveTo>
                    <a:pt x="496" y="669"/>
                  </a:moveTo>
                  <a:cubicBezTo>
                    <a:pt x="496" y="681"/>
                    <a:pt x="496" y="681"/>
                    <a:pt x="496" y="681"/>
                  </a:cubicBezTo>
                  <a:cubicBezTo>
                    <a:pt x="491" y="683"/>
                    <a:pt x="491" y="683"/>
                    <a:pt x="491" y="683"/>
                  </a:cubicBezTo>
                  <a:cubicBezTo>
                    <a:pt x="491" y="671"/>
                    <a:pt x="491" y="671"/>
                    <a:pt x="491" y="671"/>
                  </a:cubicBezTo>
                  <a:cubicBezTo>
                    <a:pt x="496" y="669"/>
                    <a:pt x="496" y="669"/>
                    <a:pt x="496" y="669"/>
                  </a:cubicBezTo>
                  <a:close/>
                  <a:moveTo>
                    <a:pt x="496" y="734"/>
                  </a:moveTo>
                  <a:cubicBezTo>
                    <a:pt x="496" y="743"/>
                    <a:pt x="496" y="743"/>
                    <a:pt x="496" y="743"/>
                  </a:cubicBezTo>
                  <a:cubicBezTo>
                    <a:pt x="494" y="743"/>
                    <a:pt x="493" y="744"/>
                    <a:pt x="491" y="744"/>
                  </a:cubicBezTo>
                  <a:cubicBezTo>
                    <a:pt x="493" y="746"/>
                    <a:pt x="494" y="747"/>
                    <a:pt x="496" y="748"/>
                  </a:cubicBezTo>
                  <a:cubicBezTo>
                    <a:pt x="496" y="760"/>
                    <a:pt x="496" y="760"/>
                    <a:pt x="496" y="760"/>
                  </a:cubicBezTo>
                  <a:cubicBezTo>
                    <a:pt x="494" y="758"/>
                    <a:pt x="492" y="757"/>
                    <a:pt x="491" y="755"/>
                  </a:cubicBezTo>
                  <a:cubicBezTo>
                    <a:pt x="491" y="736"/>
                    <a:pt x="491" y="736"/>
                    <a:pt x="491" y="736"/>
                  </a:cubicBezTo>
                  <a:cubicBezTo>
                    <a:pt x="492" y="736"/>
                    <a:pt x="494" y="735"/>
                    <a:pt x="496" y="734"/>
                  </a:cubicBezTo>
                  <a:close/>
                  <a:moveTo>
                    <a:pt x="491" y="257"/>
                  </a:moveTo>
                  <a:cubicBezTo>
                    <a:pt x="491" y="245"/>
                    <a:pt x="491" y="245"/>
                    <a:pt x="491" y="245"/>
                  </a:cubicBezTo>
                  <a:cubicBezTo>
                    <a:pt x="491" y="247"/>
                    <a:pt x="492" y="250"/>
                    <a:pt x="492" y="253"/>
                  </a:cubicBezTo>
                  <a:cubicBezTo>
                    <a:pt x="491" y="255"/>
                    <a:pt x="491" y="256"/>
                    <a:pt x="491" y="257"/>
                  </a:cubicBezTo>
                  <a:close/>
                  <a:moveTo>
                    <a:pt x="489" y="12"/>
                  </a:moveTo>
                  <a:cubicBezTo>
                    <a:pt x="490" y="12"/>
                    <a:pt x="490" y="12"/>
                    <a:pt x="491" y="12"/>
                  </a:cubicBezTo>
                  <a:cubicBezTo>
                    <a:pt x="491" y="20"/>
                    <a:pt x="491" y="20"/>
                    <a:pt x="491" y="20"/>
                  </a:cubicBezTo>
                  <a:cubicBezTo>
                    <a:pt x="490" y="20"/>
                    <a:pt x="490" y="20"/>
                    <a:pt x="489" y="20"/>
                  </a:cubicBezTo>
                  <a:cubicBezTo>
                    <a:pt x="489" y="12"/>
                    <a:pt x="489" y="12"/>
                    <a:pt x="489" y="12"/>
                  </a:cubicBezTo>
                  <a:close/>
                  <a:moveTo>
                    <a:pt x="491" y="783"/>
                  </a:moveTo>
                  <a:cubicBezTo>
                    <a:pt x="489" y="783"/>
                    <a:pt x="489" y="783"/>
                    <a:pt x="489" y="783"/>
                  </a:cubicBezTo>
                  <a:cubicBezTo>
                    <a:pt x="489" y="774"/>
                    <a:pt x="489" y="774"/>
                    <a:pt x="489" y="774"/>
                  </a:cubicBezTo>
                  <a:cubicBezTo>
                    <a:pt x="490" y="774"/>
                    <a:pt x="490" y="774"/>
                    <a:pt x="491" y="774"/>
                  </a:cubicBezTo>
                  <a:cubicBezTo>
                    <a:pt x="491" y="783"/>
                    <a:pt x="491" y="783"/>
                    <a:pt x="491" y="783"/>
                  </a:cubicBezTo>
                  <a:close/>
                  <a:moveTo>
                    <a:pt x="491" y="29"/>
                  </a:moveTo>
                  <a:cubicBezTo>
                    <a:pt x="491" y="57"/>
                    <a:pt x="491" y="57"/>
                    <a:pt x="491" y="57"/>
                  </a:cubicBezTo>
                  <a:cubicBezTo>
                    <a:pt x="489" y="57"/>
                    <a:pt x="489" y="57"/>
                    <a:pt x="489" y="57"/>
                  </a:cubicBezTo>
                  <a:cubicBezTo>
                    <a:pt x="489" y="24"/>
                    <a:pt x="489" y="24"/>
                    <a:pt x="489" y="24"/>
                  </a:cubicBezTo>
                  <a:cubicBezTo>
                    <a:pt x="490" y="26"/>
                    <a:pt x="490" y="27"/>
                    <a:pt x="491" y="29"/>
                  </a:cubicBezTo>
                  <a:close/>
                  <a:moveTo>
                    <a:pt x="491" y="81"/>
                  </a:moveTo>
                  <a:cubicBezTo>
                    <a:pt x="491" y="122"/>
                    <a:pt x="491" y="122"/>
                    <a:pt x="491" y="122"/>
                  </a:cubicBezTo>
                  <a:cubicBezTo>
                    <a:pt x="490" y="122"/>
                    <a:pt x="490" y="122"/>
                    <a:pt x="489" y="122"/>
                  </a:cubicBezTo>
                  <a:cubicBezTo>
                    <a:pt x="489" y="75"/>
                    <a:pt x="489" y="75"/>
                    <a:pt x="489" y="75"/>
                  </a:cubicBezTo>
                  <a:cubicBezTo>
                    <a:pt x="490" y="76"/>
                    <a:pt x="490" y="77"/>
                    <a:pt x="491" y="81"/>
                  </a:cubicBezTo>
                  <a:close/>
                  <a:moveTo>
                    <a:pt x="491" y="125"/>
                  </a:moveTo>
                  <a:cubicBezTo>
                    <a:pt x="491" y="141"/>
                    <a:pt x="491" y="141"/>
                    <a:pt x="491" y="141"/>
                  </a:cubicBezTo>
                  <a:cubicBezTo>
                    <a:pt x="490" y="141"/>
                    <a:pt x="490" y="141"/>
                    <a:pt x="489" y="141"/>
                  </a:cubicBezTo>
                  <a:cubicBezTo>
                    <a:pt x="489" y="125"/>
                    <a:pt x="489" y="125"/>
                    <a:pt x="489" y="125"/>
                  </a:cubicBezTo>
                  <a:cubicBezTo>
                    <a:pt x="491" y="125"/>
                    <a:pt x="491" y="125"/>
                    <a:pt x="491" y="125"/>
                  </a:cubicBezTo>
                  <a:close/>
                  <a:moveTo>
                    <a:pt x="491" y="184"/>
                  </a:moveTo>
                  <a:cubicBezTo>
                    <a:pt x="491" y="190"/>
                    <a:pt x="491" y="190"/>
                    <a:pt x="491" y="190"/>
                  </a:cubicBezTo>
                  <a:cubicBezTo>
                    <a:pt x="491" y="190"/>
                    <a:pt x="490" y="190"/>
                    <a:pt x="490" y="190"/>
                  </a:cubicBezTo>
                  <a:cubicBezTo>
                    <a:pt x="490" y="192"/>
                    <a:pt x="491" y="193"/>
                    <a:pt x="491" y="195"/>
                  </a:cubicBezTo>
                  <a:cubicBezTo>
                    <a:pt x="491" y="213"/>
                    <a:pt x="491" y="213"/>
                    <a:pt x="491" y="213"/>
                  </a:cubicBezTo>
                  <a:cubicBezTo>
                    <a:pt x="490" y="213"/>
                    <a:pt x="490" y="213"/>
                    <a:pt x="489" y="213"/>
                  </a:cubicBezTo>
                  <a:cubicBezTo>
                    <a:pt x="489" y="183"/>
                    <a:pt x="489" y="183"/>
                    <a:pt x="489" y="183"/>
                  </a:cubicBezTo>
                  <a:cubicBezTo>
                    <a:pt x="490" y="183"/>
                    <a:pt x="490" y="184"/>
                    <a:pt x="491" y="184"/>
                  </a:cubicBezTo>
                  <a:close/>
                  <a:moveTo>
                    <a:pt x="491" y="245"/>
                  </a:moveTo>
                  <a:cubicBezTo>
                    <a:pt x="491" y="257"/>
                    <a:pt x="491" y="257"/>
                    <a:pt x="491" y="257"/>
                  </a:cubicBezTo>
                  <a:cubicBezTo>
                    <a:pt x="490" y="259"/>
                    <a:pt x="490" y="261"/>
                    <a:pt x="489" y="263"/>
                  </a:cubicBezTo>
                  <a:cubicBezTo>
                    <a:pt x="489" y="241"/>
                    <a:pt x="489" y="241"/>
                    <a:pt x="489" y="241"/>
                  </a:cubicBezTo>
                  <a:cubicBezTo>
                    <a:pt x="490" y="242"/>
                    <a:pt x="490" y="244"/>
                    <a:pt x="491" y="245"/>
                  </a:cubicBezTo>
                  <a:close/>
                  <a:moveTo>
                    <a:pt x="491" y="291"/>
                  </a:moveTo>
                  <a:cubicBezTo>
                    <a:pt x="491" y="294"/>
                    <a:pt x="491" y="294"/>
                    <a:pt x="491" y="294"/>
                  </a:cubicBezTo>
                  <a:cubicBezTo>
                    <a:pt x="491" y="295"/>
                    <a:pt x="491" y="295"/>
                    <a:pt x="491" y="295"/>
                  </a:cubicBezTo>
                  <a:cubicBezTo>
                    <a:pt x="491" y="296"/>
                    <a:pt x="491" y="296"/>
                    <a:pt x="491" y="296"/>
                  </a:cubicBezTo>
                  <a:cubicBezTo>
                    <a:pt x="491" y="302"/>
                    <a:pt x="491" y="302"/>
                    <a:pt x="491" y="302"/>
                  </a:cubicBezTo>
                  <a:cubicBezTo>
                    <a:pt x="490" y="302"/>
                    <a:pt x="490" y="301"/>
                    <a:pt x="489" y="301"/>
                  </a:cubicBezTo>
                  <a:cubicBezTo>
                    <a:pt x="489" y="293"/>
                    <a:pt x="489" y="293"/>
                    <a:pt x="489" y="293"/>
                  </a:cubicBezTo>
                  <a:cubicBezTo>
                    <a:pt x="490" y="292"/>
                    <a:pt x="490" y="292"/>
                    <a:pt x="491" y="291"/>
                  </a:cubicBezTo>
                  <a:close/>
                  <a:moveTo>
                    <a:pt x="491" y="312"/>
                  </a:moveTo>
                  <a:cubicBezTo>
                    <a:pt x="491" y="316"/>
                    <a:pt x="491" y="316"/>
                    <a:pt x="491" y="316"/>
                  </a:cubicBezTo>
                  <a:cubicBezTo>
                    <a:pt x="489" y="315"/>
                    <a:pt x="489" y="315"/>
                    <a:pt x="489" y="315"/>
                  </a:cubicBezTo>
                  <a:cubicBezTo>
                    <a:pt x="489" y="311"/>
                    <a:pt x="489" y="311"/>
                    <a:pt x="489" y="311"/>
                  </a:cubicBezTo>
                  <a:cubicBezTo>
                    <a:pt x="491" y="312"/>
                    <a:pt x="491" y="312"/>
                    <a:pt x="491" y="312"/>
                  </a:cubicBezTo>
                  <a:close/>
                  <a:moveTo>
                    <a:pt x="491" y="320"/>
                  </a:moveTo>
                  <a:cubicBezTo>
                    <a:pt x="491" y="324"/>
                    <a:pt x="491" y="324"/>
                    <a:pt x="491" y="324"/>
                  </a:cubicBezTo>
                  <a:cubicBezTo>
                    <a:pt x="490" y="325"/>
                    <a:pt x="490" y="325"/>
                    <a:pt x="489" y="326"/>
                  </a:cubicBezTo>
                  <a:cubicBezTo>
                    <a:pt x="489" y="321"/>
                    <a:pt x="489" y="321"/>
                    <a:pt x="489" y="321"/>
                  </a:cubicBezTo>
                  <a:cubicBezTo>
                    <a:pt x="490" y="321"/>
                    <a:pt x="490" y="320"/>
                    <a:pt x="491" y="320"/>
                  </a:cubicBezTo>
                  <a:close/>
                  <a:moveTo>
                    <a:pt x="491" y="346"/>
                  </a:moveTo>
                  <a:cubicBezTo>
                    <a:pt x="491" y="367"/>
                    <a:pt x="491" y="367"/>
                    <a:pt x="491" y="367"/>
                  </a:cubicBezTo>
                  <a:cubicBezTo>
                    <a:pt x="490" y="368"/>
                    <a:pt x="489" y="369"/>
                    <a:pt x="489" y="370"/>
                  </a:cubicBezTo>
                  <a:cubicBezTo>
                    <a:pt x="489" y="363"/>
                    <a:pt x="489" y="363"/>
                    <a:pt x="489" y="363"/>
                  </a:cubicBezTo>
                  <a:cubicBezTo>
                    <a:pt x="491" y="361"/>
                    <a:pt x="491" y="361"/>
                    <a:pt x="491" y="361"/>
                  </a:cubicBezTo>
                  <a:cubicBezTo>
                    <a:pt x="490" y="358"/>
                    <a:pt x="490" y="355"/>
                    <a:pt x="490" y="352"/>
                  </a:cubicBezTo>
                  <a:cubicBezTo>
                    <a:pt x="490" y="352"/>
                    <a:pt x="489" y="352"/>
                    <a:pt x="489" y="353"/>
                  </a:cubicBezTo>
                  <a:cubicBezTo>
                    <a:pt x="489" y="344"/>
                    <a:pt x="489" y="344"/>
                    <a:pt x="489" y="344"/>
                  </a:cubicBezTo>
                  <a:cubicBezTo>
                    <a:pt x="490" y="345"/>
                    <a:pt x="490" y="346"/>
                    <a:pt x="491" y="346"/>
                  </a:cubicBezTo>
                  <a:close/>
                  <a:moveTo>
                    <a:pt x="491" y="378"/>
                  </a:moveTo>
                  <a:cubicBezTo>
                    <a:pt x="491" y="384"/>
                    <a:pt x="491" y="384"/>
                    <a:pt x="491" y="384"/>
                  </a:cubicBezTo>
                  <a:cubicBezTo>
                    <a:pt x="490" y="386"/>
                    <a:pt x="490" y="388"/>
                    <a:pt x="490" y="391"/>
                  </a:cubicBezTo>
                  <a:cubicBezTo>
                    <a:pt x="490" y="391"/>
                    <a:pt x="491" y="391"/>
                    <a:pt x="491" y="391"/>
                  </a:cubicBezTo>
                  <a:cubicBezTo>
                    <a:pt x="491" y="399"/>
                    <a:pt x="491" y="399"/>
                    <a:pt x="491" y="399"/>
                  </a:cubicBezTo>
                  <a:cubicBezTo>
                    <a:pt x="490" y="401"/>
                    <a:pt x="490" y="402"/>
                    <a:pt x="490" y="404"/>
                  </a:cubicBezTo>
                  <a:cubicBezTo>
                    <a:pt x="491" y="404"/>
                    <a:pt x="491" y="404"/>
                    <a:pt x="491" y="404"/>
                  </a:cubicBezTo>
                  <a:cubicBezTo>
                    <a:pt x="491" y="408"/>
                    <a:pt x="491" y="408"/>
                    <a:pt x="491" y="408"/>
                  </a:cubicBezTo>
                  <a:cubicBezTo>
                    <a:pt x="491" y="409"/>
                    <a:pt x="491" y="409"/>
                    <a:pt x="491" y="409"/>
                  </a:cubicBezTo>
                  <a:cubicBezTo>
                    <a:pt x="490" y="411"/>
                    <a:pt x="490" y="412"/>
                    <a:pt x="490" y="414"/>
                  </a:cubicBezTo>
                  <a:cubicBezTo>
                    <a:pt x="491" y="414"/>
                    <a:pt x="491" y="414"/>
                    <a:pt x="491" y="414"/>
                  </a:cubicBezTo>
                  <a:cubicBezTo>
                    <a:pt x="491" y="420"/>
                    <a:pt x="491" y="420"/>
                    <a:pt x="491" y="420"/>
                  </a:cubicBezTo>
                  <a:cubicBezTo>
                    <a:pt x="490" y="420"/>
                    <a:pt x="490" y="420"/>
                    <a:pt x="490" y="420"/>
                  </a:cubicBezTo>
                  <a:cubicBezTo>
                    <a:pt x="489" y="422"/>
                    <a:pt x="489" y="422"/>
                    <a:pt x="489" y="422"/>
                  </a:cubicBezTo>
                  <a:cubicBezTo>
                    <a:pt x="489" y="379"/>
                    <a:pt x="489" y="379"/>
                    <a:pt x="489" y="379"/>
                  </a:cubicBezTo>
                  <a:cubicBezTo>
                    <a:pt x="491" y="378"/>
                    <a:pt x="491" y="378"/>
                    <a:pt x="491" y="378"/>
                  </a:cubicBezTo>
                  <a:close/>
                  <a:moveTo>
                    <a:pt x="491" y="425"/>
                  </a:moveTo>
                  <a:cubicBezTo>
                    <a:pt x="491" y="430"/>
                    <a:pt x="491" y="430"/>
                    <a:pt x="491" y="430"/>
                  </a:cubicBezTo>
                  <a:cubicBezTo>
                    <a:pt x="490" y="430"/>
                    <a:pt x="490" y="431"/>
                    <a:pt x="489" y="431"/>
                  </a:cubicBezTo>
                  <a:cubicBezTo>
                    <a:pt x="489" y="426"/>
                    <a:pt x="489" y="426"/>
                    <a:pt x="489" y="426"/>
                  </a:cubicBezTo>
                  <a:cubicBezTo>
                    <a:pt x="490" y="426"/>
                    <a:pt x="490" y="426"/>
                    <a:pt x="491" y="425"/>
                  </a:cubicBezTo>
                  <a:close/>
                  <a:moveTo>
                    <a:pt x="491" y="437"/>
                  </a:moveTo>
                  <a:cubicBezTo>
                    <a:pt x="491" y="441"/>
                    <a:pt x="491" y="441"/>
                    <a:pt x="491" y="441"/>
                  </a:cubicBezTo>
                  <a:cubicBezTo>
                    <a:pt x="490" y="441"/>
                    <a:pt x="490" y="441"/>
                    <a:pt x="489" y="442"/>
                  </a:cubicBezTo>
                  <a:cubicBezTo>
                    <a:pt x="489" y="437"/>
                    <a:pt x="489" y="437"/>
                    <a:pt x="489" y="437"/>
                  </a:cubicBezTo>
                  <a:cubicBezTo>
                    <a:pt x="491" y="437"/>
                    <a:pt x="491" y="437"/>
                    <a:pt x="491" y="437"/>
                  </a:cubicBezTo>
                  <a:close/>
                  <a:moveTo>
                    <a:pt x="491" y="446"/>
                  </a:moveTo>
                  <a:cubicBezTo>
                    <a:pt x="491" y="456"/>
                    <a:pt x="491" y="456"/>
                    <a:pt x="491" y="456"/>
                  </a:cubicBezTo>
                  <a:cubicBezTo>
                    <a:pt x="490" y="457"/>
                    <a:pt x="490" y="458"/>
                    <a:pt x="489" y="459"/>
                  </a:cubicBezTo>
                  <a:cubicBezTo>
                    <a:pt x="489" y="447"/>
                    <a:pt x="489" y="447"/>
                    <a:pt x="489" y="447"/>
                  </a:cubicBezTo>
                  <a:cubicBezTo>
                    <a:pt x="490" y="447"/>
                    <a:pt x="490" y="447"/>
                    <a:pt x="491" y="446"/>
                  </a:cubicBezTo>
                  <a:close/>
                  <a:moveTo>
                    <a:pt x="491" y="478"/>
                  </a:moveTo>
                  <a:cubicBezTo>
                    <a:pt x="491" y="489"/>
                    <a:pt x="491" y="489"/>
                    <a:pt x="491" y="489"/>
                  </a:cubicBezTo>
                  <a:cubicBezTo>
                    <a:pt x="489" y="493"/>
                    <a:pt x="489" y="493"/>
                    <a:pt x="489" y="493"/>
                  </a:cubicBezTo>
                  <a:cubicBezTo>
                    <a:pt x="489" y="476"/>
                    <a:pt x="489" y="476"/>
                    <a:pt x="489" y="476"/>
                  </a:cubicBezTo>
                  <a:cubicBezTo>
                    <a:pt x="491" y="478"/>
                    <a:pt x="491" y="478"/>
                    <a:pt x="491" y="478"/>
                  </a:cubicBezTo>
                  <a:close/>
                  <a:moveTo>
                    <a:pt x="491" y="505"/>
                  </a:moveTo>
                  <a:cubicBezTo>
                    <a:pt x="491" y="514"/>
                    <a:pt x="491" y="514"/>
                    <a:pt x="491" y="514"/>
                  </a:cubicBezTo>
                  <a:cubicBezTo>
                    <a:pt x="489" y="512"/>
                    <a:pt x="489" y="512"/>
                    <a:pt x="489" y="512"/>
                  </a:cubicBezTo>
                  <a:cubicBezTo>
                    <a:pt x="489" y="507"/>
                    <a:pt x="489" y="507"/>
                    <a:pt x="489" y="507"/>
                  </a:cubicBezTo>
                  <a:cubicBezTo>
                    <a:pt x="490" y="506"/>
                    <a:pt x="490" y="506"/>
                    <a:pt x="491" y="505"/>
                  </a:cubicBezTo>
                  <a:close/>
                  <a:moveTo>
                    <a:pt x="491" y="550"/>
                  </a:moveTo>
                  <a:cubicBezTo>
                    <a:pt x="491" y="570"/>
                    <a:pt x="491" y="570"/>
                    <a:pt x="491" y="570"/>
                  </a:cubicBezTo>
                  <a:cubicBezTo>
                    <a:pt x="490" y="570"/>
                    <a:pt x="490" y="571"/>
                    <a:pt x="489" y="571"/>
                  </a:cubicBezTo>
                  <a:cubicBezTo>
                    <a:pt x="489" y="547"/>
                    <a:pt x="489" y="547"/>
                    <a:pt x="489" y="547"/>
                  </a:cubicBezTo>
                  <a:cubicBezTo>
                    <a:pt x="491" y="550"/>
                    <a:pt x="491" y="550"/>
                    <a:pt x="491" y="550"/>
                  </a:cubicBezTo>
                  <a:close/>
                  <a:moveTo>
                    <a:pt x="491" y="589"/>
                  </a:moveTo>
                  <a:cubicBezTo>
                    <a:pt x="491" y="595"/>
                    <a:pt x="491" y="595"/>
                    <a:pt x="491" y="595"/>
                  </a:cubicBezTo>
                  <a:cubicBezTo>
                    <a:pt x="490" y="596"/>
                    <a:pt x="490" y="596"/>
                    <a:pt x="489" y="596"/>
                  </a:cubicBezTo>
                  <a:cubicBezTo>
                    <a:pt x="489" y="590"/>
                    <a:pt x="489" y="590"/>
                    <a:pt x="489" y="590"/>
                  </a:cubicBezTo>
                  <a:cubicBezTo>
                    <a:pt x="491" y="589"/>
                    <a:pt x="491" y="589"/>
                    <a:pt x="491" y="589"/>
                  </a:cubicBezTo>
                  <a:close/>
                  <a:moveTo>
                    <a:pt x="491" y="598"/>
                  </a:moveTo>
                  <a:cubicBezTo>
                    <a:pt x="491" y="605"/>
                    <a:pt x="491" y="605"/>
                    <a:pt x="491" y="605"/>
                  </a:cubicBezTo>
                  <a:cubicBezTo>
                    <a:pt x="490" y="604"/>
                    <a:pt x="490" y="604"/>
                    <a:pt x="489" y="604"/>
                  </a:cubicBezTo>
                  <a:cubicBezTo>
                    <a:pt x="489" y="596"/>
                    <a:pt x="489" y="596"/>
                    <a:pt x="489" y="596"/>
                  </a:cubicBezTo>
                  <a:cubicBezTo>
                    <a:pt x="491" y="598"/>
                    <a:pt x="491" y="598"/>
                    <a:pt x="491" y="598"/>
                  </a:cubicBezTo>
                  <a:close/>
                  <a:moveTo>
                    <a:pt x="491" y="614"/>
                  </a:moveTo>
                  <a:cubicBezTo>
                    <a:pt x="491" y="620"/>
                    <a:pt x="491" y="620"/>
                    <a:pt x="491" y="620"/>
                  </a:cubicBezTo>
                  <a:cubicBezTo>
                    <a:pt x="490" y="621"/>
                    <a:pt x="490" y="621"/>
                    <a:pt x="489" y="621"/>
                  </a:cubicBezTo>
                  <a:cubicBezTo>
                    <a:pt x="489" y="614"/>
                    <a:pt x="489" y="614"/>
                    <a:pt x="489" y="614"/>
                  </a:cubicBezTo>
                  <a:cubicBezTo>
                    <a:pt x="491" y="614"/>
                    <a:pt x="491" y="614"/>
                    <a:pt x="491" y="614"/>
                  </a:cubicBezTo>
                  <a:close/>
                  <a:moveTo>
                    <a:pt x="491" y="671"/>
                  </a:moveTo>
                  <a:cubicBezTo>
                    <a:pt x="491" y="683"/>
                    <a:pt x="491" y="683"/>
                    <a:pt x="491" y="683"/>
                  </a:cubicBezTo>
                  <a:cubicBezTo>
                    <a:pt x="489" y="683"/>
                    <a:pt x="489" y="683"/>
                    <a:pt x="489" y="683"/>
                  </a:cubicBezTo>
                  <a:cubicBezTo>
                    <a:pt x="489" y="671"/>
                    <a:pt x="489" y="671"/>
                    <a:pt x="489" y="671"/>
                  </a:cubicBezTo>
                  <a:cubicBezTo>
                    <a:pt x="491" y="671"/>
                    <a:pt x="491" y="671"/>
                    <a:pt x="491" y="671"/>
                  </a:cubicBezTo>
                  <a:close/>
                  <a:moveTo>
                    <a:pt x="491" y="736"/>
                  </a:moveTo>
                  <a:cubicBezTo>
                    <a:pt x="491" y="755"/>
                    <a:pt x="491" y="755"/>
                    <a:pt x="491" y="755"/>
                  </a:cubicBezTo>
                  <a:cubicBezTo>
                    <a:pt x="490" y="755"/>
                    <a:pt x="490" y="754"/>
                    <a:pt x="489" y="754"/>
                  </a:cubicBezTo>
                  <a:cubicBezTo>
                    <a:pt x="489" y="737"/>
                    <a:pt x="489" y="737"/>
                    <a:pt x="489" y="737"/>
                  </a:cubicBezTo>
                  <a:cubicBezTo>
                    <a:pt x="490" y="736"/>
                    <a:pt x="490" y="736"/>
                    <a:pt x="491" y="736"/>
                  </a:cubicBezTo>
                  <a:close/>
                  <a:moveTo>
                    <a:pt x="489" y="145"/>
                  </a:moveTo>
                  <a:cubicBezTo>
                    <a:pt x="489" y="142"/>
                    <a:pt x="489" y="142"/>
                    <a:pt x="489" y="142"/>
                  </a:cubicBezTo>
                  <a:cubicBezTo>
                    <a:pt x="489" y="142"/>
                    <a:pt x="489" y="142"/>
                    <a:pt x="489" y="142"/>
                  </a:cubicBezTo>
                  <a:cubicBezTo>
                    <a:pt x="489" y="144"/>
                    <a:pt x="489" y="145"/>
                    <a:pt x="489" y="145"/>
                  </a:cubicBezTo>
                  <a:close/>
                  <a:moveTo>
                    <a:pt x="486" y="12"/>
                  </a:moveTo>
                  <a:cubicBezTo>
                    <a:pt x="487" y="12"/>
                    <a:pt x="488" y="12"/>
                    <a:pt x="489" y="12"/>
                  </a:cubicBezTo>
                  <a:cubicBezTo>
                    <a:pt x="489" y="20"/>
                    <a:pt x="489" y="20"/>
                    <a:pt x="489" y="20"/>
                  </a:cubicBezTo>
                  <a:cubicBezTo>
                    <a:pt x="488" y="20"/>
                    <a:pt x="488" y="20"/>
                    <a:pt x="488" y="20"/>
                  </a:cubicBezTo>
                  <a:cubicBezTo>
                    <a:pt x="488" y="21"/>
                    <a:pt x="488" y="22"/>
                    <a:pt x="489" y="24"/>
                  </a:cubicBezTo>
                  <a:cubicBezTo>
                    <a:pt x="489" y="57"/>
                    <a:pt x="489" y="57"/>
                    <a:pt x="489" y="57"/>
                  </a:cubicBezTo>
                  <a:cubicBezTo>
                    <a:pt x="488" y="57"/>
                    <a:pt x="487" y="57"/>
                    <a:pt x="486" y="57"/>
                  </a:cubicBezTo>
                  <a:cubicBezTo>
                    <a:pt x="486" y="50"/>
                    <a:pt x="486" y="50"/>
                    <a:pt x="486" y="50"/>
                  </a:cubicBezTo>
                  <a:cubicBezTo>
                    <a:pt x="488" y="50"/>
                    <a:pt x="488" y="50"/>
                    <a:pt x="488" y="50"/>
                  </a:cubicBezTo>
                  <a:cubicBezTo>
                    <a:pt x="487" y="48"/>
                    <a:pt x="487" y="46"/>
                    <a:pt x="486" y="45"/>
                  </a:cubicBezTo>
                  <a:cubicBezTo>
                    <a:pt x="486" y="12"/>
                    <a:pt x="486" y="12"/>
                    <a:pt x="486" y="12"/>
                  </a:cubicBezTo>
                  <a:close/>
                  <a:moveTo>
                    <a:pt x="489" y="783"/>
                  </a:moveTo>
                  <a:cubicBezTo>
                    <a:pt x="488" y="783"/>
                    <a:pt x="487" y="783"/>
                    <a:pt x="486" y="783"/>
                  </a:cubicBezTo>
                  <a:cubicBezTo>
                    <a:pt x="486" y="774"/>
                    <a:pt x="486" y="774"/>
                    <a:pt x="486" y="774"/>
                  </a:cubicBezTo>
                  <a:cubicBezTo>
                    <a:pt x="487" y="774"/>
                    <a:pt x="488" y="774"/>
                    <a:pt x="489" y="774"/>
                  </a:cubicBezTo>
                  <a:cubicBezTo>
                    <a:pt x="489" y="783"/>
                    <a:pt x="489" y="783"/>
                    <a:pt x="489" y="783"/>
                  </a:cubicBezTo>
                  <a:close/>
                  <a:moveTo>
                    <a:pt x="489" y="75"/>
                  </a:moveTo>
                  <a:cubicBezTo>
                    <a:pt x="489" y="122"/>
                    <a:pt x="489" y="122"/>
                    <a:pt x="489" y="122"/>
                  </a:cubicBezTo>
                  <a:cubicBezTo>
                    <a:pt x="488" y="121"/>
                    <a:pt x="487" y="121"/>
                    <a:pt x="486" y="121"/>
                  </a:cubicBezTo>
                  <a:cubicBezTo>
                    <a:pt x="486" y="75"/>
                    <a:pt x="486" y="75"/>
                    <a:pt x="486" y="75"/>
                  </a:cubicBezTo>
                  <a:cubicBezTo>
                    <a:pt x="489" y="75"/>
                    <a:pt x="489" y="75"/>
                    <a:pt x="489" y="75"/>
                  </a:cubicBezTo>
                  <a:cubicBezTo>
                    <a:pt x="489" y="75"/>
                    <a:pt x="489" y="75"/>
                    <a:pt x="489" y="75"/>
                  </a:cubicBezTo>
                  <a:close/>
                  <a:moveTo>
                    <a:pt x="489" y="125"/>
                  </a:moveTo>
                  <a:cubicBezTo>
                    <a:pt x="489" y="141"/>
                    <a:pt x="489" y="141"/>
                    <a:pt x="489" y="141"/>
                  </a:cubicBezTo>
                  <a:cubicBezTo>
                    <a:pt x="488" y="140"/>
                    <a:pt x="487" y="140"/>
                    <a:pt x="486" y="140"/>
                  </a:cubicBezTo>
                  <a:cubicBezTo>
                    <a:pt x="486" y="124"/>
                    <a:pt x="486" y="124"/>
                    <a:pt x="486" y="124"/>
                  </a:cubicBezTo>
                  <a:cubicBezTo>
                    <a:pt x="487" y="124"/>
                    <a:pt x="488" y="125"/>
                    <a:pt x="489" y="125"/>
                  </a:cubicBezTo>
                  <a:close/>
                  <a:moveTo>
                    <a:pt x="489" y="142"/>
                  </a:moveTo>
                  <a:cubicBezTo>
                    <a:pt x="489" y="145"/>
                    <a:pt x="489" y="145"/>
                    <a:pt x="489" y="145"/>
                  </a:cubicBezTo>
                  <a:cubicBezTo>
                    <a:pt x="489" y="146"/>
                    <a:pt x="488" y="147"/>
                    <a:pt x="488" y="148"/>
                  </a:cubicBezTo>
                  <a:cubicBezTo>
                    <a:pt x="486" y="148"/>
                    <a:pt x="486" y="148"/>
                    <a:pt x="486" y="148"/>
                  </a:cubicBezTo>
                  <a:cubicBezTo>
                    <a:pt x="486" y="141"/>
                    <a:pt x="486" y="141"/>
                    <a:pt x="486" y="141"/>
                  </a:cubicBezTo>
                  <a:cubicBezTo>
                    <a:pt x="487" y="141"/>
                    <a:pt x="488" y="142"/>
                    <a:pt x="489" y="142"/>
                  </a:cubicBezTo>
                  <a:close/>
                  <a:moveTo>
                    <a:pt x="489" y="183"/>
                  </a:moveTo>
                  <a:cubicBezTo>
                    <a:pt x="489" y="213"/>
                    <a:pt x="489" y="213"/>
                    <a:pt x="489" y="213"/>
                  </a:cubicBezTo>
                  <a:cubicBezTo>
                    <a:pt x="488" y="213"/>
                    <a:pt x="487" y="212"/>
                    <a:pt x="486" y="212"/>
                  </a:cubicBezTo>
                  <a:cubicBezTo>
                    <a:pt x="486" y="182"/>
                    <a:pt x="486" y="182"/>
                    <a:pt x="486" y="182"/>
                  </a:cubicBezTo>
                  <a:cubicBezTo>
                    <a:pt x="487" y="183"/>
                    <a:pt x="488" y="183"/>
                    <a:pt x="489" y="183"/>
                  </a:cubicBezTo>
                  <a:close/>
                  <a:moveTo>
                    <a:pt x="489" y="241"/>
                  </a:moveTo>
                  <a:cubicBezTo>
                    <a:pt x="489" y="263"/>
                    <a:pt x="489" y="263"/>
                    <a:pt x="489" y="263"/>
                  </a:cubicBezTo>
                  <a:cubicBezTo>
                    <a:pt x="489" y="264"/>
                    <a:pt x="489" y="264"/>
                    <a:pt x="489" y="264"/>
                  </a:cubicBezTo>
                  <a:cubicBezTo>
                    <a:pt x="488" y="264"/>
                    <a:pt x="487" y="265"/>
                    <a:pt x="486" y="266"/>
                  </a:cubicBezTo>
                  <a:cubicBezTo>
                    <a:pt x="486" y="237"/>
                    <a:pt x="486" y="237"/>
                    <a:pt x="486" y="237"/>
                  </a:cubicBezTo>
                  <a:cubicBezTo>
                    <a:pt x="487" y="238"/>
                    <a:pt x="488" y="240"/>
                    <a:pt x="489" y="241"/>
                  </a:cubicBezTo>
                  <a:close/>
                  <a:moveTo>
                    <a:pt x="489" y="293"/>
                  </a:moveTo>
                  <a:cubicBezTo>
                    <a:pt x="489" y="301"/>
                    <a:pt x="489" y="301"/>
                    <a:pt x="489" y="301"/>
                  </a:cubicBezTo>
                  <a:cubicBezTo>
                    <a:pt x="488" y="301"/>
                    <a:pt x="487" y="301"/>
                    <a:pt x="486" y="301"/>
                  </a:cubicBezTo>
                  <a:cubicBezTo>
                    <a:pt x="486" y="295"/>
                    <a:pt x="486" y="295"/>
                    <a:pt x="486" y="295"/>
                  </a:cubicBezTo>
                  <a:cubicBezTo>
                    <a:pt x="487" y="294"/>
                    <a:pt x="488" y="294"/>
                    <a:pt x="489" y="293"/>
                  </a:cubicBezTo>
                  <a:close/>
                  <a:moveTo>
                    <a:pt x="489" y="311"/>
                  </a:moveTo>
                  <a:cubicBezTo>
                    <a:pt x="489" y="315"/>
                    <a:pt x="489" y="315"/>
                    <a:pt x="489" y="315"/>
                  </a:cubicBezTo>
                  <a:cubicBezTo>
                    <a:pt x="488" y="314"/>
                    <a:pt x="487" y="314"/>
                    <a:pt x="486" y="313"/>
                  </a:cubicBezTo>
                  <a:cubicBezTo>
                    <a:pt x="486" y="309"/>
                    <a:pt x="486" y="309"/>
                    <a:pt x="486" y="309"/>
                  </a:cubicBezTo>
                  <a:cubicBezTo>
                    <a:pt x="489" y="311"/>
                    <a:pt x="489" y="311"/>
                    <a:pt x="489" y="311"/>
                  </a:cubicBezTo>
                  <a:close/>
                  <a:moveTo>
                    <a:pt x="489" y="321"/>
                  </a:moveTo>
                  <a:cubicBezTo>
                    <a:pt x="489" y="326"/>
                    <a:pt x="489" y="326"/>
                    <a:pt x="489" y="326"/>
                  </a:cubicBezTo>
                  <a:cubicBezTo>
                    <a:pt x="488" y="327"/>
                    <a:pt x="487" y="328"/>
                    <a:pt x="486" y="329"/>
                  </a:cubicBezTo>
                  <a:cubicBezTo>
                    <a:pt x="486" y="322"/>
                    <a:pt x="486" y="322"/>
                    <a:pt x="486" y="322"/>
                  </a:cubicBezTo>
                  <a:cubicBezTo>
                    <a:pt x="487" y="322"/>
                    <a:pt x="488" y="321"/>
                    <a:pt x="489" y="321"/>
                  </a:cubicBezTo>
                  <a:close/>
                  <a:moveTo>
                    <a:pt x="489" y="344"/>
                  </a:moveTo>
                  <a:cubicBezTo>
                    <a:pt x="489" y="353"/>
                    <a:pt x="489" y="353"/>
                    <a:pt x="489" y="353"/>
                  </a:cubicBezTo>
                  <a:cubicBezTo>
                    <a:pt x="488" y="353"/>
                    <a:pt x="487" y="354"/>
                    <a:pt x="486" y="354"/>
                  </a:cubicBezTo>
                  <a:cubicBezTo>
                    <a:pt x="486" y="340"/>
                    <a:pt x="486" y="340"/>
                    <a:pt x="486" y="340"/>
                  </a:cubicBezTo>
                  <a:cubicBezTo>
                    <a:pt x="487" y="341"/>
                    <a:pt x="488" y="342"/>
                    <a:pt x="489" y="344"/>
                  </a:cubicBezTo>
                  <a:close/>
                  <a:moveTo>
                    <a:pt x="489" y="363"/>
                  </a:moveTo>
                  <a:cubicBezTo>
                    <a:pt x="489" y="370"/>
                    <a:pt x="489" y="370"/>
                    <a:pt x="489" y="370"/>
                  </a:cubicBezTo>
                  <a:cubicBezTo>
                    <a:pt x="488" y="372"/>
                    <a:pt x="487" y="375"/>
                    <a:pt x="488" y="380"/>
                  </a:cubicBezTo>
                  <a:cubicBezTo>
                    <a:pt x="489" y="379"/>
                    <a:pt x="489" y="379"/>
                    <a:pt x="489" y="379"/>
                  </a:cubicBezTo>
                  <a:cubicBezTo>
                    <a:pt x="489" y="422"/>
                    <a:pt x="489" y="422"/>
                    <a:pt x="489" y="422"/>
                  </a:cubicBezTo>
                  <a:cubicBezTo>
                    <a:pt x="488" y="423"/>
                    <a:pt x="488" y="425"/>
                    <a:pt x="488" y="426"/>
                  </a:cubicBezTo>
                  <a:cubicBezTo>
                    <a:pt x="488" y="426"/>
                    <a:pt x="488" y="426"/>
                    <a:pt x="489" y="426"/>
                  </a:cubicBezTo>
                  <a:cubicBezTo>
                    <a:pt x="489" y="431"/>
                    <a:pt x="489" y="431"/>
                    <a:pt x="489" y="431"/>
                  </a:cubicBezTo>
                  <a:cubicBezTo>
                    <a:pt x="488" y="431"/>
                    <a:pt x="487" y="432"/>
                    <a:pt x="486" y="433"/>
                  </a:cubicBezTo>
                  <a:cubicBezTo>
                    <a:pt x="486" y="366"/>
                    <a:pt x="486" y="366"/>
                    <a:pt x="486" y="366"/>
                  </a:cubicBezTo>
                  <a:cubicBezTo>
                    <a:pt x="487" y="365"/>
                    <a:pt x="488" y="364"/>
                    <a:pt x="489" y="363"/>
                  </a:cubicBezTo>
                  <a:close/>
                  <a:moveTo>
                    <a:pt x="489" y="437"/>
                  </a:moveTo>
                  <a:cubicBezTo>
                    <a:pt x="489" y="442"/>
                    <a:pt x="489" y="442"/>
                    <a:pt x="489" y="442"/>
                  </a:cubicBezTo>
                  <a:cubicBezTo>
                    <a:pt x="488" y="442"/>
                    <a:pt x="487" y="442"/>
                    <a:pt x="486" y="442"/>
                  </a:cubicBezTo>
                  <a:cubicBezTo>
                    <a:pt x="486" y="438"/>
                    <a:pt x="486" y="438"/>
                    <a:pt x="486" y="438"/>
                  </a:cubicBezTo>
                  <a:cubicBezTo>
                    <a:pt x="489" y="437"/>
                    <a:pt x="489" y="437"/>
                    <a:pt x="489" y="437"/>
                  </a:cubicBezTo>
                  <a:close/>
                  <a:moveTo>
                    <a:pt x="489" y="447"/>
                  </a:moveTo>
                  <a:cubicBezTo>
                    <a:pt x="489" y="459"/>
                    <a:pt x="489" y="459"/>
                    <a:pt x="489" y="459"/>
                  </a:cubicBezTo>
                  <a:cubicBezTo>
                    <a:pt x="488" y="460"/>
                    <a:pt x="487" y="462"/>
                    <a:pt x="486" y="463"/>
                  </a:cubicBezTo>
                  <a:cubicBezTo>
                    <a:pt x="486" y="456"/>
                    <a:pt x="486" y="456"/>
                    <a:pt x="486" y="456"/>
                  </a:cubicBezTo>
                  <a:cubicBezTo>
                    <a:pt x="487" y="455"/>
                    <a:pt x="488" y="454"/>
                    <a:pt x="488" y="453"/>
                  </a:cubicBezTo>
                  <a:cubicBezTo>
                    <a:pt x="488" y="453"/>
                    <a:pt x="487" y="453"/>
                    <a:pt x="486" y="453"/>
                  </a:cubicBezTo>
                  <a:cubicBezTo>
                    <a:pt x="486" y="448"/>
                    <a:pt x="486" y="448"/>
                    <a:pt x="486" y="448"/>
                  </a:cubicBezTo>
                  <a:cubicBezTo>
                    <a:pt x="487" y="448"/>
                    <a:pt x="488" y="448"/>
                    <a:pt x="489" y="447"/>
                  </a:cubicBezTo>
                  <a:close/>
                  <a:moveTo>
                    <a:pt x="489" y="476"/>
                  </a:moveTo>
                  <a:cubicBezTo>
                    <a:pt x="489" y="493"/>
                    <a:pt x="489" y="493"/>
                    <a:pt x="489" y="493"/>
                  </a:cubicBezTo>
                  <a:cubicBezTo>
                    <a:pt x="486" y="498"/>
                    <a:pt x="486" y="498"/>
                    <a:pt x="486" y="498"/>
                  </a:cubicBezTo>
                  <a:cubicBezTo>
                    <a:pt x="486" y="489"/>
                    <a:pt x="486" y="489"/>
                    <a:pt x="486" y="489"/>
                  </a:cubicBezTo>
                  <a:cubicBezTo>
                    <a:pt x="488" y="486"/>
                    <a:pt x="489" y="484"/>
                    <a:pt x="486" y="479"/>
                  </a:cubicBezTo>
                  <a:cubicBezTo>
                    <a:pt x="486" y="473"/>
                    <a:pt x="486" y="473"/>
                    <a:pt x="486" y="473"/>
                  </a:cubicBezTo>
                  <a:cubicBezTo>
                    <a:pt x="489" y="476"/>
                    <a:pt x="489" y="476"/>
                    <a:pt x="489" y="476"/>
                  </a:cubicBezTo>
                  <a:close/>
                  <a:moveTo>
                    <a:pt x="489" y="507"/>
                  </a:moveTo>
                  <a:cubicBezTo>
                    <a:pt x="489" y="512"/>
                    <a:pt x="489" y="512"/>
                    <a:pt x="489" y="512"/>
                  </a:cubicBezTo>
                  <a:cubicBezTo>
                    <a:pt x="486" y="509"/>
                    <a:pt x="486" y="509"/>
                    <a:pt x="486" y="509"/>
                  </a:cubicBezTo>
                  <a:cubicBezTo>
                    <a:pt x="486" y="503"/>
                    <a:pt x="486" y="503"/>
                    <a:pt x="486" y="503"/>
                  </a:cubicBezTo>
                  <a:cubicBezTo>
                    <a:pt x="487" y="505"/>
                    <a:pt x="488" y="506"/>
                    <a:pt x="489" y="507"/>
                  </a:cubicBezTo>
                  <a:cubicBezTo>
                    <a:pt x="489" y="507"/>
                    <a:pt x="489" y="507"/>
                    <a:pt x="489" y="507"/>
                  </a:cubicBezTo>
                  <a:close/>
                  <a:moveTo>
                    <a:pt x="489" y="547"/>
                  </a:moveTo>
                  <a:cubicBezTo>
                    <a:pt x="489" y="571"/>
                    <a:pt x="489" y="571"/>
                    <a:pt x="489" y="571"/>
                  </a:cubicBezTo>
                  <a:cubicBezTo>
                    <a:pt x="488" y="572"/>
                    <a:pt x="487" y="573"/>
                    <a:pt x="486" y="574"/>
                  </a:cubicBezTo>
                  <a:cubicBezTo>
                    <a:pt x="486" y="559"/>
                    <a:pt x="486" y="559"/>
                    <a:pt x="486" y="559"/>
                  </a:cubicBezTo>
                  <a:cubicBezTo>
                    <a:pt x="486" y="559"/>
                    <a:pt x="486" y="558"/>
                    <a:pt x="486" y="558"/>
                  </a:cubicBezTo>
                  <a:cubicBezTo>
                    <a:pt x="486" y="558"/>
                    <a:pt x="486" y="558"/>
                    <a:pt x="486" y="558"/>
                  </a:cubicBezTo>
                  <a:cubicBezTo>
                    <a:pt x="486" y="542"/>
                    <a:pt x="486" y="542"/>
                    <a:pt x="486" y="542"/>
                  </a:cubicBezTo>
                  <a:cubicBezTo>
                    <a:pt x="489" y="547"/>
                    <a:pt x="489" y="547"/>
                    <a:pt x="489" y="547"/>
                  </a:cubicBezTo>
                  <a:close/>
                  <a:moveTo>
                    <a:pt x="489" y="590"/>
                  </a:moveTo>
                  <a:cubicBezTo>
                    <a:pt x="489" y="596"/>
                    <a:pt x="489" y="596"/>
                    <a:pt x="489" y="596"/>
                  </a:cubicBezTo>
                  <a:cubicBezTo>
                    <a:pt x="489" y="596"/>
                    <a:pt x="489" y="596"/>
                    <a:pt x="489" y="596"/>
                  </a:cubicBezTo>
                  <a:cubicBezTo>
                    <a:pt x="489" y="596"/>
                    <a:pt x="489" y="596"/>
                    <a:pt x="489" y="596"/>
                  </a:cubicBezTo>
                  <a:cubicBezTo>
                    <a:pt x="489" y="604"/>
                    <a:pt x="489" y="604"/>
                    <a:pt x="489" y="604"/>
                  </a:cubicBezTo>
                  <a:cubicBezTo>
                    <a:pt x="488" y="603"/>
                    <a:pt x="487" y="603"/>
                    <a:pt x="486" y="602"/>
                  </a:cubicBezTo>
                  <a:cubicBezTo>
                    <a:pt x="486" y="592"/>
                    <a:pt x="486" y="592"/>
                    <a:pt x="486" y="592"/>
                  </a:cubicBezTo>
                  <a:cubicBezTo>
                    <a:pt x="487" y="591"/>
                    <a:pt x="487" y="591"/>
                    <a:pt x="488" y="590"/>
                  </a:cubicBezTo>
                  <a:cubicBezTo>
                    <a:pt x="489" y="590"/>
                    <a:pt x="489" y="590"/>
                    <a:pt x="489" y="590"/>
                  </a:cubicBezTo>
                  <a:close/>
                  <a:moveTo>
                    <a:pt x="489" y="614"/>
                  </a:moveTo>
                  <a:cubicBezTo>
                    <a:pt x="489" y="621"/>
                    <a:pt x="489" y="621"/>
                    <a:pt x="489" y="621"/>
                  </a:cubicBezTo>
                  <a:cubicBezTo>
                    <a:pt x="488" y="622"/>
                    <a:pt x="487" y="622"/>
                    <a:pt x="486" y="622"/>
                  </a:cubicBezTo>
                  <a:cubicBezTo>
                    <a:pt x="486" y="614"/>
                    <a:pt x="486" y="614"/>
                    <a:pt x="486" y="614"/>
                  </a:cubicBezTo>
                  <a:cubicBezTo>
                    <a:pt x="486" y="615"/>
                    <a:pt x="486" y="615"/>
                    <a:pt x="486" y="615"/>
                  </a:cubicBezTo>
                  <a:cubicBezTo>
                    <a:pt x="489" y="614"/>
                    <a:pt x="489" y="614"/>
                    <a:pt x="489" y="614"/>
                  </a:cubicBezTo>
                  <a:close/>
                  <a:moveTo>
                    <a:pt x="489" y="671"/>
                  </a:moveTo>
                  <a:cubicBezTo>
                    <a:pt x="489" y="683"/>
                    <a:pt x="489" y="683"/>
                    <a:pt x="489" y="683"/>
                  </a:cubicBezTo>
                  <a:cubicBezTo>
                    <a:pt x="486" y="684"/>
                    <a:pt x="486" y="684"/>
                    <a:pt x="486" y="684"/>
                  </a:cubicBezTo>
                  <a:cubicBezTo>
                    <a:pt x="486" y="673"/>
                    <a:pt x="486" y="673"/>
                    <a:pt x="486" y="673"/>
                  </a:cubicBezTo>
                  <a:cubicBezTo>
                    <a:pt x="489" y="671"/>
                    <a:pt x="489" y="671"/>
                    <a:pt x="489" y="671"/>
                  </a:cubicBezTo>
                  <a:close/>
                  <a:moveTo>
                    <a:pt x="489" y="737"/>
                  </a:moveTo>
                  <a:cubicBezTo>
                    <a:pt x="489" y="754"/>
                    <a:pt x="489" y="754"/>
                    <a:pt x="489" y="754"/>
                  </a:cubicBezTo>
                  <a:cubicBezTo>
                    <a:pt x="488" y="753"/>
                    <a:pt x="487" y="753"/>
                    <a:pt x="486" y="752"/>
                  </a:cubicBezTo>
                  <a:cubicBezTo>
                    <a:pt x="486" y="738"/>
                    <a:pt x="486" y="738"/>
                    <a:pt x="486" y="738"/>
                  </a:cubicBezTo>
                  <a:cubicBezTo>
                    <a:pt x="487" y="737"/>
                    <a:pt x="488" y="737"/>
                    <a:pt x="489" y="737"/>
                  </a:cubicBezTo>
                  <a:close/>
                  <a:moveTo>
                    <a:pt x="485" y="11"/>
                  </a:moveTo>
                  <a:cubicBezTo>
                    <a:pt x="486" y="12"/>
                    <a:pt x="486" y="12"/>
                    <a:pt x="486" y="12"/>
                  </a:cubicBezTo>
                  <a:cubicBezTo>
                    <a:pt x="486" y="45"/>
                    <a:pt x="486" y="45"/>
                    <a:pt x="486" y="45"/>
                  </a:cubicBezTo>
                  <a:cubicBezTo>
                    <a:pt x="485" y="42"/>
                    <a:pt x="485" y="42"/>
                    <a:pt x="485" y="42"/>
                  </a:cubicBezTo>
                  <a:cubicBezTo>
                    <a:pt x="485" y="11"/>
                    <a:pt x="485" y="11"/>
                    <a:pt x="485" y="11"/>
                  </a:cubicBezTo>
                  <a:close/>
                  <a:moveTo>
                    <a:pt x="486" y="783"/>
                  </a:moveTo>
                  <a:cubicBezTo>
                    <a:pt x="485" y="784"/>
                    <a:pt x="485" y="784"/>
                    <a:pt x="485" y="784"/>
                  </a:cubicBezTo>
                  <a:cubicBezTo>
                    <a:pt x="485" y="774"/>
                    <a:pt x="485" y="774"/>
                    <a:pt x="485" y="774"/>
                  </a:cubicBezTo>
                  <a:cubicBezTo>
                    <a:pt x="486" y="774"/>
                    <a:pt x="486" y="774"/>
                    <a:pt x="486" y="774"/>
                  </a:cubicBezTo>
                  <a:cubicBezTo>
                    <a:pt x="486" y="783"/>
                    <a:pt x="486" y="783"/>
                    <a:pt x="486" y="783"/>
                  </a:cubicBezTo>
                  <a:close/>
                  <a:moveTo>
                    <a:pt x="486" y="50"/>
                  </a:moveTo>
                  <a:cubicBezTo>
                    <a:pt x="486" y="57"/>
                    <a:pt x="486" y="57"/>
                    <a:pt x="486" y="57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5" y="50"/>
                    <a:pt x="485" y="50"/>
                    <a:pt x="485" y="50"/>
                  </a:cubicBezTo>
                  <a:cubicBezTo>
                    <a:pt x="486" y="50"/>
                    <a:pt x="486" y="50"/>
                    <a:pt x="486" y="50"/>
                  </a:cubicBezTo>
                  <a:close/>
                  <a:moveTo>
                    <a:pt x="486" y="75"/>
                  </a:moveTo>
                  <a:cubicBezTo>
                    <a:pt x="486" y="121"/>
                    <a:pt x="486" y="121"/>
                    <a:pt x="486" y="121"/>
                  </a:cubicBezTo>
                  <a:cubicBezTo>
                    <a:pt x="485" y="121"/>
                    <a:pt x="485" y="121"/>
                    <a:pt x="485" y="121"/>
                  </a:cubicBezTo>
                  <a:cubicBezTo>
                    <a:pt x="485" y="75"/>
                    <a:pt x="485" y="75"/>
                    <a:pt x="485" y="75"/>
                  </a:cubicBezTo>
                  <a:cubicBezTo>
                    <a:pt x="486" y="75"/>
                    <a:pt x="486" y="75"/>
                    <a:pt x="486" y="75"/>
                  </a:cubicBezTo>
                  <a:close/>
                  <a:moveTo>
                    <a:pt x="486" y="124"/>
                  </a:moveTo>
                  <a:cubicBezTo>
                    <a:pt x="486" y="140"/>
                    <a:pt x="486" y="140"/>
                    <a:pt x="486" y="140"/>
                  </a:cubicBezTo>
                  <a:cubicBezTo>
                    <a:pt x="485" y="139"/>
                    <a:pt x="485" y="139"/>
                    <a:pt x="485" y="139"/>
                  </a:cubicBezTo>
                  <a:cubicBezTo>
                    <a:pt x="485" y="124"/>
                    <a:pt x="485" y="124"/>
                    <a:pt x="485" y="124"/>
                  </a:cubicBezTo>
                  <a:cubicBezTo>
                    <a:pt x="486" y="124"/>
                    <a:pt x="486" y="124"/>
                    <a:pt x="486" y="124"/>
                  </a:cubicBezTo>
                  <a:close/>
                  <a:moveTo>
                    <a:pt x="486" y="141"/>
                  </a:moveTo>
                  <a:cubicBezTo>
                    <a:pt x="486" y="148"/>
                    <a:pt x="486" y="148"/>
                    <a:pt x="486" y="148"/>
                  </a:cubicBezTo>
                  <a:cubicBezTo>
                    <a:pt x="485" y="148"/>
                    <a:pt x="485" y="148"/>
                    <a:pt x="485" y="148"/>
                  </a:cubicBezTo>
                  <a:cubicBezTo>
                    <a:pt x="485" y="141"/>
                    <a:pt x="485" y="141"/>
                    <a:pt x="485" y="141"/>
                  </a:cubicBezTo>
                  <a:cubicBezTo>
                    <a:pt x="486" y="141"/>
                    <a:pt x="486" y="141"/>
                    <a:pt x="486" y="141"/>
                  </a:cubicBezTo>
                  <a:close/>
                  <a:moveTo>
                    <a:pt x="486" y="182"/>
                  </a:moveTo>
                  <a:cubicBezTo>
                    <a:pt x="486" y="212"/>
                    <a:pt x="486" y="212"/>
                    <a:pt x="486" y="212"/>
                  </a:cubicBezTo>
                  <a:cubicBezTo>
                    <a:pt x="485" y="211"/>
                    <a:pt x="485" y="211"/>
                    <a:pt x="485" y="211"/>
                  </a:cubicBezTo>
                  <a:cubicBezTo>
                    <a:pt x="485" y="206"/>
                    <a:pt x="485" y="206"/>
                    <a:pt x="485" y="206"/>
                  </a:cubicBezTo>
                  <a:cubicBezTo>
                    <a:pt x="486" y="205"/>
                    <a:pt x="486" y="205"/>
                    <a:pt x="486" y="205"/>
                  </a:cubicBezTo>
                  <a:cubicBezTo>
                    <a:pt x="486" y="203"/>
                    <a:pt x="486" y="201"/>
                    <a:pt x="485" y="200"/>
                  </a:cubicBezTo>
                  <a:cubicBezTo>
                    <a:pt x="485" y="182"/>
                    <a:pt x="485" y="182"/>
                    <a:pt x="485" y="182"/>
                  </a:cubicBezTo>
                  <a:cubicBezTo>
                    <a:pt x="486" y="182"/>
                    <a:pt x="486" y="182"/>
                    <a:pt x="486" y="182"/>
                  </a:cubicBezTo>
                  <a:close/>
                  <a:moveTo>
                    <a:pt x="486" y="237"/>
                  </a:moveTo>
                  <a:cubicBezTo>
                    <a:pt x="486" y="266"/>
                    <a:pt x="486" y="266"/>
                    <a:pt x="486" y="266"/>
                  </a:cubicBezTo>
                  <a:cubicBezTo>
                    <a:pt x="486" y="266"/>
                    <a:pt x="486" y="266"/>
                    <a:pt x="485" y="266"/>
                  </a:cubicBezTo>
                  <a:cubicBezTo>
                    <a:pt x="485" y="236"/>
                    <a:pt x="485" y="236"/>
                    <a:pt x="485" y="236"/>
                  </a:cubicBezTo>
                  <a:cubicBezTo>
                    <a:pt x="486" y="237"/>
                    <a:pt x="486" y="237"/>
                    <a:pt x="486" y="237"/>
                  </a:cubicBezTo>
                  <a:close/>
                  <a:moveTo>
                    <a:pt x="486" y="295"/>
                  </a:moveTo>
                  <a:cubicBezTo>
                    <a:pt x="486" y="301"/>
                    <a:pt x="486" y="301"/>
                    <a:pt x="486" y="301"/>
                  </a:cubicBezTo>
                  <a:cubicBezTo>
                    <a:pt x="486" y="301"/>
                    <a:pt x="486" y="301"/>
                    <a:pt x="485" y="301"/>
                  </a:cubicBezTo>
                  <a:cubicBezTo>
                    <a:pt x="485" y="296"/>
                    <a:pt x="485" y="296"/>
                    <a:pt x="485" y="296"/>
                  </a:cubicBezTo>
                  <a:cubicBezTo>
                    <a:pt x="486" y="295"/>
                    <a:pt x="486" y="295"/>
                    <a:pt x="486" y="295"/>
                  </a:cubicBezTo>
                  <a:close/>
                  <a:moveTo>
                    <a:pt x="486" y="309"/>
                  </a:moveTo>
                  <a:cubicBezTo>
                    <a:pt x="486" y="313"/>
                    <a:pt x="486" y="313"/>
                    <a:pt x="486" y="313"/>
                  </a:cubicBezTo>
                  <a:cubicBezTo>
                    <a:pt x="486" y="313"/>
                    <a:pt x="486" y="313"/>
                    <a:pt x="485" y="313"/>
                  </a:cubicBezTo>
                  <a:cubicBezTo>
                    <a:pt x="485" y="308"/>
                    <a:pt x="485" y="308"/>
                    <a:pt x="485" y="308"/>
                  </a:cubicBezTo>
                  <a:cubicBezTo>
                    <a:pt x="486" y="309"/>
                    <a:pt x="486" y="309"/>
                    <a:pt x="486" y="309"/>
                  </a:cubicBezTo>
                  <a:close/>
                  <a:moveTo>
                    <a:pt x="486" y="322"/>
                  </a:moveTo>
                  <a:cubicBezTo>
                    <a:pt x="486" y="329"/>
                    <a:pt x="486" y="329"/>
                    <a:pt x="486" y="329"/>
                  </a:cubicBezTo>
                  <a:cubicBezTo>
                    <a:pt x="486" y="329"/>
                    <a:pt x="486" y="330"/>
                    <a:pt x="485" y="330"/>
                  </a:cubicBezTo>
                  <a:cubicBezTo>
                    <a:pt x="485" y="323"/>
                    <a:pt x="485" y="323"/>
                    <a:pt x="485" y="323"/>
                  </a:cubicBezTo>
                  <a:cubicBezTo>
                    <a:pt x="486" y="323"/>
                    <a:pt x="486" y="322"/>
                    <a:pt x="486" y="322"/>
                  </a:cubicBezTo>
                  <a:close/>
                  <a:moveTo>
                    <a:pt x="486" y="340"/>
                  </a:moveTo>
                  <a:cubicBezTo>
                    <a:pt x="486" y="354"/>
                    <a:pt x="486" y="354"/>
                    <a:pt x="486" y="354"/>
                  </a:cubicBezTo>
                  <a:cubicBezTo>
                    <a:pt x="486" y="355"/>
                    <a:pt x="486" y="355"/>
                    <a:pt x="485" y="355"/>
                  </a:cubicBezTo>
                  <a:cubicBezTo>
                    <a:pt x="485" y="339"/>
                    <a:pt x="485" y="339"/>
                    <a:pt x="485" y="339"/>
                  </a:cubicBezTo>
                  <a:cubicBezTo>
                    <a:pt x="486" y="340"/>
                    <a:pt x="486" y="340"/>
                    <a:pt x="486" y="340"/>
                  </a:cubicBezTo>
                  <a:close/>
                  <a:moveTo>
                    <a:pt x="486" y="366"/>
                  </a:moveTo>
                  <a:cubicBezTo>
                    <a:pt x="486" y="433"/>
                    <a:pt x="486" y="433"/>
                    <a:pt x="486" y="433"/>
                  </a:cubicBezTo>
                  <a:cubicBezTo>
                    <a:pt x="486" y="433"/>
                    <a:pt x="486" y="433"/>
                    <a:pt x="485" y="434"/>
                  </a:cubicBezTo>
                  <a:cubicBezTo>
                    <a:pt x="485" y="420"/>
                    <a:pt x="485" y="420"/>
                    <a:pt x="485" y="420"/>
                  </a:cubicBezTo>
                  <a:cubicBezTo>
                    <a:pt x="486" y="420"/>
                    <a:pt x="486" y="419"/>
                    <a:pt x="486" y="419"/>
                  </a:cubicBezTo>
                  <a:cubicBezTo>
                    <a:pt x="486" y="410"/>
                    <a:pt x="486" y="400"/>
                    <a:pt x="485" y="390"/>
                  </a:cubicBezTo>
                  <a:cubicBezTo>
                    <a:pt x="485" y="367"/>
                    <a:pt x="485" y="367"/>
                    <a:pt x="485" y="367"/>
                  </a:cubicBezTo>
                  <a:cubicBezTo>
                    <a:pt x="486" y="366"/>
                    <a:pt x="486" y="366"/>
                    <a:pt x="486" y="366"/>
                  </a:cubicBezTo>
                  <a:close/>
                  <a:moveTo>
                    <a:pt x="486" y="438"/>
                  </a:moveTo>
                  <a:cubicBezTo>
                    <a:pt x="486" y="442"/>
                    <a:pt x="486" y="442"/>
                    <a:pt x="486" y="442"/>
                  </a:cubicBezTo>
                  <a:cubicBezTo>
                    <a:pt x="485" y="442"/>
                    <a:pt x="485" y="442"/>
                    <a:pt x="485" y="442"/>
                  </a:cubicBezTo>
                  <a:cubicBezTo>
                    <a:pt x="485" y="438"/>
                    <a:pt x="485" y="438"/>
                    <a:pt x="485" y="438"/>
                  </a:cubicBezTo>
                  <a:cubicBezTo>
                    <a:pt x="486" y="438"/>
                    <a:pt x="486" y="438"/>
                    <a:pt x="486" y="438"/>
                  </a:cubicBezTo>
                  <a:close/>
                  <a:moveTo>
                    <a:pt x="486" y="448"/>
                  </a:moveTo>
                  <a:cubicBezTo>
                    <a:pt x="486" y="453"/>
                    <a:pt x="486" y="453"/>
                    <a:pt x="486" y="453"/>
                  </a:cubicBezTo>
                  <a:cubicBezTo>
                    <a:pt x="485" y="453"/>
                    <a:pt x="485" y="453"/>
                    <a:pt x="485" y="453"/>
                  </a:cubicBezTo>
                  <a:cubicBezTo>
                    <a:pt x="485" y="448"/>
                    <a:pt x="485" y="448"/>
                    <a:pt x="485" y="448"/>
                  </a:cubicBezTo>
                  <a:cubicBezTo>
                    <a:pt x="486" y="448"/>
                    <a:pt x="486" y="448"/>
                    <a:pt x="486" y="448"/>
                  </a:cubicBezTo>
                  <a:close/>
                  <a:moveTo>
                    <a:pt x="486" y="456"/>
                  </a:moveTo>
                  <a:cubicBezTo>
                    <a:pt x="486" y="463"/>
                    <a:pt x="486" y="463"/>
                    <a:pt x="486" y="463"/>
                  </a:cubicBezTo>
                  <a:cubicBezTo>
                    <a:pt x="485" y="465"/>
                    <a:pt x="485" y="465"/>
                    <a:pt x="485" y="465"/>
                  </a:cubicBezTo>
                  <a:cubicBezTo>
                    <a:pt x="485" y="457"/>
                    <a:pt x="485" y="457"/>
                    <a:pt x="485" y="457"/>
                  </a:cubicBezTo>
                  <a:cubicBezTo>
                    <a:pt x="486" y="456"/>
                    <a:pt x="486" y="456"/>
                    <a:pt x="486" y="456"/>
                  </a:cubicBezTo>
                  <a:close/>
                  <a:moveTo>
                    <a:pt x="486" y="473"/>
                  </a:moveTo>
                  <a:cubicBezTo>
                    <a:pt x="486" y="479"/>
                    <a:pt x="486" y="479"/>
                    <a:pt x="486" y="479"/>
                  </a:cubicBezTo>
                  <a:cubicBezTo>
                    <a:pt x="486" y="479"/>
                    <a:pt x="486" y="478"/>
                    <a:pt x="485" y="478"/>
                  </a:cubicBezTo>
                  <a:cubicBezTo>
                    <a:pt x="485" y="472"/>
                    <a:pt x="485" y="472"/>
                    <a:pt x="485" y="472"/>
                  </a:cubicBezTo>
                  <a:cubicBezTo>
                    <a:pt x="486" y="473"/>
                    <a:pt x="486" y="473"/>
                    <a:pt x="486" y="473"/>
                  </a:cubicBezTo>
                  <a:close/>
                  <a:moveTo>
                    <a:pt x="486" y="489"/>
                  </a:moveTo>
                  <a:cubicBezTo>
                    <a:pt x="486" y="498"/>
                    <a:pt x="486" y="498"/>
                    <a:pt x="486" y="498"/>
                  </a:cubicBezTo>
                  <a:cubicBezTo>
                    <a:pt x="485" y="499"/>
                    <a:pt x="485" y="499"/>
                    <a:pt x="485" y="499"/>
                  </a:cubicBezTo>
                  <a:cubicBezTo>
                    <a:pt x="485" y="491"/>
                    <a:pt x="485" y="491"/>
                    <a:pt x="485" y="491"/>
                  </a:cubicBezTo>
                  <a:cubicBezTo>
                    <a:pt x="486" y="490"/>
                    <a:pt x="486" y="490"/>
                    <a:pt x="486" y="489"/>
                  </a:cubicBezTo>
                  <a:close/>
                  <a:moveTo>
                    <a:pt x="486" y="503"/>
                  </a:moveTo>
                  <a:cubicBezTo>
                    <a:pt x="486" y="509"/>
                    <a:pt x="486" y="509"/>
                    <a:pt x="486" y="509"/>
                  </a:cubicBezTo>
                  <a:cubicBezTo>
                    <a:pt x="485" y="508"/>
                    <a:pt x="485" y="508"/>
                    <a:pt x="485" y="508"/>
                  </a:cubicBezTo>
                  <a:cubicBezTo>
                    <a:pt x="485" y="502"/>
                    <a:pt x="485" y="502"/>
                    <a:pt x="485" y="502"/>
                  </a:cubicBezTo>
                  <a:cubicBezTo>
                    <a:pt x="486" y="503"/>
                    <a:pt x="486" y="503"/>
                    <a:pt x="486" y="503"/>
                  </a:cubicBezTo>
                  <a:close/>
                  <a:moveTo>
                    <a:pt x="486" y="542"/>
                  </a:moveTo>
                  <a:cubicBezTo>
                    <a:pt x="486" y="558"/>
                    <a:pt x="486" y="558"/>
                    <a:pt x="486" y="558"/>
                  </a:cubicBezTo>
                  <a:cubicBezTo>
                    <a:pt x="485" y="558"/>
                    <a:pt x="485" y="558"/>
                    <a:pt x="485" y="558"/>
                  </a:cubicBezTo>
                  <a:cubicBezTo>
                    <a:pt x="485" y="541"/>
                    <a:pt x="485" y="541"/>
                    <a:pt x="485" y="541"/>
                  </a:cubicBezTo>
                  <a:cubicBezTo>
                    <a:pt x="486" y="542"/>
                    <a:pt x="486" y="542"/>
                    <a:pt x="486" y="542"/>
                  </a:cubicBezTo>
                  <a:close/>
                  <a:moveTo>
                    <a:pt x="486" y="559"/>
                  </a:moveTo>
                  <a:cubicBezTo>
                    <a:pt x="486" y="574"/>
                    <a:pt x="486" y="574"/>
                    <a:pt x="486" y="574"/>
                  </a:cubicBezTo>
                  <a:cubicBezTo>
                    <a:pt x="485" y="574"/>
                    <a:pt x="485" y="574"/>
                    <a:pt x="485" y="574"/>
                  </a:cubicBezTo>
                  <a:cubicBezTo>
                    <a:pt x="485" y="563"/>
                    <a:pt x="485" y="563"/>
                    <a:pt x="485" y="563"/>
                  </a:cubicBezTo>
                  <a:cubicBezTo>
                    <a:pt x="486" y="563"/>
                    <a:pt x="486" y="563"/>
                    <a:pt x="486" y="563"/>
                  </a:cubicBezTo>
                  <a:cubicBezTo>
                    <a:pt x="486" y="562"/>
                    <a:pt x="486" y="560"/>
                    <a:pt x="486" y="559"/>
                  </a:cubicBezTo>
                  <a:close/>
                  <a:moveTo>
                    <a:pt x="486" y="592"/>
                  </a:moveTo>
                  <a:cubicBezTo>
                    <a:pt x="486" y="602"/>
                    <a:pt x="486" y="602"/>
                    <a:pt x="486" y="602"/>
                  </a:cubicBezTo>
                  <a:cubicBezTo>
                    <a:pt x="486" y="602"/>
                    <a:pt x="486" y="602"/>
                    <a:pt x="485" y="602"/>
                  </a:cubicBezTo>
                  <a:cubicBezTo>
                    <a:pt x="485" y="592"/>
                    <a:pt x="485" y="592"/>
                    <a:pt x="485" y="592"/>
                  </a:cubicBezTo>
                  <a:cubicBezTo>
                    <a:pt x="486" y="592"/>
                    <a:pt x="486" y="592"/>
                    <a:pt x="486" y="592"/>
                  </a:cubicBezTo>
                  <a:close/>
                  <a:moveTo>
                    <a:pt x="486" y="614"/>
                  </a:moveTo>
                  <a:cubicBezTo>
                    <a:pt x="486" y="622"/>
                    <a:pt x="486" y="622"/>
                    <a:pt x="486" y="622"/>
                  </a:cubicBezTo>
                  <a:cubicBezTo>
                    <a:pt x="485" y="623"/>
                    <a:pt x="485" y="623"/>
                    <a:pt x="485" y="623"/>
                  </a:cubicBezTo>
                  <a:cubicBezTo>
                    <a:pt x="485" y="614"/>
                    <a:pt x="485" y="614"/>
                    <a:pt x="485" y="614"/>
                  </a:cubicBezTo>
                  <a:cubicBezTo>
                    <a:pt x="486" y="614"/>
                    <a:pt x="486" y="614"/>
                    <a:pt x="486" y="614"/>
                  </a:cubicBezTo>
                  <a:close/>
                  <a:moveTo>
                    <a:pt x="486" y="673"/>
                  </a:moveTo>
                  <a:cubicBezTo>
                    <a:pt x="486" y="684"/>
                    <a:pt x="486" y="684"/>
                    <a:pt x="486" y="684"/>
                  </a:cubicBezTo>
                  <a:cubicBezTo>
                    <a:pt x="485" y="685"/>
                    <a:pt x="485" y="685"/>
                    <a:pt x="485" y="685"/>
                  </a:cubicBezTo>
                  <a:cubicBezTo>
                    <a:pt x="485" y="673"/>
                    <a:pt x="485" y="673"/>
                    <a:pt x="485" y="673"/>
                  </a:cubicBezTo>
                  <a:cubicBezTo>
                    <a:pt x="486" y="673"/>
                    <a:pt x="486" y="673"/>
                    <a:pt x="486" y="673"/>
                  </a:cubicBezTo>
                  <a:close/>
                  <a:moveTo>
                    <a:pt x="486" y="738"/>
                  </a:moveTo>
                  <a:cubicBezTo>
                    <a:pt x="486" y="752"/>
                    <a:pt x="486" y="752"/>
                    <a:pt x="486" y="752"/>
                  </a:cubicBezTo>
                  <a:cubicBezTo>
                    <a:pt x="486" y="752"/>
                    <a:pt x="486" y="752"/>
                    <a:pt x="485" y="751"/>
                  </a:cubicBezTo>
                  <a:cubicBezTo>
                    <a:pt x="485" y="738"/>
                    <a:pt x="485" y="738"/>
                    <a:pt x="485" y="738"/>
                  </a:cubicBezTo>
                  <a:lnTo>
                    <a:pt x="486" y="738"/>
                  </a:lnTo>
                  <a:close/>
                  <a:moveTo>
                    <a:pt x="484" y="11"/>
                  </a:moveTo>
                  <a:cubicBezTo>
                    <a:pt x="485" y="11"/>
                    <a:pt x="485" y="11"/>
                    <a:pt x="485" y="11"/>
                  </a:cubicBezTo>
                  <a:cubicBezTo>
                    <a:pt x="485" y="42"/>
                    <a:pt x="485" y="42"/>
                    <a:pt x="485" y="42"/>
                  </a:cubicBezTo>
                  <a:cubicBezTo>
                    <a:pt x="485" y="40"/>
                    <a:pt x="484" y="38"/>
                    <a:pt x="484" y="37"/>
                  </a:cubicBezTo>
                  <a:cubicBezTo>
                    <a:pt x="484" y="11"/>
                    <a:pt x="484" y="11"/>
                    <a:pt x="484" y="11"/>
                  </a:cubicBezTo>
                  <a:close/>
                  <a:moveTo>
                    <a:pt x="485" y="784"/>
                  </a:moveTo>
                  <a:cubicBezTo>
                    <a:pt x="484" y="784"/>
                    <a:pt x="484" y="784"/>
                    <a:pt x="484" y="784"/>
                  </a:cubicBezTo>
                  <a:cubicBezTo>
                    <a:pt x="484" y="774"/>
                    <a:pt x="484" y="774"/>
                    <a:pt x="484" y="774"/>
                  </a:cubicBezTo>
                  <a:cubicBezTo>
                    <a:pt x="484" y="774"/>
                    <a:pt x="485" y="774"/>
                    <a:pt x="485" y="774"/>
                  </a:cubicBezTo>
                  <a:cubicBezTo>
                    <a:pt x="485" y="774"/>
                    <a:pt x="485" y="774"/>
                    <a:pt x="485" y="774"/>
                  </a:cubicBezTo>
                  <a:cubicBezTo>
                    <a:pt x="485" y="784"/>
                    <a:pt x="485" y="784"/>
                    <a:pt x="485" y="784"/>
                  </a:cubicBezTo>
                  <a:close/>
                  <a:moveTo>
                    <a:pt x="485" y="50"/>
                  </a:moveTo>
                  <a:cubicBezTo>
                    <a:pt x="485" y="57"/>
                    <a:pt x="485" y="57"/>
                    <a:pt x="485" y="57"/>
                  </a:cubicBezTo>
                  <a:cubicBezTo>
                    <a:pt x="484" y="57"/>
                    <a:pt x="484" y="57"/>
                    <a:pt x="484" y="57"/>
                  </a:cubicBezTo>
                  <a:cubicBezTo>
                    <a:pt x="484" y="50"/>
                    <a:pt x="484" y="50"/>
                    <a:pt x="484" y="50"/>
                  </a:cubicBezTo>
                  <a:cubicBezTo>
                    <a:pt x="485" y="50"/>
                    <a:pt x="485" y="50"/>
                    <a:pt x="485" y="50"/>
                  </a:cubicBezTo>
                  <a:close/>
                  <a:moveTo>
                    <a:pt x="485" y="75"/>
                  </a:moveTo>
                  <a:cubicBezTo>
                    <a:pt x="485" y="121"/>
                    <a:pt x="485" y="121"/>
                    <a:pt x="485" y="121"/>
                  </a:cubicBezTo>
                  <a:cubicBezTo>
                    <a:pt x="485" y="121"/>
                    <a:pt x="484" y="120"/>
                    <a:pt x="484" y="120"/>
                  </a:cubicBezTo>
                  <a:cubicBezTo>
                    <a:pt x="484" y="75"/>
                    <a:pt x="484" y="75"/>
                    <a:pt x="484" y="75"/>
                  </a:cubicBezTo>
                  <a:cubicBezTo>
                    <a:pt x="485" y="75"/>
                    <a:pt x="485" y="75"/>
                    <a:pt x="485" y="75"/>
                  </a:cubicBezTo>
                  <a:close/>
                  <a:moveTo>
                    <a:pt x="485" y="124"/>
                  </a:moveTo>
                  <a:cubicBezTo>
                    <a:pt x="485" y="139"/>
                    <a:pt x="485" y="139"/>
                    <a:pt x="485" y="139"/>
                  </a:cubicBezTo>
                  <a:cubicBezTo>
                    <a:pt x="484" y="139"/>
                    <a:pt x="484" y="139"/>
                    <a:pt x="484" y="139"/>
                  </a:cubicBezTo>
                  <a:cubicBezTo>
                    <a:pt x="484" y="124"/>
                    <a:pt x="484" y="124"/>
                    <a:pt x="484" y="124"/>
                  </a:cubicBezTo>
                  <a:cubicBezTo>
                    <a:pt x="484" y="124"/>
                    <a:pt x="485" y="124"/>
                    <a:pt x="485" y="124"/>
                  </a:cubicBezTo>
                  <a:close/>
                  <a:moveTo>
                    <a:pt x="485" y="141"/>
                  </a:moveTo>
                  <a:cubicBezTo>
                    <a:pt x="485" y="148"/>
                    <a:pt x="485" y="148"/>
                    <a:pt x="485" y="148"/>
                  </a:cubicBezTo>
                  <a:cubicBezTo>
                    <a:pt x="484" y="148"/>
                    <a:pt x="484" y="148"/>
                    <a:pt x="484" y="148"/>
                  </a:cubicBezTo>
                  <a:cubicBezTo>
                    <a:pt x="484" y="140"/>
                    <a:pt x="484" y="140"/>
                    <a:pt x="484" y="140"/>
                  </a:cubicBezTo>
                  <a:cubicBezTo>
                    <a:pt x="484" y="140"/>
                    <a:pt x="485" y="140"/>
                    <a:pt x="485" y="141"/>
                  </a:cubicBezTo>
                  <a:close/>
                  <a:moveTo>
                    <a:pt x="485" y="182"/>
                  </a:moveTo>
                  <a:cubicBezTo>
                    <a:pt x="485" y="200"/>
                    <a:pt x="485" y="200"/>
                    <a:pt x="485" y="200"/>
                  </a:cubicBezTo>
                  <a:cubicBezTo>
                    <a:pt x="485" y="197"/>
                    <a:pt x="485" y="195"/>
                    <a:pt x="484" y="193"/>
                  </a:cubicBezTo>
                  <a:cubicBezTo>
                    <a:pt x="484" y="181"/>
                    <a:pt x="484" y="181"/>
                    <a:pt x="484" y="181"/>
                  </a:cubicBezTo>
                  <a:cubicBezTo>
                    <a:pt x="485" y="182"/>
                    <a:pt x="485" y="182"/>
                    <a:pt x="485" y="182"/>
                  </a:cubicBezTo>
                  <a:close/>
                  <a:moveTo>
                    <a:pt x="485" y="206"/>
                  </a:moveTo>
                  <a:cubicBezTo>
                    <a:pt x="485" y="211"/>
                    <a:pt x="485" y="211"/>
                    <a:pt x="485" y="211"/>
                  </a:cubicBezTo>
                  <a:cubicBezTo>
                    <a:pt x="485" y="211"/>
                    <a:pt x="484" y="211"/>
                    <a:pt x="484" y="211"/>
                  </a:cubicBezTo>
                  <a:cubicBezTo>
                    <a:pt x="484" y="206"/>
                    <a:pt x="484" y="206"/>
                    <a:pt x="484" y="206"/>
                  </a:cubicBezTo>
                  <a:cubicBezTo>
                    <a:pt x="484" y="206"/>
                    <a:pt x="485" y="206"/>
                    <a:pt x="485" y="206"/>
                  </a:cubicBezTo>
                  <a:close/>
                  <a:moveTo>
                    <a:pt x="485" y="236"/>
                  </a:moveTo>
                  <a:cubicBezTo>
                    <a:pt x="485" y="266"/>
                    <a:pt x="485" y="266"/>
                    <a:pt x="485" y="266"/>
                  </a:cubicBezTo>
                  <a:cubicBezTo>
                    <a:pt x="485" y="267"/>
                    <a:pt x="484" y="267"/>
                    <a:pt x="484" y="268"/>
                  </a:cubicBezTo>
                  <a:cubicBezTo>
                    <a:pt x="484" y="235"/>
                    <a:pt x="484" y="235"/>
                    <a:pt x="484" y="235"/>
                  </a:cubicBezTo>
                  <a:cubicBezTo>
                    <a:pt x="484" y="236"/>
                    <a:pt x="485" y="236"/>
                    <a:pt x="485" y="236"/>
                  </a:cubicBezTo>
                  <a:close/>
                  <a:moveTo>
                    <a:pt x="485" y="296"/>
                  </a:moveTo>
                  <a:cubicBezTo>
                    <a:pt x="485" y="301"/>
                    <a:pt x="485" y="301"/>
                    <a:pt x="485" y="301"/>
                  </a:cubicBezTo>
                  <a:cubicBezTo>
                    <a:pt x="485" y="302"/>
                    <a:pt x="484" y="302"/>
                    <a:pt x="484" y="302"/>
                  </a:cubicBezTo>
                  <a:cubicBezTo>
                    <a:pt x="484" y="297"/>
                    <a:pt x="484" y="297"/>
                    <a:pt x="484" y="297"/>
                  </a:cubicBezTo>
                  <a:cubicBezTo>
                    <a:pt x="485" y="296"/>
                    <a:pt x="485" y="296"/>
                    <a:pt x="485" y="296"/>
                  </a:cubicBezTo>
                  <a:close/>
                  <a:moveTo>
                    <a:pt x="485" y="308"/>
                  </a:moveTo>
                  <a:cubicBezTo>
                    <a:pt x="485" y="313"/>
                    <a:pt x="485" y="313"/>
                    <a:pt x="485" y="313"/>
                  </a:cubicBezTo>
                  <a:cubicBezTo>
                    <a:pt x="485" y="313"/>
                    <a:pt x="484" y="312"/>
                    <a:pt x="484" y="312"/>
                  </a:cubicBezTo>
                  <a:cubicBezTo>
                    <a:pt x="484" y="308"/>
                    <a:pt x="484" y="308"/>
                    <a:pt x="484" y="308"/>
                  </a:cubicBezTo>
                  <a:cubicBezTo>
                    <a:pt x="485" y="308"/>
                    <a:pt x="485" y="308"/>
                    <a:pt x="485" y="308"/>
                  </a:cubicBezTo>
                  <a:close/>
                  <a:moveTo>
                    <a:pt x="485" y="323"/>
                  </a:moveTo>
                  <a:cubicBezTo>
                    <a:pt x="485" y="330"/>
                    <a:pt x="485" y="330"/>
                    <a:pt x="485" y="330"/>
                  </a:cubicBezTo>
                  <a:cubicBezTo>
                    <a:pt x="485" y="330"/>
                    <a:pt x="484" y="331"/>
                    <a:pt x="484" y="332"/>
                  </a:cubicBezTo>
                  <a:cubicBezTo>
                    <a:pt x="484" y="322"/>
                    <a:pt x="484" y="322"/>
                    <a:pt x="484" y="322"/>
                  </a:cubicBezTo>
                  <a:cubicBezTo>
                    <a:pt x="485" y="323"/>
                    <a:pt x="485" y="323"/>
                    <a:pt x="485" y="323"/>
                  </a:cubicBezTo>
                  <a:cubicBezTo>
                    <a:pt x="485" y="323"/>
                    <a:pt x="485" y="323"/>
                    <a:pt x="485" y="323"/>
                  </a:cubicBezTo>
                  <a:close/>
                  <a:moveTo>
                    <a:pt x="485" y="339"/>
                  </a:moveTo>
                  <a:cubicBezTo>
                    <a:pt x="485" y="355"/>
                    <a:pt x="485" y="355"/>
                    <a:pt x="485" y="355"/>
                  </a:cubicBezTo>
                  <a:cubicBezTo>
                    <a:pt x="485" y="356"/>
                    <a:pt x="484" y="357"/>
                    <a:pt x="484" y="359"/>
                  </a:cubicBezTo>
                  <a:cubicBezTo>
                    <a:pt x="484" y="350"/>
                    <a:pt x="484" y="350"/>
                    <a:pt x="484" y="350"/>
                  </a:cubicBezTo>
                  <a:cubicBezTo>
                    <a:pt x="484" y="349"/>
                    <a:pt x="485" y="347"/>
                    <a:pt x="484" y="346"/>
                  </a:cubicBezTo>
                  <a:cubicBezTo>
                    <a:pt x="484" y="338"/>
                    <a:pt x="484" y="338"/>
                    <a:pt x="484" y="338"/>
                  </a:cubicBezTo>
                  <a:cubicBezTo>
                    <a:pt x="484" y="338"/>
                    <a:pt x="485" y="339"/>
                    <a:pt x="485" y="339"/>
                  </a:cubicBezTo>
                  <a:close/>
                  <a:moveTo>
                    <a:pt x="485" y="367"/>
                  </a:moveTo>
                  <a:cubicBezTo>
                    <a:pt x="485" y="390"/>
                    <a:pt x="485" y="390"/>
                    <a:pt x="485" y="390"/>
                  </a:cubicBezTo>
                  <a:cubicBezTo>
                    <a:pt x="485" y="387"/>
                    <a:pt x="485" y="384"/>
                    <a:pt x="484" y="381"/>
                  </a:cubicBezTo>
                  <a:cubicBezTo>
                    <a:pt x="484" y="369"/>
                    <a:pt x="484" y="369"/>
                    <a:pt x="484" y="369"/>
                  </a:cubicBezTo>
                  <a:cubicBezTo>
                    <a:pt x="485" y="367"/>
                    <a:pt x="485" y="367"/>
                    <a:pt x="485" y="367"/>
                  </a:cubicBezTo>
                  <a:close/>
                  <a:moveTo>
                    <a:pt x="485" y="420"/>
                  </a:moveTo>
                  <a:cubicBezTo>
                    <a:pt x="485" y="434"/>
                    <a:pt x="485" y="434"/>
                    <a:pt x="485" y="434"/>
                  </a:cubicBezTo>
                  <a:cubicBezTo>
                    <a:pt x="485" y="434"/>
                    <a:pt x="484" y="435"/>
                    <a:pt x="484" y="436"/>
                  </a:cubicBezTo>
                  <a:cubicBezTo>
                    <a:pt x="484" y="423"/>
                    <a:pt x="484" y="423"/>
                    <a:pt x="484" y="423"/>
                  </a:cubicBezTo>
                  <a:cubicBezTo>
                    <a:pt x="485" y="422"/>
                    <a:pt x="485" y="421"/>
                    <a:pt x="485" y="420"/>
                  </a:cubicBezTo>
                  <a:close/>
                  <a:moveTo>
                    <a:pt x="485" y="438"/>
                  </a:moveTo>
                  <a:cubicBezTo>
                    <a:pt x="485" y="442"/>
                    <a:pt x="485" y="442"/>
                    <a:pt x="485" y="442"/>
                  </a:cubicBezTo>
                  <a:cubicBezTo>
                    <a:pt x="484" y="442"/>
                    <a:pt x="484" y="442"/>
                    <a:pt x="484" y="442"/>
                  </a:cubicBezTo>
                  <a:cubicBezTo>
                    <a:pt x="484" y="438"/>
                    <a:pt x="484" y="438"/>
                    <a:pt x="484" y="438"/>
                  </a:cubicBezTo>
                  <a:cubicBezTo>
                    <a:pt x="485" y="438"/>
                    <a:pt x="485" y="438"/>
                    <a:pt x="485" y="438"/>
                  </a:cubicBezTo>
                  <a:close/>
                  <a:moveTo>
                    <a:pt x="485" y="448"/>
                  </a:moveTo>
                  <a:cubicBezTo>
                    <a:pt x="485" y="453"/>
                    <a:pt x="485" y="453"/>
                    <a:pt x="485" y="453"/>
                  </a:cubicBezTo>
                  <a:cubicBezTo>
                    <a:pt x="484" y="453"/>
                    <a:pt x="484" y="453"/>
                    <a:pt x="484" y="453"/>
                  </a:cubicBezTo>
                  <a:cubicBezTo>
                    <a:pt x="484" y="448"/>
                    <a:pt x="484" y="448"/>
                    <a:pt x="484" y="448"/>
                  </a:cubicBezTo>
                  <a:cubicBezTo>
                    <a:pt x="484" y="448"/>
                    <a:pt x="485" y="448"/>
                    <a:pt x="485" y="448"/>
                  </a:cubicBezTo>
                  <a:close/>
                  <a:moveTo>
                    <a:pt x="485" y="457"/>
                  </a:moveTo>
                  <a:cubicBezTo>
                    <a:pt x="485" y="465"/>
                    <a:pt x="485" y="465"/>
                    <a:pt x="485" y="465"/>
                  </a:cubicBezTo>
                  <a:cubicBezTo>
                    <a:pt x="485" y="465"/>
                    <a:pt x="484" y="466"/>
                    <a:pt x="484" y="467"/>
                  </a:cubicBezTo>
                  <a:cubicBezTo>
                    <a:pt x="484" y="458"/>
                    <a:pt x="484" y="458"/>
                    <a:pt x="484" y="458"/>
                  </a:cubicBezTo>
                  <a:cubicBezTo>
                    <a:pt x="484" y="458"/>
                    <a:pt x="484" y="458"/>
                    <a:pt x="484" y="458"/>
                  </a:cubicBezTo>
                  <a:cubicBezTo>
                    <a:pt x="485" y="457"/>
                    <a:pt x="485" y="457"/>
                    <a:pt x="485" y="457"/>
                  </a:cubicBezTo>
                  <a:close/>
                  <a:moveTo>
                    <a:pt x="485" y="472"/>
                  </a:moveTo>
                  <a:cubicBezTo>
                    <a:pt x="485" y="478"/>
                    <a:pt x="485" y="478"/>
                    <a:pt x="485" y="478"/>
                  </a:cubicBezTo>
                  <a:cubicBezTo>
                    <a:pt x="485" y="478"/>
                    <a:pt x="485" y="477"/>
                    <a:pt x="485" y="477"/>
                  </a:cubicBezTo>
                  <a:cubicBezTo>
                    <a:pt x="484" y="477"/>
                    <a:pt x="484" y="478"/>
                    <a:pt x="484" y="478"/>
                  </a:cubicBezTo>
                  <a:cubicBezTo>
                    <a:pt x="484" y="471"/>
                    <a:pt x="484" y="471"/>
                    <a:pt x="484" y="471"/>
                  </a:cubicBezTo>
                  <a:cubicBezTo>
                    <a:pt x="485" y="472"/>
                    <a:pt x="485" y="472"/>
                    <a:pt x="485" y="472"/>
                  </a:cubicBezTo>
                  <a:close/>
                  <a:moveTo>
                    <a:pt x="485" y="491"/>
                  </a:moveTo>
                  <a:cubicBezTo>
                    <a:pt x="485" y="499"/>
                    <a:pt x="485" y="499"/>
                    <a:pt x="485" y="499"/>
                  </a:cubicBezTo>
                  <a:cubicBezTo>
                    <a:pt x="485" y="501"/>
                    <a:pt x="485" y="501"/>
                    <a:pt x="485" y="501"/>
                  </a:cubicBezTo>
                  <a:cubicBezTo>
                    <a:pt x="485" y="502"/>
                    <a:pt x="485" y="502"/>
                    <a:pt x="485" y="502"/>
                  </a:cubicBezTo>
                  <a:cubicBezTo>
                    <a:pt x="485" y="508"/>
                    <a:pt x="485" y="508"/>
                    <a:pt x="485" y="508"/>
                  </a:cubicBezTo>
                  <a:cubicBezTo>
                    <a:pt x="484" y="507"/>
                    <a:pt x="484" y="507"/>
                    <a:pt x="484" y="507"/>
                  </a:cubicBezTo>
                  <a:cubicBezTo>
                    <a:pt x="484" y="493"/>
                    <a:pt x="484" y="493"/>
                    <a:pt x="484" y="493"/>
                  </a:cubicBezTo>
                  <a:cubicBezTo>
                    <a:pt x="484" y="492"/>
                    <a:pt x="485" y="492"/>
                    <a:pt x="485" y="491"/>
                  </a:cubicBezTo>
                  <a:close/>
                  <a:moveTo>
                    <a:pt x="485" y="541"/>
                  </a:moveTo>
                  <a:cubicBezTo>
                    <a:pt x="485" y="558"/>
                    <a:pt x="485" y="558"/>
                    <a:pt x="485" y="558"/>
                  </a:cubicBezTo>
                  <a:cubicBezTo>
                    <a:pt x="485" y="558"/>
                    <a:pt x="484" y="559"/>
                    <a:pt x="484" y="559"/>
                  </a:cubicBezTo>
                  <a:cubicBezTo>
                    <a:pt x="484" y="539"/>
                    <a:pt x="484" y="539"/>
                    <a:pt x="484" y="539"/>
                  </a:cubicBezTo>
                  <a:cubicBezTo>
                    <a:pt x="485" y="541"/>
                    <a:pt x="485" y="541"/>
                    <a:pt x="485" y="541"/>
                  </a:cubicBezTo>
                  <a:close/>
                  <a:moveTo>
                    <a:pt x="485" y="563"/>
                  </a:moveTo>
                  <a:cubicBezTo>
                    <a:pt x="485" y="574"/>
                    <a:pt x="485" y="574"/>
                    <a:pt x="485" y="574"/>
                  </a:cubicBezTo>
                  <a:cubicBezTo>
                    <a:pt x="484" y="575"/>
                    <a:pt x="484" y="575"/>
                    <a:pt x="484" y="575"/>
                  </a:cubicBezTo>
                  <a:cubicBezTo>
                    <a:pt x="484" y="564"/>
                    <a:pt x="484" y="564"/>
                    <a:pt x="484" y="564"/>
                  </a:cubicBezTo>
                  <a:cubicBezTo>
                    <a:pt x="485" y="563"/>
                    <a:pt x="485" y="563"/>
                    <a:pt x="485" y="563"/>
                  </a:cubicBezTo>
                  <a:close/>
                  <a:moveTo>
                    <a:pt x="485" y="592"/>
                  </a:moveTo>
                  <a:cubicBezTo>
                    <a:pt x="485" y="602"/>
                    <a:pt x="485" y="602"/>
                    <a:pt x="485" y="602"/>
                  </a:cubicBezTo>
                  <a:cubicBezTo>
                    <a:pt x="485" y="602"/>
                    <a:pt x="484" y="602"/>
                    <a:pt x="484" y="602"/>
                  </a:cubicBezTo>
                  <a:cubicBezTo>
                    <a:pt x="484" y="593"/>
                    <a:pt x="484" y="593"/>
                    <a:pt x="484" y="593"/>
                  </a:cubicBezTo>
                  <a:cubicBezTo>
                    <a:pt x="484" y="593"/>
                    <a:pt x="485" y="593"/>
                    <a:pt x="485" y="592"/>
                  </a:cubicBezTo>
                  <a:close/>
                  <a:moveTo>
                    <a:pt x="485" y="614"/>
                  </a:moveTo>
                  <a:cubicBezTo>
                    <a:pt x="485" y="623"/>
                    <a:pt x="485" y="623"/>
                    <a:pt x="485" y="623"/>
                  </a:cubicBezTo>
                  <a:cubicBezTo>
                    <a:pt x="484" y="623"/>
                    <a:pt x="484" y="623"/>
                    <a:pt x="484" y="623"/>
                  </a:cubicBezTo>
                  <a:cubicBezTo>
                    <a:pt x="484" y="613"/>
                    <a:pt x="484" y="613"/>
                    <a:pt x="484" y="613"/>
                  </a:cubicBezTo>
                  <a:cubicBezTo>
                    <a:pt x="485" y="614"/>
                    <a:pt x="485" y="614"/>
                    <a:pt x="485" y="614"/>
                  </a:cubicBezTo>
                  <a:close/>
                  <a:moveTo>
                    <a:pt x="485" y="673"/>
                  </a:moveTo>
                  <a:cubicBezTo>
                    <a:pt x="485" y="685"/>
                    <a:pt x="485" y="685"/>
                    <a:pt x="485" y="685"/>
                  </a:cubicBezTo>
                  <a:cubicBezTo>
                    <a:pt x="484" y="685"/>
                    <a:pt x="484" y="685"/>
                    <a:pt x="484" y="685"/>
                  </a:cubicBezTo>
                  <a:cubicBezTo>
                    <a:pt x="484" y="673"/>
                    <a:pt x="484" y="673"/>
                    <a:pt x="484" y="673"/>
                  </a:cubicBezTo>
                  <a:cubicBezTo>
                    <a:pt x="485" y="673"/>
                    <a:pt x="485" y="673"/>
                    <a:pt x="485" y="673"/>
                  </a:cubicBezTo>
                  <a:close/>
                  <a:moveTo>
                    <a:pt x="485" y="738"/>
                  </a:moveTo>
                  <a:cubicBezTo>
                    <a:pt x="485" y="751"/>
                    <a:pt x="485" y="751"/>
                    <a:pt x="485" y="751"/>
                  </a:cubicBezTo>
                  <a:cubicBezTo>
                    <a:pt x="485" y="751"/>
                    <a:pt x="484" y="751"/>
                    <a:pt x="484" y="751"/>
                  </a:cubicBezTo>
                  <a:cubicBezTo>
                    <a:pt x="484" y="738"/>
                    <a:pt x="484" y="738"/>
                    <a:pt x="484" y="738"/>
                  </a:cubicBezTo>
                  <a:cubicBezTo>
                    <a:pt x="484" y="738"/>
                    <a:pt x="485" y="738"/>
                    <a:pt x="485" y="738"/>
                  </a:cubicBezTo>
                  <a:close/>
                  <a:moveTo>
                    <a:pt x="484" y="11"/>
                  </a:moveTo>
                  <a:cubicBezTo>
                    <a:pt x="484" y="11"/>
                    <a:pt x="484" y="11"/>
                    <a:pt x="484" y="11"/>
                  </a:cubicBezTo>
                  <a:cubicBezTo>
                    <a:pt x="484" y="37"/>
                    <a:pt x="484" y="37"/>
                    <a:pt x="484" y="37"/>
                  </a:cubicBezTo>
                  <a:cubicBezTo>
                    <a:pt x="484" y="35"/>
                    <a:pt x="484" y="35"/>
                    <a:pt x="484" y="35"/>
                  </a:cubicBezTo>
                  <a:cubicBezTo>
                    <a:pt x="484" y="11"/>
                    <a:pt x="484" y="11"/>
                    <a:pt x="484" y="11"/>
                  </a:cubicBezTo>
                  <a:close/>
                  <a:moveTo>
                    <a:pt x="484" y="784"/>
                  </a:moveTo>
                  <a:cubicBezTo>
                    <a:pt x="484" y="784"/>
                    <a:pt x="484" y="784"/>
                    <a:pt x="484" y="784"/>
                  </a:cubicBezTo>
                  <a:cubicBezTo>
                    <a:pt x="484" y="774"/>
                    <a:pt x="484" y="774"/>
                    <a:pt x="484" y="774"/>
                  </a:cubicBezTo>
                  <a:cubicBezTo>
                    <a:pt x="484" y="774"/>
                    <a:pt x="484" y="774"/>
                    <a:pt x="484" y="774"/>
                  </a:cubicBezTo>
                  <a:cubicBezTo>
                    <a:pt x="484" y="784"/>
                    <a:pt x="484" y="784"/>
                    <a:pt x="484" y="784"/>
                  </a:cubicBezTo>
                  <a:close/>
                  <a:moveTo>
                    <a:pt x="484" y="50"/>
                  </a:moveTo>
                  <a:cubicBezTo>
                    <a:pt x="484" y="57"/>
                    <a:pt x="484" y="57"/>
                    <a:pt x="484" y="57"/>
                  </a:cubicBezTo>
                  <a:cubicBezTo>
                    <a:pt x="484" y="56"/>
                    <a:pt x="484" y="56"/>
                    <a:pt x="484" y="56"/>
                  </a:cubicBezTo>
                  <a:cubicBezTo>
                    <a:pt x="484" y="50"/>
                    <a:pt x="484" y="50"/>
                    <a:pt x="484" y="50"/>
                  </a:cubicBezTo>
                  <a:cubicBezTo>
                    <a:pt x="484" y="50"/>
                    <a:pt x="484" y="50"/>
                    <a:pt x="484" y="50"/>
                  </a:cubicBezTo>
                  <a:close/>
                  <a:moveTo>
                    <a:pt x="484" y="75"/>
                  </a:moveTo>
                  <a:cubicBezTo>
                    <a:pt x="484" y="120"/>
                    <a:pt x="484" y="120"/>
                    <a:pt x="484" y="120"/>
                  </a:cubicBezTo>
                  <a:cubicBezTo>
                    <a:pt x="484" y="120"/>
                    <a:pt x="484" y="120"/>
                    <a:pt x="484" y="120"/>
                  </a:cubicBezTo>
                  <a:cubicBezTo>
                    <a:pt x="484" y="122"/>
                    <a:pt x="484" y="123"/>
                    <a:pt x="484" y="124"/>
                  </a:cubicBezTo>
                  <a:cubicBezTo>
                    <a:pt x="484" y="124"/>
                    <a:pt x="484" y="124"/>
                    <a:pt x="484" y="124"/>
                  </a:cubicBezTo>
                  <a:cubicBezTo>
                    <a:pt x="484" y="139"/>
                    <a:pt x="484" y="139"/>
                    <a:pt x="484" y="139"/>
                  </a:cubicBezTo>
                  <a:cubicBezTo>
                    <a:pt x="484" y="139"/>
                    <a:pt x="484" y="139"/>
                    <a:pt x="484" y="139"/>
                  </a:cubicBezTo>
                  <a:cubicBezTo>
                    <a:pt x="484" y="75"/>
                    <a:pt x="484" y="75"/>
                    <a:pt x="484" y="75"/>
                  </a:cubicBezTo>
                  <a:cubicBezTo>
                    <a:pt x="484" y="75"/>
                    <a:pt x="484" y="75"/>
                    <a:pt x="484" y="75"/>
                  </a:cubicBezTo>
                  <a:cubicBezTo>
                    <a:pt x="484" y="75"/>
                    <a:pt x="484" y="75"/>
                    <a:pt x="484" y="75"/>
                  </a:cubicBezTo>
                  <a:close/>
                  <a:moveTo>
                    <a:pt x="484" y="140"/>
                  </a:moveTo>
                  <a:cubicBezTo>
                    <a:pt x="484" y="148"/>
                    <a:pt x="484" y="148"/>
                    <a:pt x="484" y="148"/>
                  </a:cubicBezTo>
                  <a:cubicBezTo>
                    <a:pt x="484" y="148"/>
                    <a:pt x="484" y="148"/>
                    <a:pt x="484" y="148"/>
                  </a:cubicBezTo>
                  <a:cubicBezTo>
                    <a:pt x="484" y="140"/>
                    <a:pt x="484" y="140"/>
                    <a:pt x="484" y="140"/>
                  </a:cubicBezTo>
                  <a:cubicBezTo>
                    <a:pt x="484" y="140"/>
                    <a:pt x="484" y="140"/>
                    <a:pt x="484" y="140"/>
                  </a:cubicBezTo>
                  <a:close/>
                  <a:moveTo>
                    <a:pt x="484" y="181"/>
                  </a:moveTo>
                  <a:cubicBezTo>
                    <a:pt x="484" y="193"/>
                    <a:pt x="484" y="193"/>
                    <a:pt x="484" y="193"/>
                  </a:cubicBezTo>
                  <a:cubicBezTo>
                    <a:pt x="484" y="192"/>
                    <a:pt x="484" y="192"/>
                    <a:pt x="484" y="191"/>
                  </a:cubicBezTo>
                  <a:cubicBezTo>
                    <a:pt x="484" y="181"/>
                    <a:pt x="484" y="181"/>
                    <a:pt x="484" y="181"/>
                  </a:cubicBezTo>
                  <a:cubicBezTo>
                    <a:pt x="484" y="181"/>
                    <a:pt x="484" y="181"/>
                    <a:pt x="484" y="181"/>
                  </a:cubicBezTo>
                  <a:close/>
                  <a:moveTo>
                    <a:pt x="484" y="206"/>
                  </a:moveTo>
                  <a:cubicBezTo>
                    <a:pt x="484" y="211"/>
                    <a:pt x="484" y="211"/>
                    <a:pt x="484" y="211"/>
                  </a:cubicBezTo>
                  <a:cubicBezTo>
                    <a:pt x="484" y="211"/>
                    <a:pt x="484" y="211"/>
                    <a:pt x="484" y="211"/>
                  </a:cubicBezTo>
                  <a:cubicBezTo>
                    <a:pt x="484" y="206"/>
                    <a:pt x="484" y="206"/>
                    <a:pt x="484" y="206"/>
                  </a:cubicBezTo>
                  <a:cubicBezTo>
                    <a:pt x="484" y="206"/>
                    <a:pt x="484" y="206"/>
                    <a:pt x="484" y="206"/>
                  </a:cubicBezTo>
                  <a:cubicBezTo>
                    <a:pt x="484" y="206"/>
                    <a:pt x="484" y="206"/>
                    <a:pt x="484" y="206"/>
                  </a:cubicBezTo>
                  <a:close/>
                  <a:moveTo>
                    <a:pt x="484" y="235"/>
                  </a:moveTo>
                  <a:cubicBezTo>
                    <a:pt x="484" y="268"/>
                    <a:pt x="484" y="268"/>
                    <a:pt x="484" y="268"/>
                  </a:cubicBezTo>
                  <a:cubicBezTo>
                    <a:pt x="484" y="268"/>
                    <a:pt x="484" y="268"/>
                    <a:pt x="484" y="268"/>
                  </a:cubicBezTo>
                  <a:cubicBezTo>
                    <a:pt x="484" y="235"/>
                    <a:pt x="484" y="235"/>
                    <a:pt x="484" y="235"/>
                  </a:cubicBezTo>
                  <a:cubicBezTo>
                    <a:pt x="484" y="235"/>
                    <a:pt x="484" y="235"/>
                    <a:pt x="484" y="235"/>
                  </a:cubicBezTo>
                  <a:close/>
                  <a:moveTo>
                    <a:pt x="484" y="297"/>
                  </a:moveTo>
                  <a:cubicBezTo>
                    <a:pt x="484" y="302"/>
                    <a:pt x="484" y="302"/>
                    <a:pt x="484" y="302"/>
                  </a:cubicBezTo>
                  <a:cubicBezTo>
                    <a:pt x="484" y="302"/>
                    <a:pt x="484" y="302"/>
                    <a:pt x="484" y="302"/>
                  </a:cubicBezTo>
                  <a:cubicBezTo>
                    <a:pt x="484" y="297"/>
                    <a:pt x="484" y="297"/>
                    <a:pt x="484" y="297"/>
                  </a:cubicBezTo>
                  <a:cubicBezTo>
                    <a:pt x="484" y="297"/>
                    <a:pt x="484" y="297"/>
                    <a:pt x="484" y="297"/>
                  </a:cubicBezTo>
                  <a:close/>
                  <a:moveTo>
                    <a:pt x="484" y="308"/>
                  </a:moveTo>
                  <a:cubicBezTo>
                    <a:pt x="484" y="312"/>
                    <a:pt x="484" y="312"/>
                    <a:pt x="484" y="312"/>
                  </a:cubicBezTo>
                  <a:cubicBezTo>
                    <a:pt x="484" y="312"/>
                    <a:pt x="484" y="312"/>
                    <a:pt x="484" y="312"/>
                  </a:cubicBezTo>
                  <a:cubicBezTo>
                    <a:pt x="484" y="307"/>
                    <a:pt x="484" y="307"/>
                    <a:pt x="484" y="307"/>
                  </a:cubicBezTo>
                  <a:cubicBezTo>
                    <a:pt x="484" y="308"/>
                    <a:pt x="484" y="308"/>
                    <a:pt x="484" y="308"/>
                  </a:cubicBezTo>
                  <a:close/>
                  <a:moveTo>
                    <a:pt x="484" y="322"/>
                  </a:moveTo>
                  <a:cubicBezTo>
                    <a:pt x="484" y="332"/>
                    <a:pt x="484" y="332"/>
                    <a:pt x="484" y="332"/>
                  </a:cubicBezTo>
                  <a:cubicBezTo>
                    <a:pt x="484" y="332"/>
                    <a:pt x="484" y="332"/>
                    <a:pt x="484" y="332"/>
                  </a:cubicBezTo>
                  <a:cubicBezTo>
                    <a:pt x="484" y="327"/>
                    <a:pt x="484" y="327"/>
                    <a:pt x="484" y="327"/>
                  </a:cubicBezTo>
                  <a:cubicBezTo>
                    <a:pt x="484" y="327"/>
                    <a:pt x="484" y="327"/>
                    <a:pt x="484" y="327"/>
                  </a:cubicBezTo>
                  <a:cubicBezTo>
                    <a:pt x="484" y="327"/>
                    <a:pt x="484" y="327"/>
                    <a:pt x="484" y="327"/>
                  </a:cubicBezTo>
                  <a:cubicBezTo>
                    <a:pt x="484" y="322"/>
                    <a:pt x="484" y="322"/>
                    <a:pt x="484" y="322"/>
                  </a:cubicBezTo>
                  <a:cubicBezTo>
                    <a:pt x="484" y="322"/>
                    <a:pt x="484" y="322"/>
                    <a:pt x="484" y="322"/>
                  </a:cubicBezTo>
                  <a:close/>
                  <a:moveTo>
                    <a:pt x="484" y="338"/>
                  </a:moveTo>
                  <a:cubicBezTo>
                    <a:pt x="484" y="346"/>
                    <a:pt x="484" y="346"/>
                    <a:pt x="484" y="346"/>
                  </a:cubicBezTo>
                  <a:cubicBezTo>
                    <a:pt x="484" y="345"/>
                    <a:pt x="484" y="345"/>
                    <a:pt x="484" y="344"/>
                  </a:cubicBezTo>
                  <a:cubicBezTo>
                    <a:pt x="484" y="337"/>
                    <a:pt x="484" y="337"/>
                    <a:pt x="484" y="337"/>
                  </a:cubicBezTo>
                  <a:cubicBezTo>
                    <a:pt x="484" y="338"/>
                    <a:pt x="484" y="338"/>
                    <a:pt x="484" y="338"/>
                  </a:cubicBezTo>
                  <a:close/>
                  <a:moveTo>
                    <a:pt x="484" y="350"/>
                  </a:moveTo>
                  <a:cubicBezTo>
                    <a:pt x="484" y="359"/>
                    <a:pt x="484" y="359"/>
                    <a:pt x="484" y="359"/>
                  </a:cubicBezTo>
                  <a:cubicBezTo>
                    <a:pt x="483" y="361"/>
                    <a:pt x="484" y="365"/>
                    <a:pt x="484" y="369"/>
                  </a:cubicBezTo>
                  <a:cubicBezTo>
                    <a:pt x="484" y="369"/>
                    <a:pt x="484" y="369"/>
                    <a:pt x="484" y="369"/>
                  </a:cubicBezTo>
                  <a:cubicBezTo>
                    <a:pt x="484" y="381"/>
                    <a:pt x="484" y="381"/>
                    <a:pt x="484" y="381"/>
                  </a:cubicBezTo>
                  <a:cubicBezTo>
                    <a:pt x="484" y="380"/>
                    <a:pt x="484" y="379"/>
                    <a:pt x="484" y="378"/>
                  </a:cubicBezTo>
                  <a:cubicBezTo>
                    <a:pt x="484" y="351"/>
                    <a:pt x="484" y="351"/>
                    <a:pt x="484" y="351"/>
                  </a:cubicBezTo>
                  <a:cubicBezTo>
                    <a:pt x="484" y="351"/>
                    <a:pt x="484" y="350"/>
                    <a:pt x="484" y="350"/>
                  </a:cubicBezTo>
                  <a:close/>
                  <a:moveTo>
                    <a:pt x="484" y="423"/>
                  </a:moveTo>
                  <a:cubicBezTo>
                    <a:pt x="484" y="436"/>
                    <a:pt x="484" y="436"/>
                    <a:pt x="484" y="436"/>
                  </a:cubicBezTo>
                  <a:cubicBezTo>
                    <a:pt x="484" y="436"/>
                    <a:pt x="484" y="436"/>
                    <a:pt x="484" y="437"/>
                  </a:cubicBezTo>
                  <a:cubicBezTo>
                    <a:pt x="484" y="425"/>
                    <a:pt x="484" y="425"/>
                    <a:pt x="484" y="425"/>
                  </a:cubicBezTo>
                  <a:cubicBezTo>
                    <a:pt x="484" y="423"/>
                    <a:pt x="484" y="423"/>
                    <a:pt x="484" y="423"/>
                  </a:cubicBezTo>
                  <a:close/>
                  <a:moveTo>
                    <a:pt x="484" y="438"/>
                  </a:moveTo>
                  <a:cubicBezTo>
                    <a:pt x="484" y="442"/>
                    <a:pt x="484" y="442"/>
                    <a:pt x="484" y="442"/>
                  </a:cubicBezTo>
                  <a:cubicBezTo>
                    <a:pt x="484" y="442"/>
                    <a:pt x="484" y="442"/>
                    <a:pt x="484" y="442"/>
                  </a:cubicBezTo>
                  <a:cubicBezTo>
                    <a:pt x="484" y="438"/>
                    <a:pt x="484" y="438"/>
                    <a:pt x="484" y="438"/>
                  </a:cubicBezTo>
                  <a:cubicBezTo>
                    <a:pt x="484" y="438"/>
                    <a:pt x="484" y="438"/>
                    <a:pt x="484" y="438"/>
                  </a:cubicBezTo>
                  <a:close/>
                  <a:moveTo>
                    <a:pt x="484" y="448"/>
                  </a:moveTo>
                  <a:cubicBezTo>
                    <a:pt x="484" y="453"/>
                    <a:pt x="484" y="453"/>
                    <a:pt x="484" y="453"/>
                  </a:cubicBezTo>
                  <a:cubicBezTo>
                    <a:pt x="484" y="453"/>
                    <a:pt x="484" y="453"/>
                    <a:pt x="484" y="453"/>
                  </a:cubicBezTo>
                  <a:cubicBezTo>
                    <a:pt x="484" y="448"/>
                    <a:pt x="484" y="448"/>
                    <a:pt x="484" y="448"/>
                  </a:cubicBezTo>
                  <a:cubicBezTo>
                    <a:pt x="484" y="448"/>
                    <a:pt x="484" y="448"/>
                    <a:pt x="484" y="448"/>
                  </a:cubicBezTo>
                  <a:close/>
                  <a:moveTo>
                    <a:pt x="484" y="458"/>
                  </a:moveTo>
                  <a:cubicBezTo>
                    <a:pt x="484" y="467"/>
                    <a:pt x="484" y="467"/>
                    <a:pt x="484" y="467"/>
                  </a:cubicBezTo>
                  <a:cubicBezTo>
                    <a:pt x="484" y="467"/>
                    <a:pt x="484" y="467"/>
                    <a:pt x="484" y="467"/>
                  </a:cubicBezTo>
                  <a:cubicBezTo>
                    <a:pt x="484" y="458"/>
                    <a:pt x="484" y="458"/>
                    <a:pt x="484" y="458"/>
                  </a:cubicBezTo>
                  <a:cubicBezTo>
                    <a:pt x="484" y="458"/>
                    <a:pt x="484" y="458"/>
                    <a:pt x="484" y="458"/>
                  </a:cubicBezTo>
                  <a:close/>
                  <a:moveTo>
                    <a:pt x="484" y="471"/>
                  </a:moveTo>
                  <a:cubicBezTo>
                    <a:pt x="484" y="478"/>
                    <a:pt x="484" y="478"/>
                    <a:pt x="484" y="478"/>
                  </a:cubicBezTo>
                  <a:cubicBezTo>
                    <a:pt x="484" y="478"/>
                    <a:pt x="484" y="478"/>
                    <a:pt x="484" y="478"/>
                  </a:cubicBezTo>
                  <a:cubicBezTo>
                    <a:pt x="484" y="471"/>
                    <a:pt x="484" y="471"/>
                    <a:pt x="484" y="471"/>
                  </a:cubicBezTo>
                  <a:cubicBezTo>
                    <a:pt x="484" y="471"/>
                    <a:pt x="484" y="471"/>
                    <a:pt x="484" y="471"/>
                  </a:cubicBezTo>
                  <a:close/>
                  <a:moveTo>
                    <a:pt x="484" y="493"/>
                  </a:moveTo>
                  <a:cubicBezTo>
                    <a:pt x="484" y="507"/>
                    <a:pt x="484" y="507"/>
                    <a:pt x="484" y="507"/>
                  </a:cubicBezTo>
                  <a:cubicBezTo>
                    <a:pt x="484" y="506"/>
                    <a:pt x="484" y="506"/>
                    <a:pt x="484" y="506"/>
                  </a:cubicBezTo>
                  <a:cubicBezTo>
                    <a:pt x="484" y="494"/>
                    <a:pt x="484" y="494"/>
                    <a:pt x="484" y="494"/>
                  </a:cubicBezTo>
                  <a:cubicBezTo>
                    <a:pt x="484" y="494"/>
                    <a:pt x="484" y="493"/>
                    <a:pt x="484" y="493"/>
                  </a:cubicBezTo>
                  <a:close/>
                  <a:moveTo>
                    <a:pt x="484" y="539"/>
                  </a:moveTo>
                  <a:cubicBezTo>
                    <a:pt x="484" y="559"/>
                    <a:pt x="484" y="559"/>
                    <a:pt x="484" y="559"/>
                  </a:cubicBezTo>
                  <a:cubicBezTo>
                    <a:pt x="484" y="559"/>
                    <a:pt x="484" y="559"/>
                    <a:pt x="484" y="559"/>
                  </a:cubicBezTo>
                  <a:cubicBezTo>
                    <a:pt x="484" y="538"/>
                    <a:pt x="484" y="538"/>
                    <a:pt x="484" y="538"/>
                  </a:cubicBezTo>
                  <a:cubicBezTo>
                    <a:pt x="484" y="539"/>
                    <a:pt x="484" y="539"/>
                    <a:pt x="484" y="539"/>
                  </a:cubicBezTo>
                  <a:close/>
                  <a:moveTo>
                    <a:pt x="484" y="564"/>
                  </a:moveTo>
                  <a:cubicBezTo>
                    <a:pt x="484" y="575"/>
                    <a:pt x="484" y="575"/>
                    <a:pt x="484" y="575"/>
                  </a:cubicBezTo>
                  <a:cubicBezTo>
                    <a:pt x="484" y="576"/>
                    <a:pt x="484" y="576"/>
                    <a:pt x="484" y="576"/>
                  </a:cubicBezTo>
                  <a:cubicBezTo>
                    <a:pt x="484" y="564"/>
                    <a:pt x="484" y="564"/>
                    <a:pt x="484" y="564"/>
                  </a:cubicBezTo>
                  <a:cubicBezTo>
                    <a:pt x="484" y="564"/>
                    <a:pt x="484" y="564"/>
                    <a:pt x="484" y="564"/>
                  </a:cubicBezTo>
                  <a:close/>
                  <a:moveTo>
                    <a:pt x="484" y="593"/>
                  </a:moveTo>
                  <a:cubicBezTo>
                    <a:pt x="484" y="602"/>
                    <a:pt x="484" y="602"/>
                    <a:pt x="484" y="602"/>
                  </a:cubicBezTo>
                  <a:cubicBezTo>
                    <a:pt x="484" y="602"/>
                    <a:pt x="484" y="601"/>
                    <a:pt x="484" y="601"/>
                  </a:cubicBezTo>
                  <a:cubicBezTo>
                    <a:pt x="484" y="594"/>
                    <a:pt x="484" y="594"/>
                    <a:pt x="484" y="594"/>
                  </a:cubicBezTo>
                  <a:cubicBezTo>
                    <a:pt x="484" y="593"/>
                    <a:pt x="484" y="593"/>
                    <a:pt x="484" y="593"/>
                  </a:cubicBezTo>
                  <a:close/>
                  <a:moveTo>
                    <a:pt x="484" y="613"/>
                  </a:moveTo>
                  <a:cubicBezTo>
                    <a:pt x="484" y="623"/>
                    <a:pt x="484" y="623"/>
                    <a:pt x="484" y="623"/>
                  </a:cubicBezTo>
                  <a:cubicBezTo>
                    <a:pt x="484" y="624"/>
                    <a:pt x="484" y="624"/>
                    <a:pt x="484" y="624"/>
                  </a:cubicBezTo>
                  <a:cubicBezTo>
                    <a:pt x="484" y="613"/>
                    <a:pt x="484" y="613"/>
                    <a:pt x="484" y="613"/>
                  </a:cubicBezTo>
                  <a:cubicBezTo>
                    <a:pt x="484" y="613"/>
                    <a:pt x="484" y="613"/>
                    <a:pt x="484" y="613"/>
                  </a:cubicBezTo>
                  <a:close/>
                  <a:moveTo>
                    <a:pt x="484" y="673"/>
                  </a:moveTo>
                  <a:cubicBezTo>
                    <a:pt x="484" y="685"/>
                    <a:pt x="484" y="685"/>
                    <a:pt x="484" y="685"/>
                  </a:cubicBezTo>
                  <a:cubicBezTo>
                    <a:pt x="484" y="685"/>
                    <a:pt x="484" y="685"/>
                    <a:pt x="484" y="685"/>
                  </a:cubicBezTo>
                  <a:cubicBezTo>
                    <a:pt x="484" y="684"/>
                    <a:pt x="484" y="684"/>
                    <a:pt x="484" y="684"/>
                  </a:cubicBezTo>
                  <a:cubicBezTo>
                    <a:pt x="484" y="673"/>
                    <a:pt x="484" y="673"/>
                    <a:pt x="484" y="673"/>
                  </a:cubicBezTo>
                  <a:cubicBezTo>
                    <a:pt x="484" y="673"/>
                    <a:pt x="484" y="673"/>
                    <a:pt x="484" y="673"/>
                  </a:cubicBezTo>
                  <a:close/>
                  <a:moveTo>
                    <a:pt x="484" y="738"/>
                  </a:moveTo>
                  <a:cubicBezTo>
                    <a:pt x="484" y="751"/>
                    <a:pt x="484" y="751"/>
                    <a:pt x="484" y="751"/>
                  </a:cubicBezTo>
                  <a:cubicBezTo>
                    <a:pt x="484" y="751"/>
                    <a:pt x="484" y="751"/>
                    <a:pt x="484" y="751"/>
                  </a:cubicBezTo>
                  <a:cubicBezTo>
                    <a:pt x="484" y="738"/>
                    <a:pt x="484" y="738"/>
                    <a:pt x="484" y="738"/>
                  </a:cubicBezTo>
                  <a:close/>
                  <a:moveTo>
                    <a:pt x="478" y="10"/>
                  </a:moveTo>
                  <a:cubicBezTo>
                    <a:pt x="478" y="10"/>
                    <a:pt x="479" y="10"/>
                    <a:pt x="479" y="10"/>
                  </a:cubicBezTo>
                  <a:cubicBezTo>
                    <a:pt x="481" y="10"/>
                    <a:pt x="482" y="11"/>
                    <a:pt x="484" y="11"/>
                  </a:cubicBezTo>
                  <a:cubicBezTo>
                    <a:pt x="484" y="35"/>
                    <a:pt x="484" y="35"/>
                    <a:pt x="484" y="35"/>
                  </a:cubicBezTo>
                  <a:cubicBezTo>
                    <a:pt x="482" y="30"/>
                    <a:pt x="480" y="25"/>
                    <a:pt x="478" y="22"/>
                  </a:cubicBezTo>
                  <a:cubicBezTo>
                    <a:pt x="478" y="10"/>
                    <a:pt x="478" y="10"/>
                    <a:pt x="478" y="10"/>
                  </a:cubicBezTo>
                  <a:close/>
                  <a:moveTo>
                    <a:pt x="484" y="784"/>
                  </a:moveTo>
                  <a:cubicBezTo>
                    <a:pt x="482" y="784"/>
                    <a:pt x="480" y="785"/>
                    <a:pt x="478" y="785"/>
                  </a:cubicBezTo>
                  <a:cubicBezTo>
                    <a:pt x="478" y="770"/>
                    <a:pt x="478" y="770"/>
                    <a:pt x="478" y="770"/>
                  </a:cubicBezTo>
                  <a:cubicBezTo>
                    <a:pt x="480" y="772"/>
                    <a:pt x="482" y="773"/>
                    <a:pt x="484" y="774"/>
                  </a:cubicBezTo>
                  <a:cubicBezTo>
                    <a:pt x="484" y="784"/>
                    <a:pt x="484" y="784"/>
                    <a:pt x="484" y="784"/>
                  </a:cubicBezTo>
                  <a:close/>
                  <a:moveTo>
                    <a:pt x="484" y="50"/>
                  </a:moveTo>
                  <a:cubicBezTo>
                    <a:pt x="484" y="56"/>
                    <a:pt x="484" y="56"/>
                    <a:pt x="484" y="56"/>
                  </a:cubicBezTo>
                  <a:cubicBezTo>
                    <a:pt x="482" y="56"/>
                    <a:pt x="480" y="56"/>
                    <a:pt x="478" y="56"/>
                  </a:cubicBezTo>
                  <a:cubicBezTo>
                    <a:pt x="478" y="48"/>
                    <a:pt x="478" y="48"/>
                    <a:pt x="478" y="48"/>
                  </a:cubicBezTo>
                  <a:cubicBezTo>
                    <a:pt x="483" y="50"/>
                    <a:pt x="483" y="50"/>
                    <a:pt x="483" y="50"/>
                  </a:cubicBezTo>
                  <a:cubicBezTo>
                    <a:pt x="484" y="50"/>
                    <a:pt x="484" y="50"/>
                    <a:pt x="484" y="50"/>
                  </a:cubicBezTo>
                  <a:close/>
                  <a:moveTo>
                    <a:pt x="484" y="75"/>
                  </a:moveTo>
                  <a:cubicBezTo>
                    <a:pt x="484" y="139"/>
                    <a:pt x="484" y="139"/>
                    <a:pt x="484" y="139"/>
                  </a:cubicBezTo>
                  <a:cubicBezTo>
                    <a:pt x="482" y="138"/>
                    <a:pt x="480" y="137"/>
                    <a:pt x="478" y="136"/>
                  </a:cubicBezTo>
                  <a:cubicBezTo>
                    <a:pt x="478" y="106"/>
                    <a:pt x="478" y="106"/>
                    <a:pt x="478" y="106"/>
                  </a:cubicBezTo>
                  <a:cubicBezTo>
                    <a:pt x="481" y="105"/>
                    <a:pt x="481" y="105"/>
                    <a:pt x="481" y="105"/>
                  </a:cubicBezTo>
                  <a:cubicBezTo>
                    <a:pt x="481" y="104"/>
                    <a:pt x="481" y="103"/>
                    <a:pt x="481" y="102"/>
                  </a:cubicBezTo>
                  <a:cubicBezTo>
                    <a:pt x="480" y="102"/>
                    <a:pt x="479" y="102"/>
                    <a:pt x="478" y="101"/>
                  </a:cubicBezTo>
                  <a:cubicBezTo>
                    <a:pt x="478" y="80"/>
                    <a:pt x="478" y="80"/>
                    <a:pt x="478" y="80"/>
                  </a:cubicBezTo>
                  <a:cubicBezTo>
                    <a:pt x="479" y="80"/>
                    <a:pt x="480" y="80"/>
                    <a:pt x="480" y="80"/>
                  </a:cubicBezTo>
                  <a:cubicBezTo>
                    <a:pt x="482" y="78"/>
                    <a:pt x="482" y="77"/>
                    <a:pt x="484" y="75"/>
                  </a:cubicBezTo>
                  <a:close/>
                  <a:moveTo>
                    <a:pt x="484" y="140"/>
                  </a:moveTo>
                  <a:cubicBezTo>
                    <a:pt x="482" y="139"/>
                    <a:pt x="480" y="139"/>
                    <a:pt x="478" y="138"/>
                  </a:cubicBezTo>
                  <a:cubicBezTo>
                    <a:pt x="478" y="147"/>
                    <a:pt x="478" y="147"/>
                    <a:pt x="478" y="147"/>
                  </a:cubicBezTo>
                  <a:cubicBezTo>
                    <a:pt x="480" y="148"/>
                    <a:pt x="482" y="148"/>
                    <a:pt x="484" y="148"/>
                  </a:cubicBezTo>
                  <a:cubicBezTo>
                    <a:pt x="484" y="140"/>
                    <a:pt x="484" y="140"/>
                    <a:pt x="484" y="140"/>
                  </a:cubicBezTo>
                  <a:close/>
                  <a:moveTo>
                    <a:pt x="484" y="181"/>
                  </a:moveTo>
                  <a:cubicBezTo>
                    <a:pt x="484" y="191"/>
                    <a:pt x="484" y="191"/>
                    <a:pt x="484" y="191"/>
                  </a:cubicBezTo>
                  <a:cubicBezTo>
                    <a:pt x="482" y="189"/>
                    <a:pt x="481" y="186"/>
                    <a:pt x="478" y="185"/>
                  </a:cubicBezTo>
                  <a:cubicBezTo>
                    <a:pt x="478" y="179"/>
                    <a:pt x="478" y="179"/>
                    <a:pt x="478" y="179"/>
                  </a:cubicBezTo>
                  <a:cubicBezTo>
                    <a:pt x="480" y="180"/>
                    <a:pt x="482" y="180"/>
                    <a:pt x="484" y="181"/>
                  </a:cubicBezTo>
                  <a:close/>
                  <a:moveTo>
                    <a:pt x="484" y="206"/>
                  </a:moveTo>
                  <a:cubicBezTo>
                    <a:pt x="484" y="211"/>
                    <a:pt x="484" y="211"/>
                    <a:pt x="484" y="211"/>
                  </a:cubicBezTo>
                  <a:cubicBezTo>
                    <a:pt x="482" y="210"/>
                    <a:pt x="480" y="210"/>
                    <a:pt x="478" y="209"/>
                  </a:cubicBezTo>
                  <a:cubicBezTo>
                    <a:pt x="478" y="209"/>
                    <a:pt x="478" y="209"/>
                    <a:pt x="478" y="209"/>
                  </a:cubicBezTo>
                  <a:cubicBezTo>
                    <a:pt x="478" y="202"/>
                    <a:pt x="478" y="202"/>
                    <a:pt x="478" y="202"/>
                  </a:cubicBezTo>
                  <a:cubicBezTo>
                    <a:pt x="479" y="203"/>
                    <a:pt x="481" y="205"/>
                    <a:pt x="484" y="206"/>
                  </a:cubicBezTo>
                  <a:close/>
                  <a:moveTo>
                    <a:pt x="484" y="235"/>
                  </a:moveTo>
                  <a:cubicBezTo>
                    <a:pt x="484" y="268"/>
                    <a:pt x="484" y="268"/>
                    <a:pt x="484" y="268"/>
                  </a:cubicBezTo>
                  <a:cubicBezTo>
                    <a:pt x="481" y="271"/>
                    <a:pt x="479" y="275"/>
                    <a:pt x="478" y="279"/>
                  </a:cubicBezTo>
                  <a:cubicBezTo>
                    <a:pt x="478" y="251"/>
                    <a:pt x="478" y="251"/>
                    <a:pt x="478" y="251"/>
                  </a:cubicBezTo>
                  <a:cubicBezTo>
                    <a:pt x="479" y="251"/>
                    <a:pt x="479" y="251"/>
                    <a:pt x="479" y="251"/>
                  </a:cubicBezTo>
                  <a:cubicBezTo>
                    <a:pt x="481" y="251"/>
                    <a:pt x="482" y="250"/>
                    <a:pt x="483" y="250"/>
                  </a:cubicBezTo>
                  <a:cubicBezTo>
                    <a:pt x="482" y="246"/>
                    <a:pt x="481" y="244"/>
                    <a:pt x="478" y="243"/>
                  </a:cubicBezTo>
                  <a:cubicBezTo>
                    <a:pt x="478" y="232"/>
                    <a:pt x="478" y="232"/>
                    <a:pt x="478" y="232"/>
                  </a:cubicBezTo>
                  <a:cubicBezTo>
                    <a:pt x="480" y="233"/>
                    <a:pt x="482" y="234"/>
                    <a:pt x="484" y="235"/>
                  </a:cubicBezTo>
                  <a:close/>
                  <a:moveTo>
                    <a:pt x="484" y="297"/>
                  </a:moveTo>
                  <a:cubicBezTo>
                    <a:pt x="484" y="302"/>
                    <a:pt x="484" y="302"/>
                    <a:pt x="484" y="302"/>
                  </a:cubicBezTo>
                  <a:cubicBezTo>
                    <a:pt x="483" y="302"/>
                    <a:pt x="483" y="302"/>
                    <a:pt x="482" y="302"/>
                  </a:cubicBezTo>
                  <a:cubicBezTo>
                    <a:pt x="482" y="304"/>
                    <a:pt x="482" y="305"/>
                    <a:pt x="482" y="306"/>
                  </a:cubicBezTo>
                  <a:cubicBezTo>
                    <a:pt x="484" y="307"/>
                    <a:pt x="484" y="307"/>
                    <a:pt x="484" y="307"/>
                  </a:cubicBezTo>
                  <a:cubicBezTo>
                    <a:pt x="484" y="312"/>
                    <a:pt x="484" y="312"/>
                    <a:pt x="484" y="312"/>
                  </a:cubicBezTo>
                  <a:cubicBezTo>
                    <a:pt x="482" y="311"/>
                    <a:pt x="480" y="310"/>
                    <a:pt x="478" y="309"/>
                  </a:cubicBezTo>
                  <a:cubicBezTo>
                    <a:pt x="478" y="302"/>
                    <a:pt x="478" y="302"/>
                    <a:pt x="478" y="302"/>
                  </a:cubicBezTo>
                  <a:cubicBezTo>
                    <a:pt x="479" y="301"/>
                    <a:pt x="482" y="299"/>
                    <a:pt x="484" y="297"/>
                  </a:cubicBezTo>
                  <a:close/>
                  <a:moveTo>
                    <a:pt x="484" y="322"/>
                  </a:moveTo>
                  <a:cubicBezTo>
                    <a:pt x="484" y="327"/>
                    <a:pt x="484" y="327"/>
                    <a:pt x="484" y="327"/>
                  </a:cubicBezTo>
                  <a:cubicBezTo>
                    <a:pt x="482" y="325"/>
                    <a:pt x="480" y="324"/>
                    <a:pt x="478" y="322"/>
                  </a:cubicBezTo>
                  <a:cubicBezTo>
                    <a:pt x="478" y="318"/>
                    <a:pt x="478" y="318"/>
                    <a:pt x="478" y="318"/>
                  </a:cubicBezTo>
                  <a:cubicBezTo>
                    <a:pt x="480" y="319"/>
                    <a:pt x="482" y="320"/>
                    <a:pt x="484" y="322"/>
                  </a:cubicBezTo>
                  <a:close/>
                  <a:moveTo>
                    <a:pt x="484" y="327"/>
                  </a:moveTo>
                  <a:cubicBezTo>
                    <a:pt x="484" y="332"/>
                    <a:pt x="484" y="332"/>
                    <a:pt x="484" y="332"/>
                  </a:cubicBezTo>
                  <a:cubicBezTo>
                    <a:pt x="483" y="334"/>
                    <a:pt x="482" y="335"/>
                    <a:pt x="482" y="336"/>
                  </a:cubicBezTo>
                  <a:cubicBezTo>
                    <a:pt x="483" y="336"/>
                    <a:pt x="483" y="337"/>
                    <a:pt x="484" y="337"/>
                  </a:cubicBezTo>
                  <a:cubicBezTo>
                    <a:pt x="484" y="344"/>
                    <a:pt x="484" y="344"/>
                    <a:pt x="484" y="344"/>
                  </a:cubicBezTo>
                  <a:cubicBezTo>
                    <a:pt x="483" y="343"/>
                    <a:pt x="482" y="342"/>
                    <a:pt x="481" y="340"/>
                  </a:cubicBezTo>
                  <a:cubicBezTo>
                    <a:pt x="480" y="344"/>
                    <a:pt x="478" y="346"/>
                    <a:pt x="478" y="349"/>
                  </a:cubicBezTo>
                  <a:cubicBezTo>
                    <a:pt x="478" y="331"/>
                    <a:pt x="478" y="331"/>
                    <a:pt x="478" y="331"/>
                  </a:cubicBezTo>
                  <a:cubicBezTo>
                    <a:pt x="478" y="331"/>
                    <a:pt x="478" y="331"/>
                    <a:pt x="478" y="331"/>
                  </a:cubicBezTo>
                  <a:cubicBezTo>
                    <a:pt x="480" y="330"/>
                    <a:pt x="482" y="328"/>
                    <a:pt x="484" y="327"/>
                  </a:cubicBezTo>
                  <a:close/>
                  <a:moveTo>
                    <a:pt x="484" y="351"/>
                  </a:moveTo>
                  <a:cubicBezTo>
                    <a:pt x="484" y="378"/>
                    <a:pt x="484" y="378"/>
                    <a:pt x="484" y="378"/>
                  </a:cubicBezTo>
                  <a:cubicBezTo>
                    <a:pt x="482" y="373"/>
                    <a:pt x="480" y="367"/>
                    <a:pt x="478" y="362"/>
                  </a:cubicBezTo>
                  <a:cubicBezTo>
                    <a:pt x="478" y="354"/>
                    <a:pt x="478" y="354"/>
                    <a:pt x="478" y="354"/>
                  </a:cubicBezTo>
                  <a:cubicBezTo>
                    <a:pt x="478" y="355"/>
                    <a:pt x="479" y="357"/>
                    <a:pt x="479" y="358"/>
                  </a:cubicBezTo>
                  <a:cubicBezTo>
                    <a:pt x="481" y="355"/>
                    <a:pt x="483" y="353"/>
                    <a:pt x="484" y="351"/>
                  </a:cubicBezTo>
                  <a:close/>
                  <a:moveTo>
                    <a:pt x="484" y="425"/>
                  </a:moveTo>
                  <a:cubicBezTo>
                    <a:pt x="484" y="437"/>
                    <a:pt x="484" y="437"/>
                    <a:pt x="484" y="437"/>
                  </a:cubicBezTo>
                  <a:cubicBezTo>
                    <a:pt x="483" y="437"/>
                    <a:pt x="483" y="438"/>
                    <a:pt x="483" y="438"/>
                  </a:cubicBezTo>
                  <a:cubicBezTo>
                    <a:pt x="484" y="438"/>
                    <a:pt x="484" y="438"/>
                    <a:pt x="484" y="438"/>
                  </a:cubicBezTo>
                  <a:cubicBezTo>
                    <a:pt x="484" y="442"/>
                    <a:pt x="484" y="442"/>
                    <a:pt x="484" y="442"/>
                  </a:cubicBezTo>
                  <a:cubicBezTo>
                    <a:pt x="480" y="443"/>
                    <a:pt x="480" y="443"/>
                    <a:pt x="480" y="443"/>
                  </a:cubicBezTo>
                  <a:cubicBezTo>
                    <a:pt x="480" y="445"/>
                    <a:pt x="479" y="447"/>
                    <a:pt x="478" y="449"/>
                  </a:cubicBezTo>
                  <a:cubicBezTo>
                    <a:pt x="480" y="448"/>
                    <a:pt x="482" y="448"/>
                    <a:pt x="484" y="448"/>
                  </a:cubicBezTo>
                  <a:cubicBezTo>
                    <a:pt x="484" y="453"/>
                    <a:pt x="484" y="453"/>
                    <a:pt x="484" y="453"/>
                  </a:cubicBezTo>
                  <a:cubicBezTo>
                    <a:pt x="482" y="453"/>
                    <a:pt x="480" y="452"/>
                    <a:pt x="478" y="453"/>
                  </a:cubicBezTo>
                  <a:cubicBezTo>
                    <a:pt x="478" y="441"/>
                    <a:pt x="478" y="441"/>
                    <a:pt x="478" y="441"/>
                  </a:cubicBezTo>
                  <a:cubicBezTo>
                    <a:pt x="481" y="434"/>
                    <a:pt x="482" y="429"/>
                    <a:pt x="484" y="425"/>
                  </a:cubicBezTo>
                  <a:close/>
                  <a:moveTo>
                    <a:pt x="484" y="458"/>
                  </a:moveTo>
                  <a:cubicBezTo>
                    <a:pt x="484" y="467"/>
                    <a:pt x="484" y="467"/>
                    <a:pt x="484" y="467"/>
                  </a:cubicBezTo>
                  <a:cubicBezTo>
                    <a:pt x="483" y="468"/>
                    <a:pt x="483" y="469"/>
                    <a:pt x="482" y="469"/>
                  </a:cubicBezTo>
                  <a:cubicBezTo>
                    <a:pt x="484" y="471"/>
                    <a:pt x="484" y="471"/>
                    <a:pt x="484" y="471"/>
                  </a:cubicBezTo>
                  <a:cubicBezTo>
                    <a:pt x="484" y="478"/>
                    <a:pt x="484" y="478"/>
                    <a:pt x="484" y="478"/>
                  </a:cubicBezTo>
                  <a:cubicBezTo>
                    <a:pt x="482" y="482"/>
                    <a:pt x="479" y="484"/>
                    <a:pt x="478" y="487"/>
                  </a:cubicBezTo>
                  <a:cubicBezTo>
                    <a:pt x="478" y="481"/>
                    <a:pt x="478" y="481"/>
                    <a:pt x="478" y="481"/>
                  </a:cubicBezTo>
                  <a:cubicBezTo>
                    <a:pt x="479" y="478"/>
                    <a:pt x="480" y="476"/>
                    <a:pt x="479" y="472"/>
                  </a:cubicBezTo>
                  <a:cubicBezTo>
                    <a:pt x="478" y="473"/>
                    <a:pt x="478" y="473"/>
                    <a:pt x="478" y="473"/>
                  </a:cubicBezTo>
                  <a:cubicBezTo>
                    <a:pt x="478" y="467"/>
                    <a:pt x="478" y="467"/>
                    <a:pt x="478" y="467"/>
                  </a:cubicBezTo>
                  <a:cubicBezTo>
                    <a:pt x="479" y="467"/>
                    <a:pt x="480" y="466"/>
                    <a:pt x="482" y="465"/>
                  </a:cubicBezTo>
                  <a:cubicBezTo>
                    <a:pt x="480" y="464"/>
                    <a:pt x="479" y="463"/>
                    <a:pt x="478" y="463"/>
                  </a:cubicBezTo>
                  <a:cubicBezTo>
                    <a:pt x="478" y="459"/>
                    <a:pt x="478" y="459"/>
                    <a:pt x="478" y="459"/>
                  </a:cubicBezTo>
                  <a:cubicBezTo>
                    <a:pt x="480" y="459"/>
                    <a:pt x="482" y="459"/>
                    <a:pt x="484" y="458"/>
                  </a:cubicBezTo>
                  <a:close/>
                  <a:moveTo>
                    <a:pt x="484" y="494"/>
                  </a:moveTo>
                  <a:cubicBezTo>
                    <a:pt x="484" y="506"/>
                    <a:pt x="484" y="506"/>
                    <a:pt x="484" y="506"/>
                  </a:cubicBezTo>
                  <a:cubicBezTo>
                    <a:pt x="478" y="501"/>
                    <a:pt x="478" y="501"/>
                    <a:pt x="478" y="501"/>
                  </a:cubicBezTo>
                  <a:cubicBezTo>
                    <a:pt x="478" y="496"/>
                    <a:pt x="478" y="496"/>
                    <a:pt x="478" y="496"/>
                  </a:cubicBezTo>
                  <a:cubicBezTo>
                    <a:pt x="478" y="497"/>
                    <a:pt x="479" y="497"/>
                    <a:pt x="479" y="498"/>
                  </a:cubicBezTo>
                  <a:cubicBezTo>
                    <a:pt x="480" y="498"/>
                    <a:pt x="481" y="498"/>
                    <a:pt x="482" y="498"/>
                  </a:cubicBezTo>
                  <a:cubicBezTo>
                    <a:pt x="482" y="497"/>
                    <a:pt x="483" y="495"/>
                    <a:pt x="484" y="494"/>
                  </a:cubicBezTo>
                  <a:close/>
                  <a:moveTo>
                    <a:pt x="484" y="538"/>
                  </a:moveTo>
                  <a:cubicBezTo>
                    <a:pt x="484" y="559"/>
                    <a:pt x="484" y="559"/>
                    <a:pt x="484" y="559"/>
                  </a:cubicBezTo>
                  <a:cubicBezTo>
                    <a:pt x="482" y="560"/>
                    <a:pt x="480" y="560"/>
                    <a:pt x="478" y="561"/>
                  </a:cubicBezTo>
                  <a:cubicBezTo>
                    <a:pt x="478" y="551"/>
                    <a:pt x="478" y="551"/>
                    <a:pt x="478" y="551"/>
                  </a:cubicBezTo>
                  <a:cubicBezTo>
                    <a:pt x="478" y="551"/>
                    <a:pt x="479" y="550"/>
                    <a:pt x="480" y="550"/>
                  </a:cubicBezTo>
                  <a:cubicBezTo>
                    <a:pt x="480" y="548"/>
                    <a:pt x="480" y="547"/>
                    <a:pt x="480" y="545"/>
                  </a:cubicBezTo>
                  <a:cubicBezTo>
                    <a:pt x="479" y="545"/>
                    <a:pt x="478" y="545"/>
                    <a:pt x="478" y="545"/>
                  </a:cubicBezTo>
                  <a:cubicBezTo>
                    <a:pt x="478" y="528"/>
                    <a:pt x="478" y="528"/>
                    <a:pt x="478" y="528"/>
                  </a:cubicBezTo>
                  <a:cubicBezTo>
                    <a:pt x="480" y="531"/>
                    <a:pt x="482" y="535"/>
                    <a:pt x="484" y="538"/>
                  </a:cubicBezTo>
                  <a:close/>
                  <a:moveTo>
                    <a:pt x="484" y="564"/>
                  </a:moveTo>
                  <a:cubicBezTo>
                    <a:pt x="484" y="576"/>
                    <a:pt x="484" y="576"/>
                    <a:pt x="484" y="576"/>
                  </a:cubicBezTo>
                  <a:cubicBezTo>
                    <a:pt x="483" y="576"/>
                    <a:pt x="482" y="577"/>
                    <a:pt x="481" y="578"/>
                  </a:cubicBezTo>
                  <a:cubicBezTo>
                    <a:pt x="482" y="581"/>
                    <a:pt x="482" y="584"/>
                    <a:pt x="482" y="586"/>
                  </a:cubicBezTo>
                  <a:cubicBezTo>
                    <a:pt x="478" y="585"/>
                    <a:pt x="478" y="585"/>
                    <a:pt x="478" y="585"/>
                  </a:cubicBezTo>
                  <a:cubicBezTo>
                    <a:pt x="478" y="567"/>
                    <a:pt x="478" y="567"/>
                    <a:pt x="478" y="567"/>
                  </a:cubicBezTo>
                  <a:cubicBezTo>
                    <a:pt x="480" y="566"/>
                    <a:pt x="482" y="565"/>
                    <a:pt x="484" y="564"/>
                  </a:cubicBezTo>
                  <a:close/>
                  <a:moveTo>
                    <a:pt x="484" y="594"/>
                  </a:moveTo>
                  <a:cubicBezTo>
                    <a:pt x="484" y="601"/>
                    <a:pt x="484" y="601"/>
                    <a:pt x="484" y="601"/>
                  </a:cubicBezTo>
                  <a:cubicBezTo>
                    <a:pt x="482" y="601"/>
                    <a:pt x="480" y="601"/>
                    <a:pt x="478" y="601"/>
                  </a:cubicBezTo>
                  <a:cubicBezTo>
                    <a:pt x="478" y="595"/>
                    <a:pt x="478" y="595"/>
                    <a:pt x="478" y="595"/>
                  </a:cubicBezTo>
                  <a:cubicBezTo>
                    <a:pt x="480" y="595"/>
                    <a:pt x="482" y="594"/>
                    <a:pt x="484" y="594"/>
                  </a:cubicBezTo>
                  <a:close/>
                  <a:moveTo>
                    <a:pt x="484" y="613"/>
                  </a:moveTo>
                  <a:cubicBezTo>
                    <a:pt x="484" y="624"/>
                    <a:pt x="484" y="624"/>
                    <a:pt x="484" y="624"/>
                  </a:cubicBezTo>
                  <a:cubicBezTo>
                    <a:pt x="482" y="624"/>
                    <a:pt x="480" y="625"/>
                    <a:pt x="478" y="626"/>
                  </a:cubicBezTo>
                  <a:cubicBezTo>
                    <a:pt x="478" y="620"/>
                    <a:pt x="478" y="620"/>
                    <a:pt x="478" y="620"/>
                  </a:cubicBezTo>
                  <a:cubicBezTo>
                    <a:pt x="479" y="619"/>
                    <a:pt x="479" y="619"/>
                    <a:pt x="479" y="619"/>
                  </a:cubicBezTo>
                  <a:cubicBezTo>
                    <a:pt x="479" y="618"/>
                    <a:pt x="478" y="617"/>
                    <a:pt x="478" y="616"/>
                  </a:cubicBezTo>
                  <a:cubicBezTo>
                    <a:pt x="478" y="609"/>
                    <a:pt x="478" y="609"/>
                    <a:pt x="478" y="609"/>
                  </a:cubicBezTo>
                  <a:cubicBezTo>
                    <a:pt x="480" y="611"/>
                    <a:pt x="481" y="611"/>
                    <a:pt x="484" y="613"/>
                  </a:cubicBezTo>
                  <a:close/>
                  <a:moveTo>
                    <a:pt x="484" y="673"/>
                  </a:moveTo>
                  <a:cubicBezTo>
                    <a:pt x="484" y="684"/>
                    <a:pt x="484" y="684"/>
                    <a:pt x="484" y="684"/>
                  </a:cubicBezTo>
                  <a:cubicBezTo>
                    <a:pt x="482" y="681"/>
                    <a:pt x="482" y="678"/>
                    <a:pt x="480" y="675"/>
                  </a:cubicBezTo>
                  <a:cubicBezTo>
                    <a:pt x="484" y="673"/>
                    <a:pt x="484" y="673"/>
                    <a:pt x="484" y="673"/>
                  </a:cubicBezTo>
                  <a:close/>
                  <a:moveTo>
                    <a:pt x="484" y="738"/>
                  </a:moveTo>
                  <a:cubicBezTo>
                    <a:pt x="484" y="751"/>
                    <a:pt x="484" y="751"/>
                    <a:pt x="484" y="751"/>
                  </a:cubicBezTo>
                  <a:cubicBezTo>
                    <a:pt x="482" y="750"/>
                    <a:pt x="480" y="749"/>
                    <a:pt x="478" y="749"/>
                  </a:cubicBezTo>
                  <a:cubicBezTo>
                    <a:pt x="478" y="740"/>
                    <a:pt x="478" y="740"/>
                    <a:pt x="478" y="740"/>
                  </a:cubicBezTo>
                  <a:cubicBezTo>
                    <a:pt x="480" y="739"/>
                    <a:pt x="482" y="739"/>
                    <a:pt x="484" y="738"/>
                  </a:cubicBezTo>
                  <a:close/>
                  <a:moveTo>
                    <a:pt x="475" y="9"/>
                  </a:moveTo>
                  <a:cubicBezTo>
                    <a:pt x="476" y="9"/>
                    <a:pt x="477" y="9"/>
                    <a:pt x="478" y="10"/>
                  </a:cubicBezTo>
                  <a:cubicBezTo>
                    <a:pt x="478" y="22"/>
                    <a:pt x="478" y="22"/>
                    <a:pt x="478" y="22"/>
                  </a:cubicBezTo>
                  <a:cubicBezTo>
                    <a:pt x="477" y="21"/>
                    <a:pt x="476" y="20"/>
                    <a:pt x="475" y="19"/>
                  </a:cubicBezTo>
                  <a:cubicBezTo>
                    <a:pt x="475" y="9"/>
                    <a:pt x="475" y="9"/>
                    <a:pt x="475" y="9"/>
                  </a:cubicBezTo>
                  <a:close/>
                  <a:moveTo>
                    <a:pt x="478" y="785"/>
                  </a:moveTo>
                  <a:cubicBezTo>
                    <a:pt x="475" y="786"/>
                    <a:pt x="475" y="786"/>
                    <a:pt x="475" y="786"/>
                  </a:cubicBezTo>
                  <a:cubicBezTo>
                    <a:pt x="475" y="768"/>
                    <a:pt x="475" y="768"/>
                    <a:pt x="475" y="768"/>
                  </a:cubicBezTo>
                  <a:cubicBezTo>
                    <a:pt x="476" y="769"/>
                    <a:pt x="477" y="770"/>
                    <a:pt x="478" y="770"/>
                  </a:cubicBezTo>
                  <a:cubicBezTo>
                    <a:pt x="478" y="785"/>
                    <a:pt x="478" y="785"/>
                    <a:pt x="478" y="785"/>
                  </a:cubicBezTo>
                  <a:close/>
                  <a:moveTo>
                    <a:pt x="478" y="48"/>
                  </a:moveTo>
                  <a:cubicBezTo>
                    <a:pt x="478" y="56"/>
                    <a:pt x="478" y="56"/>
                    <a:pt x="478" y="56"/>
                  </a:cubicBezTo>
                  <a:cubicBezTo>
                    <a:pt x="477" y="56"/>
                    <a:pt x="476" y="55"/>
                    <a:pt x="475" y="55"/>
                  </a:cubicBezTo>
                  <a:cubicBezTo>
                    <a:pt x="475" y="47"/>
                    <a:pt x="475" y="47"/>
                    <a:pt x="475" y="47"/>
                  </a:cubicBezTo>
                  <a:cubicBezTo>
                    <a:pt x="478" y="48"/>
                    <a:pt x="478" y="48"/>
                    <a:pt x="478" y="48"/>
                  </a:cubicBezTo>
                  <a:close/>
                  <a:moveTo>
                    <a:pt x="478" y="80"/>
                  </a:moveTo>
                  <a:cubicBezTo>
                    <a:pt x="478" y="101"/>
                    <a:pt x="478" y="101"/>
                    <a:pt x="478" y="101"/>
                  </a:cubicBezTo>
                  <a:cubicBezTo>
                    <a:pt x="477" y="101"/>
                    <a:pt x="476" y="101"/>
                    <a:pt x="475" y="101"/>
                  </a:cubicBezTo>
                  <a:cubicBezTo>
                    <a:pt x="475" y="79"/>
                    <a:pt x="475" y="79"/>
                    <a:pt x="475" y="79"/>
                  </a:cubicBezTo>
                  <a:cubicBezTo>
                    <a:pt x="476" y="80"/>
                    <a:pt x="477" y="80"/>
                    <a:pt x="478" y="80"/>
                  </a:cubicBezTo>
                  <a:close/>
                  <a:moveTo>
                    <a:pt x="478" y="106"/>
                  </a:moveTo>
                  <a:cubicBezTo>
                    <a:pt x="478" y="136"/>
                    <a:pt x="478" y="136"/>
                    <a:pt x="478" y="136"/>
                  </a:cubicBezTo>
                  <a:cubicBezTo>
                    <a:pt x="475" y="135"/>
                    <a:pt x="475" y="135"/>
                    <a:pt x="475" y="135"/>
                  </a:cubicBezTo>
                  <a:cubicBezTo>
                    <a:pt x="475" y="117"/>
                    <a:pt x="475" y="117"/>
                    <a:pt x="475" y="117"/>
                  </a:cubicBezTo>
                  <a:cubicBezTo>
                    <a:pt x="476" y="117"/>
                    <a:pt x="476" y="117"/>
                    <a:pt x="476" y="117"/>
                  </a:cubicBezTo>
                  <a:cubicBezTo>
                    <a:pt x="476" y="115"/>
                    <a:pt x="476" y="114"/>
                    <a:pt x="475" y="111"/>
                  </a:cubicBezTo>
                  <a:cubicBezTo>
                    <a:pt x="475" y="107"/>
                    <a:pt x="475" y="107"/>
                    <a:pt x="475" y="107"/>
                  </a:cubicBezTo>
                  <a:cubicBezTo>
                    <a:pt x="478" y="106"/>
                    <a:pt x="478" y="106"/>
                    <a:pt x="478" y="106"/>
                  </a:cubicBezTo>
                  <a:close/>
                  <a:moveTo>
                    <a:pt x="478" y="138"/>
                  </a:moveTo>
                  <a:cubicBezTo>
                    <a:pt x="478" y="147"/>
                    <a:pt x="478" y="147"/>
                    <a:pt x="478" y="147"/>
                  </a:cubicBezTo>
                  <a:cubicBezTo>
                    <a:pt x="477" y="147"/>
                    <a:pt x="476" y="147"/>
                    <a:pt x="475" y="147"/>
                  </a:cubicBezTo>
                  <a:cubicBezTo>
                    <a:pt x="475" y="137"/>
                    <a:pt x="475" y="137"/>
                    <a:pt x="475" y="137"/>
                  </a:cubicBezTo>
                  <a:cubicBezTo>
                    <a:pt x="476" y="137"/>
                    <a:pt x="477" y="138"/>
                    <a:pt x="478" y="138"/>
                  </a:cubicBezTo>
                  <a:close/>
                  <a:moveTo>
                    <a:pt x="478" y="179"/>
                  </a:moveTo>
                  <a:cubicBezTo>
                    <a:pt x="478" y="185"/>
                    <a:pt x="478" y="185"/>
                    <a:pt x="478" y="185"/>
                  </a:cubicBezTo>
                  <a:cubicBezTo>
                    <a:pt x="477" y="184"/>
                    <a:pt x="476" y="183"/>
                    <a:pt x="475" y="183"/>
                  </a:cubicBezTo>
                  <a:cubicBezTo>
                    <a:pt x="475" y="178"/>
                    <a:pt x="475" y="178"/>
                    <a:pt x="475" y="178"/>
                  </a:cubicBezTo>
                  <a:cubicBezTo>
                    <a:pt x="476" y="179"/>
                    <a:pt x="477" y="179"/>
                    <a:pt x="478" y="179"/>
                  </a:cubicBezTo>
                  <a:close/>
                  <a:moveTo>
                    <a:pt x="478" y="202"/>
                  </a:moveTo>
                  <a:cubicBezTo>
                    <a:pt x="478" y="209"/>
                    <a:pt x="478" y="209"/>
                    <a:pt x="478" y="209"/>
                  </a:cubicBezTo>
                  <a:cubicBezTo>
                    <a:pt x="477" y="209"/>
                    <a:pt x="476" y="208"/>
                    <a:pt x="475" y="207"/>
                  </a:cubicBezTo>
                  <a:cubicBezTo>
                    <a:pt x="475" y="198"/>
                    <a:pt x="475" y="198"/>
                    <a:pt x="475" y="198"/>
                  </a:cubicBezTo>
                  <a:cubicBezTo>
                    <a:pt x="476" y="199"/>
                    <a:pt x="477" y="200"/>
                    <a:pt x="478" y="202"/>
                  </a:cubicBezTo>
                  <a:close/>
                  <a:moveTo>
                    <a:pt x="478" y="232"/>
                  </a:moveTo>
                  <a:cubicBezTo>
                    <a:pt x="478" y="243"/>
                    <a:pt x="478" y="243"/>
                    <a:pt x="478" y="243"/>
                  </a:cubicBezTo>
                  <a:cubicBezTo>
                    <a:pt x="477" y="243"/>
                    <a:pt x="476" y="243"/>
                    <a:pt x="475" y="243"/>
                  </a:cubicBezTo>
                  <a:cubicBezTo>
                    <a:pt x="475" y="231"/>
                    <a:pt x="475" y="231"/>
                    <a:pt x="475" y="231"/>
                  </a:cubicBezTo>
                  <a:cubicBezTo>
                    <a:pt x="476" y="231"/>
                    <a:pt x="477" y="232"/>
                    <a:pt x="478" y="232"/>
                  </a:cubicBezTo>
                  <a:close/>
                  <a:moveTo>
                    <a:pt x="478" y="251"/>
                  </a:moveTo>
                  <a:cubicBezTo>
                    <a:pt x="478" y="279"/>
                    <a:pt x="478" y="279"/>
                    <a:pt x="478" y="279"/>
                  </a:cubicBezTo>
                  <a:cubicBezTo>
                    <a:pt x="477" y="281"/>
                    <a:pt x="477" y="284"/>
                    <a:pt x="476" y="286"/>
                  </a:cubicBezTo>
                  <a:cubicBezTo>
                    <a:pt x="475" y="287"/>
                    <a:pt x="475" y="287"/>
                    <a:pt x="475" y="287"/>
                  </a:cubicBezTo>
                  <a:cubicBezTo>
                    <a:pt x="475" y="267"/>
                    <a:pt x="475" y="267"/>
                    <a:pt x="475" y="267"/>
                  </a:cubicBezTo>
                  <a:cubicBezTo>
                    <a:pt x="476" y="266"/>
                    <a:pt x="476" y="266"/>
                    <a:pt x="477" y="266"/>
                  </a:cubicBezTo>
                  <a:cubicBezTo>
                    <a:pt x="477" y="264"/>
                    <a:pt x="477" y="262"/>
                    <a:pt x="477" y="260"/>
                  </a:cubicBezTo>
                  <a:cubicBezTo>
                    <a:pt x="477" y="260"/>
                    <a:pt x="476" y="260"/>
                    <a:pt x="475" y="260"/>
                  </a:cubicBezTo>
                  <a:cubicBezTo>
                    <a:pt x="475" y="250"/>
                    <a:pt x="475" y="250"/>
                    <a:pt x="475" y="250"/>
                  </a:cubicBezTo>
                  <a:cubicBezTo>
                    <a:pt x="478" y="251"/>
                    <a:pt x="478" y="251"/>
                    <a:pt x="478" y="251"/>
                  </a:cubicBezTo>
                  <a:close/>
                  <a:moveTo>
                    <a:pt x="478" y="302"/>
                  </a:moveTo>
                  <a:cubicBezTo>
                    <a:pt x="478" y="309"/>
                    <a:pt x="478" y="309"/>
                    <a:pt x="478" y="309"/>
                  </a:cubicBezTo>
                  <a:cubicBezTo>
                    <a:pt x="478" y="309"/>
                    <a:pt x="477" y="309"/>
                    <a:pt x="477" y="309"/>
                  </a:cubicBezTo>
                  <a:cubicBezTo>
                    <a:pt x="476" y="310"/>
                    <a:pt x="476" y="310"/>
                    <a:pt x="475" y="310"/>
                  </a:cubicBezTo>
                  <a:cubicBezTo>
                    <a:pt x="475" y="307"/>
                    <a:pt x="475" y="307"/>
                    <a:pt x="475" y="307"/>
                  </a:cubicBezTo>
                  <a:cubicBezTo>
                    <a:pt x="476" y="306"/>
                    <a:pt x="476" y="306"/>
                    <a:pt x="476" y="306"/>
                  </a:cubicBezTo>
                  <a:cubicBezTo>
                    <a:pt x="476" y="305"/>
                    <a:pt x="477" y="304"/>
                    <a:pt x="478" y="302"/>
                  </a:cubicBezTo>
                  <a:close/>
                  <a:moveTo>
                    <a:pt x="478" y="318"/>
                  </a:moveTo>
                  <a:cubicBezTo>
                    <a:pt x="478" y="322"/>
                    <a:pt x="478" y="322"/>
                    <a:pt x="478" y="322"/>
                  </a:cubicBezTo>
                  <a:cubicBezTo>
                    <a:pt x="477" y="322"/>
                    <a:pt x="476" y="321"/>
                    <a:pt x="475" y="321"/>
                  </a:cubicBezTo>
                  <a:cubicBezTo>
                    <a:pt x="475" y="316"/>
                    <a:pt x="475" y="316"/>
                    <a:pt x="475" y="316"/>
                  </a:cubicBezTo>
                  <a:cubicBezTo>
                    <a:pt x="478" y="318"/>
                    <a:pt x="478" y="318"/>
                    <a:pt x="478" y="318"/>
                  </a:cubicBezTo>
                  <a:close/>
                  <a:moveTo>
                    <a:pt x="478" y="331"/>
                  </a:moveTo>
                  <a:cubicBezTo>
                    <a:pt x="478" y="349"/>
                    <a:pt x="478" y="349"/>
                    <a:pt x="478" y="349"/>
                  </a:cubicBezTo>
                  <a:cubicBezTo>
                    <a:pt x="478" y="351"/>
                    <a:pt x="478" y="352"/>
                    <a:pt x="478" y="354"/>
                  </a:cubicBezTo>
                  <a:cubicBezTo>
                    <a:pt x="478" y="362"/>
                    <a:pt x="478" y="362"/>
                    <a:pt x="478" y="362"/>
                  </a:cubicBezTo>
                  <a:cubicBezTo>
                    <a:pt x="477" y="360"/>
                    <a:pt x="476" y="358"/>
                    <a:pt x="475" y="357"/>
                  </a:cubicBezTo>
                  <a:cubicBezTo>
                    <a:pt x="475" y="344"/>
                    <a:pt x="475" y="344"/>
                    <a:pt x="475" y="344"/>
                  </a:cubicBezTo>
                  <a:cubicBezTo>
                    <a:pt x="477" y="341"/>
                    <a:pt x="477" y="337"/>
                    <a:pt x="475" y="333"/>
                  </a:cubicBezTo>
                  <a:cubicBezTo>
                    <a:pt x="475" y="328"/>
                    <a:pt x="475" y="328"/>
                    <a:pt x="475" y="328"/>
                  </a:cubicBezTo>
                  <a:cubicBezTo>
                    <a:pt x="478" y="331"/>
                    <a:pt x="478" y="331"/>
                    <a:pt x="478" y="331"/>
                  </a:cubicBezTo>
                  <a:close/>
                  <a:moveTo>
                    <a:pt x="478" y="441"/>
                  </a:moveTo>
                  <a:cubicBezTo>
                    <a:pt x="478" y="453"/>
                    <a:pt x="478" y="453"/>
                    <a:pt x="478" y="453"/>
                  </a:cubicBezTo>
                  <a:cubicBezTo>
                    <a:pt x="477" y="453"/>
                    <a:pt x="476" y="454"/>
                    <a:pt x="475" y="454"/>
                  </a:cubicBezTo>
                  <a:cubicBezTo>
                    <a:pt x="475" y="447"/>
                    <a:pt x="475" y="447"/>
                    <a:pt x="475" y="447"/>
                  </a:cubicBezTo>
                  <a:cubicBezTo>
                    <a:pt x="476" y="445"/>
                    <a:pt x="477" y="443"/>
                    <a:pt x="478" y="441"/>
                  </a:cubicBezTo>
                  <a:close/>
                  <a:moveTo>
                    <a:pt x="478" y="459"/>
                  </a:moveTo>
                  <a:cubicBezTo>
                    <a:pt x="478" y="463"/>
                    <a:pt x="478" y="463"/>
                    <a:pt x="478" y="463"/>
                  </a:cubicBezTo>
                  <a:cubicBezTo>
                    <a:pt x="477" y="463"/>
                    <a:pt x="476" y="463"/>
                    <a:pt x="475" y="463"/>
                  </a:cubicBezTo>
                  <a:cubicBezTo>
                    <a:pt x="475" y="459"/>
                    <a:pt x="475" y="459"/>
                    <a:pt x="475" y="459"/>
                  </a:cubicBezTo>
                  <a:cubicBezTo>
                    <a:pt x="478" y="459"/>
                    <a:pt x="478" y="459"/>
                    <a:pt x="478" y="459"/>
                  </a:cubicBezTo>
                  <a:close/>
                  <a:moveTo>
                    <a:pt x="478" y="467"/>
                  </a:moveTo>
                  <a:cubicBezTo>
                    <a:pt x="478" y="473"/>
                    <a:pt x="478" y="473"/>
                    <a:pt x="478" y="473"/>
                  </a:cubicBezTo>
                  <a:cubicBezTo>
                    <a:pt x="477" y="474"/>
                    <a:pt x="476" y="475"/>
                    <a:pt x="475" y="476"/>
                  </a:cubicBezTo>
                  <a:cubicBezTo>
                    <a:pt x="475" y="469"/>
                    <a:pt x="475" y="469"/>
                    <a:pt x="475" y="469"/>
                  </a:cubicBezTo>
                  <a:cubicBezTo>
                    <a:pt x="476" y="469"/>
                    <a:pt x="477" y="468"/>
                    <a:pt x="478" y="467"/>
                  </a:cubicBezTo>
                  <a:close/>
                  <a:moveTo>
                    <a:pt x="478" y="481"/>
                  </a:moveTo>
                  <a:cubicBezTo>
                    <a:pt x="478" y="487"/>
                    <a:pt x="478" y="487"/>
                    <a:pt x="478" y="487"/>
                  </a:cubicBezTo>
                  <a:cubicBezTo>
                    <a:pt x="476" y="490"/>
                    <a:pt x="476" y="493"/>
                    <a:pt x="478" y="496"/>
                  </a:cubicBezTo>
                  <a:cubicBezTo>
                    <a:pt x="478" y="501"/>
                    <a:pt x="478" y="501"/>
                    <a:pt x="478" y="501"/>
                  </a:cubicBezTo>
                  <a:cubicBezTo>
                    <a:pt x="475" y="498"/>
                    <a:pt x="475" y="498"/>
                    <a:pt x="475" y="498"/>
                  </a:cubicBezTo>
                  <a:cubicBezTo>
                    <a:pt x="475" y="485"/>
                    <a:pt x="475" y="485"/>
                    <a:pt x="475" y="485"/>
                  </a:cubicBezTo>
                  <a:cubicBezTo>
                    <a:pt x="476" y="483"/>
                    <a:pt x="477" y="482"/>
                    <a:pt x="478" y="481"/>
                  </a:cubicBezTo>
                  <a:close/>
                  <a:moveTo>
                    <a:pt x="478" y="528"/>
                  </a:moveTo>
                  <a:cubicBezTo>
                    <a:pt x="478" y="545"/>
                    <a:pt x="478" y="545"/>
                    <a:pt x="478" y="545"/>
                  </a:cubicBezTo>
                  <a:cubicBezTo>
                    <a:pt x="477" y="545"/>
                    <a:pt x="476" y="545"/>
                    <a:pt x="475" y="545"/>
                  </a:cubicBezTo>
                  <a:cubicBezTo>
                    <a:pt x="475" y="526"/>
                    <a:pt x="475" y="526"/>
                    <a:pt x="475" y="526"/>
                  </a:cubicBezTo>
                  <a:cubicBezTo>
                    <a:pt x="476" y="526"/>
                    <a:pt x="477" y="527"/>
                    <a:pt x="477" y="527"/>
                  </a:cubicBezTo>
                  <a:cubicBezTo>
                    <a:pt x="478" y="528"/>
                    <a:pt x="478" y="528"/>
                    <a:pt x="478" y="528"/>
                  </a:cubicBezTo>
                  <a:close/>
                  <a:moveTo>
                    <a:pt x="478" y="551"/>
                  </a:moveTo>
                  <a:cubicBezTo>
                    <a:pt x="478" y="561"/>
                    <a:pt x="478" y="561"/>
                    <a:pt x="478" y="561"/>
                  </a:cubicBezTo>
                  <a:cubicBezTo>
                    <a:pt x="477" y="562"/>
                    <a:pt x="476" y="562"/>
                    <a:pt x="475" y="562"/>
                  </a:cubicBezTo>
                  <a:cubicBezTo>
                    <a:pt x="475" y="552"/>
                    <a:pt x="475" y="552"/>
                    <a:pt x="475" y="552"/>
                  </a:cubicBezTo>
                  <a:cubicBezTo>
                    <a:pt x="476" y="552"/>
                    <a:pt x="477" y="552"/>
                    <a:pt x="478" y="551"/>
                  </a:cubicBezTo>
                  <a:close/>
                  <a:moveTo>
                    <a:pt x="478" y="567"/>
                  </a:moveTo>
                  <a:cubicBezTo>
                    <a:pt x="478" y="585"/>
                    <a:pt x="478" y="585"/>
                    <a:pt x="478" y="585"/>
                  </a:cubicBezTo>
                  <a:cubicBezTo>
                    <a:pt x="475" y="584"/>
                    <a:pt x="475" y="584"/>
                    <a:pt x="475" y="584"/>
                  </a:cubicBezTo>
                  <a:cubicBezTo>
                    <a:pt x="475" y="569"/>
                    <a:pt x="475" y="569"/>
                    <a:pt x="475" y="569"/>
                  </a:cubicBezTo>
                  <a:cubicBezTo>
                    <a:pt x="478" y="567"/>
                    <a:pt x="478" y="567"/>
                    <a:pt x="478" y="567"/>
                  </a:cubicBezTo>
                  <a:close/>
                  <a:moveTo>
                    <a:pt x="478" y="595"/>
                  </a:moveTo>
                  <a:cubicBezTo>
                    <a:pt x="478" y="601"/>
                    <a:pt x="478" y="601"/>
                    <a:pt x="478" y="601"/>
                  </a:cubicBezTo>
                  <a:cubicBezTo>
                    <a:pt x="477" y="601"/>
                    <a:pt x="476" y="601"/>
                    <a:pt x="475" y="602"/>
                  </a:cubicBezTo>
                  <a:cubicBezTo>
                    <a:pt x="475" y="596"/>
                    <a:pt x="475" y="596"/>
                    <a:pt x="475" y="596"/>
                  </a:cubicBezTo>
                  <a:cubicBezTo>
                    <a:pt x="476" y="596"/>
                    <a:pt x="477" y="596"/>
                    <a:pt x="478" y="595"/>
                  </a:cubicBezTo>
                  <a:close/>
                  <a:moveTo>
                    <a:pt x="478" y="609"/>
                  </a:moveTo>
                  <a:cubicBezTo>
                    <a:pt x="478" y="616"/>
                    <a:pt x="478" y="616"/>
                    <a:pt x="478" y="616"/>
                  </a:cubicBezTo>
                  <a:cubicBezTo>
                    <a:pt x="477" y="615"/>
                    <a:pt x="476" y="613"/>
                    <a:pt x="475" y="613"/>
                  </a:cubicBezTo>
                  <a:cubicBezTo>
                    <a:pt x="475" y="607"/>
                    <a:pt x="475" y="607"/>
                    <a:pt x="475" y="607"/>
                  </a:cubicBezTo>
                  <a:cubicBezTo>
                    <a:pt x="476" y="608"/>
                    <a:pt x="477" y="609"/>
                    <a:pt x="478" y="609"/>
                  </a:cubicBezTo>
                  <a:close/>
                  <a:moveTo>
                    <a:pt x="478" y="620"/>
                  </a:moveTo>
                  <a:cubicBezTo>
                    <a:pt x="478" y="626"/>
                    <a:pt x="478" y="626"/>
                    <a:pt x="478" y="626"/>
                  </a:cubicBezTo>
                  <a:cubicBezTo>
                    <a:pt x="477" y="626"/>
                    <a:pt x="476" y="626"/>
                    <a:pt x="475" y="626"/>
                  </a:cubicBezTo>
                  <a:cubicBezTo>
                    <a:pt x="475" y="620"/>
                    <a:pt x="475" y="620"/>
                    <a:pt x="475" y="620"/>
                  </a:cubicBezTo>
                  <a:cubicBezTo>
                    <a:pt x="478" y="620"/>
                    <a:pt x="478" y="620"/>
                    <a:pt x="478" y="620"/>
                  </a:cubicBezTo>
                  <a:close/>
                  <a:moveTo>
                    <a:pt x="478" y="740"/>
                  </a:moveTo>
                  <a:cubicBezTo>
                    <a:pt x="478" y="749"/>
                    <a:pt x="478" y="749"/>
                    <a:pt x="478" y="749"/>
                  </a:cubicBezTo>
                  <a:cubicBezTo>
                    <a:pt x="477" y="749"/>
                    <a:pt x="476" y="749"/>
                    <a:pt x="475" y="749"/>
                  </a:cubicBezTo>
                  <a:cubicBezTo>
                    <a:pt x="475" y="740"/>
                    <a:pt x="475" y="740"/>
                    <a:pt x="475" y="740"/>
                  </a:cubicBezTo>
                  <a:cubicBezTo>
                    <a:pt x="476" y="740"/>
                    <a:pt x="477" y="740"/>
                    <a:pt x="478" y="740"/>
                  </a:cubicBezTo>
                  <a:close/>
                  <a:moveTo>
                    <a:pt x="475" y="522"/>
                  </a:moveTo>
                  <a:cubicBezTo>
                    <a:pt x="475" y="514"/>
                    <a:pt x="475" y="514"/>
                    <a:pt x="475" y="514"/>
                  </a:cubicBezTo>
                  <a:cubicBezTo>
                    <a:pt x="476" y="516"/>
                    <a:pt x="476" y="519"/>
                    <a:pt x="477" y="522"/>
                  </a:cubicBezTo>
                  <a:cubicBezTo>
                    <a:pt x="476" y="522"/>
                    <a:pt x="476" y="522"/>
                    <a:pt x="475" y="522"/>
                  </a:cubicBezTo>
                  <a:close/>
                  <a:moveTo>
                    <a:pt x="471" y="7"/>
                  </a:moveTo>
                  <a:cubicBezTo>
                    <a:pt x="472" y="8"/>
                    <a:pt x="474" y="8"/>
                    <a:pt x="475" y="9"/>
                  </a:cubicBezTo>
                  <a:cubicBezTo>
                    <a:pt x="475" y="19"/>
                    <a:pt x="475" y="19"/>
                    <a:pt x="475" y="19"/>
                  </a:cubicBezTo>
                  <a:cubicBezTo>
                    <a:pt x="474" y="18"/>
                    <a:pt x="473" y="17"/>
                    <a:pt x="471" y="16"/>
                  </a:cubicBezTo>
                  <a:cubicBezTo>
                    <a:pt x="471" y="7"/>
                    <a:pt x="471" y="7"/>
                    <a:pt x="471" y="7"/>
                  </a:cubicBezTo>
                  <a:close/>
                  <a:moveTo>
                    <a:pt x="475" y="786"/>
                  </a:moveTo>
                  <a:cubicBezTo>
                    <a:pt x="474" y="786"/>
                    <a:pt x="472" y="786"/>
                    <a:pt x="471" y="787"/>
                  </a:cubicBezTo>
                  <a:cubicBezTo>
                    <a:pt x="471" y="779"/>
                    <a:pt x="471" y="779"/>
                    <a:pt x="471" y="779"/>
                  </a:cubicBezTo>
                  <a:cubicBezTo>
                    <a:pt x="472" y="778"/>
                    <a:pt x="472" y="778"/>
                    <a:pt x="473" y="778"/>
                  </a:cubicBezTo>
                  <a:cubicBezTo>
                    <a:pt x="471" y="776"/>
                    <a:pt x="471" y="776"/>
                    <a:pt x="471" y="776"/>
                  </a:cubicBezTo>
                  <a:cubicBezTo>
                    <a:pt x="471" y="764"/>
                    <a:pt x="471" y="764"/>
                    <a:pt x="471" y="764"/>
                  </a:cubicBezTo>
                  <a:cubicBezTo>
                    <a:pt x="472" y="765"/>
                    <a:pt x="474" y="767"/>
                    <a:pt x="475" y="768"/>
                  </a:cubicBezTo>
                  <a:cubicBezTo>
                    <a:pt x="475" y="786"/>
                    <a:pt x="475" y="786"/>
                    <a:pt x="475" y="786"/>
                  </a:cubicBezTo>
                  <a:close/>
                  <a:moveTo>
                    <a:pt x="475" y="47"/>
                  </a:moveTo>
                  <a:cubicBezTo>
                    <a:pt x="475" y="55"/>
                    <a:pt x="475" y="55"/>
                    <a:pt x="475" y="55"/>
                  </a:cubicBezTo>
                  <a:cubicBezTo>
                    <a:pt x="474" y="55"/>
                    <a:pt x="472" y="54"/>
                    <a:pt x="471" y="54"/>
                  </a:cubicBezTo>
                  <a:cubicBezTo>
                    <a:pt x="471" y="46"/>
                    <a:pt x="471" y="46"/>
                    <a:pt x="471" y="46"/>
                  </a:cubicBezTo>
                  <a:cubicBezTo>
                    <a:pt x="475" y="47"/>
                    <a:pt x="475" y="47"/>
                    <a:pt x="475" y="47"/>
                  </a:cubicBezTo>
                  <a:close/>
                  <a:moveTo>
                    <a:pt x="475" y="79"/>
                  </a:moveTo>
                  <a:cubicBezTo>
                    <a:pt x="475" y="101"/>
                    <a:pt x="475" y="101"/>
                    <a:pt x="475" y="101"/>
                  </a:cubicBezTo>
                  <a:cubicBezTo>
                    <a:pt x="474" y="101"/>
                    <a:pt x="474" y="101"/>
                    <a:pt x="472" y="101"/>
                  </a:cubicBezTo>
                  <a:cubicBezTo>
                    <a:pt x="472" y="103"/>
                    <a:pt x="472" y="104"/>
                    <a:pt x="471" y="105"/>
                  </a:cubicBezTo>
                  <a:cubicBezTo>
                    <a:pt x="471" y="78"/>
                    <a:pt x="471" y="78"/>
                    <a:pt x="471" y="78"/>
                  </a:cubicBezTo>
                  <a:cubicBezTo>
                    <a:pt x="472" y="79"/>
                    <a:pt x="474" y="79"/>
                    <a:pt x="475" y="79"/>
                  </a:cubicBezTo>
                  <a:close/>
                  <a:moveTo>
                    <a:pt x="475" y="107"/>
                  </a:moveTo>
                  <a:cubicBezTo>
                    <a:pt x="475" y="111"/>
                    <a:pt x="475" y="111"/>
                    <a:pt x="475" y="111"/>
                  </a:cubicBezTo>
                  <a:cubicBezTo>
                    <a:pt x="475" y="110"/>
                    <a:pt x="475" y="109"/>
                    <a:pt x="475" y="107"/>
                  </a:cubicBezTo>
                  <a:cubicBezTo>
                    <a:pt x="475" y="107"/>
                    <a:pt x="475" y="107"/>
                    <a:pt x="475" y="107"/>
                  </a:cubicBezTo>
                  <a:close/>
                  <a:moveTo>
                    <a:pt x="475" y="117"/>
                  </a:moveTo>
                  <a:cubicBezTo>
                    <a:pt x="475" y="135"/>
                    <a:pt x="475" y="135"/>
                    <a:pt x="475" y="135"/>
                  </a:cubicBezTo>
                  <a:cubicBezTo>
                    <a:pt x="474" y="134"/>
                    <a:pt x="472" y="133"/>
                    <a:pt x="471" y="133"/>
                  </a:cubicBezTo>
                  <a:cubicBezTo>
                    <a:pt x="471" y="118"/>
                    <a:pt x="471" y="118"/>
                    <a:pt x="471" y="118"/>
                  </a:cubicBezTo>
                  <a:cubicBezTo>
                    <a:pt x="472" y="118"/>
                    <a:pt x="474" y="117"/>
                    <a:pt x="475" y="117"/>
                  </a:cubicBezTo>
                  <a:close/>
                  <a:moveTo>
                    <a:pt x="475" y="137"/>
                  </a:moveTo>
                  <a:cubicBezTo>
                    <a:pt x="475" y="147"/>
                    <a:pt x="475" y="147"/>
                    <a:pt x="475" y="147"/>
                  </a:cubicBezTo>
                  <a:cubicBezTo>
                    <a:pt x="474" y="147"/>
                    <a:pt x="472" y="147"/>
                    <a:pt x="471" y="147"/>
                  </a:cubicBezTo>
                  <a:cubicBezTo>
                    <a:pt x="471" y="136"/>
                    <a:pt x="471" y="136"/>
                    <a:pt x="471" y="136"/>
                  </a:cubicBezTo>
                  <a:cubicBezTo>
                    <a:pt x="472" y="136"/>
                    <a:pt x="474" y="137"/>
                    <a:pt x="475" y="137"/>
                  </a:cubicBezTo>
                  <a:close/>
                  <a:moveTo>
                    <a:pt x="475" y="178"/>
                  </a:moveTo>
                  <a:cubicBezTo>
                    <a:pt x="475" y="183"/>
                    <a:pt x="475" y="183"/>
                    <a:pt x="475" y="183"/>
                  </a:cubicBezTo>
                  <a:cubicBezTo>
                    <a:pt x="474" y="183"/>
                    <a:pt x="473" y="182"/>
                    <a:pt x="472" y="182"/>
                  </a:cubicBezTo>
                  <a:cubicBezTo>
                    <a:pt x="473" y="189"/>
                    <a:pt x="473" y="194"/>
                    <a:pt x="475" y="198"/>
                  </a:cubicBezTo>
                  <a:cubicBezTo>
                    <a:pt x="475" y="207"/>
                    <a:pt x="475" y="207"/>
                    <a:pt x="475" y="207"/>
                  </a:cubicBezTo>
                  <a:cubicBezTo>
                    <a:pt x="474" y="207"/>
                    <a:pt x="472" y="206"/>
                    <a:pt x="471" y="205"/>
                  </a:cubicBezTo>
                  <a:cubicBezTo>
                    <a:pt x="471" y="177"/>
                    <a:pt x="471" y="177"/>
                    <a:pt x="471" y="177"/>
                  </a:cubicBezTo>
                  <a:cubicBezTo>
                    <a:pt x="472" y="177"/>
                    <a:pt x="474" y="178"/>
                    <a:pt x="475" y="178"/>
                  </a:cubicBezTo>
                  <a:close/>
                  <a:moveTo>
                    <a:pt x="475" y="231"/>
                  </a:moveTo>
                  <a:cubicBezTo>
                    <a:pt x="475" y="243"/>
                    <a:pt x="475" y="243"/>
                    <a:pt x="475" y="243"/>
                  </a:cubicBezTo>
                  <a:cubicBezTo>
                    <a:pt x="475" y="243"/>
                    <a:pt x="475" y="243"/>
                    <a:pt x="475" y="243"/>
                  </a:cubicBezTo>
                  <a:cubicBezTo>
                    <a:pt x="475" y="242"/>
                    <a:pt x="475" y="241"/>
                    <a:pt x="475" y="241"/>
                  </a:cubicBezTo>
                  <a:cubicBezTo>
                    <a:pt x="474" y="240"/>
                    <a:pt x="472" y="239"/>
                    <a:pt x="471" y="238"/>
                  </a:cubicBezTo>
                  <a:cubicBezTo>
                    <a:pt x="471" y="229"/>
                    <a:pt x="471" y="229"/>
                    <a:pt x="471" y="229"/>
                  </a:cubicBezTo>
                  <a:cubicBezTo>
                    <a:pt x="471" y="229"/>
                    <a:pt x="472" y="230"/>
                    <a:pt x="472" y="230"/>
                  </a:cubicBezTo>
                  <a:cubicBezTo>
                    <a:pt x="473" y="230"/>
                    <a:pt x="474" y="231"/>
                    <a:pt x="475" y="231"/>
                  </a:cubicBezTo>
                  <a:close/>
                  <a:moveTo>
                    <a:pt x="475" y="250"/>
                  </a:moveTo>
                  <a:cubicBezTo>
                    <a:pt x="475" y="260"/>
                    <a:pt x="475" y="260"/>
                    <a:pt x="475" y="260"/>
                  </a:cubicBezTo>
                  <a:cubicBezTo>
                    <a:pt x="474" y="260"/>
                    <a:pt x="472" y="259"/>
                    <a:pt x="471" y="259"/>
                  </a:cubicBezTo>
                  <a:cubicBezTo>
                    <a:pt x="471" y="249"/>
                    <a:pt x="471" y="249"/>
                    <a:pt x="471" y="249"/>
                  </a:cubicBezTo>
                  <a:cubicBezTo>
                    <a:pt x="475" y="250"/>
                    <a:pt x="475" y="250"/>
                    <a:pt x="475" y="250"/>
                  </a:cubicBezTo>
                  <a:close/>
                  <a:moveTo>
                    <a:pt x="475" y="267"/>
                  </a:moveTo>
                  <a:cubicBezTo>
                    <a:pt x="475" y="287"/>
                    <a:pt x="475" y="287"/>
                    <a:pt x="475" y="287"/>
                  </a:cubicBezTo>
                  <a:cubicBezTo>
                    <a:pt x="474" y="289"/>
                    <a:pt x="472" y="290"/>
                    <a:pt x="471" y="291"/>
                  </a:cubicBezTo>
                  <a:cubicBezTo>
                    <a:pt x="471" y="280"/>
                    <a:pt x="471" y="280"/>
                    <a:pt x="471" y="280"/>
                  </a:cubicBezTo>
                  <a:cubicBezTo>
                    <a:pt x="471" y="280"/>
                    <a:pt x="471" y="280"/>
                    <a:pt x="471" y="280"/>
                  </a:cubicBezTo>
                  <a:cubicBezTo>
                    <a:pt x="471" y="280"/>
                    <a:pt x="471" y="280"/>
                    <a:pt x="471" y="280"/>
                  </a:cubicBezTo>
                  <a:cubicBezTo>
                    <a:pt x="471" y="267"/>
                    <a:pt x="471" y="267"/>
                    <a:pt x="471" y="267"/>
                  </a:cubicBezTo>
                  <a:cubicBezTo>
                    <a:pt x="472" y="267"/>
                    <a:pt x="472" y="267"/>
                    <a:pt x="472" y="267"/>
                  </a:cubicBezTo>
                  <a:cubicBezTo>
                    <a:pt x="473" y="267"/>
                    <a:pt x="474" y="267"/>
                    <a:pt x="475" y="267"/>
                  </a:cubicBezTo>
                  <a:close/>
                  <a:moveTo>
                    <a:pt x="475" y="307"/>
                  </a:moveTo>
                  <a:cubicBezTo>
                    <a:pt x="475" y="310"/>
                    <a:pt x="475" y="310"/>
                    <a:pt x="475" y="310"/>
                  </a:cubicBezTo>
                  <a:cubicBezTo>
                    <a:pt x="474" y="311"/>
                    <a:pt x="474" y="312"/>
                    <a:pt x="473" y="312"/>
                  </a:cubicBezTo>
                  <a:cubicBezTo>
                    <a:pt x="473" y="313"/>
                    <a:pt x="473" y="314"/>
                    <a:pt x="473" y="315"/>
                  </a:cubicBezTo>
                  <a:cubicBezTo>
                    <a:pt x="475" y="316"/>
                    <a:pt x="475" y="316"/>
                    <a:pt x="475" y="316"/>
                  </a:cubicBezTo>
                  <a:cubicBezTo>
                    <a:pt x="475" y="321"/>
                    <a:pt x="475" y="321"/>
                    <a:pt x="475" y="321"/>
                  </a:cubicBezTo>
                  <a:cubicBezTo>
                    <a:pt x="474" y="320"/>
                    <a:pt x="473" y="319"/>
                    <a:pt x="471" y="319"/>
                  </a:cubicBezTo>
                  <a:cubicBezTo>
                    <a:pt x="471" y="310"/>
                    <a:pt x="471" y="310"/>
                    <a:pt x="471" y="310"/>
                  </a:cubicBezTo>
                  <a:cubicBezTo>
                    <a:pt x="472" y="308"/>
                    <a:pt x="474" y="308"/>
                    <a:pt x="475" y="307"/>
                  </a:cubicBezTo>
                  <a:close/>
                  <a:moveTo>
                    <a:pt x="475" y="328"/>
                  </a:moveTo>
                  <a:cubicBezTo>
                    <a:pt x="475" y="333"/>
                    <a:pt x="475" y="333"/>
                    <a:pt x="475" y="333"/>
                  </a:cubicBezTo>
                  <a:cubicBezTo>
                    <a:pt x="475" y="332"/>
                    <a:pt x="474" y="331"/>
                    <a:pt x="473" y="330"/>
                  </a:cubicBezTo>
                  <a:cubicBezTo>
                    <a:pt x="472" y="332"/>
                    <a:pt x="472" y="335"/>
                    <a:pt x="471" y="337"/>
                  </a:cubicBezTo>
                  <a:cubicBezTo>
                    <a:pt x="471" y="323"/>
                    <a:pt x="471" y="323"/>
                    <a:pt x="471" y="323"/>
                  </a:cubicBezTo>
                  <a:cubicBezTo>
                    <a:pt x="472" y="325"/>
                    <a:pt x="474" y="326"/>
                    <a:pt x="475" y="328"/>
                  </a:cubicBezTo>
                  <a:close/>
                  <a:moveTo>
                    <a:pt x="475" y="344"/>
                  </a:moveTo>
                  <a:cubicBezTo>
                    <a:pt x="475" y="357"/>
                    <a:pt x="475" y="357"/>
                    <a:pt x="475" y="357"/>
                  </a:cubicBezTo>
                  <a:cubicBezTo>
                    <a:pt x="474" y="355"/>
                    <a:pt x="473" y="353"/>
                    <a:pt x="471" y="351"/>
                  </a:cubicBezTo>
                  <a:cubicBezTo>
                    <a:pt x="471" y="344"/>
                    <a:pt x="471" y="344"/>
                    <a:pt x="471" y="344"/>
                  </a:cubicBezTo>
                  <a:cubicBezTo>
                    <a:pt x="471" y="345"/>
                    <a:pt x="472" y="346"/>
                    <a:pt x="472" y="347"/>
                  </a:cubicBezTo>
                  <a:cubicBezTo>
                    <a:pt x="474" y="347"/>
                    <a:pt x="475" y="346"/>
                    <a:pt x="475" y="344"/>
                  </a:cubicBezTo>
                  <a:close/>
                  <a:moveTo>
                    <a:pt x="475" y="447"/>
                  </a:moveTo>
                  <a:cubicBezTo>
                    <a:pt x="475" y="454"/>
                    <a:pt x="475" y="454"/>
                    <a:pt x="475" y="454"/>
                  </a:cubicBezTo>
                  <a:cubicBezTo>
                    <a:pt x="474" y="455"/>
                    <a:pt x="473" y="456"/>
                    <a:pt x="472" y="458"/>
                  </a:cubicBezTo>
                  <a:cubicBezTo>
                    <a:pt x="473" y="459"/>
                    <a:pt x="474" y="459"/>
                    <a:pt x="475" y="459"/>
                  </a:cubicBezTo>
                  <a:cubicBezTo>
                    <a:pt x="475" y="459"/>
                    <a:pt x="475" y="459"/>
                    <a:pt x="475" y="459"/>
                  </a:cubicBezTo>
                  <a:cubicBezTo>
                    <a:pt x="475" y="463"/>
                    <a:pt x="475" y="463"/>
                    <a:pt x="475" y="463"/>
                  </a:cubicBezTo>
                  <a:cubicBezTo>
                    <a:pt x="474" y="463"/>
                    <a:pt x="472" y="463"/>
                    <a:pt x="471" y="463"/>
                  </a:cubicBezTo>
                  <a:cubicBezTo>
                    <a:pt x="471" y="453"/>
                    <a:pt x="471" y="453"/>
                    <a:pt x="471" y="453"/>
                  </a:cubicBezTo>
                  <a:cubicBezTo>
                    <a:pt x="472" y="452"/>
                    <a:pt x="473" y="451"/>
                    <a:pt x="474" y="450"/>
                  </a:cubicBezTo>
                  <a:cubicBezTo>
                    <a:pt x="474" y="449"/>
                    <a:pt x="475" y="448"/>
                    <a:pt x="475" y="447"/>
                  </a:cubicBezTo>
                  <a:close/>
                  <a:moveTo>
                    <a:pt x="475" y="469"/>
                  </a:moveTo>
                  <a:cubicBezTo>
                    <a:pt x="475" y="476"/>
                    <a:pt x="475" y="476"/>
                    <a:pt x="475" y="476"/>
                  </a:cubicBezTo>
                  <a:cubicBezTo>
                    <a:pt x="474" y="477"/>
                    <a:pt x="472" y="478"/>
                    <a:pt x="471" y="480"/>
                  </a:cubicBezTo>
                  <a:cubicBezTo>
                    <a:pt x="471" y="476"/>
                    <a:pt x="471" y="476"/>
                    <a:pt x="471" y="476"/>
                  </a:cubicBezTo>
                  <a:cubicBezTo>
                    <a:pt x="472" y="476"/>
                    <a:pt x="472" y="475"/>
                    <a:pt x="474" y="474"/>
                  </a:cubicBezTo>
                  <a:cubicBezTo>
                    <a:pt x="473" y="474"/>
                    <a:pt x="472" y="474"/>
                    <a:pt x="471" y="474"/>
                  </a:cubicBezTo>
                  <a:cubicBezTo>
                    <a:pt x="471" y="470"/>
                    <a:pt x="471" y="470"/>
                    <a:pt x="471" y="470"/>
                  </a:cubicBezTo>
                  <a:cubicBezTo>
                    <a:pt x="471" y="470"/>
                    <a:pt x="471" y="470"/>
                    <a:pt x="471" y="470"/>
                  </a:cubicBezTo>
                  <a:cubicBezTo>
                    <a:pt x="473" y="469"/>
                    <a:pt x="474" y="469"/>
                    <a:pt x="475" y="469"/>
                  </a:cubicBezTo>
                  <a:close/>
                  <a:moveTo>
                    <a:pt x="475" y="485"/>
                  </a:moveTo>
                  <a:cubicBezTo>
                    <a:pt x="475" y="498"/>
                    <a:pt x="475" y="498"/>
                    <a:pt x="475" y="498"/>
                  </a:cubicBezTo>
                  <a:cubicBezTo>
                    <a:pt x="471" y="494"/>
                    <a:pt x="471" y="494"/>
                    <a:pt x="471" y="494"/>
                  </a:cubicBezTo>
                  <a:cubicBezTo>
                    <a:pt x="471" y="490"/>
                    <a:pt x="471" y="490"/>
                    <a:pt x="471" y="490"/>
                  </a:cubicBezTo>
                  <a:cubicBezTo>
                    <a:pt x="471" y="490"/>
                    <a:pt x="471" y="490"/>
                    <a:pt x="471" y="490"/>
                  </a:cubicBezTo>
                  <a:cubicBezTo>
                    <a:pt x="473" y="488"/>
                    <a:pt x="474" y="486"/>
                    <a:pt x="475" y="485"/>
                  </a:cubicBezTo>
                  <a:close/>
                  <a:moveTo>
                    <a:pt x="475" y="514"/>
                  </a:moveTo>
                  <a:cubicBezTo>
                    <a:pt x="475" y="522"/>
                    <a:pt x="475" y="522"/>
                    <a:pt x="475" y="522"/>
                  </a:cubicBezTo>
                  <a:cubicBezTo>
                    <a:pt x="475" y="522"/>
                    <a:pt x="474" y="522"/>
                    <a:pt x="474" y="523"/>
                  </a:cubicBezTo>
                  <a:cubicBezTo>
                    <a:pt x="472" y="522"/>
                    <a:pt x="472" y="521"/>
                    <a:pt x="471" y="520"/>
                  </a:cubicBezTo>
                  <a:cubicBezTo>
                    <a:pt x="471" y="507"/>
                    <a:pt x="471" y="507"/>
                    <a:pt x="471" y="507"/>
                  </a:cubicBezTo>
                  <a:cubicBezTo>
                    <a:pt x="474" y="507"/>
                    <a:pt x="474" y="507"/>
                    <a:pt x="474" y="507"/>
                  </a:cubicBezTo>
                  <a:cubicBezTo>
                    <a:pt x="474" y="510"/>
                    <a:pt x="475" y="512"/>
                    <a:pt x="475" y="514"/>
                  </a:cubicBezTo>
                  <a:close/>
                  <a:moveTo>
                    <a:pt x="475" y="526"/>
                  </a:moveTo>
                  <a:cubicBezTo>
                    <a:pt x="475" y="545"/>
                    <a:pt x="475" y="545"/>
                    <a:pt x="475" y="545"/>
                  </a:cubicBezTo>
                  <a:cubicBezTo>
                    <a:pt x="474" y="546"/>
                    <a:pt x="473" y="546"/>
                    <a:pt x="471" y="547"/>
                  </a:cubicBezTo>
                  <a:cubicBezTo>
                    <a:pt x="471" y="540"/>
                    <a:pt x="471" y="540"/>
                    <a:pt x="471" y="540"/>
                  </a:cubicBezTo>
                  <a:cubicBezTo>
                    <a:pt x="475" y="538"/>
                    <a:pt x="475" y="538"/>
                    <a:pt x="475" y="538"/>
                  </a:cubicBezTo>
                  <a:cubicBezTo>
                    <a:pt x="474" y="537"/>
                    <a:pt x="474" y="536"/>
                    <a:pt x="474" y="535"/>
                  </a:cubicBezTo>
                  <a:cubicBezTo>
                    <a:pt x="473" y="535"/>
                    <a:pt x="472" y="535"/>
                    <a:pt x="471" y="535"/>
                  </a:cubicBezTo>
                  <a:cubicBezTo>
                    <a:pt x="471" y="526"/>
                    <a:pt x="471" y="526"/>
                    <a:pt x="471" y="526"/>
                  </a:cubicBezTo>
                  <a:cubicBezTo>
                    <a:pt x="472" y="526"/>
                    <a:pt x="474" y="526"/>
                    <a:pt x="475" y="526"/>
                  </a:cubicBezTo>
                  <a:close/>
                  <a:moveTo>
                    <a:pt x="475" y="552"/>
                  </a:moveTo>
                  <a:cubicBezTo>
                    <a:pt x="475" y="562"/>
                    <a:pt x="475" y="562"/>
                    <a:pt x="475" y="562"/>
                  </a:cubicBezTo>
                  <a:cubicBezTo>
                    <a:pt x="474" y="563"/>
                    <a:pt x="472" y="564"/>
                    <a:pt x="471" y="565"/>
                  </a:cubicBezTo>
                  <a:cubicBezTo>
                    <a:pt x="471" y="554"/>
                    <a:pt x="471" y="554"/>
                    <a:pt x="471" y="554"/>
                  </a:cubicBezTo>
                  <a:cubicBezTo>
                    <a:pt x="472" y="554"/>
                    <a:pt x="474" y="553"/>
                    <a:pt x="475" y="552"/>
                  </a:cubicBezTo>
                  <a:close/>
                  <a:moveTo>
                    <a:pt x="475" y="569"/>
                  </a:moveTo>
                  <a:cubicBezTo>
                    <a:pt x="475" y="584"/>
                    <a:pt x="475" y="584"/>
                    <a:pt x="475" y="584"/>
                  </a:cubicBezTo>
                  <a:cubicBezTo>
                    <a:pt x="474" y="584"/>
                    <a:pt x="473" y="584"/>
                    <a:pt x="472" y="583"/>
                  </a:cubicBezTo>
                  <a:cubicBezTo>
                    <a:pt x="471" y="584"/>
                    <a:pt x="471" y="584"/>
                    <a:pt x="471" y="584"/>
                  </a:cubicBezTo>
                  <a:cubicBezTo>
                    <a:pt x="471" y="571"/>
                    <a:pt x="471" y="571"/>
                    <a:pt x="471" y="571"/>
                  </a:cubicBezTo>
                  <a:cubicBezTo>
                    <a:pt x="472" y="570"/>
                    <a:pt x="474" y="570"/>
                    <a:pt x="475" y="569"/>
                  </a:cubicBezTo>
                  <a:close/>
                  <a:moveTo>
                    <a:pt x="475" y="596"/>
                  </a:moveTo>
                  <a:cubicBezTo>
                    <a:pt x="475" y="602"/>
                    <a:pt x="475" y="602"/>
                    <a:pt x="475" y="602"/>
                  </a:cubicBezTo>
                  <a:cubicBezTo>
                    <a:pt x="474" y="602"/>
                    <a:pt x="473" y="603"/>
                    <a:pt x="471" y="603"/>
                  </a:cubicBezTo>
                  <a:cubicBezTo>
                    <a:pt x="473" y="605"/>
                    <a:pt x="474" y="606"/>
                    <a:pt x="475" y="607"/>
                  </a:cubicBezTo>
                  <a:cubicBezTo>
                    <a:pt x="475" y="613"/>
                    <a:pt x="475" y="613"/>
                    <a:pt x="475" y="613"/>
                  </a:cubicBezTo>
                  <a:cubicBezTo>
                    <a:pt x="474" y="611"/>
                    <a:pt x="473" y="610"/>
                    <a:pt x="471" y="609"/>
                  </a:cubicBezTo>
                  <a:cubicBezTo>
                    <a:pt x="471" y="598"/>
                    <a:pt x="471" y="598"/>
                    <a:pt x="471" y="598"/>
                  </a:cubicBezTo>
                  <a:cubicBezTo>
                    <a:pt x="472" y="597"/>
                    <a:pt x="473" y="597"/>
                    <a:pt x="474" y="596"/>
                  </a:cubicBezTo>
                  <a:cubicBezTo>
                    <a:pt x="474" y="596"/>
                    <a:pt x="475" y="596"/>
                    <a:pt x="475" y="596"/>
                  </a:cubicBezTo>
                  <a:close/>
                  <a:moveTo>
                    <a:pt x="475" y="620"/>
                  </a:moveTo>
                  <a:cubicBezTo>
                    <a:pt x="475" y="626"/>
                    <a:pt x="475" y="626"/>
                    <a:pt x="475" y="626"/>
                  </a:cubicBezTo>
                  <a:cubicBezTo>
                    <a:pt x="474" y="627"/>
                    <a:pt x="472" y="627"/>
                    <a:pt x="471" y="628"/>
                  </a:cubicBezTo>
                  <a:cubicBezTo>
                    <a:pt x="471" y="621"/>
                    <a:pt x="471" y="621"/>
                    <a:pt x="471" y="621"/>
                  </a:cubicBezTo>
                  <a:cubicBezTo>
                    <a:pt x="472" y="621"/>
                    <a:pt x="474" y="620"/>
                    <a:pt x="475" y="620"/>
                  </a:cubicBezTo>
                  <a:close/>
                  <a:moveTo>
                    <a:pt x="475" y="740"/>
                  </a:moveTo>
                  <a:cubicBezTo>
                    <a:pt x="475" y="749"/>
                    <a:pt x="475" y="749"/>
                    <a:pt x="475" y="749"/>
                  </a:cubicBezTo>
                  <a:cubicBezTo>
                    <a:pt x="474" y="749"/>
                    <a:pt x="473" y="749"/>
                    <a:pt x="471" y="749"/>
                  </a:cubicBezTo>
                  <a:cubicBezTo>
                    <a:pt x="471" y="741"/>
                    <a:pt x="471" y="741"/>
                    <a:pt x="471" y="741"/>
                  </a:cubicBezTo>
                  <a:cubicBezTo>
                    <a:pt x="472" y="741"/>
                    <a:pt x="474" y="741"/>
                    <a:pt x="475" y="740"/>
                  </a:cubicBezTo>
                  <a:close/>
                  <a:moveTo>
                    <a:pt x="468" y="7"/>
                  </a:moveTo>
                  <a:cubicBezTo>
                    <a:pt x="469" y="7"/>
                    <a:pt x="470" y="7"/>
                    <a:pt x="471" y="7"/>
                  </a:cubicBezTo>
                  <a:cubicBezTo>
                    <a:pt x="471" y="16"/>
                    <a:pt x="471" y="16"/>
                    <a:pt x="471" y="16"/>
                  </a:cubicBezTo>
                  <a:cubicBezTo>
                    <a:pt x="470" y="16"/>
                    <a:pt x="469" y="16"/>
                    <a:pt x="468" y="15"/>
                  </a:cubicBezTo>
                  <a:cubicBezTo>
                    <a:pt x="468" y="7"/>
                    <a:pt x="468" y="7"/>
                    <a:pt x="468" y="7"/>
                  </a:cubicBezTo>
                  <a:close/>
                  <a:moveTo>
                    <a:pt x="471" y="787"/>
                  </a:moveTo>
                  <a:cubicBezTo>
                    <a:pt x="470" y="787"/>
                    <a:pt x="469" y="787"/>
                    <a:pt x="468" y="787"/>
                  </a:cubicBezTo>
                  <a:cubicBezTo>
                    <a:pt x="468" y="780"/>
                    <a:pt x="468" y="780"/>
                    <a:pt x="468" y="780"/>
                  </a:cubicBezTo>
                  <a:cubicBezTo>
                    <a:pt x="469" y="779"/>
                    <a:pt x="470" y="779"/>
                    <a:pt x="471" y="779"/>
                  </a:cubicBezTo>
                  <a:cubicBezTo>
                    <a:pt x="471" y="787"/>
                    <a:pt x="471" y="787"/>
                    <a:pt x="471" y="787"/>
                  </a:cubicBezTo>
                  <a:close/>
                  <a:moveTo>
                    <a:pt x="471" y="46"/>
                  </a:moveTo>
                  <a:cubicBezTo>
                    <a:pt x="471" y="54"/>
                    <a:pt x="471" y="54"/>
                    <a:pt x="471" y="54"/>
                  </a:cubicBezTo>
                  <a:cubicBezTo>
                    <a:pt x="470" y="53"/>
                    <a:pt x="469" y="53"/>
                    <a:pt x="468" y="52"/>
                  </a:cubicBezTo>
                  <a:cubicBezTo>
                    <a:pt x="468" y="43"/>
                    <a:pt x="468" y="43"/>
                    <a:pt x="468" y="43"/>
                  </a:cubicBezTo>
                  <a:cubicBezTo>
                    <a:pt x="469" y="45"/>
                    <a:pt x="469" y="45"/>
                    <a:pt x="469" y="45"/>
                  </a:cubicBezTo>
                  <a:cubicBezTo>
                    <a:pt x="471" y="46"/>
                    <a:pt x="471" y="46"/>
                    <a:pt x="471" y="46"/>
                  </a:cubicBezTo>
                  <a:close/>
                  <a:moveTo>
                    <a:pt x="471" y="78"/>
                  </a:moveTo>
                  <a:cubicBezTo>
                    <a:pt x="471" y="105"/>
                    <a:pt x="471" y="105"/>
                    <a:pt x="471" y="105"/>
                  </a:cubicBezTo>
                  <a:cubicBezTo>
                    <a:pt x="469" y="109"/>
                    <a:pt x="468" y="113"/>
                    <a:pt x="469" y="118"/>
                  </a:cubicBezTo>
                  <a:cubicBezTo>
                    <a:pt x="471" y="118"/>
                    <a:pt x="471" y="118"/>
                    <a:pt x="471" y="118"/>
                  </a:cubicBezTo>
                  <a:cubicBezTo>
                    <a:pt x="471" y="133"/>
                    <a:pt x="471" y="133"/>
                    <a:pt x="471" y="133"/>
                  </a:cubicBezTo>
                  <a:cubicBezTo>
                    <a:pt x="470" y="132"/>
                    <a:pt x="469" y="132"/>
                    <a:pt x="468" y="131"/>
                  </a:cubicBezTo>
                  <a:cubicBezTo>
                    <a:pt x="468" y="77"/>
                    <a:pt x="468" y="77"/>
                    <a:pt x="468" y="77"/>
                  </a:cubicBezTo>
                  <a:cubicBezTo>
                    <a:pt x="469" y="78"/>
                    <a:pt x="470" y="78"/>
                    <a:pt x="471" y="78"/>
                  </a:cubicBezTo>
                  <a:close/>
                  <a:moveTo>
                    <a:pt x="471" y="136"/>
                  </a:moveTo>
                  <a:cubicBezTo>
                    <a:pt x="471" y="147"/>
                    <a:pt x="471" y="147"/>
                    <a:pt x="471" y="147"/>
                  </a:cubicBezTo>
                  <a:cubicBezTo>
                    <a:pt x="470" y="146"/>
                    <a:pt x="469" y="146"/>
                    <a:pt x="468" y="146"/>
                  </a:cubicBezTo>
                  <a:cubicBezTo>
                    <a:pt x="468" y="134"/>
                    <a:pt x="468" y="134"/>
                    <a:pt x="468" y="134"/>
                  </a:cubicBezTo>
                  <a:cubicBezTo>
                    <a:pt x="469" y="135"/>
                    <a:pt x="470" y="135"/>
                    <a:pt x="471" y="136"/>
                  </a:cubicBezTo>
                  <a:close/>
                  <a:moveTo>
                    <a:pt x="471" y="177"/>
                  </a:moveTo>
                  <a:cubicBezTo>
                    <a:pt x="471" y="205"/>
                    <a:pt x="471" y="205"/>
                    <a:pt x="471" y="205"/>
                  </a:cubicBezTo>
                  <a:cubicBezTo>
                    <a:pt x="470" y="205"/>
                    <a:pt x="469" y="204"/>
                    <a:pt x="468" y="204"/>
                  </a:cubicBezTo>
                  <a:cubicBezTo>
                    <a:pt x="468" y="199"/>
                    <a:pt x="468" y="199"/>
                    <a:pt x="468" y="199"/>
                  </a:cubicBezTo>
                  <a:cubicBezTo>
                    <a:pt x="469" y="199"/>
                    <a:pt x="469" y="199"/>
                    <a:pt x="469" y="199"/>
                  </a:cubicBezTo>
                  <a:cubicBezTo>
                    <a:pt x="468" y="198"/>
                    <a:pt x="468" y="196"/>
                    <a:pt x="468" y="195"/>
                  </a:cubicBezTo>
                  <a:cubicBezTo>
                    <a:pt x="468" y="176"/>
                    <a:pt x="468" y="176"/>
                    <a:pt x="468" y="176"/>
                  </a:cubicBezTo>
                  <a:cubicBezTo>
                    <a:pt x="469" y="176"/>
                    <a:pt x="470" y="177"/>
                    <a:pt x="471" y="177"/>
                  </a:cubicBezTo>
                  <a:close/>
                  <a:moveTo>
                    <a:pt x="471" y="229"/>
                  </a:moveTo>
                  <a:cubicBezTo>
                    <a:pt x="471" y="238"/>
                    <a:pt x="471" y="238"/>
                    <a:pt x="471" y="238"/>
                  </a:cubicBezTo>
                  <a:cubicBezTo>
                    <a:pt x="470" y="238"/>
                    <a:pt x="469" y="238"/>
                    <a:pt x="468" y="237"/>
                  </a:cubicBezTo>
                  <a:cubicBezTo>
                    <a:pt x="468" y="218"/>
                    <a:pt x="468" y="218"/>
                    <a:pt x="468" y="218"/>
                  </a:cubicBezTo>
                  <a:cubicBezTo>
                    <a:pt x="469" y="217"/>
                    <a:pt x="469" y="217"/>
                    <a:pt x="470" y="217"/>
                  </a:cubicBezTo>
                  <a:cubicBezTo>
                    <a:pt x="470" y="222"/>
                    <a:pt x="469" y="225"/>
                    <a:pt x="471" y="229"/>
                  </a:cubicBezTo>
                  <a:close/>
                  <a:moveTo>
                    <a:pt x="471" y="249"/>
                  </a:moveTo>
                  <a:cubicBezTo>
                    <a:pt x="471" y="259"/>
                    <a:pt x="471" y="259"/>
                    <a:pt x="471" y="259"/>
                  </a:cubicBezTo>
                  <a:cubicBezTo>
                    <a:pt x="470" y="259"/>
                    <a:pt x="469" y="258"/>
                    <a:pt x="468" y="258"/>
                  </a:cubicBezTo>
                  <a:cubicBezTo>
                    <a:pt x="468" y="248"/>
                    <a:pt x="468" y="248"/>
                    <a:pt x="468" y="248"/>
                  </a:cubicBezTo>
                  <a:cubicBezTo>
                    <a:pt x="469" y="248"/>
                    <a:pt x="469" y="249"/>
                    <a:pt x="470" y="249"/>
                  </a:cubicBezTo>
                  <a:cubicBezTo>
                    <a:pt x="471" y="249"/>
                    <a:pt x="471" y="249"/>
                    <a:pt x="471" y="249"/>
                  </a:cubicBezTo>
                  <a:close/>
                  <a:moveTo>
                    <a:pt x="471" y="267"/>
                  </a:moveTo>
                  <a:cubicBezTo>
                    <a:pt x="471" y="280"/>
                    <a:pt x="471" y="280"/>
                    <a:pt x="471" y="280"/>
                  </a:cubicBezTo>
                  <a:cubicBezTo>
                    <a:pt x="471" y="278"/>
                    <a:pt x="470" y="275"/>
                    <a:pt x="470" y="273"/>
                  </a:cubicBezTo>
                  <a:cubicBezTo>
                    <a:pt x="469" y="273"/>
                    <a:pt x="469" y="273"/>
                    <a:pt x="468" y="273"/>
                  </a:cubicBezTo>
                  <a:cubicBezTo>
                    <a:pt x="468" y="266"/>
                    <a:pt x="468" y="266"/>
                    <a:pt x="468" y="266"/>
                  </a:cubicBezTo>
                  <a:cubicBezTo>
                    <a:pt x="469" y="266"/>
                    <a:pt x="470" y="266"/>
                    <a:pt x="471" y="267"/>
                  </a:cubicBezTo>
                  <a:close/>
                  <a:moveTo>
                    <a:pt x="471" y="280"/>
                  </a:moveTo>
                  <a:cubicBezTo>
                    <a:pt x="471" y="291"/>
                    <a:pt x="471" y="291"/>
                    <a:pt x="471" y="291"/>
                  </a:cubicBezTo>
                  <a:cubicBezTo>
                    <a:pt x="470" y="291"/>
                    <a:pt x="469" y="292"/>
                    <a:pt x="468" y="293"/>
                  </a:cubicBezTo>
                  <a:cubicBezTo>
                    <a:pt x="468" y="283"/>
                    <a:pt x="468" y="283"/>
                    <a:pt x="468" y="283"/>
                  </a:cubicBezTo>
                  <a:cubicBezTo>
                    <a:pt x="468" y="282"/>
                    <a:pt x="469" y="281"/>
                    <a:pt x="469" y="280"/>
                  </a:cubicBezTo>
                  <a:cubicBezTo>
                    <a:pt x="471" y="280"/>
                    <a:pt x="471" y="280"/>
                    <a:pt x="471" y="280"/>
                  </a:cubicBezTo>
                  <a:close/>
                  <a:moveTo>
                    <a:pt x="471" y="310"/>
                  </a:moveTo>
                  <a:cubicBezTo>
                    <a:pt x="471" y="319"/>
                    <a:pt x="471" y="319"/>
                    <a:pt x="471" y="319"/>
                  </a:cubicBezTo>
                  <a:cubicBezTo>
                    <a:pt x="470" y="319"/>
                    <a:pt x="469" y="318"/>
                    <a:pt x="468" y="318"/>
                  </a:cubicBezTo>
                  <a:cubicBezTo>
                    <a:pt x="468" y="313"/>
                    <a:pt x="468" y="313"/>
                    <a:pt x="468" y="313"/>
                  </a:cubicBezTo>
                  <a:cubicBezTo>
                    <a:pt x="469" y="312"/>
                    <a:pt x="470" y="311"/>
                    <a:pt x="471" y="310"/>
                  </a:cubicBezTo>
                  <a:close/>
                  <a:moveTo>
                    <a:pt x="471" y="323"/>
                  </a:moveTo>
                  <a:cubicBezTo>
                    <a:pt x="471" y="337"/>
                    <a:pt x="471" y="337"/>
                    <a:pt x="471" y="337"/>
                  </a:cubicBezTo>
                  <a:cubicBezTo>
                    <a:pt x="471" y="339"/>
                    <a:pt x="470" y="342"/>
                    <a:pt x="471" y="344"/>
                  </a:cubicBezTo>
                  <a:cubicBezTo>
                    <a:pt x="471" y="351"/>
                    <a:pt x="471" y="351"/>
                    <a:pt x="471" y="351"/>
                  </a:cubicBezTo>
                  <a:cubicBezTo>
                    <a:pt x="470" y="350"/>
                    <a:pt x="469" y="349"/>
                    <a:pt x="468" y="347"/>
                  </a:cubicBezTo>
                  <a:cubicBezTo>
                    <a:pt x="468" y="332"/>
                    <a:pt x="468" y="332"/>
                    <a:pt x="468" y="332"/>
                  </a:cubicBezTo>
                  <a:cubicBezTo>
                    <a:pt x="468" y="330"/>
                    <a:pt x="468" y="329"/>
                    <a:pt x="468" y="327"/>
                  </a:cubicBezTo>
                  <a:cubicBezTo>
                    <a:pt x="468" y="319"/>
                    <a:pt x="468" y="319"/>
                    <a:pt x="468" y="319"/>
                  </a:cubicBezTo>
                  <a:cubicBezTo>
                    <a:pt x="468" y="320"/>
                    <a:pt x="469" y="321"/>
                    <a:pt x="471" y="323"/>
                  </a:cubicBezTo>
                  <a:close/>
                  <a:moveTo>
                    <a:pt x="471" y="453"/>
                  </a:moveTo>
                  <a:cubicBezTo>
                    <a:pt x="471" y="463"/>
                    <a:pt x="471" y="463"/>
                    <a:pt x="471" y="463"/>
                  </a:cubicBezTo>
                  <a:cubicBezTo>
                    <a:pt x="470" y="463"/>
                    <a:pt x="469" y="464"/>
                    <a:pt x="468" y="464"/>
                  </a:cubicBezTo>
                  <a:cubicBezTo>
                    <a:pt x="468" y="457"/>
                    <a:pt x="468" y="457"/>
                    <a:pt x="468" y="457"/>
                  </a:cubicBezTo>
                  <a:cubicBezTo>
                    <a:pt x="469" y="456"/>
                    <a:pt x="470" y="454"/>
                    <a:pt x="471" y="453"/>
                  </a:cubicBezTo>
                  <a:close/>
                  <a:moveTo>
                    <a:pt x="471" y="470"/>
                  </a:moveTo>
                  <a:cubicBezTo>
                    <a:pt x="471" y="474"/>
                    <a:pt x="471" y="474"/>
                    <a:pt x="471" y="474"/>
                  </a:cubicBezTo>
                  <a:cubicBezTo>
                    <a:pt x="470" y="473"/>
                    <a:pt x="469" y="473"/>
                    <a:pt x="468" y="473"/>
                  </a:cubicBezTo>
                  <a:cubicBezTo>
                    <a:pt x="468" y="468"/>
                    <a:pt x="468" y="468"/>
                    <a:pt x="468" y="468"/>
                  </a:cubicBezTo>
                  <a:cubicBezTo>
                    <a:pt x="471" y="470"/>
                    <a:pt x="471" y="470"/>
                    <a:pt x="471" y="470"/>
                  </a:cubicBezTo>
                  <a:close/>
                  <a:moveTo>
                    <a:pt x="471" y="476"/>
                  </a:moveTo>
                  <a:cubicBezTo>
                    <a:pt x="471" y="480"/>
                    <a:pt x="471" y="480"/>
                    <a:pt x="471" y="480"/>
                  </a:cubicBezTo>
                  <a:cubicBezTo>
                    <a:pt x="468" y="482"/>
                    <a:pt x="467" y="485"/>
                    <a:pt x="471" y="490"/>
                  </a:cubicBezTo>
                  <a:cubicBezTo>
                    <a:pt x="471" y="494"/>
                    <a:pt x="471" y="494"/>
                    <a:pt x="471" y="494"/>
                  </a:cubicBezTo>
                  <a:cubicBezTo>
                    <a:pt x="468" y="491"/>
                    <a:pt x="468" y="491"/>
                    <a:pt x="468" y="491"/>
                  </a:cubicBezTo>
                  <a:cubicBezTo>
                    <a:pt x="468" y="478"/>
                    <a:pt x="468" y="478"/>
                    <a:pt x="468" y="478"/>
                  </a:cubicBezTo>
                  <a:cubicBezTo>
                    <a:pt x="469" y="477"/>
                    <a:pt x="470" y="477"/>
                    <a:pt x="471" y="476"/>
                  </a:cubicBezTo>
                  <a:close/>
                  <a:moveTo>
                    <a:pt x="471" y="507"/>
                  </a:moveTo>
                  <a:cubicBezTo>
                    <a:pt x="471" y="520"/>
                    <a:pt x="471" y="520"/>
                    <a:pt x="471" y="520"/>
                  </a:cubicBezTo>
                  <a:cubicBezTo>
                    <a:pt x="468" y="517"/>
                    <a:pt x="468" y="512"/>
                    <a:pt x="468" y="507"/>
                  </a:cubicBezTo>
                  <a:cubicBezTo>
                    <a:pt x="471" y="507"/>
                    <a:pt x="471" y="507"/>
                    <a:pt x="471" y="507"/>
                  </a:cubicBezTo>
                  <a:close/>
                  <a:moveTo>
                    <a:pt x="471" y="526"/>
                  </a:moveTo>
                  <a:cubicBezTo>
                    <a:pt x="471" y="535"/>
                    <a:pt x="471" y="535"/>
                    <a:pt x="471" y="535"/>
                  </a:cubicBezTo>
                  <a:cubicBezTo>
                    <a:pt x="470" y="536"/>
                    <a:pt x="469" y="536"/>
                    <a:pt x="468" y="536"/>
                  </a:cubicBezTo>
                  <a:cubicBezTo>
                    <a:pt x="468" y="527"/>
                    <a:pt x="468" y="527"/>
                    <a:pt x="468" y="527"/>
                  </a:cubicBezTo>
                  <a:cubicBezTo>
                    <a:pt x="469" y="527"/>
                    <a:pt x="470" y="526"/>
                    <a:pt x="471" y="526"/>
                  </a:cubicBezTo>
                  <a:close/>
                  <a:moveTo>
                    <a:pt x="471" y="540"/>
                  </a:moveTo>
                  <a:cubicBezTo>
                    <a:pt x="471" y="547"/>
                    <a:pt x="471" y="547"/>
                    <a:pt x="471" y="547"/>
                  </a:cubicBezTo>
                  <a:cubicBezTo>
                    <a:pt x="470" y="548"/>
                    <a:pt x="470" y="548"/>
                    <a:pt x="470" y="548"/>
                  </a:cubicBezTo>
                  <a:cubicBezTo>
                    <a:pt x="470" y="548"/>
                    <a:pt x="470" y="549"/>
                    <a:pt x="470" y="550"/>
                  </a:cubicBezTo>
                  <a:cubicBezTo>
                    <a:pt x="469" y="550"/>
                    <a:pt x="469" y="550"/>
                    <a:pt x="468" y="551"/>
                  </a:cubicBezTo>
                  <a:cubicBezTo>
                    <a:pt x="468" y="542"/>
                    <a:pt x="468" y="542"/>
                    <a:pt x="468" y="542"/>
                  </a:cubicBezTo>
                  <a:cubicBezTo>
                    <a:pt x="471" y="540"/>
                    <a:pt x="471" y="540"/>
                    <a:pt x="471" y="540"/>
                  </a:cubicBezTo>
                  <a:close/>
                  <a:moveTo>
                    <a:pt x="471" y="554"/>
                  </a:moveTo>
                  <a:cubicBezTo>
                    <a:pt x="471" y="565"/>
                    <a:pt x="471" y="565"/>
                    <a:pt x="471" y="565"/>
                  </a:cubicBezTo>
                  <a:cubicBezTo>
                    <a:pt x="470" y="565"/>
                    <a:pt x="469" y="565"/>
                    <a:pt x="468" y="566"/>
                  </a:cubicBezTo>
                  <a:cubicBezTo>
                    <a:pt x="468" y="556"/>
                    <a:pt x="468" y="556"/>
                    <a:pt x="468" y="556"/>
                  </a:cubicBezTo>
                  <a:cubicBezTo>
                    <a:pt x="469" y="555"/>
                    <a:pt x="470" y="555"/>
                    <a:pt x="471" y="554"/>
                  </a:cubicBezTo>
                  <a:close/>
                  <a:moveTo>
                    <a:pt x="471" y="571"/>
                  </a:moveTo>
                  <a:cubicBezTo>
                    <a:pt x="471" y="584"/>
                    <a:pt x="471" y="584"/>
                    <a:pt x="471" y="584"/>
                  </a:cubicBezTo>
                  <a:cubicBezTo>
                    <a:pt x="468" y="585"/>
                    <a:pt x="468" y="585"/>
                    <a:pt x="468" y="585"/>
                  </a:cubicBezTo>
                  <a:cubicBezTo>
                    <a:pt x="468" y="573"/>
                    <a:pt x="468" y="573"/>
                    <a:pt x="468" y="573"/>
                  </a:cubicBezTo>
                  <a:cubicBezTo>
                    <a:pt x="469" y="572"/>
                    <a:pt x="470" y="572"/>
                    <a:pt x="471" y="571"/>
                  </a:cubicBezTo>
                  <a:close/>
                  <a:moveTo>
                    <a:pt x="471" y="598"/>
                  </a:moveTo>
                  <a:cubicBezTo>
                    <a:pt x="471" y="609"/>
                    <a:pt x="471" y="609"/>
                    <a:pt x="471" y="609"/>
                  </a:cubicBezTo>
                  <a:cubicBezTo>
                    <a:pt x="470" y="609"/>
                    <a:pt x="469" y="609"/>
                    <a:pt x="468" y="608"/>
                  </a:cubicBezTo>
                  <a:cubicBezTo>
                    <a:pt x="468" y="599"/>
                    <a:pt x="468" y="599"/>
                    <a:pt x="468" y="599"/>
                  </a:cubicBezTo>
                  <a:cubicBezTo>
                    <a:pt x="469" y="599"/>
                    <a:pt x="470" y="598"/>
                    <a:pt x="471" y="598"/>
                  </a:cubicBezTo>
                  <a:close/>
                  <a:moveTo>
                    <a:pt x="471" y="621"/>
                  </a:moveTo>
                  <a:cubicBezTo>
                    <a:pt x="471" y="628"/>
                    <a:pt x="471" y="628"/>
                    <a:pt x="471" y="628"/>
                  </a:cubicBezTo>
                  <a:cubicBezTo>
                    <a:pt x="470" y="628"/>
                    <a:pt x="469" y="628"/>
                    <a:pt x="468" y="628"/>
                  </a:cubicBezTo>
                  <a:cubicBezTo>
                    <a:pt x="468" y="622"/>
                    <a:pt x="468" y="622"/>
                    <a:pt x="468" y="622"/>
                  </a:cubicBezTo>
                  <a:cubicBezTo>
                    <a:pt x="469" y="621"/>
                    <a:pt x="470" y="621"/>
                    <a:pt x="471" y="621"/>
                  </a:cubicBezTo>
                  <a:close/>
                  <a:moveTo>
                    <a:pt x="471" y="741"/>
                  </a:moveTo>
                  <a:cubicBezTo>
                    <a:pt x="471" y="749"/>
                    <a:pt x="471" y="749"/>
                    <a:pt x="471" y="749"/>
                  </a:cubicBezTo>
                  <a:cubicBezTo>
                    <a:pt x="470" y="749"/>
                    <a:pt x="469" y="749"/>
                    <a:pt x="468" y="750"/>
                  </a:cubicBezTo>
                  <a:cubicBezTo>
                    <a:pt x="468" y="742"/>
                    <a:pt x="468" y="742"/>
                    <a:pt x="468" y="742"/>
                  </a:cubicBezTo>
                  <a:cubicBezTo>
                    <a:pt x="469" y="742"/>
                    <a:pt x="470" y="742"/>
                    <a:pt x="471" y="741"/>
                  </a:cubicBezTo>
                  <a:close/>
                  <a:moveTo>
                    <a:pt x="471" y="764"/>
                  </a:moveTo>
                  <a:cubicBezTo>
                    <a:pt x="471" y="776"/>
                    <a:pt x="471" y="776"/>
                    <a:pt x="471" y="776"/>
                  </a:cubicBezTo>
                  <a:cubicBezTo>
                    <a:pt x="468" y="772"/>
                    <a:pt x="468" y="772"/>
                    <a:pt x="468" y="772"/>
                  </a:cubicBezTo>
                  <a:cubicBezTo>
                    <a:pt x="468" y="760"/>
                    <a:pt x="468" y="760"/>
                    <a:pt x="468" y="760"/>
                  </a:cubicBezTo>
                  <a:cubicBezTo>
                    <a:pt x="469" y="762"/>
                    <a:pt x="470" y="763"/>
                    <a:pt x="471" y="764"/>
                  </a:cubicBezTo>
                  <a:close/>
                  <a:moveTo>
                    <a:pt x="467" y="6"/>
                  </a:moveTo>
                  <a:cubicBezTo>
                    <a:pt x="468" y="7"/>
                    <a:pt x="468" y="7"/>
                    <a:pt x="468" y="7"/>
                  </a:cubicBezTo>
                  <a:cubicBezTo>
                    <a:pt x="468" y="15"/>
                    <a:pt x="468" y="15"/>
                    <a:pt x="468" y="15"/>
                  </a:cubicBezTo>
                  <a:cubicBezTo>
                    <a:pt x="467" y="15"/>
                    <a:pt x="467" y="15"/>
                    <a:pt x="467" y="15"/>
                  </a:cubicBezTo>
                  <a:cubicBezTo>
                    <a:pt x="467" y="6"/>
                    <a:pt x="467" y="6"/>
                    <a:pt x="467" y="6"/>
                  </a:cubicBezTo>
                  <a:close/>
                  <a:moveTo>
                    <a:pt x="468" y="787"/>
                  </a:moveTo>
                  <a:cubicBezTo>
                    <a:pt x="467" y="787"/>
                    <a:pt x="467" y="787"/>
                    <a:pt x="467" y="787"/>
                  </a:cubicBezTo>
                  <a:cubicBezTo>
                    <a:pt x="467" y="780"/>
                    <a:pt x="467" y="780"/>
                    <a:pt x="467" y="780"/>
                  </a:cubicBezTo>
                  <a:cubicBezTo>
                    <a:pt x="468" y="780"/>
                    <a:pt x="468" y="780"/>
                    <a:pt x="468" y="780"/>
                  </a:cubicBezTo>
                  <a:cubicBezTo>
                    <a:pt x="468" y="787"/>
                    <a:pt x="468" y="787"/>
                    <a:pt x="468" y="787"/>
                  </a:cubicBezTo>
                  <a:close/>
                  <a:moveTo>
                    <a:pt x="468" y="43"/>
                  </a:moveTo>
                  <a:cubicBezTo>
                    <a:pt x="468" y="52"/>
                    <a:pt x="468" y="52"/>
                    <a:pt x="468" y="52"/>
                  </a:cubicBezTo>
                  <a:cubicBezTo>
                    <a:pt x="467" y="52"/>
                    <a:pt x="467" y="52"/>
                    <a:pt x="467" y="52"/>
                  </a:cubicBezTo>
                  <a:cubicBezTo>
                    <a:pt x="467" y="41"/>
                    <a:pt x="467" y="41"/>
                    <a:pt x="467" y="41"/>
                  </a:cubicBezTo>
                  <a:cubicBezTo>
                    <a:pt x="468" y="43"/>
                    <a:pt x="468" y="43"/>
                    <a:pt x="468" y="43"/>
                  </a:cubicBezTo>
                  <a:close/>
                  <a:moveTo>
                    <a:pt x="468" y="77"/>
                  </a:moveTo>
                  <a:cubicBezTo>
                    <a:pt x="468" y="131"/>
                    <a:pt x="468" y="131"/>
                    <a:pt x="468" y="131"/>
                  </a:cubicBezTo>
                  <a:cubicBezTo>
                    <a:pt x="467" y="131"/>
                    <a:pt x="467" y="131"/>
                    <a:pt x="467" y="131"/>
                  </a:cubicBezTo>
                  <a:cubicBezTo>
                    <a:pt x="467" y="77"/>
                    <a:pt x="467" y="77"/>
                    <a:pt x="467" y="77"/>
                  </a:cubicBezTo>
                  <a:cubicBezTo>
                    <a:pt x="468" y="77"/>
                    <a:pt x="468" y="77"/>
                    <a:pt x="468" y="77"/>
                  </a:cubicBezTo>
                  <a:close/>
                  <a:moveTo>
                    <a:pt x="468" y="134"/>
                  </a:moveTo>
                  <a:cubicBezTo>
                    <a:pt x="468" y="146"/>
                    <a:pt x="468" y="146"/>
                    <a:pt x="468" y="146"/>
                  </a:cubicBezTo>
                  <a:cubicBezTo>
                    <a:pt x="467" y="146"/>
                    <a:pt x="467" y="145"/>
                    <a:pt x="467" y="145"/>
                  </a:cubicBezTo>
                  <a:cubicBezTo>
                    <a:pt x="467" y="133"/>
                    <a:pt x="467" y="133"/>
                    <a:pt x="467" y="133"/>
                  </a:cubicBezTo>
                  <a:cubicBezTo>
                    <a:pt x="467" y="134"/>
                    <a:pt x="467" y="134"/>
                    <a:pt x="468" y="134"/>
                  </a:cubicBezTo>
                  <a:close/>
                  <a:moveTo>
                    <a:pt x="468" y="176"/>
                  </a:moveTo>
                  <a:cubicBezTo>
                    <a:pt x="468" y="195"/>
                    <a:pt x="468" y="195"/>
                    <a:pt x="468" y="195"/>
                  </a:cubicBezTo>
                  <a:cubicBezTo>
                    <a:pt x="467" y="193"/>
                    <a:pt x="467" y="191"/>
                    <a:pt x="467" y="190"/>
                  </a:cubicBezTo>
                  <a:cubicBezTo>
                    <a:pt x="467" y="176"/>
                    <a:pt x="467" y="176"/>
                    <a:pt x="467" y="176"/>
                  </a:cubicBezTo>
                  <a:cubicBezTo>
                    <a:pt x="468" y="176"/>
                    <a:pt x="468" y="176"/>
                    <a:pt x="468" y="176"/>
                  </a:cubicBezTo>
                  <a:close/>
                  <a:moveTo>
                    <a:pt x="468" y="199"/>
                  </a:moveTo>
                  <a:cubicBezTo>
                    <a:pt x="468" y="204"/>
                    <a:pt x="468" y="204"/>
                    <a:pt x="468" y="204"/>
                  </a:cubicBezTo>
                  <a:cubicBezTo>
                    <a:pt x="467" y="203"/>
                    <a:pt x="467" y="203"/>
                    <a:pt x="467" y="203"/>
                  </a:cubicBezTo>
                  <a:cubicBezTo>
                    <a:pt x="467" y="199"/>
                    <a:pt x="467" y="199"/>
                    <a:pt x="467" y="199"/>
                  </a:cubicBezTo>
                  <a:cubicBezTo>
                    <a:pt x="468" y="199"/>
                    <a:pt x="468" y="199"/>
                    <a:pt x="468" y="199"/>
                  </a:cubicBezTo>
                  <a:close/>
                  <a:moveTo>
                    <a:pt x="468" y="218"/>
                  </a:moveTo>
                  <a:cubicBezTo>
                    <a:pt x="468" y="237"/>
                    <a:pt x="468" y="237"/>
                    <a:pt x="468" y="237"/>
                  </a:cubicBezTo>
                  <a:cubicBezTo>
                    <a:pt x="467" y="237"/>
                    <a:pt x="467" y="237"/>
                    <a:pt x="467" y="237"/>
                  </a:cubicBezTo>
                  <a:cubicBezTo>
                    <a:pt x="467" y="218"/>
                    <a:pt x="467" y="218"/>
                    <a:pt x="467" y="218"/>
                  </a:cubicBezTo>
                  <a:cubicBezTo>
                    <a:pt x="468" y="218"/>
                    <a:pt x="468" y="218"/>
                    <a:pt x="468" y="218"/>
                  </a:cubicBezTo>
                  <a:close/>
                  <a:moveTo>
                    <a:pt x="468" y="248"/>
                  </a:moveTo>
                  <a:cubicBezTo>
                    <a:pt x="468" y="258"/>
                    <a:pt x="468" y="258"/>
                    <a:pt x="468" y="258"/>
                  </a:cubicBezTo>
                  <a:cubicBezTo>
                    <a:pt x="467" y="258"/>
                    <a:pt x="467" y="258"/>
                    <a:pt x="467" y="258"/>
                  </a:cubicBezTo>
                  <a:cubicBezTo>
                    <a:pt x="467" y="247"/>
                    <a:pt x="467" y="247"/>
                    <a:pt x="467" y="247"/>
                  </a:cubicBezTo>
                  <a:cubicBezTo>
                    <a:pt x="467" y="248"/>
                    <a:pt x="467" y="248"/>
                    <a:pt x="468" y="248"/>
                  </a:cubicBezTo>
                  <a:close/>
                  <a:moveTo>
                    <a:pt x="468" y="266"/>
                  </a:moveTo>
                  <a:cubicBezTo>
                    <a:pt x="468" y="273"/>
                    <a:pt x="468" y="273"/>
                    <a:pt x="468" y="273"/>
                  </a:cubicBezTo>
                  <a:cubicBezTo>
                    <a:pt x="467" y="273"/>
                    <a:pt x="467" y="273"/>
                    <a:pt x="467" y="273"/>
                  </a:cubicBezTo>
                  <a:cubicBezTo>
                    <a:pt x="467" y="265"/>
                    <a:pt x="467" y="265"/>
                    <a:pt x="467" y="265"/>
                  </a:cubicBezTo>
                  <a:cubicBezTo>
                    <a:pt x="468" y="266"/>
                    <a:pt x="468" y="266"/>
                    <a:pt x="468" y="266"/>
                  </a:cubicBezTo>
                  <a:close/>
                  <a:moveTo>
                    <a:pt x="468" y="283"/>
                  </a:moveTo>
                  <a:cubicBezTo>
                    <a:pt x="468" y="293"/>
                    <a:pt x="468" y="293"/>
                    <a:pt x="468" y="293"/>
                  </a:cubicBezTo>
                  <a:cubicBezTo>
                    <a:pt x="467" y="293"/>
                    <a:pt x="467" y="293"/>
                    <a:pt x="467" y="293"/>
                  </a:cubicBezTo>
                  <a:cubicBezTo>
                    <a:pt x="467" y="283"/>
                    <a:pt x="467" y="283"/>
                    <a:pt x="467" y="283"/>
                  </a:cubicBezTo>
                  <a:cubicBezTo>
                    <a:pt x="467" y="283"/>
                    <a:pt x="467" y="283"/>
                    <a:pt x="468" y="283"/>
                  </a:cubicBezTo>
                  <a:close/>
                  <a:moveTo>
                    <a:pt x="468" y="313"/>
                  </a:moveTo>
                  <a:cubicBezTo>
                    <a:pt x="468" y="318"/>
                    <a:pt x="468" y="318"/>
                    <a:pt x="468" y="318"/>
                  </a:cubicBezTo>
                  <a:cubicBezTo>
                    <a:pt x="467" y="318"/>
                    <a:pt x="467" y="318"/>
                    <a:pt x="467" y="318"/>
                  </a:cubicBezTo>
                  <a:cubicBezTo>
                    <a:pt x="468" y="318"/>
                    <a:pt x="468" y="319"/>
                    <a:pt x="468" y="319"/>
                  </a:cubicBezTo>
                  <a:cubicBezTo>
                    <a:pt x="468" y="327"/>
                    <a:pt x="468" y="327"/>
                    <a:pt x="468" y="327"/>
                  </a:cubicBezTo>
                  <a:cubicBezTo>
                    <a:pt x="468" y="326"/>
                    <a:pt x="467" y="325"/>
                    <a:pt x="467" y="325"/>
                  </a:cubicBezTo>
                  <a:cubicBezTo>
                    <a:pt x="467" y="314"/>
                    <a:pt x="467" y="314"/>
                    <a:pt x="467" y="314"/>
                  </a:cubicBezTo>
                  <a:cubicBezTo>
                    <a:pt x="467" y="314"/>
                    <a:pt x="467" y="313"/>
                    <a:pt x="468" y="313"/>
                  </a:cubicBezTo>
                  <a:close/>
                  <a:moveTo>
                    <a:pt x="468" y="332"/>
                  </a:moveTo>
                  <a:cubicBezTo>
                    <a:pt x="468" y="347"/>
                    <a:pt x="468" y="347"/>
                    <a:pt x="468" y="347"/>
                  </a:cubicBezTo>
                  <a:cubicBezTo>
                    <a:pt x="467" y="347"/>
                    <a:pt x="467" y="346"/>
                    <a:pt x="467" y="346"/>
                  </a:cubicBezTo>
                  <a:cubicBezTo>
                    <a:pt x="467" y="346"/>
                    <a:pt x="467" y="346"/>
                    <a:pt x="467" y="346"/>
                  </a:cubicBezTo>
                  <a:cubicBezTo>
                    <a:pt x="467" y="335"/>
                    <a:pt x="467" y="335"/>
                    <a:pt x="467" y="335"/>
                  </a:cubicBezTo>
                  <a:cubicBezTo>
                    <a:pt x="467" y="334"/>
                    <a:pt x="468" y="333"/>
                    <a:pt x="468" y="332"/>
                  </a:cubicBezTo>
                  <a:close/>
                  <a:moveTo>
                    <a:pt x="468" y="457"/>
                  </a:moveTo>
                  <a:cubicBezTo>
                    <a:pt x="468" y="464"/>
                    <a:pt x="468" y="464"/>
                    <a:pt x="468" y="464"/>
                  </a:cubicBezTo>
                  <a:cubicBezTo>
                    <a:pt x="467" y="464"/>
                    <a:pt x="467" y="465"/>
                    <a:pt x="467" y="465"/>
                  </a:cubicBezTo>
                  <a:cubicBezTo>
                    <a:pt x="467" y="458"/>
                    <a:pt x="467" y="458"/>
                    <a:pt x="467" y="458"/>
                  </a:cubicBezTo>
                  <a:cubicBezTo>
                    <a:pt x="468" y="457"/>
                    <a:pt x="468" y="457"/>
                    <a:pt x="468" y="457"/>
                  </a:cubicBezTo>
                  <a:close/>
                  <a:moveTo>
                    <a:pt x="468" y="468"/>
                  </a:moveTo>
                  <a:cubicBezTo>
                    <a:pt x="468" y="473"/>
                    <a:pt x="468" y="473"/>
                    <a:pt x="468" y="473"/>
                  </a:cubicBezTo>
                  <a:cubicBezTo>
                    <a:pt x="467" y="473"/>
                    <a:pt x="467" y="473"/>
                    <a:pt x="467" y="473"/>
                  </a:cubicBezTo>
                  <a:cubicBezTo>
                    <a:pt x="467" y="468"/>
                    <a:pt x="467" y="468"/>
                    <a:pt x="467" y="468"/>
                  </a:cubicBezTo>
                  <a:cubicBezTo>
                    <a:pt x="468" y="468"/>
                    <a:pt x="468" y="468"/>
                    <a:pt x="468" y="468"/>
                  </a:cubicBezTo>
                  <a:close/>
                  <a:moveTo>
                    <a:pt x="468" y="478"/>
                  </a:moveTo>
                  <a:cubicBezTo>
                    <a:pt x="468" y="491"/>
                    <a:pt x="468" y="491"/>
                    <a:pt x="468" y="491"/>
                  </a:cubicBezTo>
                  <a:cubicBezTo>
                    <a:pt x="467" y="490"/>
                    <a:pt x="467" y="490"/>
                    <a:pt x="467" y="490"/>
                  </a:cubicBezTo>
                  <a:cubicBezTo>
                    <a:pt x="467" y="478"/>
                    <a:pt x="467" y="478"/>
                    <a:pt x="467" y="478"/>
                  </a:cubicBezTo>
                  <a:cubicBezTo>
                    <a:pt x="468" y="478"/>
                    <a:pt x="468" y="478"/>
                    <a:pt x="468" y="478"/>
                  </a:cubicBezTo>
                  <a:close/>
                  <a:moveTo>
                    <a:pt x="468" y="527"/>
                  </a:moveTo>
                  <a:cubicBezTo>
                    <a:pt x="468" y="536"/>
                    <a:pt x="468" y="536"/>
                    <a:pt x="468" y="536"/>
                  </a:cubicBezTo>
                  <a:cubicBezTo>
                    <a:pt x="467" y="536"/>
                    <a:pt x="467" y="536"/>
                    <a:pt x="467" y="537"/>
                  </a:cubicBezTo>
                  <a:cubicBezTo>
                    <a:pt x="467" y="528"/>
                    <a:pt x="467" y="528"/>
                    <a:pt x="467" y="528"/>
                  </a:cubicBezTo>
                  <a:cubicBezTo>
                    <a:pt x="467" y="528"/>
                    <a:pt x="467" y="527"/>
                    <a:pt x="468" y="527"/>
                  </a:cubicBezTo>
                  <a:close/>
                  <a:moveTo>
                    <a:pt x="468" y="542"/>
                  </a:moveTo>
                  <a:cubicBezTo>
                    <a:pt x="468" y="551"/>
                    <a:pt x="468" y="551"/>
                    <a:pt x="468" y="551"/>
                  </a:cubicBezTo>
                  <a:cubicBezTo>
                    <a:pt x="467" y="551"/>
                    <a:pt x="467" y="551"/>
                    <a:pt x="467" y="551"/>
                  </a:cubicBezTo>
                  <a:cubicBezTo>
                    <a:pt x="467" y="542"/>
                    <a:pt x="467" y="542"/>
                    <a:pt x="467" y="542"/>
                  </a:cubicBezTo>
                  <a:cubicBezTo>
                    <a:pt x="468" y="542"/>
                    <a:pt x="468" y="542"/>
                    <a:pt x="468" y="542"/>
                  </a:cubicBezTo>
                  <a:close/>
                  <a:moveTo>
                    <a:pt x="468" y="556"/>
                  </a:moveTo>
                  <a:cubicBezTo>
                    <a:pt x="468" y="566"/>
                    <a:pt x="468" y="566"/>
                    <a:pt x="468" y="566"/>
                  </a:cubicBezTo>
                  <a:cubicBezTo>
                    <a:pt x="467" y="567"/>
                    <a:pt x="467" y="567"/>
                    <a:pt x="467" y="567"/>
                  </a:cubicBezTo>
                  <a:cubicBezTo>
                    <a:pt x="467" y="556"/>
                    <a:pt x="467" y="556"/>
                    <a:pt x="467" y="556"/>
                  </a:cubicBezTo>
                  <a:cubicBezTo>
                    <a:pt x="468" y="556"/>
                    <a:pt x="468" y="556"/>
                    <a:pt x="468" y="556"/>
                  </a:cubicBezTo>
                  <a:close/>
                  <a:moveTo>
                    <a:pt x="468" y="573"/>
                  </a:moveTo>
                  <a:cubicBezTo>
                    <a:pt x="468" y="585"/>
                    <a:pt x="468" y="585"/>
                    <a:pt x="468" y="585"/>
                  </a:cubicBezTo>
                  <a:cubicBezTo>
                    <a:pt x="467" y="585"/>
                    <a:pt x="467" y="585"/>
                    <a:pt x="467" y="585"/>
                  </a:cubicBezTo>
                  <a:cubicBezTo>
                    <a:pt x="467" y="573"/>
                    <a:pt x="467" y="573"/>
                    <a:pt x="467" y="573"/>
                  </a:cubicBezTo>
                  <a:cubicBezTo>
                    <a:pt x="468" y="573"/>
                    <a:pt x="468" y="573"/>
                    <a:pt x="468" y="573"/>
                  </a:cubicBezTo>
                  <a:close/>
                  <a:moveTo>
                    <a:pt x="468" y="599"/>
                  </a:moveTo>
                  <a:cubicBezTo>
                    <a:pt x="468" y="608"/>
                    <a:pt x="468" y="608"/>
                    <a:pt x="468" y="608"/>
                  </a:cubicBezTo>
                  <a:cubicBezTo>
                    <a:pt x="467" y="608"/>
                    <a:pt x="467" y="608"/>
                    <a:pt x="467" y="608"/>
                  </a:cubicBezTo>
                  <a:cubicBezTo>
                    <a:pt x="467" y="600"/>
                    <a:pt x="467" y="600"/>
                    <a:pt x="467" y="600"/>
                  </a:cubicBezTo>
                  <a:cubicBezTo>
                    <a:pt x="468" y="599"/>
                    <a:pt x="468" y="599"/>
                    <a:pt x="468" y="599"/>
                  </a:cubicBezTo>
                  <a:close/>
                  <a:moveTo>
                    <a:pt x="468" y="622"/>
                  </a:moveTo>
                  <a:cubicBezTo>
                    <a:pt x="468" y="628"/>
                    <a:pt x="468" y="628"/>
                    <a:pt x="468" y="628"/>
                  </a:cubicBezTo>
                  <a:cubicBezTo>
                    <a:pt x="467" y="629"/>
                    <a:pt x="467" y="629"/>
                    <a:pt x="467" y="629"/>
                  </a:cubicBezTo>
                  <a:cubicBezTo>
                    <a:pt x="467" y="621"/>
                    <a:pt x="467" y="621"/>
                    <a:pt x="467" y="621"/>
                  </a:cubicBezTo>
                  <a:cubicBezTo>
                    <a:pt x="467" y="622"/>
                    <a:pt x="467" y="622"/>
                    <a:pt x="467" y="622"/>
                  </a:cubicBezTo>
                  <a:cubicBezTo>
                    <a:pt x="468" y="622"/>
                    <a:pt x="468" y="622"/>
                    <a:pt x="468" y="622"/>
                  </a:cubicBezTo>
                  <a:close/>
                  <a:moveTo>
                    <a:pt x="468" y="742"/>
                  </a:moveTo>
                  <a:cubicBezTo>
                    <a:pt x="468" y="750"/>
                    <a:pt x="468" y="750"/>
                    <a:pt x="468" y="750"/>
                  </a:cubicBezTo>
                  <a:cubicBezTo>
                    <a:pt x="467" y="750"/>
                    <a:pt x="467" y="750"/>
                    <a:pt x="467" y="750"/>
                  </a:cubicBezTo>
                  <a:cubicBezTo>
                    <a:pt x="467" y="742"/>
                    <a:pt x="467" y="742"/>
                    <a:pt x="467" y="742"/>
                  </a:cubicBezTo>
                  <a:cubicBezTo>
                    <a:pt x="468" y="742"/>
                    <a:pt x="468" y="742"/>
                    <a:pt x="468" y="742"/>
                  </a:cubicBezTo>
                  <a:close/>
                  <a:moveTo>
                    <a:pt x="468" y="760"/>
                  </a:moveTo>
                  <a:cubicBezTo>
                    <a:pt x="468" y="772"/>
                    <a:pt x="468" y="772"/>
                    <a:pt x="468" y="772"/>
                  </a:cubicBezTo>
                  <a:cubicBezTo>
                    <a:pt x="467" y="771"/>
                    <a:pt x="467" y="771"/>
                    <a:pt x="467" y="771"/>
                  </a:cubicBezTo>
                  <a:cubicBezTo>
                    <a:pt x="467" y="759"/>
                    <a:pt x="467" y="759"/>
                    <a:pt x="467" y="759"/>
                  </a:cubicBezTo>
                  <a:cubicBezTo>
                    <a:pt x="468" y="760"/>
                    <a:pt x="468" y="760"/>
                    <a:pt x="468" y="760"/>
                  </a:cubicBezTo>
                  <a:close/>
                  <a:moveTo>
                    <a:pt x="467" y="379"/>
                  </a:moveTo>
                  <a:cubicBezTo>
                    <a:pt x="467" y="379"/>
                    <a:pt x="467" y="379"/>
                    <a:pt x="467" y="379"/>
                  </a:cubicBezTo>
                  <a:cubicBezTo>
                    <a:pt x="467" y="379"/>
                    <a:pt x="467" y="379"/>
                    <a:pt x="467" y="379"/>
                  </a:cubicBezTo>
                  <a:close/>
                  <a:moveTo>
                    <a:pt x="458" y="5"/>
                  </a:moveTo>
                  <a:cubicBezTo>
                    <a:pt x="461" y="6"/>
                    <a:pt x="464" y="6"/>
                    <a:pt x="467" y="6"/>
                  </a:cubicBezTo>
                  <a:cubicBezTo>
                    <a:pt x="467" y="15"/>
                    <a:pt x="467" y="15"/>
                    <a:pt x="467" y="15"/>
                  </a:cubicBezTo>
                  <a:cubicBezTo>
                    <a:pt x="464" y="14"/>
                    <a:pt x="461" y="14"/>
                    <a:pt x="458" y="14"/>
                  </a:cubicBezTo>
                  <a:cubicBezTo>
                    <a:pt x="458" y="5"/>
                    <a:pt x="458" y="5"/>
                    <a:pt x="458" y="5"/>
                  </a:cubicBezTo>
                  <a:close/>
                  <a:moveTo>
                    <a:pt x="467" y="787"/>
                  </a:moveTo>
                  <a:cubicBezTo>
                    <a:pt x="464" y="788"/>
                    <a:pt x="461" y="788"/>
                    <a:pt x="458" y="789"/>
                  </a:cubicBezTo>
                  <a:cubicBezTo>
                    <a:pt x="458" y="781"/>
                    <a:pt x="458" y="781"/>
                    <a:pt x="458" y="781"/>
                  </a:cubicBezTo>
                  <a:cubicBezTo>
                    <a:pt x="461" y="781"/>
                    <a:pt x="464" y="781"/>
                    <a:pt x="467" y="780"/>
                  </a:cubicBezTo>
                  <a:cubicBezTo>
                    <a:pt x="467" y="787"/>
                    <a:pt x="467" y="787"/>
                    <a:pt x="467" y="787"/>
                  </a:cubicBezTo>
                  <a:close/>
                  <a:moveTo>
                    <a:pt x="467" y="41"/>
                  </a:moveTo>
                  <a:cubicBezTo>
                    <a:pt x="467" y="52"/>
                    <a:pt x="467" y="52"/>
                    <a:pt x="467" y="52"/>
                  </a:cubicBezTo>
                  <a:cubicBezTo>
                    <a:pt x="466" y="51"/>
                    <a:pt x="465" y="51"/>
                    <a:pt x="464" y="50"/>
                  </a:cubicBezTo>
                  <a:cubicBezTo>
                    <a:pt x="462" y="50"/>
                    <a:pt x="460" y="50"/>
                    <a:pt x="458" y="50"/>
                  </a:cubicBezTo>
                  <a:cubicBezTo>
                    <a:pt x="458" y="20"/>
                    <a:pt x="458" y="20"/>
                    <a:pt x="458" y="20"/>
                  </a:cubicBezTo>
                  <a:cubicBezTo>
                    <a:pt x="461" y="27"/>
                    <a:pt x="464" y="34"/>
                    <a:pt x="467" y="41"/>
                  </a:cubicBezTo>
                  <a:close/>
                  <a:moveTo>
                    <a:pt x="467" y="77"/>
                  </a:moveTo>
                  <a:cubicBezTo>
                    <a:pt x="467" y="131"/>
                    <a:pt x="467" y="131"/>
                    <a:pt x="467" y="131"/>
                  </a:cubicBezTo>
                  <a:cubicBezTo>
                    <a:pt x="466" y="130"/>
                    <a:pt x="465" y="130"/>
                    <a:pt x="464" y="130"/>
                  </a:cubicBezTo>
                  <a:cubicBezTo>
                    <a:pt x="465" y="131"/>
                    <a:pt x="465" y="133"/>
                    <a:pt x="467" y="133"/>
                  </a:cubicBezTo>
                  <a:cubicBezTo>
                    <a:pt x="467" y="145"/>
                    <a:pt x="467" y="145"/>
                    <a:pt x="467" y="145"/>
                  </a:cubicBezTo>
                  <a:cubicBezTo>
                    <a:pt x="465" y="145"/>
                    <a:pt x="463" y="144"/>
                    <a:pt x="461" y="143"/>
                  </a:cubicBezTo>
                  <a:cubicBezTo>
                    <a:pt x="459" y="145"/>
                    <a:pt x="459" y="147"/>
                    <a:pt x="458" y="149"/>
                  </a:cubicBezTo>
                  <a:cubicBezTo>
                    <a:pt x="458" y="113"/>
                    <a:pt x="458" y="113"/>
                    <a:pt x="458" y="113"/>
                  </a:cubicBezTo>
                  <a:cubicBezTo>
                    <a:pt x="459" y="111"/>
                    <a:pt x="459" y="110"/>
                    <a:pt x="461" y="99"/>
                  </a:cubicBezTo>
                  <a:cubicBezTo>
                    <a:pt x="460" y="99"/>
                    <a:pt x="459" y="99"/>
                    <a:pt x="458" y="99"/>
                  </a:cubicBezTo>
                  <a:cubicBezTo>
                    <a:pt x="458" y="70"/>
                    <a:pt x="458" y="70"/>
                    <a:pt x="458" y="70"/>
                  </a:cubicBezTo>
                  <a:cubicBezTo>
                    <a:pt x="459" y="70"/>
                    <a:pt x="460" y="71"/>
                    <a:pt x="461" y="72"/>
                  </a:cubicBezTo>
                  <a:cubicBezTo>
                    <a:pt x="461" y="73"/>
                    <a:pt x="461" y="74"/>
                    <a:pt x="461" y="75"/>
                  </a:cubicBezTo>
                  <a:cubicBezTo>
                    <a:pt x="463" y="75"/>
                    <a:pt x="465" y="76"/>
                    <a:pt x="467" y="77"/>
                  </a:cubicBezTo>
                  <a:close/>
                  <a:moveTo>
                    <a:pt x="467" y="176"/>
                  </a:moveTo>
                  <a:cubicBezTo>
                    <a:pt x="467" y="190"/>
                    <a:pt x="467" y="190"/>
                    <a:pt x="467" y="190"/>
                  </a:cubicBezTo>
                  <a:cubicBezTo>
                    <a:pt x="466" y="184"/>
                    <a:pt x="464" y="180"/>
                    <a:pt x="458" y="178"/>
                  </a:cubicBezTo>
                  <a:cubicBezTo>
                    <a:pt x="458" y="172"/>
                    <a:pt x="458" y="172"/>
                    <a:pt x="458" y="172"/>
                  </a:cubicBezTo>
                  <a:cubicBezTo>
                    <a:pt x="460" y="173"/>
                    <a:pt x="463" y="174"/>
                    <a:pt x="465" y="175"/>
                  </a:cubicBezTo>
                  <a:cubicBezTo>
                    <a:pt x="466" y="175"/>
                    <a:pt x="466" y="175"/>
                    <a:pt x="467" y="176"/>
                  </a:cubicBezTo>
                  <a:close/>
                  <a:moveTo>
                    <a:pt x="467" y="199"/>
                  </a:moveTo>
                  <a:cubicBezTo>
                    <a:pt x="467" y="203"/>
                    <a:pt x="467" y="203"/>
                    <a:pt x="467" y="203"/>
                  </a:cubicBezTo>
                  <a:cubicBezTo>
                    <a:pt x="464" y="202"/>
                    <a:pt x="461" y="201"/>
                    <a:pt x="458" y="200"/>
                  </a:cubicBezTo>
                  <a:cubicBezTo>
                    <a:pt x="458" y="193"/>
                    <a:pt x="458" y="193"/>
                    <a:pt x="458" y="193"/>
                  </a:cubicBezTo>
                  <a:cubicBezTo>
                    <a:pt x="459" y="195"/>
                    <a:pt x="462" y="197"/>
                    <a:pt x="465" y="199"/>
                  </a:cubicBezTo>
                  <a:cubicBezTo>
                    <a:pt x="467" y="199"/>
                    <a:pt x="467" y="199"/>
                    <a:pt x="467" y="199"/>
                  </a:cubicBezTo>
                  <a:close/>
                  <a:moveTo>
                    <a:pt x="467" y="218"/>
                  </a:moveTo>
                  <a:cubicBezTo>
                    <a:pt x="467" y="237"/>
                    <a:pt x="467" y="237"/>
                    <a:pt x="467" y="237"/>
                  </a:cubicBezTo>
                  <a:cubicBezTo>
                    <a:pt x="464" y="236"/>
                    <a:pt x="461" y="235"/>
                    <a:pt x="458" y="234"/>
                  </a:cubicBezTo>
                  <a:cubicBezTo>
                    <a:pt x="458" y="224"/>
                    <a:pt x="458" y="224"/>
                    <a:pt x="458" y="224"/>
                  </a:cubicBezTo>
                  <a:cubicBezTo>
                    <a:pt x="458" y="224"/>
                    <a:pt x="459" y="224"/>
                    <a:pt x="459" y="224"/>
                  </a:cubicBezTo>
                  <a:cubicBezTo>
                    <a:pt x="463" y="221"/>
                    <a:pt x="464" y="220"/>
                    <a:pt x="467" y="218"/>
                  </a:cubicBezTo>
                  <a:close/>
                  <a:moveTo>
                    <a:pt x="467" y="247"/>
                  </a:moveTo>
                  <a:cubicBezTo>
                    <a:pt x="467" y="258"/>
                    <a:pt x="467" y="258"/>
                    <a:pt x="467" y="258"/>
                  </a:cubicBezTo>
                  <a:cubicBezTo>
                    <a:pt x="464" y="257"/>
                    <a:pt x="461" y="256"/>
                    <a:pt x="458" y="255"/>
                  </a:cubicBezTo>
                  <a:cubicBezTo>
                    <a:pt x="458" y="245"/>
                    <a:pt x="458" y="245"/>
                    <a:pt x="458" y="245"/>
                  </a:cubicBezTo>
                  <a:cubicBezTo>
                    <a:pt x="461" y="246"/>
                    <a:pt x="464" y="246"/>
                    <a:pt x="467" y="247"/>
                  </a:cubicBezTo>
                  <a:close/>
                  <a:moveTo>
                    <a:pt x="467" y="265"/>
                  </a:moveTo>
                  <a:cubicBezTo>
                    <a:pt x="467" y="273"/>
                    <a:pt x="467" y="273"/>
                    <a:pt x="467" y="273"/>
                  </a:cubicBezTo>
                  <a:cubicBezTo>
                    <a:pt x="464" y="273"/>
                    <a:pt x="461" y="272"/>
                    <a:pt x="458" y="271"/>
                  </a:cubicBezTo>
                  <a:cubicBezTo>
                    <a:pt x="458" y="263"/>
                    <a:pt x="458" y="263"/>
                    <a:pt x="458" y="263"/>
                  </a:cubicBezTo>
                  <a:cubicBezTo>
                    <a:pt x="461" y="264"/>
                    <a:pt x="464" y="264"/>
                    <a:pt x="467" y="265"/>
                  </a:cubicBezTo>
                  <a:close/>
                  <a:moveTo>
                    <a:pt x="467" y="283"/>
                  </a:moveTo>
                  <a:cubicBezTo>
                    <a:pt x="467" y="293"/>
                    <a:pt x="467" y="293"/>
                    <a:pt x="467" y="293"/>
                  </a:cubicBezTo>
                  <a:cubicBezTo>
                    <a:pt x="466" y="294"/>
                    <a:pt x="464" y="295"/>
                    <a:pt x="462" y="296"/>
                  </a:cubicBezTo>
                  <a:cubicBezTo>
                    <a:pt x="460" y="295"/>
                    <a:pt x="459" y="295"/>
                    <a:pt x="458" y="294"/>
                  </a:cubicBezTo>
                  <a:cubicBezTo>
                    <a:pt x="458" y="285"/>
                    <a:pt x="458" y="285"/>
                    <a:pt x="458" y="285"/>
                  </a:cubicBezTo>
                  <a:cubicBezTo>
                    <a:pt x="461" y="285"/>
                    <a:pt x="465" y="285"/>
                    <a:pt x="467" y="283"/>
                  </a:cubicBezTo>
                  <a:close/>
                  <a:moveTo>
                    <a:pt x="467" y="314"/>
                  </a:moveTo>
                  <a:cubicBezTo>
                    <a:pt x="467" y="325"/>
                    <a:pt x="467" y="325"/>
                    <a:pt x="467" y="325"/>
                  </a:cubicBezTo>
                  <a:cubicBezTo>
                    <a:pt x="466" y="323"/>
                    <a:pt x="465" y="322"/>
                    <a:pt x="463" y="320"/>
                  </a:cubicBezTo>
                  <a:cubicBezTo>
                    <a:pt x="463" y="328"/>
                    <a:pt x="461" y="333"/>
                    <a:pt x="465" y="339"/>
                  </a:cubicBezTo>
                  <a:cubicBezTo>
                    <a:pt x="466" y="338"/>
                    <a:pt x="467" y="336"/>
                    <a:pt x="467" y="335"/>
                  </a:cubicBezTo>
                  <a:cubicBezTo>
                    <a:pt x="467" y="346"/>
                    <a:pt x="467" y="346"/>
                    <a:pt x="467" y="346"/>
                  </a:cubicBezTo>
                  <a:cubicBezTo>
                    <a:pt x="466" y="340"/>
                    <a:pt x="461" y="340"/>
                    <a:pt x="458" y="334"/>
                  </a:cubicBezTo>
                  <a:cubicBezTo>
                    <a:pt x="458" y="334"/>
                    <a:pt x="458" y="334"/>
                    <a:pt x="458" y="334"/>
                  </a:cubicBezTo>
                  <a:cubicBezTo>
                    <a:pt x="458" y="329"/>
                    <a:pt x="458" y="329"/>
                    <a:pt x="458" y="329"/>
                  </a:cubicBezTo>
                  <a:cubicBezTo>
                    <a:pt x="459" y="324"/>
                    <a:pt x="459" y="321"/>
                    <a:pt x="458" y="318"/>
                  </a:cubicBezTo>
                  <a:cubicBezTo>
                    <a:pt x="458" y="312"/>
                    <a:pt x="458" y="312"/>
                    <a:pt x="458" y="312"/>
                  </a:cubicBezTo>
                  <a:cubicBezTo>
                    <a:pt x="460" y="313"/>
                    <a:pt x="461" y="315"/>
                    <a:pt x="463" y="317"/>
                  </a:cubicBezTo>
                  <a:cubicBezTo>
                    <a:pt x="465" y="316"/>
                    <a:pt x="466" y="315"/>
                    <a:pt x="467" y="314"/>
                  </a:cubicBezTo>
                  <a:close/>
                  <a:moveTo>
                    <a:pt x="467" y="379"/>
                  </a:moveTo>
                  <a:cubicBezTo>
                    <a:pt x="467" y="379"/>
                    <a:pt x="467" y="379"/>
                    <a:pt x="467" y="379"/>
                  </a:cubicBezTo>
                  <a:cubicBezTo>
                    <a:pt x="458" y="386"/>
                    <a:pt x="458" y="386"/>
                    <a:pt x="458" y="386"/>
                  </a:cubicBezTo>
                  <a:cubicBezTo>
                    <a:pt x="458" y="378"/>
                    <a:pt x="458" y="378"/>
                    <a:pt x="458" y="378"/>
                  </a:cubicBezTo>
                  <a:cubicBezTo>
                    <a:pt x="467" y="379"/>
                    <a:pt x="467" y="379"/>
                    <a:pt x="467" y="379"/>
                  </a:cubicBezTo>
                  <a:close/>
                  <a:moveTo>
                    <a:pt x="467" y="458"/>
                  </a:moveTo>
                  <a:cubicBezTo>
                    <a:pt x="467" y="465"/>
                    <a:pt x="467" y="465"/>
                    <a:pt x="467" y="465"/>
                  </a:cubicBezTo>
                  <a:cubicBezTo>
                    <a:pt x="466" y="465"/>
                    <a:pt x="465" y="466"/>
                    <a:pt x="464" y="467"/>
                  </a:cubicBezTo>
                  <a:cubicBezTo>
                    <a:pt x="465" y="467"/>
                    <a:pt x="466" y="468"/>
                    <a:pt x="467" y="468"/>
                  </a:cubicBezTo>
                  <a:cubicBezTo>
                    <a:pt x="467" y="473"/>
                    <a:pt x="467" y="473"/>
                    <a:pt x="467" y="473"/>
                  </a:cubicBezTo>
                  <a:cubicBezTo>
                    <a:pt x="464" y="472"/>
                    <a:pt x="461" y="472"/>
                    <a:pt x="458" y="473"/>
                  </a:cubicBezTo>
                  <a:cubicBezTo>
                    <a:pt x="458" y="469"/>
                    <a:pt x="458" y="469"/>
                    <a:pt x="458" y="469"/>
                  </a:cubicBezTo>
                  <a:cubicBezTo>
                    <a:pt x="461" y="465"/>
                    <a:pt x="464" y="462"/>
                    <a:pt x="467" y="458"/>
                  </a:cubicBezTo>
                  <a:close/>
                  <a:moveTo>
                    <a:pt x="467" y="478"/>
                  </a:moveTo>
                  <a:cubicBezTo>
                    <a:pt x="467" y="490"/>
                    <a:pt x="467" y="490"/>
                    <a:pt x="467" y="490"/>
                  </a:cubicBezTo>
                  <a:cubicBezTo>
                    <a:pt x="465" y="488"/>
                    <a:pt x="465" y="488"/>
                    <a:pt x="465" y="488"/>
                  </a:cubicBezTo>
                  <a:cubicBezTo>
                    <a:pt x="464" y="488"/>
                    <a:pt x="464" y="488"/>
                    <a:pt x="463" y="488"/>
                  </a:cubicBezTo>
                  <a:cubicBezTo>
                    <a:pt x="461" y="489"/>
                    <a:pt x="459" y="490"/>
                    <a:pt x="458" y="492"/>
                  </a:cubicBezTo>
                  <a:cubicBezTo>
                    <a:pt x="458" y="486"/>
                    <a:pt x="458" y="486"/>
                    <a:pt x="458" y="486"/>
                  </a:cubicBezTo>
                  <a:cubicBezTo>
                    <a:pt x="459" y="486"/>
                    <a:pt x="461" y="485"/>
                    <a:pt x="463" y="483"/>
                  </a:cubicBezTo>
                  <a:cubicBezTo>
                    <a:pt x="461" y="482"/>
                    <a:pt x="459" y="482"/>
                    <a:pt x="458" y="481"/>
                  </a:cubicBezTo>
                  <a:cubicBezTo>
                    <a:pt x="458" y="476"/>
                    <a:pt x="458" y="476"/>
                    <a:pt x="458" y="476"/>
                  </a:cubicBezTo>
                  <a:cubicBezTo>
                    <a:pt x="460" y="477"/>
                    <a:pt x="463" y="478"/>
                    <a:pt x="465" y="479"/>
                  </a:cubicBezTo>
                  <a:cubicBezTo>
                    <a:pt x="467" y="478"/>
                    <a:pt x="467" y="478"/>
                    <a:pt x="467" y="478"/>
                  </a:cubicBezTo>
                  <a:close/>
                  <a:moveTo>
                    <a:pt x="467" y="528"/>
                  </a:moveTo>
                  <a:cubicBezTo>
                    <a:pt x="467" y="537"/>
                    <a:pt x="467" y="537"/>
                    <a:pt x="467" y="537"/>
                  </a:cubicBezTo>
                  <a:cubicBezTo>
                    <a:pt x="464" y="537"/>
                    <a:pt x="461" y="539"/>
                    <a:pt x="458" y="541"/>
                  </a:cubicBezTo>
                  <a:cubicBezTo>
                    <a:pt x="458" y="533"/>
                    <a:pt x="458" y="533"/>
                    <a:pt x="458" y="533"/>
                  </a:cubicBezTo>
                  <a:cubicBezTo>
                    <a:pt x="461" y="531"/>
                    <a:pt x="464" y="529"/>
                    <a:pt x="467" y="528"/>
                  </a:cubicBezTo>
                  <a:close/>
                  <a:moveTo>
                    <a:pt x="467" y="542"/>
                  </a:moveTo>
                  <a:cubicBezTo>
                    <a:pt x="467" y="551"/>
                    <a:pt x="467" y="551"/>
                    <a:pt x="467" y="551"/>
                  </a:cubicBezTo>
                  <a:cubicBezTo>
                    <a:pt x="464" y="553"/>
                    <a:pt x="461" y="555"/>
                    <a:pt x="458" y="556"/>
                  </a:cubicBezTo>
                  <a:cubicBezTo>
                    <a:pt x="458" y="547"/>
                    <a:pt x="458" y="547"/>
                    <a:pt x="458" y="547"/>
                  </a:cubicBezTo>
                  <a:cubicBezTo>
                    <a:pt x="460" y="546"/>
                    <a:pt x="463" y="544"/>
                    <a:pt x="467" y="542"/>
                  </a:cubicBezTo>
                  <a:close/>
                  <a:moveTo>
                    <a:pt x="467" y="556"/>
                  </a:moveTo>
                  <a:cubicBezTo>
                    <a:pt x="464" y="558"/>
                    <a:pt x="461" y="559"/>
                    <a:pt x="458" y="560"/>
                  </a:cubicBezTo>
                  <a:cubicBezTo>
                    <a:pt x="458" y="571"/>
                    <a:pt x="458" y="571"/>
                    <a:pt x="458" y="571"/>
                  </a:cubicBezTo>
                  <a:cubicBezTo>
                    <a:pt x="461" y="570"/>
                    <a:pt x="464" y="568"/>
                    <a:pt x="467" y="567"/>
                  </a:cubicBezTo>
                  <a:cubicBezTo>
                    <a:pt x="467" y="556"/>
                    <a:pt x="467" y="556"/>
                    <a:pt x="467" y="556"/>
                  </a:cubicBezTo>
                  <a:close/>
                  <a:moveTo>
                    <a:pt x="467" y="573"/>
                  </a:moveTo>
                  <a:cubicBezTo>
                    <a:pt x="467" y="585"/>
                    <a:pt x="467" y="585"/>
                    <a:pt x="467" y="585"/>
                  </a:cubicBezTo>
                  <a:cubicBezTo>
                    <a:pt x="463" y="586"/>
                    <a:pt x="460" y="587"/>
                    <a:pt x="458" y="588"/>
                  </a:cubicBezTo>
                  <a:cubicBezTo>
                    <a:pt x="458" y="577"/>
                    <a:pt x="458" y="577"/>
                    <a:pt x="458" y="577"/>
                  </a:cubicBezTo>
                  <a:cubicBezTo>
                    <a:pt x="461" y="576"/>
                    <a:pt x="464" y="575"/>
                    <a:pt x="467" y="573"/>
                  </a:cubicBezTo>
                  <a:close/>
                  <a:moveTo>
                    <a:pt x="467" y="600"/>
                  </a:moveTo>
                  <a:cubicBezTo>
                    <a:pt x="467" y="608"/>
                    <a:pt x="467" y="608"/>
                    <a:pt x="467" y="608"/>
                  </a:cubicBezTo>
                  <a:cubicBezTo>
                    <a:pt x="464" y="607"/>
                    <a:pt x="461" y="607"/>
                    <a:pt x="458" y="608"/>
                  </a:cubicBezTo>
                  <a:cubicBezTo>
                    <a:pt x="458" y="603"/>
                    <a:pt x="458" y="603"/>
                    <a:pt x="458" y="603"/>
                  </a:cubicBezTo>
                  <a:cubicBezTo>
                    <a:pt x="461" y="602"/>
                    <a:pt x="464" y="601"/>
                    <a:pt x="467" y="600"/>
                  </a:cubicBezTo>
                  <a:close/>
                  <a:moveTo>
                    <a:pt x="467" y="621"/>
                  </a:moveTo>
                  <a:cubicBezTo>
                    <a:pt x="467" y="629"/>
                    <a:pt x="467" y="629"/>
                    <a:pt x="467" y="629"/>
                  </a:cubicBezTo>
                  <a:cubicBezTo>
                    <a:pt x="464" y="630"/>
                    <a:pt x="461" y="630"/>
                    <a:pt x="458" y="631"/>
                  </a:cubicBezTo>
                  <a:cubicBezTo>
                    <a:pt x="458" y="626"/>
                    <a:pt x="458" y="626"/>
                    <a:pt x="458" y="626"/>
                  </a:cubicBezTo>
                  <a:cubicBezTo>
                    <a:pt x="459" y="625"/>
                    <a:pt x="460" y="625"/>
                    <a:pt x="462" y="624"/>
                  </a:cubicBezTo>
                  <a:cubicBezTo>
                    <a:pt x="460" y="623"/>
                    <a:pt x="459" y="622"/>
                    <a:pt x="458" y="621"/>
                  </a:cubicBezTo>
                  <a:cubicBezTo>
                    <a:pt x="458" y="613"/>
                    <a:pt x="458" y="613"/>
                    <a:pt x="458" y="613"/>
                  </a:cubicBezTo>
                  <a:cubicBezTo>
                    <a:pt x="461" y="615"/>
                    <a:pt x="464" y="618"/>
                    <a:pt x="467" y="621"/>
                  </a:cubicBezTo>
                  <a:close/>
                  <a:moveTo>
                    <a:pt x="467" y="742"/>
                  </a:moveTo>
                  <a:cubicBezTo>
                    <a:pt x="467" y="750"/>
                    <a:pt x="467" y="750"/>
                    <a:pt x="467" y="750"/>
                  </a:cubicBezTo>
                  <a:cubicBezTo>
                    <a:pt x="465" y="750"/>
                    <a:pt x="463" y="751"/>
                    <a:pt x="461" y="752"/>
                  </a:cubicBezTo>
                  <a:cubicBezTo>
                    <a:pt x="463" y="754"/>
                    <a:pt x="465" y="757"/>
                    <a:pt x="467" y="759"/>
                  </a:cubicBezTo>
                  <a:cubicBezTo>
                    <a:pt x="467" y="771"/>
                    <a:pt x="467" y="771"/>
                    <a:pt x="467" y="771"/>
                  </a:cubicBezTo>
                  <a:cubicBezTo>
                    <a:pt x="463" y="767"/>
                    <a:pt x="460" y="764"/>
                    <a:pt x="458" y="762"/>
                  </a:cubicBezTo>
                  <a:cubicBezTo>
                    <a:pt x="458" y="745"/>
                    <a:pt x="458" y="745"/>
                    <a:pt x="458" y="745"/>
                  </a:cubicBezTo>
                  <a:cubicBezTo>
                    <a:pt x="461" y="744"/>
                    <a:pt x="464" y="743"/>
                    <a:pt x="467" y="742"/>
                  </a:cubicBezTo>
                  <a:close/>
                  <a:moveTo>
                    <a:pt x="458" y="706"/>
                  </a:moveTo>
                  <a:cubicBezTo>
                    <a:pt x="458" y="666"/>
                    <a:pt x="458" y="666"/>
                    <a:pt x="458" y="666"/>
                  </a:cubicBezTo>
                  <a:cubicBezTo>
                    <a:pt x="459" y="666"/>
                    <a:pt x="459" y="666"/>
                    <a:pt x="459" y="666"/>
                  </a:cubicBezTo>
                  <a:cubicBezTo>
                    <a:pt x="461" y="679"/>
                    <a:pt x="464" y="692"/>
                    <a:pt x="466" y="705"/>
                  </a:cubicBezTo>
                  <a:cubicBezTo>
                    <a:pt x="463" y="705"/>
                    <a:pt x="461" y="706"/>
                    <a:pt x="458" y="706"/>
                  </a:cubicBezTo>
                  <a:close/>
                  <a:moveTo>
                    <a:pt x="458" y="526"/>
                  </a:moveTo>
                  <a:cubicBezTo>
                    <a:pt x="458" y="511"/>
                    <a:pt x="458" y="511"/>
                    <a:pt x="458" y="511"/>
                  </a:cubicBezTo>
                  <a:cubicBezTo>
                    <a:pt x="458" y="510"/>
                    <a:pt x="459" y="510"/>
                    <a:pt x="459" y="509"/>
                  </a:cubicBezTo>
                  <a:cubicBezTo>
                    <a:pt x="460" y="509"/>
                    <a:pt x="461" y="510"/>
                    <a:pt x="462" y="510"/>
                  </a:cubicBezTo>
                  <a:cubicBezTo>
                    <a:pt x="462" y="515"/>
                    <a:pt x="464" y="524"/>
                    <a:pt x="458" y="526"/>
                  </a:cubicBezTo>
                  <a:close/>
                  <a:moveTo>
                    <a:pt x="456" y="5"/>
                  </a:moveTo>
                  <a:cubicBezTo>
                    <a:pt x="458" y="5"/>
                    <a:pt x="458" y="5"/>
                    <a:pt x="458" y="5"/>
                  </a:cubicBezTo>
                  <a:cubicBezTo>
                    <a:pt x="458" y="14"/>
                    <a:pt x="458" y="14"/>
                    <a:pt x="458" y="14"/>
                  </a:cubicBezTo>
                  <a:cubicBezTo>
                    <a:pt x="457" y="14"/>
                    <a:pt x="457" y="14"/>
                    <a:pt x="456" y="14"/>
                  </a:cubicBezTo>
                  <a:cubicBezTo>
                    <a:pt x="456" y="5"/>
                    <a:pt x="456" y="5"/>
                    <a:pt x="456" y="5"/>
                  </a:cubicBezTo>
                  <a:close/>
                  <a:moveTo>
                    <a:pt x="458" y="789"/>
                  </a:moveTo>
                  <a:cubicBezTo>
                    <a:pt x="457" y="789"/>
                    <a:pt x="457" y="789"/>
                    <a:pt x="456" y="789"/>
                  </a:cubicBezTo>
                  <a:cubicBezTo>
                    <a:pt x="456" y="781"/>
                    <a:pt x="456" y="781"/>
                    <a:pt x="456" y="781"/>
                  </a:cubicBezTo>
                  <a:cubicBezTo>
                    <a:pt x="457" y="781"/>
                    <a:pt x="457" y="781"/>
                    <a:pt x="458" y="781"/>
                  </a:cubicBezTo>
                  <a:cubicBezTo>
                    <a:pt x="458" y="789"/>
                    <a:pt x="458" y="789"/>
                    <a:pt x="458" y="789"/>
                  </a:cubicBezTo>
                  <a:close/>
                  <a:moveTo>
                    <a:pt x="458" y="20"/>
                  </a:moveTo>
                  <a:cubicBezTo>
                    <a:pt x="458" y="50"/>
                    <a:pt x="458" y="50"/>
                    <a:pt x="458" y="50"/>
                  </a:cubicBezTo>
                  <a:cubicBezTo>
                    <a:pt x="456" y="50"/>
                    <a:pt x="456" y="50"/>
                    <a:pt x="456" y="50"/>
                  </a:cubicBezTo>
                  <a:cubicBezTo>
                    <a:pt x="456" y="42"/>
                    <a:pt x="456" y="42"/>
                    <a:pt x="456" y="42"/>
                  </a:cubicBezTo>
                  <a:cubicBezTo>
                    <a:pt x="457" y="42"/>
                    <a:pt x="457" y="42"/>
                    <a:pt x="457" y="42"/>
                  </a:cubicBezTo>
                  <a:cubicBezTo>
                    <a:pt x="456" y="41"/>
                    <a:pt x="456" y="40"/>
                    <a:pt x="456" y="39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8" y="20"/>
                    <a:pt x="458" y="20"/>
                    <a:pt x="458" y="20"/>
                  </a:cubicBezTo>
                  <a:close/>
                  <a:moveTo>
                    <a:pt x="458" y="70"/>
                  </a:moveTo>
                  <a:cubicBezTo>
                    <a:pt x="458" y="99"/>
                    <a:pt x="458" y="99"/>
                    <a:pt x="458" y="99"/>
                  </a:cubicBezTo>
                  <a:cubicBezTo>
                    <a:pt x="456" y="98"/>
                    <a:pt x="456" y="98"/>
                    <a:pt x="456" y="98"/>
                  </a:cubicBezTo>
                  <a:cubicBezTo>
                    <a:pt x="456" y="70"/>
                    <a:pt x="456" y="70"/>
                    <a:pt x="456" y="70"/>
                  </a:cubicBezTo>
                  <a:cubicBezTo>
                    <a:pt x="456" y="70"/>
                    <a:pt x="457" y="70"/>
                    <a:pt x="458" y="70"/>
                  </a:cubicBezTo>
                  <a:close/>
                  <a:moveTo>
                    <a:pt x="458" y="113"/>
                  </a:moveTo>
                  <a:cubicBezTo>
                    <a:pt x="458" y="149"/>
                    <a:pt x="458" y="149"/>
                    <a:pt x="458" y="149"/>
                  </a:cubicBezTo>
                  <a:cubicBezTo>
                    <a:pt x="457" y="150"/>
                    <a:pt x="457" y="151"/>
                    <a:pt x="456" y="152"/>
                  </a:cubicBezTo>
                  <a:cubicBezTo>
                    <a:pt x="456" y="128"/>
                    <a:pt x="456" y="128"/>
                    <a:pt x="456" y="128"/>
                  </a:cubicBezTo>
                  <a:cubicBezTo>
                    <a:pt x="456" y="128"/>
                    <a:pt x="456" y="128"/>
                    <a:pt x="456" y="128"/>
                  </a:cubicBezTo>
                  <a:cubicBezTo>
                    <a:pt x="456" y="128"/>
                    <a:pt x="456" y="127"/>
                    <a:pt x="456" y="126"/>
                  </a:cubicBezTo>
                  <a:cubicBezTo>
                    <a:pt x="456" y="126"/>
                    <a:pt x="456" y="126"/>
                    <a:pt x="456" y="126"/>
                  </a:cubicBezTo>
                  <a:cubicBezTo>
                    <a:pt x="456" y="114"/>
                    <a:pt x="456" y="114"/>
                    <a:pt x="456" y="114"/>
                  </a:cubicBezTo>
                  <a:cubicBezTo>
                    <a:pt x="457" y="114"/>
                    <a:pt x="457" y="114"/>
                    <a:pt x="457" y="114"/>
                  </a:cubicBezTo>
                  <a:cubicBezTo>
                    <a:pt x="458" y="113"/>
                    <a:pt x="458" y="113"/>
                    <a:pt x="458" y="113"/>
                  </a:cubicBezTo>
                  <a:close/>
                  <a:moveTo>
                    <a:pt x="458" y="172"/>
                  </a:moveTo>
                  <a:cubicBezTo>
                    <a:pt x="458" y="178"/>
                    <a:pt x="458" y="178"/>
                    <a:pt x="458" y="178"/>
                  </a:cubicBezTo>
                  <a:cubicBezTo>
                    <a:pt x="457" y="178"/>
                    <a:pt x="457" y="177"/>
                    <a:pt x="456" y="177"/>
                  </a:cubicBezTo>
                  <a:cubicBezTo>
                    <a:pt x="456" y="171"/>
                    <a:pt x="456" y="171"/>
                    <a:pt x="456" y="171"/>
                  </a:cubicBezTo>
                  <a:cubicBezTo>
                    <a:pt x="457" y="171"/>
                    <a:pt x="457" y="172"/>
                    <a:pt x="458" y="172"/>
                  </a:cubicBezTo>
                  <a:close/>
                  <a:moveTo>
                    <a:pt x="458" y="193"/>
                  </a:moveTo>
                  <a:cubicBezTo>
                    <a:pt x="458" y="200"/>
                    <a:pt x="458" y="200"/>
                    <a:pt x="458" y="200"/>
                  </a:cubicBezTo>
                  <a:cubicBezTo>
                    <a:pt x="457" y="200"/>
                    <a:pt x="457" y="200"/>
                    <a:pt x="456" y="200"/>
                  </a:cubicBezTo>
                  <a:cubicBezTo>
                    <a:pt x="456" y="190"/>
                    <a:pt x="456" y="190"/>
                    <a:pt x="456" y="190"/>
                  </a:cubicBezTo>
                  <a:cubicBezTo>
                    <a:pt x="456" y="191"/>
                    <a:pt x="457" y="192"/>
                    <a:pt x="458" y="193"/>
                  </a:cubicBezTo>
                  <a:close/>
                  <a:moveTo>
                    <a:pt x="458" y="224"/>
                  </a:moveTo>
                  <a:cubicBezTo>
                    <a:pt x="458" y="234"/>
                    <a:pt x="458" y="234"/>
                    <a:pt x="458" y="234"/>
                  </a:cubicBezTo>
                  <a:cubicBezTo>
                    <a:pt x="457" y="234"/>
                    <a:pt x="456" y="234"/>
                    <a:pt x="456" y="234"/>
                  </a:cubicBezTo>
                  <a:cubicBezTo>
                    <a:pt x="456" y="224"/>
                    <a:pt x="456" y="224"/>
                    <a:pt x="456" y="224"/>
                  </a:cubicBezTo>
                  <a:cubicBezTo>
                    <a:pt x="457" y="224"/>
                    <a:pt x="457" y="224"/>
                    <a:pt x="458" y="224"/>
                  </a:cubicBezTo>
                  <a:close/>
                  <a:moveTo>
                    <a:pt x="458" y="245"/>
                  </a:moveTo>
                  <a:cubicBezTo>
                    <a:pt x="458" y="255"/>
                    <a:pt x="458" y="255"/>
                    <a:pt x="458" y="255"/>
                  </a:cubicBezTo>
                  <a:cubicBezTo>
                    <a:pt x="457" y="255"/>
                    <a:pt x="456" y="255"/>
                    <a:pt x="456" y="255"/>
                  </a:cubicBezTo>
                  <a:cubicBezTo>
                    <a:pt x="456" y="245"/>
                    <a:pt x="456" y="245"/>
                    <a:pt x="456" y="245"/>
                  </a:cubicBezTo>
                  <a:cubicBezTo>
                    <a:pt x="458" y="245"/>
                    <a:pt x="458" y="245"/>
                    <a:pt x="458" y="245"/>
                  </a:cubicBezTo>
                  <a:close/>
                  <a:moveTo>
                    <a:pt x="458" y="263"/>
                  </a:moveTo>
                  <a:cubicBezTo>
                    <a:pt x="458" y="271"/>
                    <a:pt x="458" y="271"/>
                    <a:pt x="458" y="271"/>
                  </a:cubicBezTo>
                  <a:cubicBezTo>
                    <a:pt x="456" y="271"/>
                    <a:pt x="456" y="271"/>
                    <a:pt x="456" y="271"/>
                  </a:cubicBezTo>
                  <a:cubicBezTo>
                    <a:pt x="456" y="262"/>
                    <a:pt x="456" y="262"/>
                    <a:pt x="456" y="262"/>
                  </a:cubicBezTo>
                  <a:cubicBezTo>
                    <a:pt x="458" y="263"/>
                    <a:pt x="458" y="263"/>
                    <a:pt x="458" y="263"/>
                  </a:cubicBezTo>
                  <a:close/>
                  <a:moveTo>
                    <a:pt x="458" y="285"/>
                  </a:moveTo>
                  <a:cubicBezTo>
                    <a:pt x="458" y="294"/>
                    <a:pt x="458" y="294"/>
                    <a:pt x="458" y="294"/>
                  </a:cubicBezTo>
                  <a:cubicBezTo>
                    <a:pt x="456" y="294"/>
                    <a:pt x="456" y="294"/>
                    <a:pt x="456" y="294"/>
                  </a:cubicBezTo>
                  <a:cubicBezTo>
                    <a:pt x="456" y="285"/>
                    <a:pt x="456" y="285"/>
                    <a:pt x="456" y="285"/>
                  </a:cubicBezTo>
                  <a:cubicBezTo>
                    <a:pt x="456" y="285"/>
                    <a:pt x="456" y="285"/>
                    <a:pt x="456" y="285"/>
                  </a:cubicBezTo>
                  <a:cubicBezTo>
                    <a:pt x="456" y="285"/>
                    <a:pt x="457" y="285"/>
                    <a:pt x="458" y="285"/>
                  </a:cubicBezTo>
                  <a:close/>
                  <a:moveTo>
                    <a:pt x="458" y="312"/>
                  </a:moveTo>
                  <a:cubicBezTo>
                    <a:pt x="458" y="318"/>
                    <a:pt x="458" y="318"/>
                    <a:pt x="458" y="318"/>
                  </a:cubicBezTo>
                  <a:cubicBezTo>
                    <a:pt x="457" y="317"/>
                    <a:pt x="457" y="317"/>
                    <a:pt x="456" y="316"/>
                  </a:cubicBezTo>
                  <a:cubicBezTo>
                    <a:pt x="456" y="310"/>
                    <a:pt x="456" y="310"/>
                    <a:pt x="456" y="310"/>
                  </a:cubicBezTo>
                  <a:cubicBezTo>
                    <a:pt x="457" y="311"/>
                    <a:pt x="457" y="311"/>
                    <a:pt x="458" y="312"/>
                  </a:cubicBezTo>
                  <a:close/>
                  <a:moveTo>
                    <a:pt x="458" y="329"/>
                  </a:moveTo>
                  <a:cubicBezTo>
                    <a:pt x="458" y="334"/>
                    <a:pt x="458" y="334"/>
                    <a:pt x="458" y="334"/>
                  </a:cubicBezTo>
                  <a:cubicBezTo>
                    <a:pt x="457" y="334"/>
                    <a:pt x="456" y="334"/>
                    <a:pt x="456" y="334"/>
                  </a:cubicBezTo>
                  <a:cubicBezTo>
                    <a:pt x="456" y="330"/>
                    <a:pt x="456" y="330"/>
                    <a:pt x="456" y="330"/>
                  </a:cubicBezTo>
                  <a:cubicBezTo>
                    <a:pt x="456" y="330"/>
                    <a:pt x="457" y="330"/>
                    <a:pt x="457" y="331"/>
                  </a:cubicBezTo>
                  <a:cubicBezTo>
                    <a:pt x="457" y="330"/>
                    <a:pt x="457" y="330"/>
                    <a:pt x="458" y="329"/>
                  </a:cubicBezTo>
                  <a:close/>
                  <a:moveTo>
                    <a:pt x="458" y="378"/>
                  </a:moveTo>
                  <a:cubicBezTo>
                    <a:pt x="458" y="386"/>
                    <a:pt x="458" y="386"/>
                    <a:pt x="458" y="386"/>
                  </a:cubicBezTo>
                  <a:cubicBezTo>
                    <a:pt x="456" y="387"/>
                    <a:pt x="456" y="387"/>
                    <a:pt x="456" y="387"/>
                  </a:cubicBezTo>
                  <a:cubicBezTo>
                    <a:pt x="456" y="378"/>
                    <a:pt x="456" y="378"/>
                    <a:pt x="456" y="378"/>
                  </a:cubicBezTo>
                  <a:cubicBezTo>
                    <a:pt x="458" y="378"/>
                    <a:pt x="458" y="378"/>
                    <a:pt x="458" y="378"/>
                  </a:cubicBezTo>
                  <a:close/>
                  <a:moveTo>
                    <a:pt x="458" y="469"/>
                  </a:moveTo>
                  <a:cubicBezTo>
                    <a:pt x="458" y="473"/>
                    <a:pt x="458" y="473"/>
                    <a:pt x="458" y="473"/>
                  </a:cubicBezTo>
                  <a:cubicBezTo>
                    <a:pt x="457" y="473"/>
                    <a:pt x="457" y="473"/>
                    <a:pt x="456" y="474"/>
                  </a:cubicBezTo>
                  <a:cubicBezTo>
                    <a:pt x="456" y="474"/>
                    <a:pt x="456" y="475"/>
                    <a:pt x="456" y="476"/>
                  </a:cubicBezTo>
                  <a:cubicBezTo>
                    <a:pt x="457" y="476"/>
                    <a:pt x="457" y="476"/>
                    <a:pt x="458" y="476"/>
                  </a:cubicBezTo>
                  <a:cubicBezTo>
                    <a:pt x="458" y="481"/>
                    <a:pt x="458" y="481"/>
                    <a:pt x="458" y="481"/>
                  </a:cubicBezTo>
                  <a:cubicBezTo>
                    <a:pt x="457" y="481"/>
                    <a:pt x="456" y="481"/>
                    <a:pt x="456" y="481"/>
                  </a:cubicBezTo>
                  <a:cubicBezTo>
                    <a:pt x="456" y="470"/>
                    <a:pt x="456" y="470"/>
                    <a:pt x="456" y="470"/>
                  </a:cubicBezTo>
                  <a:cubicBezTo>
                    <a:pt x="457" y="469"/>
                    <a:pt x="457" y="469"/>
                    <a:pt x="458" y="469"/>
                  </a:cubicBezTo>
                  <a:close/>
                  <a:moveTo>
                    <a:pt x="458" y="486"/>
                  </a:moveTo>
                  <a:cubicBezTo>
                    <a:pt x="458" y="492"/>
                    <a:pt x="458" y="492"/>
                    <a:pt x="458" y="492"/>
                  </a:cubicBezTo>
                  <a:cubicBezTo>
                    <a:pt x="457" y="492"/>
                    <a:pt x="456" y="492"/>
                    <a:pt x="456" y="493"/>
                  </a:cubicBezTo>
                  <a:cubicBezTo>
                    <a:pt x="456" y="486"/>
                    <a:pt x="456" y="486"/>
                    <a:pt x="456" y="486"/>
                  </a:cubicBezTo>
                  <a:cubicBezTo>
                    <a:pt x="457" y="486"/>
                    <a:pt x="457" y="486"/>
                    <a:pt x="458" y="486"/>
                  </a:cubicBezTo>
                  <a:close/>
                  <a:moveTo>
                    <a:pt x="458" y="511"/>
                  </a:moveTo>
                  <a:cubicBezTo>
                    <a:pt x="458" y="526"/>
                    <a:pt x="458" y="526"/>
                    <a:pt x="458" y="526"/>
                  </a:cubicBezTo>
                  <a:cubicBezTo>
                    <a:pt x="457" y="526"/>
                    <a:pt x="457" y="526"/>
                    <a:pt x="457" y="526"/>
                  </a:cubicBezTo>
                  <a:cubicBezTo>
                    <a:pt x="457" y="525"/>
                    <a:pt x="456" y="525"/>
                    <a:pt x="456" y="525"/>
                  </a:cubicBezTo>
                  <a:cubicBezTo>
                    <a:pt x="456" y="512"/>
                    <a:pt x="456" y="512"/>
                    <a:pt x="456" y="512"/>
                  </a:cubicBezTo>
                  <a:cubicBezTo>
                    <a:pt x="456" y="512"/>
                    <a:pt x="457" y="512"/>
                    <a:pt x="457" y="512"/>
                  </a:cubicBezTo>
                  <a:cubicBezTo>
                    <a:pt x="457" y="511"/>
                    <a:pt x="457" y="511"/>
                    <a:pt x="458" y="511"/>
                  </a:cubicBezTo>
                  <a:close/>
                  <a:moveTo>
                    <a:pt x="458" y="533"/>
                  </a:moveTo>
                  <a:cubicBezTo>
                    <a:pt x="458" y="541"/>
                    <a:pt x="458" y="541"/>
                    <a:pt x="458" y="541"/>
                  </a:cubicBezTo>
                  <a:cubicBezTo>
                    <a:pt x="457" y="541"/>
                    <a:pt x="456" y="541"/>
                    <a:pt x="456" y="542"/>
                  </a:cubicBezTo>
                  <a:cubicBezTo>
                    <a:pt x="456" y="534"/>
                    <a:pt x="456" y="534"/>
                    <a:pt x="456" y="534"/>
                  </a:cubicBezTo>
                  <a:cubicBezTo>
                    <a:pt x="456" y="533"/>
                    <a:pt x="457" y="533"/>
                    <a:pt x="458" y="533"/>
                  </a:cubicBezTo>
                  <a:close/>
                  <a:moveTo>
                    <a:pt x="458" y="547"/>
                  </a:moveTo>
                  <a:cubicBezTo>
                    <a:pt x="458" y="556"/>
                    <a:pt x="458" y="556"/>
                    <a:pt x="458" y="556"/>
                  </a:cubicBezTo>
                  <a:cubicBezTo>
                    <a:pt x="457" y="557"/>
                    <a:pt x="456" y="557"/>
                    <a:pt x="456" y="557"/>
                  </a:cubicBezTo>
                  <a:cubicBezTo>
                    <a:pt x="456" y="548"/>
                    <a:pt x="456" y="548"/>
                    <a:pt x="456" y="548"/>
                  </a:cubicBezTo>
                  <a:cubicBezTo>
                    <a:pt x="458" y="547"/>
                    <a:pt x="458" y="547"/>
                    <a:pt x="458" y="547"/>
                  </a:cubicBezTo>
                  <a:close/>
                  <a:moveTo>
                    <a:pt x="458" y="560"/>
                  </a:moveTo>
                  <a:cubicBezTo>
                    <a:pt x="458" y="571"/>
                    <a:pt x="458" y="571"/>
                    <a:pt x="458" y="571"/>
                  </a:cubicBezTo>
                  <a:cubicBezTo>
                    <a:pt x="457" y="571"/>
                    <a:pt x="457" y="572"/>
                    <a:pt x="456" y="572"/>
                  </a:cubicBezTo>
                  <a:cubicBezTo>
                    <a:pt x="456" y="561"/>
                    <a:pt x="456" y="561"/>
                    <a:pt x="456" y="561"/>
                  </a:cubicBezTo>
                  <a:cubicBezTo>
                    <a:pt x="456" y="561"/>
                    <a:pt x="457" y="561"/>
                    <a:pt x="458" y="560"/>
                  </a:cubicBezTo>
                  <a:close/>
                  <a:moveTo>
                    <a:pt x="458" y="577"/>
                  </a:moveTo>
                  <a:cubicBezTo>
                    <a:pt x="458" y="588"/>
                    <a:pt x="458" y="588"/>
                    <a:pt x="458" y="588"/>
                  </a:cubicBezTo>
                  <a:cubicBezTo>
                    <a:pt x="457" y="588"/>
                    <a:pt x="456" y="588"/>
                    <a:pt x="456" y="588"/>
                  </a:cubicBezTo>
                  <a:cubicBezTo>
                    <a:pt x="456" y="578"/>
                    <a:pt x="456" y="578"/>
                    <a:pt x="456" y="578"/>
                  </a:cubicBezTo>
                  <a:cubicBezTo>
                    <a:pt x="456" y="578"/>
                    <a:pt x="457" y="578"/>
                    <a:pt x="458" y="577"/>
                  </a:cubicBezTo>
                  <a:close/>
                  <a:moveTo>
                    <a:pt x="458" y="603"/>
                  </a:moveTo>
                  <a:cubicBezTo>
                    <a:pt x="458" y="608"/>
                    <a:pt x="458" y="608"/>
                    <a:pt x="458" y="608"/>
                  </a:cubicBezTo>
                  <a:cubicBezTo>
                    <a:pt x="457" y="608"/>
                    <a:pt x="456" y="608"/>
                    <a:pt x="456" y="609"/>
                  </a:cubicBezTo>
                  <a:cubicBezTo>
                    <a:pt x="456" y="604"/>
                    <a:pt x="456" y="604"/>
                    <a:pt x="456" y="604"/>
                  </a:cubicBezTo>
                  <a:cubicBezTo>
                    <a:pt x="457" y="604"/>
                    <a:pt x="457" y="603"/>
                    <a:pt x="458" y="603"/>
                  </a:cubicBezTo>
                  <a:close/>
                  <a:moveTo>
                    <a:pt x="458" y="613"/>
                  </a:moveTo>
                  <a:cubicBezTo>
                    <a:pt x="458" y="621"/>
                    <a:pt x="458" y="621"/>
                    <a:pt x="458" y="621"/>
                  </a:cubicBezTo>
                  <a:cubicBezTo>
                    <a:pt x="456" y="619"/>
                    <a:pt x="456" y="619"/>
                    <a:pt x="456" y="619"/>
                  </a:cubicBezTo>
                  <a:cubicBezTo>
                    <a:pt x="456" y="611"/>
                    <a:pt x="456" y="611"/>
                    <a:pt x="456" y="611"/>
                  </a:cubicBezTo>
                  <a:cubicBezTo>
                    <a:pt x="458" y="613"/>
                    <a:pt x="458" y="613"/>
                    <a:pt x="458" y="613"/>
                  </a:cubicBezTo>
                  <a:close/>
                  <a:moveTo>
                    <a:pt x="458" y="626"/>
                  </a:moveTo>
                  <a:cubicBezTo>
                    <a:pt x="458" y="631"/>
                    <a:pt x="458" y="631"/>
                    <a:pt x="458" y="631"/>
                  </a:cubicBezTo>
                  <a:cubicBezTo>
                    <a:pt x="456" y="631"/>
                    <a:pt x="456" y="631"/>
                    <a:pt x="456" y="631"/>
                  </a:cubicBezTo>
                  <a:cubicBezTo>
                    <a:pt x="456" y="626"/>
                    <a:pt x="456" y="626"/>
                    <a:pt x="456" y="626"/>
                  </a:cubicBezTo>
                  <a:cubicBezTo>
                    <a:pt x="458" y="626"/>
                    <a:pt x="458" y="626"/>
                    <a:pt x="458" y="626"/>
                  </a:cubicBezTo>
                  <a:close/>
                  <a:moveTo>
                    <a:pt x="458" y="666"/>
                  </a:moveTo>
                  <a:cubicBezTo>
                    <a:pt x="458" y="706"/>
                    <a:pt x="458" y="706"/>
                    <a:pt x="458" y="706"/>
                  </a:cubicBezTo>
                  <a:cubicBezTo>
                    <a:pt x="456" y="706"/>
                    <a:pt x="456" y="706"/>
                    <a:pt x="456" y="706"/>
                  </a:cubicBezTo>
                  <a:cubicBezTo>
                    <a:pt x="456" y="706"/>
                    <a:pt x="456" y="706"/>
                    <a:pt x="456" y="706"/>
                  </a:cubicBezTo>
                  <a:cubicBezTo>
                    <a:pt x="456" y="666"/>
                    <a:pt x="456" y="666"/>
                    <a:pt x="456" y="666"/>
                  </a:cubicBezTo>
                  <a:cubicBezTo>
                    <a:pt x="458" y="666"/>
                    <a:pt x="458" y="666"/>
                    <a:pt x="458" y="666"/>
                  </a:cubicBezTo>
                  <a:close/>
                  <a:moveTo>
                    <a:pt x="458" y="745"/>
                  </a:moveTo>
                  <a:cubicBezTo>
                    <a:pt x="458" y="762"/>
                    <a:pt x="458" y="762"/>
                    <a:pt x="458" y="762"/>
                  </a:cubicBezTo>
                  <a:cubicBezTo>
                    <a:pt x="457" y="761"/>
                    <a:pt x="457" y="761"/>
                    <a:pt x="456" y="760"/>
                  </a:cubicBezTo>
                  <a:cubicBezTo>
                    <a:pt x="456" y="745"/>
                    <a:pt x="456" y="745"/>
                    <a:pt x="456" y="745"/>
                  </a:cubicBezTo>
                  <a:cubicBezTo>
                    <a:pt x="457" y="745"/>
                    <a:pt x="457" y="745"/>
                    <a:pt x="458" y="745"/>
                  </a:cubicBezTo>
                  <a:close/>
                  <a:moveTo>
                    <a:pt x="452" y="5"/>
                  </a:moveTo>
                  <a:cubicBezTo>
                    <a:pt x="453" y="5"/>
                    <a:pt x="455" y="5"/>
                    <a:pt x="456" y="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55" y="14"/>
                    <a:pt x="455" y="14"/>
                    <a:pt x="455" y="14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56" y="39"/>
                    <a:pt x="456" y="39"/>
                    <a:pt x="456" y="39"/>
                  </a:cubicBezTo>
                  <a:cubicBezTo>
                    <a:pt x="455" y="36"/>
                    <a:pt x="453" y="32"/>
                    <a:pt x="452" y="29"/>
                  </a:cubicBezTo>
                  <a:cubicBezTo>
                    <a:pt x="452" y="5"/>
                    <a:pt x="452" y="5"/>
                    <a:pt x="452" y="5"/>
                  </a:cubicBezTo>
                  <a:close/>
                  <a:moveTo>
                    <a:pt x="456" y="789"/>
                  </a:moveTo>
                  <a:cubicBezTo>
                    <a:pt x="455" y="789"/>
                    <a:pt x="453" y="789"/>
                    <a:pt x="452" y="789"/>
                  </a:cubicBezTo>
                  <a:cubicBezTo>
                    <a:pt x="452" y="781"/>
                    <a:pt x="452" y="781"/>
                    <a:pt x="452" y="781"/>
                  </a:cubicBezTo>
                  <a:cubicBezTo>
                    <a:pt x="452" y="781"/>
                    <a:pt x="453" y="781"/>
                    <a:pt x="453" y="781"/>
                  </a:cubicBezTo>
                  <a:cubicBezTo>
                    <a:pt x="454" y="781"/>
                    <a:pt x="455" y="781"/>
                    <a:pt x="456" y="781"/>
                  </a:cubicBezTo>
                  <a:cubicBezTo>
                    <a:pt x="456" y="789"/>
                    <a:pt x="456" y="789"/>
                    <a:pt x="456" y="789"/>
                  </a:cubicBezTo>
                  <a:close/>
                  <a:moveTo>
                    <a:pt x="456" y="42"/>
                  </a:moveTo>
                  <a:cubicBezTo>
                    <a:pt x="456" y="50"/>
                    <a:pt x="456" y="50"/>
                    <a:pt x="456" y="50"/>
                  </a:cubicBezTo>
                  <a:cubicBezTo>
                    <a:pt x="455" y="50"/>
                    <a:pt x="453" y="50"/>
                    <a:pt x="452" y="50"/>
                  </a:cubicBezTo>
                  <a:cubicBezTo>
                    <a:pt x="452" y="42"/>
                    <a:pt x="452" y="42"/>
                    <a:pt x="452" y="42"/>
                  </a:cubicBezTo>
                  <a:cubicBezTo>
                    <a:pt x="456" y="42"/>
                    <a:pt x="456" y="42"/>
                    <a:pt x="456" y="42"/>
                  </a:cubicBezTo>
                  <a:close/>
                  <a:moveTo>
                    <a:pt x="456" y="70"/>
                  </a:moveTo>
                  <a:cubicBezTo>
                    <a:pt x="456" y="98"/>
                    <a:pt x="456" y="98"/>
                    <a:pt x="456" y="98"/>
                  </a:cubicBezTo>
                  <a:cubicBezTo>
                    <a:pt x="452" y="98"/>
                    <a:pt x="452" y="98"/>
                    <a:pt x="452" y="98"/>
                  </a:cubicBezTo>
                  <a:cubicBezTo>
                    <a:pt x="454" y="105"/>
                    <a:pt x="457" y="108"/>
                    <a:pt x="452" y="110"/>
                  </a:cubicBezTo>
                  <a:cubicBezTo>
                    <a:pt x="452" y="72"/>
                    <a:pt x="452" y="72"/>
                    <a:pt x="452" y="72"/>
                  </a:cubicBezTo>
                  <a:cubicBezTo>
                    <a:pt x="453" y="71"/>
                    <a:pt x="455" y="70"/>
                    <a:pt x="456" y="70"/>
                  </a:cubicBezTo>
                  <a:close/>
                  <a:moveTo>
                    <a:pt x="456" y="114"/>
                  </a:moveTo>
                  <a:cubicBezTo>
                    <a:pt x="456" y="126"/>
                    <a:pt x="456" y="126"/>
                    <a:pt x="456" y="126"/>
                  </a:cubicBezTo>
                  <a:cubicBezTo>
                    <a:pt x="455" y="126"/>
                    <a:pt x="453" y="126"/>
                    <a:pt x="452" y="125"/>
                  </a:cubicBezTo>
                  <a:cubicBezTo>
                    <a:pt x="452" y="114"/>
                    <a:pt x="452" y="114"/>
                    <a:pt x="452" y="114"/>
                  </a:cubicBezTo>
                  <a:cubicBezTo>
                    <a:pt x="453" y="114"/>
                    <a:pt x="455" y="114"/>
                    <a:pt x="456" y="114"/>
                  </a:cubicBezTo>
                  <a:close/>
                  <a:moveTo>
                    <a:pt x="456" y="128"/>
                  </a:moveTo>
                  <a:cubicBezTo>
                    <a:pt x="456" y="152"/>
                    <a:pt x="456" y="152"/>
                    <a:pt x="456" y="152"/>
                  </a:cubicBezTo>
                  <a:cubicBezTo>
                    <a:pt x="455" y="153"/>
                    <a:pt x="454" y="154"/>
                    <a:pt x="452" y="155"/>
                  </a:cubicBezTo>
                  <a:cubicBezTo>
                    <a:pt x="452" y="128"/>
                    <a:pt x="452" y="128"/>
                    <a:pt x="452" y="128"/>
                  </a:cubicBezTo>
                  <a:cubicBezTo>
                    <a:pt x="453" y="128"/>
                    <a:pt x="455" y="128"/>
                    <a:pt x="456" y="128"/>
                  </a:cubicBezTo>
                  <a:close/>
                  <a:moveTo>
                    <a:pt x="456" y="171"/>
                  </a:moveTo>
                  <a:cubicBezTo>
                    <a:pt x="456" y="177"/>
                    <a:pt x="456" y="177"/>
                    <a:pt x="456" y="177"/>
                  </a:cubicBezTo>
                  <a:cubicBezTo>
                    <a:pt x="455" y="177"/>
                    <a:pt x="454" y="177"/>
                    <a:pt x="452" y="177"/>
                  </a:cubicBezTo>
                  <a:cubicBezTo>
                    <a:pt x="454" y="182"/>
                    <a:pt x="454" y="186"/>
                    <a:pt x="456" y="190"/>
                  </a:cubicBezTo>
                  <a:cubicBezTo>
                    <a:pt x="456" y="200"/>
                    <a:pt x="456" y="200"/>
                    <a:pt x="456" y="200"/>
                  </a:cubicBezTo>
                  <a:cubicBezTo>
                    <a:pt x="455" y="199"/>
                    <a:pt x="453" y="199"/>
                    <a:pt x="452" y="199"/>
                  </a:cubicBezTo>
                  <a:cubicBezTo>
                    <a:pt x="452" y="170"/>
                    <a:pt x="452" y="170"/>
                    <a:pt x="452" y="170"/>
                  </a:cubicBezTo>
                  <a:cubicBezTo>
                    <a:pt x="453" y="170"/>
                    <a:pt x="455" y="171"/>
                    <a:pt x="456" y="171"/>
                  </a:cubicBezTo>
                  <a:close/>
                  <a:moveTo>
                    <a:pt x="456" y="224"/>
                  </a:moveTo>
                  <a:cubicBezTo>
                    <a:pt x="456" y="234"/>
                    <a:pt x="456" y="234"/>
                    <a:pt x="456" y="234"/>
                  </a:cubicBezTo>
                  <a:cubicBezTo>
                    <a:pt x="455" y="234"/>
                    <a:pt x="453" y="234"/>
                    <a:pt x="452" y="234"/>
                  </a:cubicBezTo>
                  <a:cubicBezTo>
                    <a:pt x="452" y="224"/>
                    <a:pt x="452" y="224"/>
                    <a:pt x="452" y="224"/>
                  </a:cubicBezTo>
                  <a:cubicBezTo>
                    <a:pt x="453" y="224"/>
                    <a:pt x="455" y="224"/>
                    <a:pt x="456" y="224"/>
                  </a:cubicBezTo>
                  <a:close/>
                  <a:moveTo>
                    <a:pt x="456" y="245"/>
                  </a:moveTo>
                  <a:cubicBezTo>
                    <a:pt x="456" y="255"/>
                    <a:pt x="456" y="255"/>
                    <a:pt x="456" y="255"/>
                  </a:cubicBezTo>
                  <a:cubicBezTo>
                    <a:pt x="455" y="255"/>
                    <a:pt x="453" y="255"/>
                    <a:pt x="452" y="254"/>
                  </a:cubicBezTo>
                  <a:cubicBezTo>
                    <a:pt x="452" y="244"/>
                    <a:pt x="452" y="244"/>
                    <a:pt x="452" y="244"/>
                  </a:cubicBezTo>
                  <a:cubicBezTo>
                    <a:pt x="453" y="244"/>
                    <a:pt x="455" y="244"/>
                    <a:pt x="456" y="245"/>
                  </a:cubicBezTo>
                  <a:close/>
                  <a:moveTo>
                    <a:pt x="456" y="262"/>
                  </a:moveTo>
                  <a:cubicBezTo>
                    <a:pt x="456" y="271"/>
                    <a:pt x="456" y="271"/>
                    <a:pt x="456" y="271"/>
                  </a:cubicBezTo>
                  <a:cubicBezTo>
                    <a:pt x="455" y="271"/>
                    <a:pt x="453" y="270"/>
                    <a:pt x="452" y="270"/>
                  </a:cubicBezTo>
                  <a:cubicBezTo>
                    <a:pt x="452" y="262"/>
                    <a:pt x="452" y="262"/>
                    <a:pt x="452" y="262"/>
                  </a:cubicBezTo>
                  <a:cubicBezTo>
                    <a:pt x="453" y="262"/>
                    <a:pt x="455" y="262"/>
                    <a:pt x="456" y="262"/>
                  </a:cubicBezTo>
                  <a:close/>
                  <a:moveTo>
                    <a:pt x="456" y="285"/>
                  </a:moveTo>
                  <a:cubicBezTo>
                    <a:pt x="456" y="294"/>
                    <a:pt x="456" y="294"/>
                    <a:pt x="456" y="294"/>
                  </a:cubicBezTo>
                  <a:cubicBezTo>
                    <a:pt x="454" y="294"/>
                    <a:pt x="453" y="293"/>
                    <a:pt x="452" y="293"/>
                  </a:cubicBezTo>
                  <a:cubicBezTo>
                    <a:pt x="452" y="283"/>
                    <a:pt x="452" y="283"/>
                    <a:pt x="452" y="283"/>
                  </a:cubicBezTo>
                  <a:cubicBezTo>
                    <a:pt x="453" y="284"/>
                    <a:pt x="455" y="285"/>
                    <a:pt x="456" y="285"/>
                  </a:cubicBezTo>
                  <a:close/>
                  <a:moveTo>
                    <a:pt x="456" y="310"/>
                  </a:moveTo>
                  <a:cubicBezTo>
                    <a:pt x="456" y="316"/>
                    <a:pt x="456" y="316"/>
                    <a:pt x="456" y="316"/>
                  </a:cubicBezTo>
                  <a:cubicBezTo>
                    <a:pt x="455" y="315"/>
                    <a:pt x="454" y="314"/>
                    <a:pt x="453" y="314"/>
                  </a:cubicBezTo>
                  <a:cubicBezTo>
                    <a:pt x="453" y="319"/>
                    <a:pt x="453" y="323"/>
                    <a:pt x="453" y="329"/>
                  </a:cubicBezTo>
                  <a:cubicBezTo>
                    <a:pt x="455" y="329"/>
                    <a:pt x="455" y="329"/>
                    <a:pt x="456" y="330"/>
                  </a:cubicBezTo>
                  <a:cubicBezTo>
                    <a:pt x="456" y="334"/>
                    <a:pt x="456" y="334"/>
                    <a:pt x="456" y="334"/>
                  </a:cubicBezTo>
                  <a:cubicBezTo>
                    <a:pt x="454" y="333"/>
                    <a:pt x="453" y="332"/>
                    <a:pt x="452" y="331"/>
                  </a:cubicBezTo>
                  <a:cubicBezTo>
                    <a:pt x="452" y="308"/>
                    <a:pt x="452" y="308"/>
                    <a:pt x="452" y="308"/>
                  </a:cubicBezTo>
                  <a:cubicBezTo>
                    <a:pt x="453" y="308"/>
                    <a:pt x="455" y="309"/>
                    <a:pt x="456" y="310"/>
                  </a:cubicBezTo>
                  <a:close/>
                  <a:moveTo>
                    <a:pt x="456" y="378"/>
                  </a:moveTo>
                  <a:cubicBezTo>
                    <a:pt x="456" y="387"/>
                    <a:pt x="456" y="387"/>
                    <a:pt x="456" y="387"/>
                  </a:cubicBezTo>
                  <a:cubicBezTo>
                    <a:pt x="452" y="390"/>
                    <a:pt x="452" y="390"/>
                    <a:pt x="452" y="390"/>
                  </a:cubicBezTo>
                  <a:cubicBezTo>
                    <a:pt x="452" y="378"/>
                    <a:pt x="452" y="378"/>
                    <a:pt x="452" y="378"/>
                  </a:cubicBezTo>
                  <a:cubicBezTo>
                    <a:pt x="456" y="378"/>
                    <a:pt x="456" y="378"/>
                    <a:pt x="456" y="378"/>
                  </a:cubicBezTo>
                  <a:close/>
                  <a:moveTo>
                    <a:pt x="456" y="470"/>
                  </a:moveTo>
                  <a:cubicBezTo>
                    <a:pt x="456" y="481"/>
                    <a:pt x="456" y="481"/>
                    <a:pt x="456" y="481"/>
                  </a:cubicBezTo>
                  <a:cubicBezTo>
                    <a:pt x="455" y="480"/>
                    <a:pt x="453" y="480"/>
                    <a:pt x="452" y="480"/>
                  </a:cubicBezTo>
                  <a:cubicBezTo>
                    <a:pt x="452" y="474"/>
                    <a:pt x="452" y="474"/>
                    <a:pt x="452" y="474"/>
                  </a:cubicBezTo>
                  <a:cubicBezTo>
                    <a:pt x="452" y="473"/>
                    <a:pt x="453" y="473"/>
                    <a:pt x="453" y="472"/>
                  </a:cubicBezTo>
                  <a:cubicBezTo>
                    <a:pt x="454" y="471"/>
                    <a:pt x="455" y="471"/>
                    <a:pt x="456" y="470"/>
                  </a:cubicBezTo>
                  <a:close/>
                  <a:moveTo>
                    <a:pt x="456" y="486"/>
                  </a:moveTo>
                  <a:cubicBezTo>
                    <a:pt x="456" y="493"/>
                    <a:pt x="456" y="493"/>
                    <a:pt x="456" y="493"/>
                  </a:cubicBezTo>
                  <a:cubicBezTo>
                    <a:pt x="455" y="493"/>
                    <a:pt x="453" y="494"/>
                    <a:pt x="452" y="495"/>
                  </a:cubicBezTo>
                  <a:cubicBezTo>
                    <a:pt x="452" y="491"/>
                    <a:pt x="452" y="491"/>
                    <a:pt x="452" y="491"/>
                  </a:cubicBezTo>
                  <a:cubicBezTo>
                    <a:pt x="452" y="491"/>
                    <a:pt x="453" y="491"/>
                    <a:pt x="453" y="490"/>
                  </a:cubicBezTo>
                  <a:cubicBezTo>
                    <a:pt x="453" y="490"/>
                    <a:pt x="452" y="490"/>
                    <a:pt x="452" y="490"/>
                  </a:cubicBezTo>
                  <a:cubicBezTo>
                    <a:pt x="452" y="486"/>
                    <a:pt x="452" y="486"/>
                    <a:pt x="452" y="486"/>
                  </a:cubicBezTo>
                  <a:cubicBezTo>
                    <a:pt x="452" y="486"/>
                    <a:pt x="452" y="486"/>
                    <a:pt x="452" y="486"/>
                  </a:cubicBezTo>
                  <a:cubicBezTo>
                    <a:pt x="454" y="486"/>
                    <a:pt x="455" y="486"/>
                    <a:pt x="456" y="486"/>
                  </a:cubicBezTo>
                  <a:close/>
                  <a:moveTo>
                    <a:pt x="456" y="512"/>
                  </a:moveTo>
                  <a:cubicBezTo>
                    <a:pt x="456" y="525"/>
                    <a:pt x="456" y="525"/>
                    <a:pt x="456" y="525"/>
                  </a:cubicBezTo>
                  <a:cubicBezTo>
                    <a:pt x="455" y="524"/>
                    <a:pt x="453" y="523"/>
                    <a:pt x="452" y="523"/>
                  </a:cubicBezTo>
                  <a:cubicBezTo>
                    <a:pt x="452" y="511"/>
                    <a:pt x="452" y="511"/>
                    <a:pt x="452" y="511"/>
                  </a:cubicBezTo>
                  <a:cubicBezTo>
                    <a:pt x="453" y="511"/>
                    <a:pt x="455" y="512"/>
                    <a:pt x="456" y="512"/>
                  </a:cubicBezTo>
                  <a:close/>
                  <a:moveTo>
                    <a:pt x="456" y="534"/>
                  </a:moveTo>
                  <a:cubicBezTo>
                    <a:pt x="456" y="542"/>
                    <a:pt x="456" y="542"/>
                    <a:pt x="456" y="542"/>
                  </a:cubicBezTo>
                  <a:cubicBezTo>
                    <a:pt x="455" y="542"/>
                    <a:pt x="453" y="543"/>
                    <a:pt x="452" y="544"/>
                  </a:cubicBezTo>
                  <a:cubicBezTo>
                    <a:pt x="452" y="535"/>
                    <a:pt x="452" y="535"/>
                    <a:pt x="452" y="535"/>
                  </a:cubicBezTo>
                  <a:cubicBezTo>
                    <a:pt x="453" y="535"/>
                    <a:pt x="455" y="534"/>
                    <a:pt x="456" y="534"/>
                  </a:cubicBezTo>
                  <a:close/>
                  <a:moveTo>
                    <a:pt x="456" y="548"/>
                  </a:moveTo>
                  <a:cubicBezTo>
                    <a:pt x="456" y="557"/>
                    <a:pt x="456" y="557"/>
                    <a:pt x="456" y="557"/>
                  </a:cubicBezTo>
                  <a:cubicBezTo>
                    <a:pt x="455" y="558"/>
                    <a:pt x="453" y="558"/>
                    <a:pt x="452" y="559"/>
                  </a:cubicBezTo>
                  <a:cubicBezTo>
                    <a:pt x="452" y="550"/>
                    <a:pt x="452" y="550"/>
                    <a:pt x="452" y="550"/>
                  </a:cubicBezTo>
                  <a:cubicBezTo>
                    <a:pt x="453" y="550"/>
                    <a:pt x="454" y="549"/>
                    <a:pt x="456" y="548"/>
                  </a:cubicBezTo>
                  <a:close/>
                  <a:moveTo>
                    <a:pt x="456" y="561"/>
                  </a:moveTo>
                  <a:cubicBezTo>
                    <a:pt x="456" y="572"/>
                    <a:pt x="456" y="572"/>
                    <a:pt x="456" y="572"/>
                  </a:cubicBezTo>
                  <a:cubicBezTo>
                    <a:pt x="455" y="572"/>
                    <a:pt x="453" y="573"/>
                    <a:pt x="452" y="573"/>
                  </a:cubicBezTo>
                  <a:cubicBezTo>
                    <a:pt x="452" y="563"/>
                    <a:pt x="452" y="563"/>
                    <a:pt x="452" y="563"/>
                  </a:cubicBezTo>
                  <a:cubicBezTo>
                    <a:pt x="453" y="563"/>
                    <a:pt x="455" y="562"/>
                    <a:pt x="456" y="561"/>
                  </a:cubicBezTo>
                  <a:close/>
                  <a:moveTo>
                    <a:pt x="456" y="578"/>
                  </a:moveTo>
                  <a:cubicBezTo>
                    <a:pt x="456" y="588"/>
                    <a:pt x="456" y="588"/>
                    <a:pt x="456" y="588"/>
                  </a:cubicBezTo>
                  <a:cubicBezTo>
                    <a:pt x="455" y="588"/>
                    <a:pt x="453" y="589"/>
                    <a:pt x="452" y="589"/>
                  </a:cubicBezTo>
                  <a:cubicBezTo>
                    <a:pt x="452" y="579"/>
                    <a:pt x="452" y="579"/>
                    <a:pt x="452" y="579"/>
                  </a:cubicBezTo>
                  <a:cubicBezTo>
                    <a:pt x="453" y="579"/>
                    <a:pt x="455" y="578"/>
                    <a:pt x="456" y="578"/>
                  </a:cubicBezTo>
                  <a:close/>
                  <a:moveTo>
                    <a:pt x="456" y="604"/>
                  </a:moveTo>
                  <a:cubicBezTo>
                    <a:pt x="456" y="609"/>
                    <a:pt x="456" y="609"/>
                    <a:pt x="456" y="609"/>
                  </a:cubicBezTo>
                  <a:cubicBezTo>
                    <a:pt x="455" y="609"/>
                    <a:pt x="454" y="609"/>
                    <a:pt x="453" y="609"/>
                  </a:cubicBezTo>
                  <a:cubicBezTo>
                    <a:pt x="454" y="610"/>
                    <a:pt x="455" y="611"/>
                    <a:pt x="456" y="611"/>
                  </a:cubicBezTo>
                  <a:cubicBezTo>
                    <a:pt x="456" y="619"/>
                    <a:pt x="456" y="619"/>
                    <a:pt x="456" y="619"/>
                  </a:cubicBezTo>
                  <a:cubicBezTo>
                    <a:pt x="455" y="618"/>
                    <a:pt x="453" y="617"/>
                    <a:pt x="452" y="616"/>
                  </a:cubicBezTo>
                  <a:cubicBezTo>
                    <a:pt x="452" y="605"/>
                    <a:pt x="452" y="605"/>
                    <a:pt x="452" y="605"/>
                  </a:cubicBezTo>
                  <a:cubicBezTo>
                    <a:pt x="453" y="605"/>
                    <a:pt x="455" y="604"/>
                    <a:pt x="456" y="604"/>
                  </a:cubicBezTo>
                  <a:close/>
                  <a:moveTo>
                    <a:pt x="456" y="626"/>
                  </a:moveTo>
                  <a:cubicBezTo>
                    <a:pt x="456" y="631"/>
                    <a:pt x="456" y="631"/>
                    <a:pt x="456" y="631"/>
                  </a:cubicBezTo>
                  <a:cubicBezTo>
                    <a:pt x="455" y="632"/>
                    <a:pt x="453" y="632"/>
                    <a:pt x="452" y="632"/>
                  </a:cubicBezTo>
                  <a:cubicBezTo>
                    <a:pt x="452" y="627"/>
                    <a:pt x="452" y="627"/>
                    <a:pt x="452" y="627"/>
                  </a:cubicBezTo>
                  <a:cubicBezTo>
                    <a:pt x="453" y="627"/>
                    <a:pt x="455" y="626"/>
                    <a:pt x="456" y="626"/>
                  </a:cubicBezTo>
                  <a:close/>
                  <a:moveTo>
                    <a:pt x="456" y="666"/>
                  </a:moveTo>
                  <a:cubicBezTo>
                    <a:pt x="456" y="706"/>
                    <a:pt x="456" y="706"/>
                    <a:pt x="456" y="706"/>
                  </a:cubicBezTo>
                  <a:cubicBezTo>
                    <a:pt x="454" y="698"/>
                    <a:pt x="453" y="692"/>
                    <a:pt x="452" y="688"/>
                  </a:cubicBezTo>
                  <a:cubicBezTo>
                    <a:pt x="452" y="666"/>
                    <a:pt x="452" y="666"/>
                    <a:pt x="452" y="666"/>
                  </a:cubicBezTo>
                  <a:cubicBezTo>
                    <a:pt x="453" y="666"/>
                    <a:pt x="455" y="666"/>
                    <a:pt x="456" y="666"/>
                  </a:cubicBezTo>
                  <a:close/>
                  <a:moveTo>
                    <a:pt x="456" y="745"/>
                  </a:moveTo>
                  <a:cubicBezTo>
                    <a:pt x="456" y="760"/>
                    <a:pt x="456" y="760"/>
                    <a:pt x="456" y="760"/>
                  </a:cubicBezTo>
                  <a:cubicBezTo>
                    <a:pt x="455" y="759"/>
                    <a:pt x="453" y="758"/>
                    <a:pt x="452" y="757"/>
                  </a:cubicBezTo>
                  <a:cubicBezTo>
                    <a:pt x="452" y="745"/>
                    <a:pt x="452" y="745"/>
                    <a:pt x="452" y="745"/>
                  </a:cubicBezTo>
                  <a:cubicBezTo>
                    <a:pt x="455" y="745"/>
                    <a:pt x="455" y="745"/>
                    <a:pt x="455" y="745"/>
                  </a:cubicBezTo>
                  <a:lnTo>
                    <a:pt x="456" y="745"/>
                  </a:lnTo>
                  <a:close/>
                  <a:moveTo>
                    <a:pt x="445" y="4"/>
                  </a:moveTo>
                  <a:cubicBezTo>
                    <a:pt x="447" y="4"/>
                    <a:pt x="450" y="4"/>
                    <a:pt x="452" y="5"/>
                  </a:cubicBezTo>
                  <a:cubicBezTo>
                    <a:pt x="452" y="29"/>
                    <a:pt x="452" y="29"/>
                    <a:pt x="452" y="29"/>
                  </a:cubicBezTo>
                  <a:cubicBezTo>
                    <a:pt x="450" y="24"/>
                    <a:pt x="448" y="20"/>
                    <a:pt x="445" y="16"/>
                  </a:cubicBezTo>
                  <a:cubicBezTo>
                    <a:pt x="445" y="4"/>
                    <a:pt x="445" y="4"/>
                    <a:pt x="445" y="4"/>
                  </a:cubicBezTo>
                  <a:close/>
                  <a:moveTo>
                    <a:pt x="452" y="789"/>
                  </a:moveTo>
                  <a:cubicBezTo>
                    <a:pt x="451" y="789"/>
                    <a:pt x="450" y="789"/>
                    <a:pt x="449" y="789"/>
                  </a:cubicBezTo>
                  <a:cubicBezTo>
                    <a:pt x="448" y="789"/>
                    <a:pt x="446" y="790"/>
                    <a:pt x="445" y="790"/>
                  </a:cubicBezTo>
                  <a:cubicBezTo>
                    <a:pt x="445" y="776"/>
                    <a:pt x="445" y="776"/>
                    <a:pt x="445" y="776"/>
                  </a:cubicBezTo>
                  <a:cubicBezTo>
                    <a:pt x="447" y="777"/>
                    <a:pt x="450" y="779"/>
                    <a:pt x="452" y="781"/>
                  </a:cubicBezTo>
                  <a:cubicBezTo>
                    <a:pt x="452" y="789"/>
                    <a:pt x="452" y="789"/>
                    <a:pt x="452" y="789"/>
                  </a:cubicBezTo>
                  <a:close/>
                  <a:moveTo>
                    <a:pt x="452" y="42"/>
                  </a:moveTo>
                  <a:cubicBezTo>
                    <a:pt x="452" y="50"/>
                    <a:pt x="452" y="50"/>
                    <a:pt x="452" y="50"/>
                  </a:cubicBezTo>
                  <a:cubicBezTo>
                    <a:pt x="450" y="50"/>
                    <a:pt x="447" y="50"/>
                    <a:pt x="445" y="50"/>
                  </a:cubicBezTo>
                  <a:cubicBezTo>
                    <a:pt x="445" y="43"/>
                    <a:pt x="445" y="43"/>
                    <a:pt x="445" y="43"/>
                  </a:cubicBezTo>
                  <a:cubicBezTo>
                    <a:pt x="448" y="42"/>
                    <a:pt x="450" y="42"/>
                    <a:pt x="452" y="42"/>
                  </a:cubicBezTo>
                  <a:close/>
                  <a:moveTo>
                    <a:pt x="452" y="72"/>
                  </a:moveTo>
                  <a:cubicBezTo>
                    <a:pt x="452" y="110"/>
                    <a:pt x="452" y="110"/>
                    <a:pt x="452" y="110"/>
                  </a:cubicBezTo>
                  <a:cubicBezTo>
                    <a:pt x="451" y="111"/>
                    <a:pt x="449" y="112"/>
                    <a:pt x="447" y="113"/>
                  </a:cubicBezTo>
                  <a:cubicBezTo>
                    <a:pt x="447" y="114"/>
                    <a:pt x="447" y="114"/>
                    <a:pt x="448" y="114"/>
                  </a:cubicBezTo>
                  <a:cubicBezTo>
                    <a:pt x="449" y="114"/>
                    <a:pt x="450" y="114"/>
                    <a:pt x="452" y="114"/>
                  </a:cubicBezTo>
                  <a:cubicBezTo>
                    <a:pt x="452" y="125"/>
                    <a:pt x="452" y="125"/>
                    <a:pt x="452" y="125"/>
                  </a:cubicBezTo>
                  <a:cubicBezTo>
                    <a:pt x="450" y="125"/>
                    <a:pt x="448" y="125"/>
                    <a:pt x="445" y="124"/>
                  </a:cubicBezTo>
                  <a:cubicBezTo>
                    <a:pt x="445" y="73"/>
                    <a:pt x="445" y="73"/>
                    <a:pt x="445" y="73"/>
                  </a:cubicBezTo>
                  <a:cubicBezTo>
                    <a:pt x="447" y="73"/>
                    <a:pt x="449" y="73"/>
                    <a:pt x="451" y="73"/>
                  </a:cubicBezTo>
                  <a:cubicBezTo>
                    <a:pt x="451" y="72"/>
                    <a:pt x="452" y="72"/>
                    <a:pt x="452" y="72"/>
                  </a:cubicBezTo>
                  <a:close/>
                  <a:moveTo>
                    <a:pt x="452" y="128"/>
                  </a:moveTo>
                  <a:cubicBezTo>
                    <a:pt x="452" y="155"/>
                    <a:pt x="452" y="155"/>
                    <a:pt x="452" y="155"/>
                  </a:cubicBezTo>
                  <a:cubicBezTo>
                    <a:pt x="452" y="156"/>
                    <a:pt x="451" y="156"/>
                    <a:pt x="451" y="156"/>
                  </a:cubicBezTo>
                  <a:cubicBezTo>
                    <a:pt x="450" y="155"/>
                    <a:pt x="450" y="155"/>
                    <a:pt x="449" y="154"/>
                  </a:cubicBezTo>
                  <a:cubicBezTo>
                    <a:pt x="449" y="150"/>
                    <a:pt x="449" y="145"/>
                    <a:pt x="449" y="140"/>
                  </a:cubicBezTo>
                  <a:cubicBezTo>
                    <a:pt x="448" y="139"/>
                    <a:pt x="446" y="139"/>
                    <a:pt x="445" y="139"/>
                  </a:cubicBezTo>
                  <a:cubicBezTo>
                    <a:pt x="445" y="127"/>
                    <a:pt x="445" y="127"/>
                    <a:pt x="445" y="127"/>
                  </a:cubicBezTo>
                  <a:cubicBezTo>
                    <a:pt x="448" y="127"/>
                    <a:pt x="450" y="128"/>
                    <a:pt x="452" y="128"/>
                  </a:cubicBezTo>
                  <a:close/>
                  <a:moveTo>
                    <a:pt x="452" y="170"/>
                  </a:moveTo>
                  <a:cubicBezTo>
                    <a:pt x="452" y="199"/>
                    <a:pt x="452" y="199"/>
                    <a:pt x="452" y="199"/>
                  </a:cubicBezTo>
                  <a:cubicBezTo>
                    <a:pt x="450" y="198"/>
                    <a:pt x="448" y="198"/>
                    <a:pt x="445" y="197"/>
                  </a:cubicBezTo>
                  <a:cubicBezTo>
                    <a:pt x="445" y="193"/>
                    <a:pt x="445" y="193"/>
                    <a:pt x="445" y="193"/>
                  </a:cubicBezTo>
                  <a:cubicBezTo>
                    <a:pt x="450" y="193"/>
                    <a:pt x="450" y="193"/>
                    <a:pt x="450" y="193"/>
                  </a:cubicBezTo>
                  <a:cubicBezTo>
                    <a:pt x="448" y="186"/>
                    <a:pt x="448" y="181"/>
                    <a:pt x="445" y="178"/>
                  </a:cubicBezTo>
                  <a:cubicBezTo>
                    <a:pt x="445" y="168"/>
                    <a:pt x="445" y="168"/>
                    <a:pt x="445" y="168"/>
                  </a:cubicBezTo>
                  <a:cubicBezTo>
                    <a:pt x="448" y="169"/>
                    <a:pt x="450" y="169"/>
                    <a:pt x="452" y="170"/>
                  </a:cubicBezTo>
                  <a:close/>
                  <a:moveTo>
                    <a:pt x="452" y="224"/>
                  </a:moveTo>
                  <a:cubicBezTo>
                    <a:pt x="452" y="234"/>
                    <a:pt x="452" y="234"/>
                    <a:pt x="452" y="234"/>
                  </a:cubicBezTo>
                  <a:cubicBezTo>
                    <a:pt x="450" y="234"/>
                    <a:pt x="447" y="234"/>
                    <a:pt x="445" y="235"/>
                  </a:cubicBezTo>
                  <a:cubicBezTo>
                    <a:pt x="445" y="224"/>
                    <a:pt x="445" y="224"/>
                    <a:pt x="445" y="224"/>
                  </a:cubicBezTo>
                  <a:cubicBezTo>
                    <a:pt x="447" y="224"/>
                    <a:pt x="450" y="224"/>
                    <a:pt x="452" y="224"/>
                  </a:cubicBezTo>
                  <a:close/>
                  <a:moveTo>
                    <a:pt x="452" y="244"/>
                  </a:moveTo>
                  <a:cubicBezTo>
                    <a:pt x="452" y="254"/>
                    <a:pt x="452" y="254"/>
                    <a:pt x="452" y="254"/>
                  </a:cubicBezTo>
                  <a:cubicBezTo>
                    <a:pt x="450" y="254"/>
                    <a:pt x="448" y="253"/>
                    <a:pt x="445" y="253"/>
                  </a:cubicBezTo>
                  <a:cubicBezTo>
                    <a:pt x="445" y="241"/>
                    <a:pt x="445" y="241"/>
                    <a:pt x="445" y="241"/>
                  </a:cubicBezTo>
                  <a:cubicBezTo>
                    <a:pt x="447" y="243"/>
                    <a:pt x="449" y="243"/>
                    <a:pt x="452" y="244"/>
                  </a:cubicBezTo>
                  <a:close/>
                  <a:moveTo>
                    <a:pt x="452" y="262"/>
                  </a:moveTo>
                  <a:cubicBezTo>
                    <a:pt x="452" y="270"/>
                    <a:pt x="452" y="270"/>
                    <a:pt x="452" y="270"/>
                  </a:cubicBezTo>
                  <a:cubicBezTo>
                    <a:pt x="450" y="270"/>
                    <a:pt x="448" y="269"/>
                    <a:pt x="445" y="269"/>
                  </a:cubicBezTo>
                  <a:cubicBezTo>
                    <a:pt x="445" y="259"/>
                    <a:pt x="445" y="259"/>
                    <a:pt x="445" y="259"/>
                  </a:cubicBezTo>
                  <a:cubicBezTo>
                    <a:pt x="447" y="260"/>
                    <a:pt x="450" y="261"/>
                    <a:pt x="452" y="262"/>
                  </a:cubicBezTo>
                  <a:close/>
                  <a:moveTo>
                    <a:pt x="452" y="283"/>
                  </a:moveTo>
                  <a:cubicBezTo>
                    <a:pt x="452" y="293"/>
                    <a:pt x="452" y="293"/>
                    <a:pt x="452" y="293"/>
                  </a:cubicBezTo>
                  <a:cubicBezTo>
                    <a:pt x="449" y="292"/>
                    <a:pt x="447" y="291"/>
                    <a:pt x="445" y="291"/>
                  </a:cubicBezTo>
                  <a:cubicBezTo>
                    <a:pt x="445" y="281"/>
                    <a:pt x="445" y="281"/>
                    <a:pt x="445" y="281"/>
                  </a:cubicBezTo>
                  <a:cubicBezTo>
                    <a:pt x="447" y="282"/>
                    <a:pt x="450" y="283"/>
                    <a:pt x="452" y="283"/>
                  </a:cubicBezTo>
                  <a:close/>
                  <a:moveTo>
                    <a:pt x="452" y="308"/>
                  </a:moveTo>
                  <a:cubicBezTo>
                    <a:pt x="452" y="331"/>
                    <a:pt x="452" y="331"/>
                    <a:pt x="452" y="331"/>
                  </a:cubicBezTo>
                  <a:cubicBezTo>
                    <a:pt x="451" y="330"/>
                    <a:pt x="450" y="329"/>
                    <a:pt x="450" y="327"/>
                  </a:cubicBezTo>
                  <a:cubicBezTo>
                    <a:pt x="445" y="326"/>
                    <a:pt x="445" y="326"/>
                    <a:pt x="445" y="326"/>
                  </a:cubicBezTo>
                  <a:cubicBezTo>
                    <a:pt x="445" y="323"/>
                    <a:pt x="445" y="323"/>
                    <a:pt x="445" y="323"/>
                  </a:cubicBezTo>
                  <a:cubicBezTo>
                    <a:pt x="446" y="322"/>
                    <a:pt x="447" y="322"/>
                    <a:pt x="448" y="322"/>
                  </a:cubicBezTo>
                  <a:cubicBezTo>
                    <a:pt x="448" y="318"/>
                    <a:pt x="448" y="314"/>
                    <a:pt x="448" y="310"/>
                  </a:cubicBezTo>
                  <a:cubicBezTo>
                    <a:pt x="447" y="309"/>
                    <a:pt x="446" y="309"/>
                    <a:pt x="445" y="309"/>
                  </a:cubicBezTo>
                  <a:cubicBezTo>
                    <a:pt x="445" y="304"/>
                    <a:pt x="445" y="304"/>
                    <a:pt x="445" y="304"/>
                  </a:cubicBezTo>
                  <a:cubicBezTo>
                    <a:pt x="448" y="305"/>
                    <a:pt x="450" y="306"/>
                    <a:pt x="452" y="308"/>
                  </a:cubicBezTo>
                  <a:close/>
                  <a:moveTo>
                    <a:pt x="452" y="378"/>
                  </a:moveTo>
                  <a:cubicBezTo>
                    <a:pt x="452" y="390"/>
                    <a:pt x="452" y="390"/>
                    <a:pt x="452" y="390"/>
                  </a:cubicBezTo>
                  <a:cubicBezTo>
                    <a:pt x="445" y="395"/>
                    <a:pt x="445" y="395"/>
                    <a:pt x="445" y="395"/>
                  </a:cubicBezTo>
                  <a:cubicBezTo>
                    <a:pt x="445" y="378"/>
                    <a:pt x="445" y="378"/>
                    <a:pt x="445" y="378"/>
                  </a:cubicBezTo>
                  <a:cubicBezTo>
                    <a:pt x="452" y="378"/>
                    <a:pt x="452" y="378"/>
                    <a:pt x="452" y="378"/>
                  </a:cubicBezTo>
                  <a:close/>
                  <a:moveTo>
                    <a:pt x="452" y="474"/>
                  </a:moveTo>
                  <a:cubicBezTo>
                    <a:pt x="452" y="480"/>
                    <a:pt x="452" y="480"/>
                    <a:pt x="452" y="480"/>
                  </a:cubicBezTo>
                  <a:cubicBezTo>
                    <a:pt x="450" y="480"/>
                    <a:pt x="449" y="480"/>
                    <a:pt x="446" y="480"/>
                  </a:cubicBezTo>
                  <a:cubicBezTo>
                    <a:pt x="446" y="481"/>
                    <a:pt x="446" y="482"/>
                    <a:pt x="446" y="483"/>
                  </a:cubicBezTo>
                  <a:cubicBezTo>
                    <a:pt x="448" y="484"/>
                    <a:pt x="450" y="485"/>
                    <a:pt x="452" y="486"/>
                  </a:cubicBezTo>
                  <a:cubicBezTo>
                    <a:pt x="452" y="490"/>
                    <a:pt x="452" y="490"/>
                    <a:pt x="452" y="490"/>
                  </a:cubicBezTo>
                  <a:cubicBezTo>
                    <a:pt x="449" y="488"/>
                    <a:pt x="447" y="487"/>
                    <a:pt x="445" y="487"/>
                  </a:cubicBezTo>
                  <a:cubicBezTo>
                    <a:pt x="445" y="479"/>
                    <a:pt x="445" y="479"/>
                    <a:pt x="445" y="479"/>
                  </a:cubicBezTo>
                  <a:cubicBezTo>
                    <a:pt x="448" y="478"/>
                    <a:pt x="450" y="476"/>
                    <a:pt x="452" y="474"/>
                  </a:cubicBezTo>
                  <a:close/>
                  <a:moveTo>
                    <a:pt x="452" y="491"/>
                  </a:moveTo>
                  <a:cubicBezTo>
                    <a:pt x="452" y="495"/>
                    <a:pt x="452" y="495"/>
                    <a:pt x="452" y="495"/>
                  </a:cubicBezTo>
                  <a:cubicBezTo>
                    <a:pt x="450" y="496"/>
                    <a:pt x="448" y="497"/>
                    <a:pt x="445" y="499"/>
                  </a:cubicBezTo>
                  <a:cubicBezTo>
                    <a:pt x="445" y="493"/>
                    <a:pt x="445" y="493"/>
                    <a:pt x="445" y="493"/>
                  </a:cubicBezTo>
                  <a:cubicBezTo>
                    <a:pt x="448" y="493"/>
                    <a:pt x="450" y="493"/>
                    <a:pt x="452" y="491"/>
                  </a:cubicBezTo>
                  <a:close/>
                  <a:moveTo>
                    <a:pt x="452" y="511"/>
                  </a:moveTo>
                  <a:cubicBezTo>
                    <a:pt x="452" y="523"/>
                    <a:pt x="452" y="523"/>
                    <a:pt x="452" y="523"/>
                  </a:cubicBezTo>
                  <a:cubicBezTo>
                    <a:pt x="450" y="522"/>
                    <a:pt x="447" y="521"/>
                    <a:pt x="445" y="521"/>
                  </a:cubicBezTo>
                  <a:cubicBezTo>
                    <a:pt x="445" y="511"/>
                    <a:pt x="445" y="511"/>
                    <a:pt x="445" y="511"/>
                  </a:cubicBezTo>
                  <a:cubicBezTo>
                    <a:pt x="448" y="511"/>
                    <a:pt x="450" y="511"/>
                    <a:pt x="452" y="511"/>
                  </a:cubicBezTo>
                  <a:close/>
                  <a:moveTo>
                    <a:pt x="452" y="535"/>
                  </a:moveTo>
                  <a:cubicBezTo>
                    <a:pt x="452" y="544"/>
                    <a:pt x="452" y="544"/>
                    <a:pt x="452" y="544"/>
                  </a:cubicBezTo>
                  <a:cubicBezTo>
                    <a:pt x="450" y="546"/>
                    <a:pt x="447" y="547"/>
                    <a:pt x="445" y="548"/>
                  </a:cubicBezTo>
                  <a:cubicBezTo>
                    <a:pt x="445" y="539"/>
                    <a:pt x="445" y="539"/>
                    <a:pt x="445" y="539"/>
                  </a:cubicBezTo>
                  <a:cubicBezTo>
                    <a:pt x="446" y="539"/>
                    <a:pt x="446" y="538"/>
                    <a:pt x="446" y="537"/>
                  </a:cubicBezTo>
                  <a:cubicBezTo>
                    <a:pt x="448" y="537"/>
                    <a:pt x="450" y="536"/>
                    <a:pt x="452" y="535"/>
                  </a:cubicBezTo>
                  <a:close/>
                  <a:moveTo>
                    <a:pt x="452" y="550"/>
                  </a:moveTo>
                  <a:cubicBezTo>
                    <a:pt x="452" y="559"/>
                    <a:pt x="452" y="559"/>
                    <a:pt x="452" y="559"/>
                  </a:cubicBezTo>
                  <a:cubicBezTo>
                    <a:pt x="450" y="560"/>
                    <a:pt x="448" y="560"/>
                    <a:pt x="446" y="560"/>
                  </a:cubicBezTo>
                  <a:cubicBezTo>
                    <a:pt x="446" y="563"/>
                    <a:pt x="446" y="565"/>
                    <a:pt x="445" y="567"/>
                  </a:cubicBezTo>
                  <a:cubicBezTo>
                    <a:pt x="445" y="553"/>
                    <a:pt x="445" y="553"/>
                    <a:pt x="445" y="553"/>
                  </a:cubicBezTo>
                  <a:cubicBezTo>
                    <a:pt x="447" y="552"/>
                    <a:pt x="449" y="552"/>
                    <a:pt x="452" y="550"/>
                  </a:cubicBezTo>
                  <a:close/>
                  <a:moveTo>
                    <a:pt x="452" y="563"/>
                  </a:moveTo>
                  <a:cubicBezTo>
                    <a:pt x="450" y="565"/>
                    <a:pt x="447" y="566"/>
                    <a:pt x="445" y="567"/>
                  </a:cubicBezTo>
                  <a:cubicBezTo>
                    <a:pt x="445" y="588"/>
                    <a:pt x="445" y="588"/>
                    <a:pt x="445" y="588"/>
                  </a:cubicBezTo>
                  <a:cubicBezTo>
                    <a:pt x="446" y="589"/>
                    <a:pt x="447" y="590"/>
                    <a:pt x="448" y="590"/>
                  </a:cubicBezTo>
                  <a:cubicBezTo>
                    <a:pt x="449" y="590"/>
                    <a:pt x="451" y="589"/>
                    <a:pt x="452" y="589"/>
                  </a:cubicBezTo>
                  <a:cubicBezTo>
                    <a:pt x="452" y="579"/>
                    <a:pt x="452" y="579"/>
                    <a:pt x="452" y="579"/>
                  </a:cubicBezTo>
                  <a:cubicBezTo>
                    <a:pt x="451" y="579"/>
                    <a:pt x="450" y="579"/>
                    <a:pt x="450" y="579"/>
                  </a:cubicBezTo>
                  <a:cubicBezTo>
                    <a:pt x="450" y="577"/>
                    <a:pt x="450" y="576"/>
                    <a:pt x="450" y="574"/>
                  </a:cubicBezTo>
                  <a:cubicBezTo>
                    <a:pt x="450" y="574"/>
                    <a:pt x="451" y="574"/>
                    <a:pt x="452" y="573"/>
                  </a:cubicBezTo>
                  <a:cubicBezTo>
                    <a:pt x="452" y="563"/>
                    <a:pt x="452" y="563"/>
                    <a:pt x="452" y="563"/>
                  </a:cubicBezTo>
                  <a:close/>
                  <a:moveTo>
                    <a:pt x="452" y="605"/>
                  </a:moveTo>
                  <a:cubicBezTo>
                    <a:pt x="452" y="616"/>
                    <a:pt x="452" y="616"/>
                    <a:pt x="452" y="616"/>
                  </a:cubicBezTo>
                  <a:cubicBezTo>
                    <a:pt x="450" y="614"/>
                    <a:pt x="448" y="613"/>
                    <a:pt x="445" y="613"/>
                  </a:cubicBezTo>
                  <a:cubicBezTo>
                    <a:pt x="445" y="606"/>
                    <a:pt x="445" y="606"/>
                    <a:pt x="445" y="606"/>
                  </a:cubicBezTo>
                  <a:cubicBezTo>
                    <a:pt x="447" y="606"/>
                    <a:pt x="450" y="605"/>
                    <a:pt x="452" y="605"/>
                  </a:cubicBezTo>
                  <a:close/>
                  <a:moveTo>
                    <a:pt x="452" y="627"/>
                  </a:moveTo>
                  <a:cubicBezTo>
                    <a:pt x="452" y="632"/>
                    <a:pt x="452" y="632"/>
                    <a:pt x="452" y="632"/>
                  </a:cubicBezTo>
                  <a:cubicBezTo>
                    <a:pt x="450" y="632"/>
                    <a:pt x="449" y="632"/>
                    <a:pt x="448" y="633"/>
                  </a:cubicBezTo>
                  <a:cubicBezTo>
                    <a:pt x="447" y="633"/>
                    <a:pt x="446" y="633"/>
                    <a:pt x="445" y="634"/>
                  </a:cubicBezTo>
                  <a:cubicBezTo>
                    <a:pt x="445" y="624"/>
                    <a:pt x="445" y="624"/>
                    <a:pt x="445" y="624"/>
                  </a:cubicBezTo>
                  <a:cubicBezTo>
                    <a:pt x="447" y="626"/>
                    <a:pt x="448" y="627"/>
                    <a:pt x="450" y="628"/>
                  </a:cubicBezTo>
                  <a:cubicBezTo>
                    <a:pt x="452" y="627"/>
                    <a:pt x="452" y="627"/>
                    <a:pt x="452" y="627"/>
                  </a:cubicBezTo>
                  <a:close/>
                  <a:moveTo>
                    <a:pt x="452" y="666"/>
                  </a:moveTo>
                  <a:cubicBezTo>
                    <a:pt x="452" y="688"/>
                    <a:pt x="452" y="688"/>
                    <a:pt x="452" y="688"/>
                  </a:cubicBezTo>
                  <a:cubicBezTo>
                    <a:pt x="450" y="680"/>
                    <a:pt x="450" y="680"/>
                    <a:pt x="449" y="679"/>
                  </a:cubicBezTo>
                  <a:cubicBezTo>
                    <a:pt x="448" y="681"/>
                    <a:pt x="446" y="683"/>
                    <a:pt x="445" y="684"/>
                  </a:cubicBezTo>
                  <a:cubicBezTo>
                    <a:pt x="445" y="672"/>
                    <a:pt x="445" y="672"/>
                    <a:pt x="445" y="672"/>
                  </a:cubicBezTo>
                  <a:cubicBezTo>
                    <a:pt x="448" y="668"/>
                    <a:pt x="448" y="668"/>
                    <a:pt x="449" y="666"/>
                  </a:cubicBezTo>
                  <a:cubicBezTo>
                    <a:pt x="450" y="666"/>
                    <a:pt x="451" y="666"/>
                    <a:pt x="452" y="666"/>
                  </a:cubicBezTo>
                  <a:close/>
                  <a:moveTo>
                    <a:pt x="452" y="745"/>
                  </a:moveTo>
                  <a:cubicBezTo>
                    <a:pt x="452" y="757"/>
                    <a:pt x="452" y="757"/>
                    <a:pt x="452" y="757"/>
                  </a:cubicBezTo>
                  <a:cubicBezTo>
                    <a:pt x="449" y="754"/>
                    <a:pt x="449" y="754"/>
                    <a:pt x="449" y="754"/>
                  </a:cubicBezTo>
                  <a:cubicBezTo>
                    <a:pt x="445" y="754"/>
                    <a:pt x="445" y="754"/>
                    <a:pt x="445" y="754"/>
                  </a:cubicBezTo>
                  <a:cubicBezTo>
                    <a:pt x="445" y="745"/>
                    <a:pt x="445" y="745"/>
                    <a:pt x="445" y="745"/>
                  </a:cubicBezTo>
                  <a:cubicBezTo>
                    <a:pt x="452" y="745"/>
                    <a:pt x="452" y="745"/>
                    <a:pt x="452" y="745"/>
                  </a:cubicBezTo>
                  <a:close/>
                  <a:moveTo>
                    <a:pt x="445" y="535"/>
                  </a:moveTo>
                  <a:cubicBezTo>
                    <a:pt x="445" y="526"/>
                    <a:pt x="445" y="526"/>
                    <a:pt x="445" y="526"/>
                  </a:cubicBezTo>
                  <a:cubicBezTo>
                    <a:pt x="446" y="526"/>
                    <a:pt x="446" y="526"/>
                    <a:pt x="446" y="526"/>
                  </a:cubicBezTo>
                  <a:cubicBezTo>
                    <a:pt x="449" y="529"/>
                    <a:pt x="449" y="529"/>
                    <a:pt x="449" y="533"/>
                  </a:cubicBezTo>
                  <a:cubicBezTo>
                    <a:pt x="448" y="535"/>
                    <a:pt x="448" y="535"/>
                    <a:pt x="445" y="535"/>
                  </a:cubicBezTo>
                  <a:close/>
                  <a:moveTo>
                    <a:pt x="439" y="3"/>
                  </a:moveTo>
                  <a:cubicBezTo>
                    <a:pt x="441" y="3"/>
                    <a:pt x="443" y="3"/>
                    <a:pt x="445" y="4"/>
                  </a:cubicBezTo>
                  <a:cubicBezTo>
                    <a:pt x="445" y="16"/>
                    <a:pt x="445" y="16"/>
                    <a:pt x="445" y="16"/>
                  </a:cubicBezTo>
                  <a:cubicBezTo>
                    <a:pt x="444" y="14"/>
                    <a:pt x="442" y="13"/>
                    <a:pt x="439" y="12"/>
                  </a:cubicBezTo>
                  <a:cubicBezTo>
                    <a:pt x="439" y="3"/>
                    <a:pt x="439" y="3"/>
                    <a:pt x="439" y="3"/>
                  </a:cubicBezTo>
                  <a:close/>
                  <a:moveTo>
                    <a:pt x="445" y="790"/>
                  </a:moveTo>
                  <a:cubicBezTo>
                    <a:pt x="443" y="790"/>
                    <a:pt x="441" y="791"/>
                    <a:pt x="439" y="791"/>
                  </a:cubicBezTo>
                  <a:cubicBezTo>
                    <a:pt x="439" y="783"/>
                    <a:pt x="439" y="783"/>
                    <a:pt x="439" y="783"/>
                  </a:cubicBezTo>
                  <a:cubicBezTo>
                    <a:pt x="439" y="769"/>
                    <a:pt x="439" y="769"/>
                    <a:pt x="439" y="769"/>
                  </a:cubicBezTo>
                  <a:cubicBezTo>
                    <a:pt x="441" y="772"/>
                    <a:pt x="443" y="774"/>
                    <a:pt x="445" y="776"/>
                  </a:cubicBezTo>
                  <a:cubicBezTo>
                    <a:pt x="445" y="790"/>
                    <a:pt x="445" y="790"/>
                    <a:pt x="445" y="790"/>
                  </a:cubicBezTo>
                  <a:close/>
                  <a:moveTo>
                    <a:pt x="445" y="43"/>
                  </a:moveTo>
                  <a:cubicBezTo>
                    <a:pt x="445" y="50"/>
                    <a:pt x="445" y="50"/>
                    <a:pt x="445" y="50"/>
                  </a:cubicBezTo>
                  <a:cubicBezTo>
                    <a:pt x="443" y="50"/>
                    <a:pt x="441" y="49"/>
                    <a:pt x="439" y="48"/>
                  </a:cubicBezTo>
                  <a:cubicBezTo>
                    <a:pt x="439" y="39"/>
                    <a:pt x="439" y="39"/>
                    <a:pt x="439" y="39"/>
                  </a:cubicBezTo>
                  <a:cubicBezTo>
                    <a:pt x="441" y="40"/>
                    <a:pt x="443" y="42"/>
                    <a:pt x="445" y="43"/>
                  </a:cubicBezTo>
                  <a:cubicBezTo>
                    <a:pt x="445" y="43"/>
                    <a:pt x="445" y="43"/>
                    <a:pt x="445" y="43"/>
                  </a:cubicBezTo>
                  <a:close/>
                  <a:moveTo>
                    <a:pt x="445" y="73"/>
                  </a:moveTo>
                  <a:cubicBezTo>
                    <a:pt x="445" y="124"/>
                    <a:pt x="445" y="124"/>
                    <a:pt x="445" y="124"/>
                  </a:cubicBezTo>
                  <a:cubicBezTo>
                    <a:pt x="443" y="124"/>
                    <a:pt x="441" y="124"/>
                    <a:pt x="439" y="124"/>
                  </a:cubicBezTo>
                  <a:cubicBezTo>
                    <a:pt x="439" y="99"/>
                    <a:pt x="439" y="99"/>
                    <a:pt x="439" y="99"/>
                  </a:cubicBezTo>
                  <a:cubicBezTo>
                    <a:pt x="440" y="98"/>
                    <a:pt x="441" y="98"/>
                    <a:pt x="442" y="98"/>
                  </a:cubicBezTo>
                  <a:cubicBezTo>
                    <a:pt x="442" y="97"/>
                    <a:pt x="442" y="97"/>
                    <a:pt x="443" y="96"/>
                  </a:cubicBezTo>
                  <a:cubicBezTo>
                    <a:pt x="439" y="96"/>
                    <a:pt x="439" y="96"/>
                    <a:pt x="439" y="96"/>
                  </a:cubicBezTo>
                  <a:cubicBezTo>
                    <a:pt x="439" y="87"/>
                    <a:pt x="439" y="87"/>
                    <a:pt x="439" y="87"/>
                  </a:cubicBezTo>
                  <a:cubicBezTo>
                    <a:pt x="440" y="86"/>
                    <a:pt x="441" y="86"/>
                    <a:pt x="442" y="86"/>
                  </a:cubicBezTo>
                  <a:cubicBezTo>
                    <a:pt x="439" y="85"/>
                    <a:pt x="439" y="85"/>
                    <a:pt x="439" y="85"/>
                  </a:cubicBezTo>
                  <a:cubicBezTo>
                    <a:pt x="439" y="73"/>
                    <a:pt x="439" y="73"/>
                    <a:pt x="439" y="73"/>
                  </a:cubicBezTo>
                  <a:cubicBezTo>
                    <a:pt x="441" y="73"/>
                    <a:pt x="443" y="73"/>
                    <a:pt x="445" y="73"/>
                  </a:cubicBezTo>
                  <a:close/>
                  <a:moveTo>
                    <a:pt x="445" y="127"/>
                  </a:moveTo>
                  <a:cubicBezTo>
                    <a:pt x="445" y="139"/>
                    <a:pt x="445" y="139"/>
                    <a:pt x="445" y="139"/>
                  </a:cubicBezTo>
                  <a:cubicBezTo>
                    <a:pt x="443" y="139"/>
                    <a:pt x="441" y="138"/>
                    <a:pt x="439" y="138"/>
                  </a:cubicBezTo>
                  <a:cubicBezTo>
                    <a:pt x="439" y="126"/>
                    <a:pt x="439" y="126"/>
                    <a:pt x="439" y="126"/>
                  </a:cubicBezTo>
                  <a:cubicBezTo>
                    <a:pt x="441" y="126"/>
                    <a:pt x="443" y="127"/>
                    <a:pt x="445" y="127"/>
                  </a:cubicBezTo>
                  <a:close/>
                  <a:moveTo>
                    <a:pt x="445" y="168"/>
                  </a:moveTo>
                  <a:cubicBezTo>
                    <a:pt x="445" y="178"/>
                    <a:pt x="445" y="178"/>
                    <a:pt x="445" y="178"/>
                  </a:cubicBezTo>
                  <a:cubicBezTo>
                    <a:pt x="444" y="177"/>
                    <a:pt x="442" y="175"/>
                    <a:pt x="439" y="174"/>
                  </a:cubicBezTo>
                  <a:cubicBezTo>
                    <a:pt x="439" y="167"/>
                    <a:pt x="439" y="167"/>
                    <a:pt x="439" y="167"/>
                  </a:cubicBezTo>
                  <a:cubicBezTo>
                    <a:pt x="441" y="167"/>
                    <a:pt x="443" y="168"/>
                    <a:pt x="445" y="168"/>
                  </a:cubicBezTo>
                  <a:close/>
                  <a:moveTo>
                    <a:pt x="445" y="193"/>
                  </a:moveTo>
                  <a:cubicBezTo>
                    <a:pt x="445" y="197"/>
                    <a:pt x="445" y="197"/>
                    <a:pt x="445" y="197"/>
                  </a:cubicBezTo>
                  <a:cubicBezTo>
                    <a:pt x="443" y="197"/>
                    <a:pt x="441" y="196"/>
                    <a:pt x="439" y="196"/>
                  </a:cubicBezTo>
                  <a:cubicBezTo>
                    <a:pt x="439" y="189"/>
                    <a:pt x="439" y="189"/>
                    <a:pt x="439" y="189"/>
                  </a:cubicBezTo>
                  <a:cubicBezTo>
                    <a:pt x="440" y="191"/>
                    <a:pt x="442" y="192"/>
                    <a:pt x="444" y="193"/>
                  </a:cubicBezTo>
                  <a:cubicBezTo>
                    <a:pt x="445" y="193"/>
                    <a:pt x="445" y="193"/>
                    <a:pt x="445" y="193"/>
                  </a:cubicBezTo>
                  <a:close/>
                  <a:moveTo>
                    <a:pt x="445" y="224"/>
                  </a:moveTo>
                  <a:cubicBezTo>
                    <a:pt x="445" y="235"/>
                    <a:pt x="445" y="235"/>
                    <a:pt x="445" y="235"/>
                  </a:cubicBezTo>
                  <a:cubicBezTo>
                    <a:pt x="444" y="235"/>
                    <a:pt x="443" y="236"/>
                    <a:pt x="441" y="236"/>
                  </a:cubicBezTo>
                  <a:cubicBezTo>
                    <a:pt x="441" y="239"/>
                    <a:pt x="443" y="240"/>
                    <a:pt x="445" y="241"/>
                  </a:cubicBezTo>
                  <a:cubicBezTo>
                    <a:pt x="445" y="253"/>
                    <a:pt x="445" y="253"/>
                    <a:pt x="445" y="253"/>
                  </a:cubicBezTo>
                  <a:cubicBezTo>
                    <a:pt x="443" y="253"/>
                    <a:pt x="441" y="253"/>
                    <a:pt x="439" y="253"/>
                  </a:cubicBezTo>
                  <a:cubicBezTo>
                    <a:pt x="439" y="224"/>
                    <a:pt x="439" y="224"/>
                    <a:pt x="439" y="224"/>
                  </a:cubicBezTo>
                  <a:cubicBezTo>
                    <a:pt x="441" y="224"/>
                    <a:pt x="443" y="224"/>
                    <a:pt x="445" y="224"/>
                  </a:cubicBezTo>
                  <a:close/>
                  <a:moveTo>
                    <a:pt x="445" y="259"/>
                  </a:moveTo>
                  <a:cubicBezTo>
                    <a:pt x="445" y="269"/>
                    <a:pt x="445" y="269"/>
                    <a:pt x="445" y="269"/>
                  </a:cubicBezTo>
                  <a:cubicBezTo>
                    <a:pt x="443" y="268"/>
                    <a:pt x="441" y="268"/>
                    <a:pt x="439" y="268"/>
                  </a:cubicBezTo>
                  <a:cubicBezTo>
                    <a:pt x="439" y="257"/>
                    <a:pt x="439" y="257"/>
                    <a:pt x="439" y="257"/>
                  </a:cubicBezTo>
                  <a:cubicBezTo>
                    <a:pt x="441" y="258"/>
                    <a:pt x="443" y="259"/>
                    <a:pt x="445" y="259"/>
                  </a:cubicBezTo>
                  <a:close/>
                  <a:moveTo>
                    <a:pt x="445" y="281"/>
                  </a:moveTo>
                  <a:cubicBezTo>
                    <a:pt x="445" y="291"/>
                    <a:pt x="445" y="291"/>
                    <a:pt x="445" y="291"/>
                  </a:cubicBezTo>
                  <a:cubicBezTo>
                    <a:pt x="443" y="290"/>
                    <a:pt x="441" y="289"/>
                    <a:pt x="439" y="289"/>
                  </a:cubicBezTo>
                  <a:cubicBezTo>
                    <a:pt x="439" y="277"/>
                    <a:pt x="439" y="277"/>
                    <a:pt x="439" y="277"/>
                  </a:cubicBezTo>
                  <a:cubicBezTo>
                    <a:pt x="441" y="279"/>
                    <a:pt x="443" y="280"/>
                    <a:pt x="445" y="281"/>
                  </a:cubicBezTo>
                  <a:close/>
                  <a:moveTo>
                    <a:pt x="445" y="304"/>
                  </a:moveTo>
                  <a:cubicBezTo>
                    <a:pt x="445" y="309"/>
                    <a:pt x="445" y="309"/>
                    <a:pt x="445" y="309"/>
                  </a:cubicBezTo>
                  <a:cubicBezTo>
                    <a:pt x="444" y="308"/>
                    <a:pt x="443" y="308"/>
                    <a:pt x="442" y="307"/>
                  </a:cubicBezTo>
                  <a:cubicBezTo>
                    <a:pt x="442" y="314"/>
                    <a:pt x="442" y="317"/>
                    <a:pt x="445" y="323"/>
                  </a:cubicBezTo>
                  <a:cubicBezTo>
                    <a:pt x="445" y="323"/>
                    <a:pt x="445" y="323"/>
                    <a:pt x="445" y="323"/>
                  </a:cubicBezTo>
                  <a:cubicBezTo>
                    <a:pt x="445" y="326"/>
                    <a:pt x="445" y="326"/>
                    <a:pt x="445" y="326"/>
                  </a:cubicBezTo>
                  <a:cubicBezTo>
                    <a:pt x="440" y="324"/>
                    <a:pt x="440" y="324"/>
                    <a:pt x="440" y="324"/>
                  </a:cubicBezTo>
                  <a:cubicBezTo>
                    <a:pt x="440" y="323"/>
                    <a:pt x="440" y="322"/>
                    <a:pt x="440" y="321"/>
                  </a:cubicBezTo>
                  <a:cubicBezTo>
                    <a:pt x="440" y="321"/>
                    <a:pt x="440" y="321"/>
                    <a:pt x="439" y="321"/>
                  </a:cubicBezTo>
                  <a:cubicBezTo>
                    <a:pt x="439" y="302"/>
                    <a:pt x="439" y="302"/>
                    <a:pt x="439" y="302"/>
                  </a:cubicBezTo>
                  <a:cubicBezTo>
                    <a:pt x="441" y="302"/>
                    <a:pt x="443" y="303"/>
                    <a:pt x="445" y="304"/>
                  </a:cubicBezTo>
                  <a:close/>
                  <a:moveTo>
                    <a:pt x="445" y="378"/>
                  </a:moveTo>
                  <a:cubicBezTo>
                    <a:pt x="445" y="395"/>
                    <a:pt x="445" y="395"/>
                    <a:pt x="445" y="395"/>
                  </a:cubicBezTo>
                  <a:cubicBezTo>
                    <a:pt x="439" y="400"/>
                    <a:pt x="439" y="400"/>
                    <a:pt x="439" y="400"/>
                  </a:cubicBezTo>
                  <a:cubicBezTo>
                    <a:pt x="439" y="378"/>
                    <a:pt x="439" y="378"/>
                    <a:pt x="439" y="378"/>
                  </a:cubicBezTo>
                  <a:cubicBezTo>
                    <a:pt x="445" y="378"/>
                    <a:pt x="445" y="378"/>
                    <a:pt x="445" y="378"/>
                  </a:cubicBezTo>
                  <a:close/>
                  <a:moveTo>
                    <a:pt x="445" y="479"/>
                  </a:moveTo>
                  <a:cubicBezTo>
                    <a:pt x="445" y="487"/>
                    <a:pt x="445" y="487"/>
                    <a:pt x="445" y="487"/>
                  </a:cubicBezTo>
                  <a:cubicBezTo>
                    <a:pt x="443" y="486"/>
                    <a:pt x="442" y="486"/>
                    <a:pt x="439" y="486"/>
                  </a:cubicBezTo>
                  <a:cubicBezTo>
                    <a:pt x="439" y="482"/>
                    <a:pt x="439" y="482"/>
                    <a:pt x="439" y="482"/>
                  </a:cubicBezTo>
                  <a:cubicBezTo>
                    <a:pt x="441" y="482"/>
                    <a:pt x="443" y="480"/>
                    <a:pt x="445" y="479"/>
                  </a:cubicBezTo>
                  <a:close/>
                  <a:moveTo>
                    <a:pt x="445" y="493"/>
                  </a:moveTo>
                  <a:cubicBezTo>
                    <a:pt x="445" y="499"/>
                    <a:pt x="445" y="499"/>
                    <a:pt x="445" y="499"/>
                  </a:cubicBezTo>
                  <a:cubicBezTo>
                    <a:pt x="443" y="499"/>
                    <a:pt x="441" y="501"/>
                    <a:pt x="439" y="501"/>
                  </a:cubicBezTo>
                  <a:cubicBezTo>
                    <a:pt x="439" y="498"/>
                    <a:pt x="439" y="498"/>
                    <a:pt x="439" y="498"/>
                  </a:cubicBezTo>
                  <a:cubicBezTo>
                    <a:pt x="440" y="498"/>
                    <a:pt x="440" y="498"/>
                    <a:pt x="440" y="498"/>
                  </a:cubicBezTo>
                  <a:cubicBezTo>
                    <a:pt x="440" y="497"/>
                    <a:pt x="440" y="496"/>
                    <a:pt x="439" y="495"/>
                  </a:cubicBezTo>
                  <a:cubicBezTo>
                    <a:pt x="439" y="490"/>
                    <a:pt x="439" y="490"/>
                    <a:pt x="439" y="490"/>
                  </a:cubicBezTo>
                  <a:cubicBezTo>
                    <a:pt x="440" y="491"/>
                    <a:pt x="441" y="492"/>
                    <a:pt x="443" y="493"/>
                  </a:cubicBezTo>
                  <a:cubicBezTo>
                    <a:pt x="444" y="493"/>
                    <a:pt x="444" y="493"/>
                    <a:pt x="445" y="493"/>
                  </a:cubicBezTo>
                  <a:close/>
                  <a:moveTo>
                    <a:pt x="445" y="511"/>
                  </a:moveTo>
                  <a:cubicBezTo>
                    <a:pt x="445" y="521"/>
                    <a:pt x="445" y="521"/>
                    <a:pt x="445" y="521"/>
                  </a:cubicBezTo>
                  <a:cubicBezTo>
                    <a:pt x="443" y="521"/>
                    <a:pt x="441" y="521"/>
                    <a:pt x="439" y="522"/>
                  </a:cubicBezTo>
                  <a:cubicBezTo>
                    <a:pt x="439" y="511"/>
                    <a:pt x="439" y="511"/>
                    <a:pt x="439" y="511"/>
                  </a:cubicBezTo>
                  <a:cubicBezTo>
                    <a:pt x="441" y="511"/>
                    <a:pt x="443" y="511"/>
                    <a:pt x="445" y="511"/>
                  </a:cubicBezTo>
                  <a:close/>
                  <a:moveTo>
                    <a:pt x="445" y="526"/>
                  </a:moveTo>
                  <a:cubicBezTo>
                    <a:pt x="445" y="535"/>
                    <a:pt x="445" y="535"/>
                    <a:pt x="445" y="535"/>
                  </a:cubicBezTo>
                  <a:cubicBezTo>
                    <a:pt x="445" y="535"/>
                    <a:pt x="444" y="536"/>
                    <a:pt x="443" y="536"/>
                  </a:cubicBezTo>
                  <a:cubicBezTo>
                    <a:pt x="441" y="533"/>
                    <a:pt x="441" y="531"/>
                    <a:pt x="441" y="528"/>
                  </a:cubicBezTo>
                  <a:cubicBezTo>
                    <a:pt x="442" y="526"/>
                    <a:pt x="442" y="526"/>
                    <a:pt x="445" y="526"/>
                  </a:cubicBezTo>
                  <a:close/>
                  <a:moveTo>
                    <a:pt x="445" y="539"/>
                  </a:moveTo>
                  <a:cubicBezTo>
                    <a:pt x="445" y="548"/>
                    <a:pt x="445" y="548"/>
                    <a:pt x="445" y="548"/>
                  </a:cubicBezTo>
                  <a:cubicBezTo>
                    <a:pt x="444" y="549"/>
                    <a:pt x="443" y="549"/>
                    <a:pt x="442" y="550"/>
                  </a:cubicBezTo>
                  <a:cubicBezTo>
                    <a:pt x="442" y="551"/>
                    <a:pt x="442" y="553"/>
                    <a:pt x="442" y="554"/>
                  </a:cubicBezTo>
                  <a:cubicBezTo>
                    <a:pt x="443" y="554"/>
                    <a:pt x="444" y="554"/>
                    <a:pt x="445" y="553"/>
                  </a:cubicBezTo>
                  <a:cubicBezTo>
                    <a:pt x="445" y="567"/>
                    <a:pt x="445" y="567"/>
                    <a:pt x="445" y="567"/>
                  </a:cubicBezTo>
                  <a:cubicBezTo>
                    <a:pt x="445" y="567"/>
                    <a:pt x="445" y="567"/>
                    <a:pt x="445" y="567"/>
                  </a:cubicBezTo>
                  <a:cubicBezTo>
                    <a:pt x="445" y="567"/>
                    <a:pt x="445" y="567"/>
                    <a:pt x="445" y="567"/>
                  </a:cubicBezTo>
                  <a:cubicBezTo>
                    <a:pt x="445" y="588"/>
                    <a:pt x="445" y="588"/>
                    <a:pt x="445" y="588"/>
                  </a:cubicBezTo>
                  <a:cubicBezTo>
                    <a:pt x="443" y="586"/>
                    <a:pt x="441" y="582"/>
                    <a:pt x="439" y="577"/>
                  </a:cubicBezTo>
                  <a:cubicBezTo>
                    <a:pt x="439" y="546"/>
                    <a:pt x="439" y="546"/>
                    <a:pt x="439" y="546"/>
                  </a:cubicBezTo>
                  <a:cubicBezTo>
                    <a:pt x="441" y="544"/>
                    <a:pt x="444" y="541"/>
                    <a:pt x="445" y="539"/>
                  </a:cubicBezTo>
                  <a:close/>
                  <a:moveTo>
                    <a:pt x="445" y="606"/>
                  </a:moveTo>
                  <a:cubicBezTo>
                    <a:pt x="445" y="613"/>
                    <a:pt x="445" y="613"/>
                    <a:pt x="445" y="613"/>
                  </a:cubicBezTo>
                  <a:cubicBezTo>
                    <a:pt x="444" y="613"/>
                    <a:pt x="442" y="613"/>
                    <a:pt x="439" y="613"/>
                  </a:cubicBezTo>
                  <a:cubicBezTo>
                    <a:pt x="439" y="607"/>
                    <a:pt x="439" y="607"/>
                    <a:pt x="439" y="607"/>
                  </a:cubicBezTo>
                  <a:cubicBezTo>
                    <a:pt x="441" y="607"/>
                    <a:pt x="443" y="606"/>
                    <a:pt x="445" y="606"/>
                  </a:cubicBezTo>
                  <a:close/>
                  <a:moveTo>
                    <a:pt x="445" y="624"/>
                  </a:moveTo>
                  <a:cubicBezTo>
                    <a:pt x="445" y="634"/>
                    <a:pt x="445" y="634"/>
                    <a:pt x="445" y="634"/>
                  </a:cubicBezTo>
                  <a:cubicBezTo>
                    <a:pt x="443" y="634"/>
                    <a:pt x="441" y="635"/>
                    <a:pt x="439" y="635"/>
                  </a:cubicBezTo>
                  <a:cubicBezTo>
                    <a:pt x="439" y="630"/>
                    <a:pt x="439" y="630"/>
                    <a:pt x="439" y="630"/>
                  </a:cubicBezTo>
                  <a:cubicBezTo>
                    <a:pt x="440" y="630"/>
                    <a:pt x="440" y="629"/>
                    <a:pt x="441" y="629"/>
                  </a:cubicBezTo>
                  <a:cubicBezTo>
                    <a:pt x="441" y="628"/>
                    <a:pt x="440" y="627"/>
                    <a:pt x="439" y="626"/>
                  </a:cubicBezTo>
                  <a:cubicBezTo>
                    <a:pt x="439" y="617"/>
                    <a:pt x="439" y="617"/>
                    <a:pt x="439" y="617"/>
                  </a:cubicBezTo>
                  <a:cubicBezTo>
                    <a:pt x="441" y="620"/>
                    <a:pt x="443" y="622"/>
                    <a:pt x="445" y="624"/>
                  </a:cubicBezTo>
                  <a:close/>
                  <a:moveTo>
                    <a:pt x="445" y="672"/>
                  </a:moveTo>
                  <a:cubicBezTo>
                    <a:pt x="445" y="684"/>
                    <a:pt x="445" y="684"/>
                    <a:pt x="445" y="684"/>
                  </a:cubicBezTo>
                  <a:cubicBezTo>
                    <a:pt x="445" y="685"/>
                    <a:pt x="445" y="685"/>
                    <a:pt x="445" y="685"/>
                  </a:cubicBezTo>
                  <a:cubicBezTo>
                    <a:pt x="443" y="683"/>
                    <a:pt x="441" y="681"/>
                    <a:pt x="439" y="679"/>
                  </a:cubicBezTo>
                  <a:cubicBezTo>
                    <a:pt x="439" y="678"/>
                    <a:pt x="439" y="678"/>
                    <a:pt x="439" y="678"/>
                  </a:cubicBezTo>
                  <a:cubicBezTo>
                    <a:pt x="442" y="675"/>
                    <a:pt x="444" y="673"/>
                    <a:pt x="445" y="672"/>
                  </a:cubicBezTo>
                  <a:close/>
                  <a:moveTo>
                    <a:pt x="445" y="745"/>
                  </a:moveTo>
                  <a:cubicBezTo>
                    <a:pt x="445" y="754"/>
                    <a:pt x="445" y="754"/>
                    <a:pt x="445" y="754"/>
                  </a:cubicBezTo>
                  <a:cubicBezTo>
                    <a:pt x="442" y="754"/>
                    <a:pt x="440" y="754"/>
                    <a:pt x="439" y="754"/>
                  </a:cubicBezTo>
                  <a:cubicBezTo>
                    <a:pt x="439" y="745"/>
                    <a:pt x="439" y="745"/>
                    <a:pt x="439" y="745"/>
                  </a:cubicBezTo>
                  <a:cubicBezTo>
                    <a:pt x="445" y="745"/>
                    <a:pt x="445" y="745"/>
                    <a:pt x="445" y="745"/>
                  </a:cubicBezTo>
                  <a:close/>
                  <a:moveTo>
                    <a:pt x="439" y="462"/>
                  </a:moveTo>
                  <a:cubicBezTo>
                    <a:pt x="439" y="459"/>
                    <a:pt x="439" y="459"/>
                    <a:pt x="439" y="459"/>
                  </a:cubicBezTo>
                  <a:cubicBezTo>
                    <a:pt x="440" y="461"/>
                    <a:pt x="440" y="462"/>
                    <a:pt x="440" y="463"/>
                  </a:cubicBezTo>
                  <a:lnTo>
                    <a:pt x="439" y="462"/>
                  </a:lnTo>
                  <a:close/>
                  <a:moveTo>
                    <a:pt x="435" y="2"/>
                  </a:moveTo>
                  <a:cubicBezTo>
                    <a:pt x="436" y="2"/>
                    <a:pt x="436" y="2"/>
                    <a:pt x="437" y="2"/>
                  </a:cubicBezTo>
                  <a:cubicBezTo>
                    <a:pt x="438" y="2"/>
                    <a:pt x="438" y="2"/>
                    <a:pt x="439" y="3"/>
                  </a:cubicBezTo>
                  <a:cubicBezTo>
                    <a:pt x="439" y="12"/>
                    <a:pt x="439" y="12"/>
                    <a:pt x="439" y="12"/>
                  </a:cubicBezTo>
                  <a:cubicBezTo>
                    <a:pt x="438" y="11"/>
                    <a:pt x="436" y="11"/>
                    <a:pt x="435" y="10"/>
                  </a:cubicBezTo>
                  <a:cubicBezTo>
                    <a:pt x="435" y="2"/>
                    <a:pt x="435" y="2"/>
                    <a:pt x="435" y="2"/>
                  </a:cubicBezTo>
                  <a:close/>
                  <a:moveTo>
                    <a:pt x="439" y="791"/>
                  </a:moveTo>
                  <a:cubicBezTo>
                    <a:pt x="438" y="791"/>
                    <a:pt x="436" y="791"/>
                    <a:pt x="435" y="791"/>
                  </a:cubicBezTo>
                  <a:cubicBezTo>
                    <a:pt x="435" y="785"/>
                    <a:pt x="435" y="785"/>
                    <a:pt x="435" y="785"/>
                  </a:cubicBezTo>
                  <a:cubicBezTo>
                    <a:pt x="437" y="784"/>
                    <a:pt x="438" y="784"/>
                    <a:pt x="439" y="783"/>
                  </a:cubicBezTo>
                  <a:cubicBezTo>
                    <a:pt x="439" y="791"/>
                    <a:pt x="439" y="791"/>
                    <a:pt x="439" y="791"/>
                  </a:cubicBezTo>
                  <a:close/>
                  <a:moveTo>
                    <a:pt x="439" y="39"/>
                  </a:moveTo>
                  <a:cubicBezTo>
                    <a:pt x="439" y="48"/>
                    <a:pt x="439" y="48"/>
                    <a:pt x="439" y="48"/>
                  </a:cubicBezTo>
                  <a:cubicBezTo>
                    <a:pt x="438" y="48"/>
                    <a:pt x="436" y="47"/>
                    <a:pt x="435" y="47"/>
                  </a:cubicBezTo>
                  <a:cubicBezTo>
                    <a:pt x="435" y="35"/>
                    <a:pt x="435" y="35"/>
                    <a:pt x="435" y="35"/>
                  </a:cubicBezTo>
                  <a:cubicBezTo>
                    <a:pt x="436" y="36"/>
                    <a:pt x="438" y="37"/>
                    <a:pt x="439" y="39"/>
                  </a:cubicBezTo>
                  <a:close/>
                  <a:moveTo>
                    <a:pt x="439" y="73"/>
                  </a:moveTo>
                  <a:cubicBezTo>
                    <a:pt x="439" y="85"/>
                    <a:pt x="439" y="85"/>
                    <a:pt x="439" y="85"/>
                  </a:cubicBezTo>
                  <a:cubicBezTo>
                    <a:pt x="438" y="85"/>
                    <a:pt x="436" y="84"/>
                    <a:pt x="435" y="84"/>
                  </a:cubicBezTo>
                  <a:cubicBezTo>
                    <a:pt x="435" y="75"/>
                    <a:pt x="435" y="75"/>
                    <a:pt x="435" y="75"/>
                  </a:cubicBezTo>
                  <a:cubicBezTo>
                    <a:pt x="436" y="74"/>
                    <a:pt x="438" y="73"/>
                    <a:pt x="439" y="73"/>
                  </a:cubicBezTo>
                  <a:close/>
                  <a:moveTo>
                    <a:pt x="439" y="87"/>
                  </a:moveTo>
                  <a:cubicBezTo>
                    <a:pt x="439" y="96"/>
                    <a:pt x="439" y="96"/>
                    <a:pt x="439" y="96"/>
                  </a:cubicBezTo>
                  <a:cubicBezTo>
                    <a:pt x="438" y="96"/>
                    <a:pt x="438" y="96"/>
                    <a:pt x="438" y="96"/>
                  </a:cubicBezTo>
                  <a:cubicBezTo>
                    <a:pt x="438" y="93"/>
                    <a:pt x="438" y="90"/>
                    <a:pt x="438" y="87"/>
                  </a:cubicBezTo>
                  <a:cubicBezTo>
                    <a:pt x="439" y="87"/>
                    <a:pt x="439" y="87"/>
                    <a:pt x="439" y="87"/>
                  </a:cubicBezTo>
                  <a:close/>
                  <a:moveTo>
                    <a:pt x="439" y="99"/>
                  </a:moveTo>
                  <a:cubicBezTo>
                    <a:pt x="439" y="124"/>
                    <a:pt x="439" y="124"/>
                    <a:pt x="439" y="124"/>
                  </a:cubicBezTo>
                  <a:cubicBezTo>
                    <a:pt x="438" y="124"/>
                    <a:pt x="436" y="124"/>
                    <a:pt x="435" y="124"/>
                  </a:cubicBezTo>
                  <a:cubicBezTo>
                    <a:pt x="435" y="99"/>
                    <a:pt x="435" y="99"/>
                    <a:pt x="435" y="99"/>
                  </a:cubicBezTo>
                  <a:cubicBezTo>
                    <a:pt x="436" y="99"/>
                    <a:pt x="438" y="99"/>
                    <a:pt x="439" y="99"/>
                  </a:cubicBezTo>
                  <a:close/>
                  <a:moveTo>
                    <a:pt x="439" y="126"/>
                  </a:moveTo>
                  <a:cubicBezTo>
                    <a:pt x="439" y="138"/>
                    <a:pt x="439" y="138"/>
                    <a:pt x="439" y="138"/>
                  </a:cubicBezTo>
                  <a:cubicBezTo>
                    <a:pt x="438" y="138"/>
                    <a:pt x="436" y="138"/>
                    <a:pt x="435" y="137"/>
                  </a:cubicBezTo>
                  <a:cubicBezTo>
                    <a:pt x="435" y="126"/>
                    <a:pt x="435" y="126"/>
                    <a:pt x="435" y="126"/>
                  </a:cubicBezTo>
                  <a:cubicBezTo>
                    <a:pt x="436" y="126"/>
                    <a:pt x="438" y="126"/>
                    <a:pt x="439" y="126"/>
                  </a:cubicBezTo>
                  <a:close/>
                  <a:moveTo>
                    <a:pt x="439" y="167"/>
                  </a:moveTo>
                  <a:cubicBezTo>
                    <a:pt x="439" y="174"/>
                    <a:pt x="439" y="174"/>
                    <a:pt x="439" y="174"/>
                  </a:cubicBezTo>
                  <a:cubicBezTo>
                    <a:pt x="438" y="173"/>
                    <a:pt x="436" y="173"/>
                    <a:pt x="435" y="173"/>
                  </a:cubicBezTo>
                  <a:cubicBezTo>
                    <a:pt x="435" y="166"/>
                    <a:pt x="435" y="166"/>
                    <a:pt x="435" y="166"/>
                  </a:cubicBezTo>
                  <a:cubicBezTo>
                    <a:pt x="436" y="167"/>
                    <a:pt x="438" y="167"/>
                    <a:pt x="439" y="167"/>
                  </a:cubicBezTo>
                  <a:close/>
                  <a:moveTo>
                    <a:pt x="439" y="189"/>
                  </a:moveTo>
                  <a:cubicBezTo>
                    <a:pt x="439" y="196"/>
                    <a:pt x="439" y="196"/>
                    <a:pt x="439" y="196"/>
                  </a:cubicBezTo>
                  <a:cubicBezTo>
                    <a:pt x="438" y="196"/>
                    <a:pt x="436" y="195"/>
                    <a:pt x="435" y="195"/>
                  </a:cubicBezTo>
                  <a:cubicBezTo>
                    <a:pt x="435" y="180"/>
                    <a:pt x="435" y="180"/>
                    <a:pt x="435" y="180"/>
                  </a:cubicBezTo>
                  <a:cubicBezTo>
                    <a:pt x="436" y="183"/>
                    <a:pt x="437" y="187"/>
                    <a:pt x="439" y="189"/>
                  </a:cubicBezTo>
                  <a:close/>
                  <a:moveTo>
                    <a:pt x="439" y="224"/>
                  </a:moveTo>
                  <a:cubicBezTo>
                    <a:pt x="439" y="253"/>
                    <a:pt x="439" y="253"/>
                    <a:pt x="439" y="253"/>
                  </a:cubicBezTo>
                  <a:cubicBezTo>
                    <a:pt x="439" y="253"/>
                    <a:pt x="438" y="253"/>
                    <a:pt x="438" y="253"/>
                  </a:cubicBezTo>
                  <a:cubicBezTo>
                    <a:pt x="438" y="254"/>
                    <a:pt x="438" y="255"/>
                    <a:pt x="438" y="256"/>
                  </a:cubicBezTo>
                  <a:cubicBezTo>
                    <a:pt x="438" y="256"/>
                    <a:pt x="439" y="256"/>
                    <a:pt x="439" y="257"/>
                  </a:cubicBezTo>
                  <a:cubicBezTo>
                    <a:pt x="439" y="268"/>
                    <a:pt x="439" y="268"/>
                    <a:pt x="439" y="268"/>
                  </a:cubicBezTo>
                  <a:cubicBezTo>
                    <a:pt x="438" y="268"/>
                    <a:pt x="437" y="268"/>
                    <a:pt x="436" y="268"/>
                  </a:cubicBezTo>
                  <a:cubicBezTo>
                    <a:pt x="435" y="272"/>
                    <a:pt x="437" y="275"/>
                    <a:pt x="439" y="277"/>
                  </a:cubicBezTo>
                  <a:cubicBezTo>
                    <a:pt x="439" y="289"/>
                    <a:pt x="439" y="289"/>
                    <a:pt x="439" y="289"/>
                  </a:cubicBezTo>
                  <a:cubicBezTo>
                    <a:pt x="438" y="289"/>
                    <a:pt x="436" y="288"/>
                    <a:pt x="435" y="288"/>
                  </a:cubicBezTo>
                  <a:cubicBezTo>
                    <a:pt x="435" y="226"/>
                    <a:pt x="435" y="226"/>
                    <a:pt x="435" y="226"/>
                  </a:cubicBezTo>
                  <a:cubicBezTo>
                    <a:pt x="436" y="225"/>
                    <a:pt x="438" y="225"/>
                    <a:pt x="439" y="224"/>
                  </a:cubicBezTo>
                  <a:close/>
                  <a:moveTo>
                    <a:pt x="439" y="302"/>
                  </a:moveTo>
                  <a:cubicBezTo>
                    <a:pt x="439" y="321"/>
                    <a:pt x="439" y="321"/>
                    <a:pt x="439" y="321"/>
                  </a:cubicBezTo>
                  <a:cubicBezTo>
                    <a:pt x="438" y="321"/>
                    <a:pt x="436" y="320"/>
                    <a:pt x="435" y="320"/>
                  </a:cubicBezTo>
                  <a:cubicBezTo>
                    <a:pt x="435" y="317"/>
                    <a:pt x="435" y="317"/>
                    <a:pt x="435" y="317"/>
                  </a:cubicBezTo>
                  <a:cubicBezTo>
                    <a:pt x="436" y="317"/>
                    <a:pt x="436" y="318"/>
                    <a:pt x="437" y="318"/>
                  </a:cubicBezTo>
                  <a:cubicBezTo>
                    <a:pt x="438" y="313"/>
                    <a:pt x="438" y="308"/>
                    <a:pt x="435" y="305"/>
                  </a:cubicBezTo>
                  <a:cubicBezTo>
                    <a:pt x="435" y="300"/>
                    <a:pt x="435" y="300"/>
                    <a:pt x="435" y="300"/>
                  </a:cubicBezTo>
                  <a:cubicBezTo>
                    <a:pt x="436" y="301"/>
                    <a:pt x="438" y="301"/>
                    <a:pt x="439" y="302"/>
                  </a:cubicBezTo>
                  <a:close/>
                  <a:moveTo>
                    <a:pt x="439" y="378"/>
                  </a:moveTo>
                  <a:cubicBezTo>
                    <a:pt x="439" y="400"/>
                    <a:pt x="439" y="400"/>
                    <a:pt x="439" y="400"/>
                  </a:cubicBezTo>
                  <a:cubicBezTo>
                    <a:pt x="435" y="403"/>
                    <a:pt x="435" y="403"/>
                    <a:pt x="435" y="403"/>
                  </a:cubicBezTo>
                  <a:cubicBezTo>
                    <a:pt x="435" y="378"/>
                    <a:pt x="435" y="378"/>
                    <a:pt x="435" y="378"/>
                  </a:cubicBezTo>
                  <a:cubicBezTo>
                    <a:pt x="439" y="378"/>
                    <a:pt x="439" y="378"/>
                    <a:pt x="439" y="378"/>
                  </a:cubicBezTo>
                  <a:close/>
                  <a:moveTo>
                    <a:pt x="439" y="459"/>
                  </a:moveTo>
                  <a:cubicBezTo>
                    <a:pt x="439" y="462"/>
                    <a:pt x="439" y="462"/>
                    <a:pt x="439" y="462"/>
                  </a:cubicBezTo>
                  <a:cubicBezTo>
                    <a:pt x="435" y="459"/>
                    <a:pt x="435" y="459"/>
                    <a:pt x="435" y="459"/>
                  </a:cubicBezTo>
                  <a:cubicBezTo>
                    <a:pt x="435" y="445"/>
                    <a:pt x="435" y="445"/>
                    <a:pt x="435" y="445"/>
                  </a:cubicBezTo>
                  <a:cubicBezTo>
                    <a:pt x="437" y="450"/>
                    <a:pt x="438" y="455"/>
                    <a:pt x="439" y="459"/>
                  </a:cubicBezTo>
                  <a:close/>
                  <a:moveTo>
                    <a:pt x="439" y="482"/>
                  </a:moveTo>
                  <a:cubicBezTo>
                    <a:pt x="439" y="486"/>
                    <a:pt x="439" y="486"/>
                    <a:pt x="439" y="486"/>
                  </a:cubicBezTo>
                  <a:cubicBezTo>
                    <a:pt x="438" y="486"/>
                    <a:pt x="437" y="486"/>
                    <a:pt x="436" y="486"/>
                  </a:cubicBezTo>
                  <a:cubicBezTo>
                    <a:pt x="436" y="487"/>
                    <a:pt x="436" y="488"/>
                    <a:pt x="436" y="489"/>
                  </a:cubicBezTo>
                  <a:cubicBezTo>
                    <a:pt x="437" y="489"/>
                    <a:pt x="438" y="489"/>
                    <a:pt x="439" y="490"/>
                  </a:cubicBezTo>
                  <a:cubicBezTo>
                    <a:pt x="439" y="495"/>
                    <a:pt x="439" y="495"/>
                    <a:pt x="439" y="495"/>
                  </a:cubicBezTo>
                  <a:cubicBezTo>
                    <a:pt x="438" y="494"/>
                    <a:pt x="436" y="493"/>
                    <a:pt x="435" y="492"/>
                  </a:cubicBezTo>
                  <a:cubicBezTo>
                    <a:pt x="435" y="484"/>
                    <a:pt x="435" y="484"/>
                    <a:pt x="435" y="484"/>
                  </a:cubicBezTo>
                  <a:cubicBezTo>
                    <a:pt x="436" y="484"/>
                    <a:pt x="438" y="483"/>
                    <a:pt x="439" y="482"/>
                  </a:cubicBezTo>
                  <a:close/>
                  <a:moveTo>
                    <a:pt x="439" y="498"/>
                  </a:moveTo>
                  <a:cubicBezTo>
                    <a:pt x="439" y="501"/>
                    <a:pt x="439" y="501"/>
                    <a:pt x="439" y="501"/>
                  </a:cubicBezTo>
                  <a:cubicBezTo>
                    <a:pt x="438" y="502"/>
                    <a:pt x="436" y="503"/>
                    <a:pt x="435" y="503"/>
                  </a:cubicBezTo>
                  <a:cubicBezTo>
                    <a:pt x="435" y="499"/>
                    <a:pt x="435" y="499"/>
                    <a:pt x="435" y="499"/>
                  </a:cubicBezTo>
                  <a:cubicBezTo>
                    <a:pt x="436" y="499"/>
                    <a:pt x="438" y="499"/>
                    <a:pt x="439" y="498"/>
                  </a:cubicBezTo>
                  <a:close/>
                  <a:moveTo>
                    <a:pt x="439" y="511"/>
                  </a:moveTo>
                  <a:cubicBezTo>
                    <a:pt x="439" y="522"/>
                    <a:pt x="439" y="522"/>
                    <a:pt x="439" y="522"/>
                  </a:cubicBezTo>
                  <a:cubicBezTo>
                    <a:pt x="438" y="523"/>
                    <a:pt x="436" y="523"/>
                    <a:pt x="435" y="524"/>
                  </a:cubicBezTo>
                  <a:cubicBezTo>
                    <a:pt x="435" y="512"/>
                    <a:pt x="435" y="512"/>
                    <a:pt x="435" y="512"/>
                  </a:cubicBezTo>
                  <a:cubicBezTo>
                    <a:pt x="436" y="511"/>
                    <a:pt x="438" y="511"/>
                    <a:pt x="439" y="511"/>
                  </a:cubicBezTo>
                  <a:close/>
                  <a:moveTo>
                    <a:pt x="439" y="546"/>
                  </a:moveTo>
                  <a:cubicBezTo>
                    <a:pt x="439" y="577"/>
                    <a:pt x="439" y="577"/>
                    <a:pt x="439" y="577"/>
                  </a:cubicBezTo>
                  <a:cubicBezTo>
                    <a:pt x="437" y="571"/>
                    <a:pt x="436" y="565"/>
                    <a:pt x="435" y="559"/>
                  </a:cubicBezTo>
                  <a:cubicBezTo>
                    <a:pt x="435" y="549"/>
                    <a:pt x="435" y="549"/>
                    <a:pt x="435" y="549"/>
                  </a:cubicBezTo>
                  <a:cubicBezTo>
                    <a:pt x="436" y="548"/>
                    <a:pt x="438" y="547"/>
                    <a:pt x="439" y="546"/>
                  </a:cubicBezTo>
                  <a:close/>
                  <a:moveTo>
                    <a:pt x="439" y="607"/>
                  </a:moveTo>
                  <a:cubicBezTo>
                    <a:pt x="439" y="613"/>
                    <a:pt x="439" y="613"/>
                    <a:pt x="439" y="613"/>
                  </a:cubicBezTo>
                  <a:cubicBezTo>
                    <a:pt x="438" y="613"/>
                    <a:pt x="438" y="613"/>
                    <a:pt x="437" y="613"/>
                  </a:cubicBezTo>
                  <a:cubicBezTo>
                    <a:pt x="438" y="615"/>
                    <a:pt x="438" y="616"/>
                    <a:pt x="439" y="617"/>
                  </a:cubicBezTo>
                  <a:cubicBezTo>
                    <a:pt x="439" y="626"/>
                    <a:pt x="439" y="626"/>
                    <a:pt x="439" y="626"/>
                  </a:cubicBezTo>
                  <a:cubicBezTo>
                    <a:pt x="438" y="625"/>
                    <a:pt x="436" y="623"/>
                    <a:pt x="435" y="622"/>
                  </a:cubicBezTo>
                  <a:cubicBezTo>
                    <a:pt x="435" y="608"/>
                    <a:pt x="435" y="608"/>
                    <a:pt x="435" y="608"/>
                  </a:cubicBezTo>
                  <a:cubicBezTo>
                    <a:pt x="436" y="608"/>
                    <a:pt x="437" y="607"/>
                    <a:pt x="438" y="607"/>
                  </a:cubicBezTo>
                  <a:cubicBezTo>
                    <a:pt x="439" y="607"/>
                    <a:pt x="439" y="607"/>
                    <a:pt x="439" y="607"/>
                  </a:cubicBezTo>
                  <a:close/>
                  <a:moveTo>
                    <a:pt x="439" y="630"/>
                  </a:moveTo>
                  <a:cubicBezTo>
                    <a:pt x="439" y="635"/>
                    <a:pt x="439" y="635"/>
                    <a:pt x="439" y="635"/>
                  </a:cubicBezTo>
                  <a:cubicBezTo>
                    <a:pt x="438" y="635"/>
                    <a:pt x="436" y="636"/>
                    <a:pt x="435" y="636"/>
                  </a:cubicBezTo>
                  <a:cubicBezTo>
                    <a:pt x="435" y="631"/>
                    <a:pt x="435" y="631"/>
                    <a:pt x="435" y="631"/>
                  </a:cubicBezTo>
                  <a:cubicBezTo>
                    <a:pt x="437" y="630"/>
                    <a:pt x="438" y="630"/>
                    <a:pt x="439" y="630"/>
                  </a:cubicBezTo>
                  <a:close/>
                  <a:moveTo>
                    <a:pt x="439" y="678"/>
                  </a:moveTo>
                  <a:cubicBezTo>
                    <a:pt x="439" y="679"/>
                    <a:pt x="439" y="679"/>
                    <a:pt x="439" y="679"/>
                  </a:cubicBezTo>
                  <a:cubicBezTo>
                    <a:pt x="439" y="679"/>
                    <a:pt x="439" y="679"/>
                    <a:pt x="439" y="679"/>
                  </a:cubicBezTo>
                  <a:cubicBezTo>
                    <a:pt x="439" y="678"/>
                    <a:pt x="439" y="678"/>
                    <a:pt x="439" y="678"/>
                  </a:cubicBezTo>
                  <a:close/>
                  <a:moveTo>
                    <a:pt x="439" y="745"/>
                  </a:moveTo>
                  <a:cubicBezTo>
                    <a:pt x="439" y="754"/>
                    <a:pt x="439" y="754"/>
                    <a:pt x="439" y="754"/>
                  </a:cubicBezTo>
                  <a:cubicBezTo>
                    <a:pt x="437" y="754"/>
                    <a:pt x="436" y="754"/>
                    <a:pt x="435" y="754"/>
                  </a:cubicBezTo>
                  <a:cubicBezTo>
                    <a:pt x="435" y="746"/>
                    <a:pt x="435" y="746"/>
                    <a:pt x="435" y="746"/>
                  </a:cubicBezTo>
                  <a:cubicBezTo>
                    <a:pt x="436" y="746"/>
                    <a:pt x="436" y="746"/>
                    <a:pt x="437" y="745"/>
                  </a:cubicBezTo>
                  <a:cubicBezTo>
                    <a:pt x="439" y="745"/>
                    <a:pt x="439" y="745"/>
                    <a:pt x="439" y="745"/>
                  </a:cubicBezTo>
                  <a:close/>
                  <a:moveTo>
                    <a:pt x="439" y="769"/>
                  </a:moveTo>
                  <a:cubicBezTo>
                    <a:pt x="438" y="768"/>
                    <a:pt x="436" y="766"/>
                    <a:pt x="435" y="764"/>
                  </a:cubicBezTo>
                  <a:cubicBezTo>
                    <a:pt x="435" y="777"/>
                    <a:pt x="435" y="777"/>
                    <a:pt x="435" y="777"/>
                  </a:cubicBezTo>
                  <a:cubicBezTo>
                    <a:pt x="436" y="779"/>
                    <a:pt x="438" y="781"/>
                    <a:pt x="439" y="783"/>
                  </a:cubicBezTo>
                  <a:lnTo>
                    <a:pt x="439" y="769"/>
                  </a:lnTo>
                  <a:close/>
                  <a:moveTo>
                    <a:pt x="427" y="2"/>
                  </a:moveTo>
                  <a:cubicBezTo>
                    <a:pt x="430" y="2"/>
                    <a:pt x="432" y="2"/>
                    <a:pt x="435" y="2"/>
                  </a:cubicBezTo>
                  <a:cubicBezTo>
                    <a:pt x="435" y="10"/>
                    <a:pt x="435" y="10"/>
                    <a:pt x="435" y="10"/>
                  </a:cubicBezTo>
                  <a:cubicBezTo>
                    <a:pt x="433" y="10"/>
                    <a:pt x="430" y="10"/>
                    <a:pt x="427" y="10"/>
                  </a:cubicBezTo>
                  <a:cubicBezTo>
                    <a:pt x="427" y="2"/>
                    <a:pt x="427" y="2"/>
                    <a:pt x="427" y="2"/>
                  </a:cubicBezTo>
                  <a:close/>
                  <a:moveTo>
                    <a:pt x="435" y="791"/>
                  </a:moveTo>
                  <a:cubicBezTo>
                    <a:pt x="432" y="792"/>
                    <a:pt x="430" y="792"/>
                    <a:pt x="427" y="792"/>
                  </a:cubicBezTo>
                  <a:cubicBezTo>
                    <a:pt x="427" y="786"/>
                    <a:pt x="427" y="786"/>
                    <a:pt x="427" y="786"/>
                  </a:cubicBezTo>
                  <a:cubicBezTo>
                    <a:pt x="431" y="785"/>
                    <a:pt x="433" y="785"/>
                    <a:pt x="435" y="785"/>
                  </a:cubicBezTo>
                  <a:cubicBezTo>
                    <a:pt x="435" y="791"/>
                    <a:pt x="435" y="791"/>
                    <a:pt x="435" y="791"/>
                  </a:cubicBezTo>
                  <a:close/>
                  <a:moveTo>
                    <a:pt x="435" y="35"/>
                  </a:moveTo>
                  <a:cubicBezTo>
                    <a:pt x="435" y="47"/>
                    <a:pt x="435" y="47"/>
                    <a:pt x="435" y="47"/>
                  </a:cubicBezTo>
                  <a:cubicBezTo>
                    <a:pt x="434" y="46"/>
                    <a:pt x="433" y="46"/>
                    <a:pt x="433" y="46"/>
                  </a:cubicBezTo>
                  <a:cubicBezTo>
                    <a:pt x="431" y="46"/>
                    <a:pt x="429" y="46"/>
                    <a:pt x="427" y="46"/>
                  </a:cubicBezTo>
                  <a:cubicBezTo>
                    <a:pt x="427" y="22"/>
                    <a:pt x="427" y="22"/>
                    <a:pt x="427" y="22"/>
                  </a:cubicBezTo>
                  <a:cubicBezTo>
                    <a:pt x="429" y="27"/>
                    <a:pt x="431" y="31"/>
                    <a:pt x="435" y="35"/>
                  </a:cubicBezTo>
                  <a:close/>
                  <a:moveTo>
                    <a:pt x="435" y="75"/>
                  </a:moveTo>
                  <a:cubicBezTo>
                    <a:pt x="435" y="84"/>
                    <a:pt x="435" y="84"/>
                    <a:pt x="435" y="84"/>
                  </a:cubicBezTo>
                  <a:cubicBezTo>
                    <a:pt x="434" y="84"/>
                    <a:pt x="434" y="84"/>
                    <a:pt x="434" y="84"/>
                  </a:cubicBezTo>
                  <a:cubicBezTo>
                    <a:pt x="434" y="81"/>
                    <a:pt x="434" y="78"/>
                    <a:pt x="434" y="75"/>
                  </a:cubicBezTo>
                  <a:cubicBezTo>
                    <a:pt x="434" y="75"/>
                    <a:pt x="435" y="75"/>
                    <a:pt x="435" y="75"/>
                  </a:cubicBezTo>
                  <a:close/>
                  <a:moveTo>
                    <a:pt x="435" y="99"/>
                  </a:moveTo>
                  <a:cubicBezTo>
                    <a:pt x="435" y="124"/>
                    <a:pt x="435" y="124"/>
                    <a:pt x="435" y="124"/>
                  </a:cubicBezTo>
                  <a:cubicBezTo>
                    <a:pt x="432" y="124"/>
                    <a:pt x="430" y="123"/>
                    <a:pt x="427" y="123"/>
                  </a:cubicBezTo>
                  <a:cubicBezTo>
                    <a:pt x="427" y="110"/>
                    <a:pt x="427" y="110"/>
                    <a:pt x="427" y="110"/>
                  </a:cubicBezTo>
                  <a:cubicBezTo>
                    <a:pt x="428" y="110"/>
                    <a:pt x="430" y="110"/>
                    <a:pt x="431" y="110"/>
                  </a:cubicBezTo>
                  <a:cubicBezTo>
                    <a:pt x="427" y="106"/>
                    <a:pt x="426" y="105"/>
                    <a:pt x="429" y="99"/>
                  </a:cubicBezTo>
                  <a:cubicBezTo>
                    <a:pt x="431" y="99"/>
                    <a:pt x="433" y="99"/>
                    <a:pt x="435" y="99"/>
                  </a:cubicBezTo>
                  <a:close/>
                  <a:moveTo>
                    <a:pt x="435" y="126"/>
                  </a:moveTo>
                  <a:cubicBezTo>
                    <a:pt x="435" y="137"/>
                    <a:pt x="435" y="137"/>
                    <a:pt x="435" y="137"/>
                  </a:cubicBezTo>
                  <a:cubicBezTo>
                    <a:pt x="432" y="137"/>
                    <a:pt x="429" y="137"/>
                    <a:pt x="427" y="136"/>
                  </a:cubicBezTo>
                  <a:cubicBezTo>
                    <a:pt x="427" y="126"/>
                    <a:pt x="427" y="126"/>
                    <a:pt x="427" y="126"/>
                  </a:cubicBezTo>
                  <a:cubicBezTo>
                    <a:pt x="429" y="125"/>
                    <a:pt x="432" y="125"/>
                    <a:pt x="435" y="126"/>
                  </a:cubicBezTo>
                  <a:close/>
                  <a:moveTo>
                    <a:pt x="435" y="166"/>
                  </a:moveTo>
                  <a:cubicBezTo>
                    <a:pt x="435" y="173"/>
                    <a:pt x="435" y="173"/>
                    <a:pt x="435" y="173"/>
                  </a:cubicBezTo>
                  <a:cubicBezTo>
                    <a:pt x="434" y="173"/>
                    <a:pt x="433" y="172"/>
                    <a:pt x="432" y="172"/>
                  </a:cubicBezTo>
                  <a:cubicBezTo>
                    <a:pt x="433" y="175"/>
                    <a:pt x="434" y="177"/>
                    <a:pt x="435" y="180"/>
                  </a:cubicBezTo>
                  <a:cubicBezTo>
                    <a:pt x="435" y="195"/>
                    <a:pt x="435" y="195"/>
                    <a:pt x="435" y="195"/>
                  </a:cubicBezTo>
                  <a:cubicBezTo>
                    <a:pt x="432" y="195"/>
                    <a:pt x="429" y="194"/>
                    <a:pt x="427" y="194"/>
                  </a:cubicBezTo>
                  <a:cubicBezTo>
                    <a:pt x="427" y="190"/>
                    <a:pt x="427" y="190"/>
                    <a:pt x="427" y="190"/>
                  </a:cubicBezTo>
                  <a:cubicBezTo>
                    <a:pt x="429" y="189"/>
                    <a:pt x="430" y="189"/>
                    <a:pt x="432" y="189"/>
                  </a:cubicBezTo>
                  <a:cubicBezTo>
                    <a:pt x="430" y="184"/>
                    <a:pt x="429" y="180"/>
                    <a:pt x="427" y="177"/>
                  </a:cubicBezTo>
                  <a:cubicBezTo>
                    <a:pt x="427" y="166"/>
                    <a:pt x="427" y="166"/>
                    <a:pt x="427" y="166"/>
                  </a:cubicBezTo>
                  <a:cubicBezTo>
                    <a:pt x="430" y="166"/>
                    <a:pt x="432" y="166"/>
                    <a:pt x="435" y="166"/>
                  </a:cubicBezTo>
                  <a:close/>
                  <a:moveTo>
                    <a:pt x="435" y="226"/>
                  </a:moveTo>
                  <a:cubicBezTo>
                    <a:pt x="435" y="288"/>
                    <a:pt x="435" y="288"/>
                    <a:pt x="435" y="288"/>
                  </a:cubicBezTo>
                  <a:cubicBezTo>
                    <a:pt x="433" y="288"/>
                    <a:pt x="433" y="288"/>
                    <a:pt x="433" y="288"/>
                  </a:cubicBezTo>
                  <a:cubicBezTo>
                    <a:pt x="429" y="283"/>
                    <a:pt x="428" y="282"/>
                    <a:pt x="427" y="279"/>
                  </a:cubicBezTo>
                  <a:cubicBezTo>
                    <a:pt x="427" y="263"/>
                    <a:pt x="427" y="263"/>
                    <a:pt x="427" y="263"/>
                  </a:cubicBezTo>
                  <a:cubicBezTo>
                    <a:pt x="428" y="257"/>
                    <a:pt x="429" y="247"/>
                    <a:pt x="432" y="230"/>
                  </a:cubicBezTo>
                  <a:cubicBezTo>
                    <a:pt x="433" y="228"/>
                    <a:pt x="433" y="227"/>
                    <a:pt x="435" y="226"/>
                  </a:cubicBezTo>
                  <a:close/>
                  <a:moveTo>
                    <a:pt x="435" y="300"/>
                  </a:moveTo>
                  <a:cubicBezTo>
                    <a:pt x="435" y="305"/>
                    <a:pt x="435" y="305"/>
                    <a:pt x="435" y="305"/>
                  </a:cubicBezTo>
                  <a:cubicBezTo>
                    <a:pt x="433" y="304"/>
                    <a:pt x="432" y="303"/>
                    <a:pt x="429" y="304"/>
                  </a:cubicBezTo>
                  <a:cubicBezTo>
                    <a:pt x="430" y="308"/>
                    <a:pt x="431" y="312"/>
                    <a:pt x="432" y="316"/>
                  </a:cubicBezTo>
                  <a:cubicBezTo>
                    <a:pt x="433" y="316"/>
                    <a:pt x="434" y="317"/>
                    <a:pt x="435" y="317"/>
                  </a:cubicBezTo>
                  <a:cubicBezTo>
                    <a:pt x="435" y="320"/>
                    <a:pt x="435" y="320"/>
                    <a:pt x="435" y="320"/>
                  </a:cubicBezTo>
                  <a:cubicBezTo>
                    <a:pt x="432" y="319"/>
                    <a:pt x="430" y="318"/>
                    <a:pt x="427" y="317"/>
                  </a:cubicBezTo>
                  <a:cubicBezTo>
                    <a:pt x="427" y="298"/>
                    <a:pt x="427" y="298"/>
                    <a:pt x="427" y="298"/>
                  </a:cubicBezTo>
                  <a:cubicBezTo>
                    <a:pt x="430" y="298"/>
                    <a:pt x="432" y="299"/>
                    <a:pt x="435" y="300"/>
                  </a:cubicBezTo>
                  <a:close/>
                  <a:moveTo>
                    <a:pt x="435" y="378"/>
                  </a:moveTo>
                  <a:cubicBezTo>
                    <a:pt x="435" y="403"/>
                    <a:pt x="435" y="403"/>
                    <a:pt x="435" y="403"/>
                  </a:cubicBezTo>
                  <a:cubicBezTo>
                    <a:pt x="427" y="409"/>
                    <a:pt x="427" y="409"/>
                    <a:pt x="427" y="409"/>
                  </a:cubicBezTo>
                  <a:cubicBezTo>
                    <a:pt x="427" y="378"/>
                    <a:pt x="427" y="378"/>
                    <a:pt x="427" y="378"/>
                  </a:cubicBezTo>
                  <a:cubicBezTo>
                    <a:pt x="435" y="378"/>
                    <a:pt x="435" y="378"/>
                    <a:pt x="435" y="378"/>
                  </a:cubicBezTo>
                  <a:close/>
                  <a:moveTo>
                    <a:pt x="435" y="445"/>
                  </a:moveTo>
                  <a:cubicBezTo>
                    <a:pt x="435" y="459"/>
                    <a:pt x="435" y="459"/>
                    <a:pt x="435" y="459"/>
                  </a:cubicBezTo>
                  <a:cubicBezTo>
                    <a:pt x="427" y="454"/>
                    <a:pt x="427" y="454"/>
                    <a:pt x="427" y="454"/>
                  </a:cubicBezTo>
                  <a:cubicBezTo>
                    <a:pt x="427" y="420"/>
                    <a:pt x="427" y="420"/>
                    <a:pt x="427" y="420"/>
                  </a:cubicBezTo>
                  <a:cubicBezTo>
                    <a:pt x="429" y="427"/>
                    <a:pt x="432" y="436"/>
                    <a:pt x="435" y="445"/>
                  </a:cubicBezTo>
                  <a:close/>
                  <a:moveTo>
                    <a:pt x="435" y="484"/>
                  </a:moveTo>
                  <a:cubicBezTo>
                    <a:pt x="435" y="492"/>
                    <a:pt x="435" y="492"/>
                    <a:pt x="435" y="492"/>
                  </a:cubicBezTo>
                  <a:cubicBezTo>
                    <a:pt x="433" y="491"/>
                    <a:pt x="430" y="490"/>
                    <a:pt x="427" y="491"/>
                  </a:cubicBezTo>
                  <a:cubicBezTo>
                    <a:pt x="427" y="487"/>
                    <a:pt x="427" y="487"/>
                    <a:pt x="427" y="487"/>
                  </a:cubicBezTo>
                  <a:cubicBezTo>
                    <a:pt x="430" y="486"/>
                    <a:pt x="432" y="485"/>
                    <a:pt x="435" y="484"/>
                  </a:cubicBezTo>
                  <a:close/>
                  <a:moveTo>
                    <a:pt x="435" y="499"/>
                  </a:moveTo>
                  <a:cubicBezTo>
                    <a:pt x="435" y="503"/>
                    <a:pt x="435" y="503"/>
                    <a:pt x="435" y="503"/>
                  </a:cubicBezTo>
                  <a:cubicBezTo>
                    <a:pt x="432" y="504"/>
                    <a:pt x="430" y="505"/>
                    <a:pt x="427" y="506"/>
                  </a:cubicBezTo>
                  <a:cubicBezTo>
                    <a:pt x="427" y="503"/>
                    <a:pt x="427" y="503"/>
                    <a:pt x="427" y="503"/>
                  </a:cubicBezTo>
                  <a:cubicBezTo>
                    <a:pt x="429" y="503"/>
                    <a:pt x="429" y="503"/>
                    <a:pt x="429" y="503"/>
                  </a:cubicBezTo>
                  <a:cubicBezTo>
                    <a:pt x="428" y="502"/>
                    <a:pt x="428" y="501"/>
                    <a:pt x="427" y="500"/>
                  </a:cubicBezTo>
                  <a:cubicBezTo>
                    <a:pt x="427" y="495"/>
                    <a:pt x="427" y="495"/>
                    <a:pt x="427" y="495"/>
                  </a:cubicBezTo>
                  <a:cubicBezTo>
                    <a:pt x="429" y="496"/>
                    <a:pt x="431" y="498"/>
                    <a:pt x="432" y="499"/>
                  </a:cubicBezTo>
                  <a:cubicBezTo>
                    <a:pt x="435" y="499"/>
                    <a:pt x="435" y="499"/>
                    <a:pt x="435" y="499"/>
                  </a:cubicBezTo>
                  <a:close/>
                  <a:moveTo>
                    <a:pt x="435" y="512"/>
                  </a:moveTo>
                  <a:cubicBezTo>
                    <a:pt x="435" y="524"/>
                    <a:pt x="435" y="524"/>
                    <a:pt x="435" y="524"/>
                  </a:cubicBezTo>
                  <a:cubicBezTo>
                    <a:pt x="432" y="526"/>
                    <a:pt x="430" y="528"/>
                    <a:pt x="427" y="530"/>
                  </a:cubicBezTo>
                  <a:cubicBezTo>
                    <a:pt x="427" y="518"/>
                    <a:pt x="427" y="518"/>
                    <a:pt x="427" y="518"/>
                  </a:cubicBezTo>
                  <a:cubicBezTo>
                    <a:pt x="427" y="518"/>
                    <a:pt x="427" y="518"/>
                    <a:pt x="427" y="518"/>
                  </a:cubicBezTo>
                  <a:cubicBezTo>
                    <a:pt x="429" y="515"/>
                    <a:pt x="431" y="513"/>
                    <a:pt x="435" y="512"/>
                  </a:cubicBezTo>
                  <a:close/>
                  <a:moveTo>
                    <a:pt x="435" y="549"/>
                  </a:moveTo>
                  <a:cubicBezTo>
                    <a:pt x="435" y="559"/>
                    <a:pt x="435" y="559"/>
                    <a:pt x="435" y="559"/>
                  </a:cubicBezTo>
                  <a:cubicBezTo>
                    <a:pt x="434" y="555"/>
                    <a:pt x="434" y="552"/>
                    <a:pt x="434" y="550"/>
                  </a:cubicBezTo>
                  <a:cubicBezTo>
                    <a:pt x="435" y="549"/>
                    <a:pt x="435" y="549"/>
                    <a:pt x="435" y="549"/>
                  </a:cubicBezTo>
                  <a:close/>
                  <a:moveTo>
                    <a:pt x="435" y="608"/>
                  </a:moveTo>
                  <a:cubicBezTo>
                    <a:pt x="435" y="622"/>
                    <a:pt x="435" y="622"/>
                    <a:pt x="435" y="622"/>
                  </a:cubicBezTo>
                  <a:cubicBezTo>
                    <a:pt x="433" y="619"/>
                    <a:pt x="430" y="617"/>
                    <a:pt x="427" y="616"/>
                  </a:cubicBezTo>
                  <a:cubicBezTo>
                    <a:pt x="427" y="610"/>
                    <a:pt x="427" y="610"/>
                    <a:pt x="427" y="610"/>
                  </a:cubicBezTo>
                  <a:cubicBezTo>
                    <a:pt x="430" y="609"/>
                    <a:pt x="432" y="609"/>
                    <a:pt x="435" y="608"/>
                  </a:cubicBezTo>
                  <a:close/>
                  <a:moveTo>
                    <a:pt x="435" y="631"/>
                  </a:moveTo>
                  <a:cubicBezTo>
                    <a:pt x="435" y="636"/>
                    <a:pt x="435" y="636"/>
                    <a:pt x="435" y="636"/>
                  </a:cubicBezTo>
                  <a:cubicBezTo>
                    <a:pt x="432" y="637"/>
                    <a:pt x="430" y="637"/>
                    <a:pt x="427" y="637"/>
                  </a:cubicBezTo>
                  <a:cubicBezTo>
                    <a:pt x="427" y="629"/>
                    <a:pt x="427" y="629"/>
                    <a:pt x="427" y="629"/>
                  </a:cubicBezTo>
                  <a:cubicBezTo>
                    <a:pt x="428" y="630"/>
                    <a:pt x="429" y="630"/>
                    <a:pt x="430" y="631"/>
                  </a:cubicBezTo>
                  <a:cubicBezTo>
                    <a:pt x="432" y="631"/>
                    <a:pt x="434" y="631"/>
                    <a:pt x="435" y="631"/>
                  </a:cubicBezTo>
                  <a:close/>
                  <a:moveTo>
                    <a:pt x="435" y="746"/>
                  </a:moveTo>
                  <a:cubicBezTo>
                    <a:pt x="435" y="754"/>
                    <a:pt x="435" y="754"/>
                    <a:pt x="435" y="754"/>
                  </a:cubicBezTo>
                  <a:cubicBezTo>
                    <a:pt x="433" y="754"/>
                    <a:pt x="433" y="755"/>
                    <a:pt x="431" y="755"/>
                  </a:cubicBezTo>
                  <a:cubicBezTo>
                    <a:pt x="432" y="758"/>
                    <a:pt x="433" y="761"/>
                    <a:pt x="435" y="764"/>
                  </a:cubicBezTo>
                  <a:cubicBezTo>
                    <a:pt x="435" y="777"/>
                    <a:pt x="435" y="777"/>
                    <a:pt x="435" y="777"/>
                  </a:cubicBezTo>
                  <a:cubicBezTo>
                    <a:pt x="432" y="773"/>
                    <a:pt x="430" y="770"/>
                    <a:pt x="427" y="766"/>
                  </a:cubicBezTo>
                  <a:cubicBezTo>
                    <a:pt x="427" y="747"/>
                    <a:pt x="427" y="747"/>
                    <a:pt x="427" y="747"/>
                  </a:cubicBezTo>
                  <a:cubicBezTo>
                    <a:pt x="430" y="747"/>
                    <a:pt x="432" y="747"/>
                    <a:pt x="435" y="746"/>
                  </a:cubicBezTo>
                  <a:close/>
                  <a:moveTo>
                    <a:pt x="427" y="711"/>
                  </a:moveTo>
                  <a:cubicBezTo>
                    <a:pt x="427" y="704"/>
                    <a:pt x="427" y="704"/>
                    <a:pt x="427" y="704"/>
                  </a:cubicBezTo>
                  <a:cubicBezTo>
                    <a:pt x="427" y="711"/>
                    <a:pt x="427" y="711"/>
                    <a:pt x="427" y="711"/>
                  </a:cubicBezTo>
                  <a:cubicBezTo>
                    <a:pt x="427" y="711"/>
                    <a:pt x="427" y="711"/>
                    <a:pt x="427" y="711"/>
                  </a:cubicBezTo>
                  <a:close/>
                  <a:moveTo>
                    <a:pt x="427" y="548"/>
                  </a:moveTo>
                  <a:cubicBezTo>
                    <a:pt x="427" y="535"/>
                    <a:pt x="427" y="535"/>
                    <a:pt x="427" y="535"/>
                  </a:cubicBezTo>
                  <a:cubicBezTo>
                    <a:pt x="429" y="533"/>
                    <a:pt x="431" y="533"/>
                    <a:pt x="434" y="533"/>
                  </a:cubicBezTo>
                  <a:cubicBezTo>
                    <a:pt x="434" y="539"/>
                    <a:pt x="431" y="545"/>
                    <a:pt x="427" y="548"/>
                  </a:cubicBezTo>
                  <a:close/>
                  <a:moveTo>
                    <a:pt x="424" y="3"/>
                  </a:moveTo>
                  <a:cubicBezTo>
                    <a:pt x="425" y="3"/>
                    <a:pt x="426" y="3"/>
                    <a:pt x="427" y="2"/>
                  </a:cubicBezTo>
                  <a:cubicBezTo>
                    <a:pt x="427" y="10"/>
                    <a:pt x="427" y="10"/>
                    <a:pt x="427" y="10"/>
                  </a:cubicBezTo>
                  <a:cubicBezTo>
                    <a:pt x="426" y="10"/>
                    <a:pt x="425" y="10"/>
                    <a:pt x="424" y="10"/>
                  </a:cubicBezTo>
                  <a:cubicBezTo>
                    <a:pt x="424" y="3"/>
                    <a:pt x="424" y="3"/>
                    <a:pt x="424" y="3"/>
                  </a:cubicBezTo>
                  <a:close/>
                  <a:moveTo>
                    <a:pt x="427" y="792"/>
                  </a:moveTo>
                  <a:cubicBezTo>
                    <a:pt x="426" y="792"/>
                    <a:pt x="425" y="792"/>
                    <a:pt x="424" y="792"/>
                  </a:cubicBezTo>
                  <a:cubicBezTo>
                    <a:pt x="424" y="785"/>
                    <a:pt x="424" y="785"/>
                    <a:pt x="424" y="785"/>
                  </a:cubicBezTo>
                  <a:cubicBezTo>
                    <a:pt x="426" y="786"/>
                    <a:pt x="426" y="786"/>
                    <a:pt x="426" y="786"/>
                  </a:cubicBezTo>
                  <a:cubicBezTo>
                    <a:pt x="427" y="786"/>
                    <a:pt x="427" y="786"/>
                    <a:pt x="427" y="786"/>
                  </a:cubicBezTo>
                  <a:cubicBezTo>
                    <a:pt x="427" y="792"/>
                    <a:pt x="427" y="792"/>
                    <a:pt x="427" y="792"/>
                  </a:cubicBezTo>
                  <a:close/>
                  <a:moveTo>
                    <a:pt x="427" y="22"/>
                  </a:moveTo>
                  <a:cubicBezTo>
                    <a:pt x="427" y="46"/>
                    <a:pt x="427" y="46"/>
                    <a:pt x="427" y="46"/>
                  </a:cubicBezTo>
                  <a:cubicBezTo>
                    <a:pt x="426" y="46"/>
                    <a:pt x="425" y="46"/>
                    <a:pt x="424" y="46"/>
                  </a:cubicBezTo>
                  <a:cubicBezTo>
                    <a:pt x="424" y="38"/>
                    <a:pt x="424" y="38"/>
                    <a:pt x="424" y="38"/>
                  </a:cubicBezTo>
                  <a:cubicBezTo>
                    <a:pt x="426" y="38"/>
                    <a:pt x="426" y="38"/>
                    <a:pt x="426" y="38"/>
                  </a:cubicBezTo>
                  <a:cubicBezTo>
                    <a:pt x="425" y="37"/>
                    <a:pt x="425" y="35"/>
                    <a:pt x="424" y="34"/>
                  </a:cubicBezTo>
                  <a:cubicBezTo>
                    <a:pt x="424" y="14"/>
                    <a:pt x="424" y="14"/>
                    <a:pt x="424" y="14"/>
                  </a:cubicBezTo>
                  <a:cubicBezTo>
                    <a:pt x="425" y="17"/>
                    <a:pt x="426" y="20"/>
                    <a:pt x="427" y="22"/>
                  </a:cubicBezTo>
                  <a:close/>
                  <a:moveTo>
                    <a:pt x="427" y="110"/>
                  </a:moveTo>
                  <a:cubicBezTo>
                    <a:pt x="427" y="123"/>
                    <a:pt x="427" y="123"/>
                    <a:pt x="427" y="123"/>
                  </a:cubicBezTo>
                  <a:cubicBezTo>
                    <a:pt x="426" y="123"/>
                    <a:pt x="425" y="123"/>
                    <a:pt x="424" y="122"/>
                  </a:cubicBezTo>
                  <a:cubicBezTo>
                    <a:pt x="424" y="109"/>
                    <a:pt x="424" y="109"/>
                    <a:pt x="424" y="109"/>
                  </a:cubicBezTo>
                  <a:cubicBezTo>
                    <a:pt x="425" y="109"/>
                    <a:pt x="426" y="109"/>
                    <a:pt x="427" y="110"/>
                  </a:cubicBezTo>
                  <a:close/>
                  <a:moveTo>
                    <a:pt x="427" y="126"/>
                  </a:moveTo>
                  <a:cubicBezTo>
                    <a:pt x="427" y="136"/>
                    <a:pt x="427" y="136"/>
                    <a:pt x="427" y="136"/>
                  </a:cubicBezTo>
                  <a:cubicBezTo>
                    <a:pt x="426" y="136"/>
                    <a:pt x="425" y="135"/>
                    <a:pt x="424" y="135"/>
                  </a:cubicBezTo>
                  <a:cubicBezTo>
                    <a:pt x="424" y="126"/>
                    <a:pt x="424" y="126"/>
                    <a:pt x="424" y="126"/>
                  </a:cubicBezTo>
                  <a:cubicBezTo>
                    <a:pt x="425" y="126"/>
                    <a:pt x="426" y="126"/>
                    <a:pt x="427" y="126"/>
                  </a:cubicBezTo>
                  <a:close/>
                  <a:moveTo>
                    <a:pt x="427" y="166"/>
                  </a:moveTo>
                  <a:cubicBezTo>
                    <a:pt x="427" y="177"/>
                    <a:pt x="427" y="177"/>
                    <a:pt x="427" y="177"/>
                  </a:cubicBezTo>
                  <a:cubicBezTo>
                    <a:pt x="426" y="176"/>
                    <a:pt x="425" y="174"/>
                    <a:pt x="424" y="173"/>
                  </a:cubicBezTo>
                  <a:cubicBezTo>
                    <a:pt x="424" y="165"/>
                    <a:pt x="424" y="165"/>
                    <a:pt x="424" y="165"/>
                  </a:cubicBezTo>
                  <a:cubicBezTo>
                    <a:pt x="425" y="165"/>
                    <a:pt x="426" y="166"/>
                    <a:pt x="427" y="166"/>
                  </a:cubicBezTo>
                  <a:close/>
                  <a:moveTo>
                    <a:pt x="427" y="190"/>
                  </a:moveTo>
                  <a:cubicBezTo>
                    <a:pt x="427" y="194"/>
                    <a:pt x="427" y="194"/>
                    <a:pt x="427" y="194"/>
                  </a:cubicBezTo>
                  <a:cubicBezTo>
                    <a:pt x="426" y="194"/>
                    <a:pt x="425" y="194"/>
                    <a:pt x="424" y="194"/>
                  </a:cubicBezTo>
                  <a:cubicBezTo>
                    <a:pt x="424" y="189"/>
                    <a:pt x="424" y="189"/>
                    <a:pt x="424" y="189"/>
                  </a:cubicBezTo>
                  <a:cubicBezTo>
                    <a:pt x="424" y="189"/>
                    <a:pt x="425" y="190"/>
                    <a:pt x="425" y="190"/>
                  </a:cubicBezTo>
                  <a:cubicBezTo>
                    <a:pt x="427" y="190"/>
                    <a:pt x="427" y="190"/>
                    <a:pt x="427" y="190"/>
                  </a:cubicBezTo>
                  <a:close/>
                  <a:moveTo>
                    <a:pt x="427" y="263"/>
                  </a:moveTo>
                  <a:cubicBezTo>
                    <a:pt x="427" y="279"/>
                    <a:pt x="427" y="279"/>
                    <a:pt x="427" y="279"/>
                  </a:cubicBezTo>
                  <a:cubicBezTo>
                    <a:pt x="427" y="279"/>
                    <a:pt x="426" y="278"/>
                    <a:pt x="426" y="277"/>
                  </a:cubicBezTo>
                  <a:cubicBezTo>
                    <a:pt x="426" y="272"/>
                    <a:pt x="426" y="270"/>
                    <a:pt x="427" y="263"/>
                  </a:cubicBezTo>
                  <a:close/>
                  <a:moveTo>
                    <a:pt x="427" y="298"/>
                  </a:moveTo>
                  <a:cubicBezTo>
                    <a:pt x="427" y="317"/>
                    <a:pt x="427" y="317"/>
                    <a:pt x="427" y="317"/>
                  </a:cubicBezTo>
                  <a:cubicBezTo>
                    <a:pt x="426" y="317"/>
                    <a:pt x="425" y="317"/>
                    <a:pt x="424" y="317"/>
                  </a:cubicBezTo>
                  <a:cubicBezTo>
                    <a:pt x="424" y="313"/>
                    <a:pt x="424" y="313"/>
                    <a:pt x="424" y="313"/>
                  </a:cubicBezTo>
                  <a:cubicBezTo>
                    <a:pt x="424" y="313"/>
                    <a:pt x="424" y="313"/>
                    <a:pt x="424" y="313"/>
                  </a:cubicBezTo>
                  <a:cubicBezTo>
                    <a:pt x="425" y="313"/>
                    <a:pt x="425" y="313"/>
                    <a:pt x="426" y="313"/>
                  </a:cubicBezTo>
                  <a:cubicBezTo>
                    <a:pt x="426" y="309"/>
                    <a:pt x="426" y="305"/>
                    <a:pt x="424" y="303"/>
                  </a:cubicBezTo>
                  <a:cubicBezTo>
                    <a:pt x="424" y="297"/>
                    <a:pt x="424" y="297"/>
                    <a:pt x="424" y="297"/>
                  </a:cubicBezTo>
                  <a:cubicBezTo>
                    <a:pt x="425" y="297"/>
                    <a:pt x="426" y="298"/>
                    <a:pt x="427" y="298"/>
                  </a:cubicBezTo>
                  <a:close/>
                  <a:moveTo>
                    <a:pt x="427" y="378"/>
                  </a:moveTo>
                  <a:cubicBezTo>
                    <a:pt x="427" y="409"/>
                    <a:pt x="427" y="409"/>
                    <a:pt x="427" y="409"/>
                  </a:cubicBezTo>
                  <a:cubicBezTo>
                    <a:pt x="425" y="411"/>
                    <a:pt x="425" y="411"/>
                    <a:pt x="425" y="411"/>
                  </a:cubicBezTo>
                  <a:cubicBezTo>
                    <a:pt x="425" y="411"/>
                    <a:pt x="426" y="415"/>
                    <a:pt x="427" y="420"/>
                  </a:cubicBezTo>
                  <a:cubicBezTo>
                    <a:pt x="427" y="454"/>
                    <a:pt x="427" y="454"/>
                    <a:pt x="427" y="454"/>
                  </a:cubicBezTo>
                  <a:cubicBezTo>
                    <a:pt x="424" y="451"/>
                    <a:pt x="424" y="451"/>
                    <a:pt x="424" y="451"/>
                  </a:cubicBezTo>
                  <a:cubicBezTo>
                    <a:pt x="424" y="378"/>
                    <a:pt x="424" y="378"/>
                    <a:pt x="424" y="378"/>
                  </a:cubicBezTo>
                  <a:cubicBezTo>
                    <a:pt x="427" y="378"/>
                    <a:pt x="427" y="378"/>
                    <a:pt x="427" y="378"/>
                  </a:cubicBezTo>
                  <a:close/>
                  <a:moveTo>
                    <a:pt x="427" y="487"/>
                  </a:moveTo>
                  <a:cubicBezTo>
                    <a:pt x="427" y="491"/>
                    <a:pt x="427" y="491"/>
                    <a:pt x="427" y="491"/>
                  </a:cubicBezTo>
                  <a:cubicBezTo>
                    <a:pt x="426" y="491"/>
                    <a:pt x="425" y="491"/>
                    <a:pt x="424" y="492"/>
                  </a:cubicBezTo>
                  <a:cubicBezTo>
                    <a:pt x="425" y="493"/>
                    <a:pt x="426" y="494"/>
                    <a:pt x="427" y="495"/>
                  </a:cubicBezTo>
                  <a:cubicBezTo>
                    <a:pt x="427" y="500"/>
                    <a:pt x="427" y="500"/>
                    <a:pt x="427" y="500"/>
                  </a:cubicBezTo>
                  <a:cubicBezTo>
                    <a:pt x="426" y="499"/>
                    <a:pt x="425" y="497"/>
                    <a:pt x="424" y="497"/>
                  </a:cubicBezTo>
                  <a:cubicBezTo>
                    <a:pt x="424" y="488"/>
                    <a:pt x="424" y="488"/>
                    <a:pt x="424" y="488"/>
                  </a:cubicBezTo>
                  <a:cubicBezTo>
                    <a:pt x="425" y="488"/>
                    <a:pt x="426" y="487"/>
                    <a:pt x="427" y="487"/>
                  </a:cubicBezTo>
                  <a:close/>
                  <a:moveTo>
                    <a:pt x="427" y="503"/>
                  </a:moveTo>
                  <a:cubicBezTo>
                    <a:pt x="427" y="506"/>
                    <a:pt x="427" y="506"/>
                    <a:pt x="427" y="506"/>
                  </a:cubicBezTo>
                  <a:cubicBezTo>
                    <a:pt x="426" y="506"/>
                    <a:pt x="425" y="507"/>
                    <a:pt x="424" y="507"/>
                  </a:cubicBezTo>
                  <a:cubicBezTo>
                    <a:pt x="424" y="503"/>
                    <a:pt x="424" y="503"/>
                    <a:pt x="424" y="503"/>
                  </a:cubicBezTo>
                  <a:cubicBezTo>
                    <a:pt x="427" y="503"/>
                    <a:pt x="427" y="503"/>
                    <a:pt x="427" y="503"/>
                  </a:cubicBezTo>
                  <a:close/>
                  <a:moveTo>
                    <a:pt x="427" y="518"/>
                  </a:moveTo>
                  <a:cubicBezTo>
                    <a:pt x="427" y="530"/>
                    <a:pt x="427" y="530"/>
                    <a:pt x="427" y="530"/>
                  </a:cubicBezTo>
                  <a:cubicBezTo>
                    <a:pt x="426" y="531"/>
                    <a:pt x="426" y="531"/>
                    <a:pt x="426" y="531"/>
                  </a:cubicBezTo>
                  <a:cubicBezTo>
                    <a:pt x="425" y="531"/>
                    <a:pt x="425" y="531"/>
                    <a:pt x="424" y="531"/>
                  </a:cubicBezTo>
                  <a:cubicBezTo>
                    <a:pt x="424" y="520"/>
                    <a:pt x="424" y="520"/>
                    <a:pt x="424" y="520"/>
                  </a:cubicBezTo>
                  <a:cubicBezTo>
                    <a:pt x="425" y="519"/>
                    <a:pt x="426" y="519"/>
                    <a:pt x="427" y="518"/>
                  </a:cubicBezTo>
                  <a:close/>
                  <a:moveTo>
                    <a:pt x="427" y="535"/>
                  </a:moveTo>
                  <a:cubicBezTo>
                    <a:pt x="427" y="548"/>
                    <a:pt x="427" y="548"/>
                    <a:pt x="427" y="548"/>
                  </a:cubicBezTo>
                  <a:cubicBezTo>
                    <a:pt x="426" y="549"/>
                    <a:pt x="425" y="550"/>
                    <a:pt x="424" y="550"/>
                  </a:cubicBezTo>
                  <a:cubicBezTo>
                    <a:pt x="424" y="538"/>
                    <a:pt x="424" y="538"/>
                    <a:pt x="424" y="538"/>
                  </a:cubicBezTo>
                  <a:cubicBezTo>
                    <a:pt x="425" y="537"/>
                    <a:pt x="426" y="535"/>
                    <a:pt x="427" y="535"/>
                  </a:cubicBezTo>
                  <a:close/>
                  <a:moveTo>
                    <a:pt x="427" y="610"/>
                  </a:moveTo>
                  <a:cubicBezTo>
                    <a:pt x="427" y="616"/>
                    <a:pt x="427" y="616"/>
                    <a:pt x="427" y="616"/>
                  </a:cubicBezTo>
                  <a:cubicBezTo>
                    <a:pt x="426" y="615"/>
                    <a:pt x="425" y="615"/>
                    <a:pt x="424" y="615"/>
                  </a:cubicBezTo>
                  <a:cubicBezTo>
                    <a:pt x="424" y="610"/>
                    <a:pt x="424" y="610"/>
                    <a:pt x="424" y="610"/>
                  </a:cubicBezTo>
                  <a:cubicBezTo>
                    <a:pt x="425" y="610"/>
                    <a:pt x="426" y="610"/>
                    <a:pt x="427" y="610"/>
                  </a:cubicBezTo>
                  <a:close/>
                  <a:moveTo>
                    <a:pt x="427" y="629"/>
                  </a:moveTo>
                  <a:cubicBezTo>
                    <a:pt x="427" y="637"/>
                    <a:pt x="427" y="637"/>
                    <a:pt x="427" y="637"/>
                  </a:cubicBezTo>
                  <a:cubicBezTo>
                    <a:pt x="426" y="637"/>
                    <a:pt x="425" y="638"/>
                    <a:pt x="424" y="638"/>
                  </a:cubicBezTo>
                  <a:cubicBezTo>
                    <a:pt x="424" y="626"/>
                    <a:pt x="424" y="626"/>
                    <a:pt x="424" y="626"/>
                  </a:cubicBezTo>
                  <a:cubicBezTo>
                    <a:pt x="425" y="627"/>
                    <a:pt x="426" y="628"/>
                    <a:pt x="427" y="629"/>
                  </a:cubicBezTo>
                  <a:close/>
                  <a:moveTo>
                    <a:pt x="427" y="704"/>
                  </a:moveTo>
                  <a:cubicBezTo>
                    <a:pt x="427" y="711"/>
                    <a:pt x="427" y="711"/>
                    <a:pt x="427" y="711"/>
                  </a:cubicBezTo>
                  <a:cubicBezTo>
                    <a:pt x="426" y="711"/>
                    <a:pt x="425" y="711"/>
                    <a:pt x="424" y="711"/>
                  </a:cubicBezTo>
                  <a:cubicBezTo>
                    <a:pt x="424" y="670"/>
                    <a:pt x="424" y="670"/>
                    <a:pt x="424" y="670"/>
                  </a:cubicBezTo>
                  <a:cubicBezTo>
                    <a:pt x="424" y="670"/>
                    <a:pt x="425" y="670"/>
                    <a:pt x="425" y="670"/>
                  </a:cubicBezTo>
                  <a:cubicBezTo>
                    <a:pt x="426" y="681"/>
                    <a:pt x="427" y="693"/>
                    <a:pt x="427" y="704"/>
                  </a:cubicBezTo>
                  <a:close/>
                  <a:moveTo>
                    <a:pt x="427" y="747"/>
                  </a:moveTo>
                  <a:cubicBezTo>
                    <a:pt x="427" y="766"/>
                    <a:pt x="427" y="766"/>
                    <a:pt x="427" y="766"/>
                  </a:cubicBezTo>
                  <a:cubicBezTo>
                    <a:pt x="426" y="765"/>
                    <a:pt x="425" y="764"/>
                    <a:pt x="424" y="763"/>
                  </a:cubicBezTo>
                  <a:cubicBezTo>
                    <a:pt x="424" y="748"/>
                    <a:pt x="424" y="748"/>
                    <a:pt x="424" y="748"/>
                  </a:cubicBezTo>
                  <a:cubicBezTo>
                    <a:pt x="425" y="748"/>
                    <a:pt x="426" y="748"/>
                    <a:pt x="427" y="747"/>
                  </a:cubicBezTo>
                  <a:close/>
                  <a:moveTo>
                    <a:pt x="419" y="3"/>
                  </a:moveTo>
                  <a:cubicBezTo>
                    <a:pt x="421" y="3"/>
                    <a:pt x="422" y="3"/>
                    <a:pt x="424" y="3"/>
                  </a:cubicBezTo>
                  <a:cubicBezTo>
                    <a:pt x="424" y="10"/>
                    <a:pt x="424" y="10"/>
                    <a:pt x="424" y="10"/>
                  </a:cubicBezTo>
                  <a:cubicBezTo>
                    <a:pt x="423" y="10"/>
                    <a:pt x="423" y="10"/>
                    <a:pt x="422" y="10"/>
                  </a:cubicBezTo>
                  <a:cubicBezTo>
                    <a:pt x="423" y="12"/>
                    <a:pt x="423" y="13"/>
                    <a:pt x="424" y="14"/>
                  </a:cubicBezTo>
                  <a:cubicBezTo>
                    <a:pt x="424" y="34"/>
                    <a:pt x="424" y="34"/>
                    <a:pt x="424" y="34"/>
                  </a:cubicBezTo>
                  <a:cubicBezTo>
                    <a:pt x="422" y="30"/>
                    <a:pt x="420" y="27"/>
                    <a:pt x="419" y="24"/>
                  </a:cubicBezTo>
                  <a:cubicBezTo>
                    <a:pt x="419" y="3"/>
                    <a:pt x="419" y="3"/>
                    <a:pt x="419" y="3"/>
                  </a:cubicBezTo>
                  <a:close/>
                  <a:moveTo>
                    <a:pt x="424" y="792"/>
                  </a:moveTo>
                  <a:cubicBezTo>
                    <a:pt x="422" y="793"/>
                    <a:pt x="421" y="793"/>
                    <a:pt x="419" y="793"/>
                  </a:cubicBezTo>
                  <a:cubicBezTo>
                    <a:pt x="419" y="783"/>
                    <a:pt x="419" y="783"/>
                    <a:pt x="419" y="783"/>
                  </a:cubicBezTo>
                  <a:cubicBezTo>
                    <a:pt x="421" y="784"/>
                    <a:pt x="422" y="785"/>
                    <a:pt x="424" y="785"/>
                  </a:cubicBezTo>
                  <a:cubicBezTo>
                    <a:pt x="424" y="792"/>
                    <a:pt x="424" y="792"/>
                    <a:pt x="424" y="792"/>
                  </a:cubicBezTo>
                  <a:close/>
                  <a:moveTo>
                    <a:pt x="424" y="38"/>
                  </a:moveTo>
                  <a:cubicBezTo>
                    <a:pt x="424" y="46"/>
                    <a:pt x="424" y="46"/>
                    <a:pt x="424" y="46"/>
                  </a:cubicBezTo>
                  <a:cubicBezTo>
                    <a:pt x="422" y="47"/>
                    <a:pt x="421" y="46"/>
                    <a:pt x="419" y="46"/>
                  </a:cubicBezTo>
                  <a:cubicBezTo>
                    <a:pt x="419" y="39"/>
                    <a:pt x="419" y="39"/>
                    <a:pt x="419" y="39"/>
                  </a:cubicBezTo>
                  <a:cubicBezTo>
                    <a:pt x="421" y="39"/>
                    <a:pt x="422" y="38"/>
                    <a:pt x="424" y="38"/>
                  </a:cubicBezTo>
                  <a:close/>
                  <a:moveTo>
                    <a:pt x="424" y="109"/>
                  </a:moveTo>
                  <a:cubicBezTo>
                    <a:pt x="424" y="122"/>
                    <a:pt x="424" y="122"/>
                    <a:pt x="424" y="122"/>
                  </a:cubicBezTo>
                  <a:cubicBezTo>
                    <a:pt x="422" y="122"/>
                    <a:pt x="420" y="122"/>
                    <a:pt x="419" y="121"/>
                  </a:cubicBezTo>
                  <a:cubicBezTo>
                    <a:pt x="419" y="109"/>
                    <a:pt x="419" y="109"/>
                    <a:pt x="419" y="109"/>
                  </a:cubicBezTo>
                  <a:cubicBezTo>
                    <a:pt x="420" y="109"/>
                    <a:pt x="422" y="109"/>
                    <a:pt x="424" y="109"/>
                  </a:cubicBezTo>
                  <a:close/>
                  <a:moveTo>
                    <a:pt x="424" y="126"/>
                  </a:moveTo>
                  <a:cubicBezTo>
                    <a:pt x="424" y="135"/>
                    <a:pt x="424" y="135"/>
                    <a:pt x="424" y="135"/>
                  </a:cubicBezTo>
                  <a:cubicBezTo>
                    <a:pt x="423" y="134"/>
                    <a:pt x="421" y="133"/>
                    <a:pt x="420" y="133"/>
                  </a:cubicBezTo>
                  <a:cubicBezTo>
                    <a:pt x="420" y="131"/>
                    <a:pt x="420" y="130"/>
                    <a:pt x="420" y="128"/>
                  </a:cubicBezTo>
                  <a:cubicBezTo>
                    <a:pt x="421" y="128"/>
                    <a:pt x="422" y="127"/>
                    <a:pt x="424" y="126"/>
                  </a:cubicBezTo>
                  <a:close/>
                  <a:moveTo>
                    <a:pt x="424" y="165"/>
                  </a:moveTo>
                  <a:cubicBezTo>
                    <a:pt x="424" y="173"/>
                    <a:pt x="424" y="173"/>
                    <a:pt x="424" y="173"/>
                  </a:cubicBezTo>
                  <a:cubicBezTo>
                    <a:pt x="423" y="172"/>
                    <a:pt x="421" y="171"/>
                    <a:pt x="419" y="171"/>
                  </a:cubicBezTo>
                  <a:cubicBezTo>
                    <a:pt x="419" y="165"/>
                    <a:pt x="419" y="165"/>
                    <a:pt x="419" y="165"/>
                  </a:cubicBezTo>
                  <a:cubicBezTo>
                    <a:pt x="421" y="165"/>
                    <a:pt x="422" y="165"/>
                    <a:pt x="424" y="165"/>
                  </a:cubicBezTo>
                  <a:close/>
                  <a:moveTo>
                    <a:pt x="424" y="189"/>
                  </a:moveTo>
                  <a:cubicBezTo>
                    <a:pt x="424" y="194"/>
                    <a:pt x="424" y="194"/>
                    <a:pt x="424" y="194"/>
                  </a:cubicBezTo>
                  <a:cubicBezTo>
                    <a:pt x="423" y="194"/>
                    <a:pt x="423" y="194"/>
                    <a:pt x="423" y="194"/>
                  </a:cubicBezTo>
                  <a:cubicBezTo>
                    <a:pt x="421" y="193"/>
                    <a:pt x="420" y="193"/>
                    <a:pt x="419" y="193"/>
                  </a:cubicBezTo>
                  <a:cubicBezTo>
                    <a:pt x="419" y="183"/>
                    <a:pt x="419" y="183"/>
                    <a:pt x="419" y="183"/>
                  </a:cubicBezTo>
                  <a:cubicBezTo>
                    <a:pt x="420" y="186"/>
                    <a:pt x="422" y="188"/>
                    <a:pt x="424" y="189"/>
                  </a:cubicBezTo>
                  <a:close/>
                  <a:moveTo>
                    <a:pt x="424" y="297"/>
                  </a:moveTo>
                  <a:cubicBezTo>
                    <a:pt x="424" y="303"/>
                    <a:pt x="424" y="303"/>
                    <a:pt x="424" y="303"/>
                  </a:cubicBezTo>
                  <a:cubicBezTo>
                    <a:pt x="423" y="301"/>
                    <a:pt x="421" y="300"/>
                    <a:pt x="419" y="300"/>
                  </a:cubicBezTo>
                  <a:cubicBezTo>
                    <a:pt x="419" y="296"/>
                    <a:pt x="419" y="296"/>
                    <a:pt x="419" y="296"/>
                  </a:cubicBezTo>
                  <a:cubicBezTo>
                    <a:pt x="420" y="296"/>
                    <a:pt x="422" y="297"/>
                    <a:pt x="424" y="297"/>
                  </a:cubicBezTo>
                  <a:close/>
                  <a:moveTo>
                    <a:pt x="424" y="313"/>
                  </a:moveTo>
                  <a:cubicBezTo>
                    <a:pt x="424" y="317"/>
                    <a:pt x="424" y="317"/>
                    <a:pt x="424" y="317"/>
                  </a:cubicBezTo>
                  <a:cubicBezTo>
                    <a:pt x="423" y="317"/>
                    <a:pt x="423" y="316"/>
                    <a:pt x="423" y="316"/>
                  </a:cubicBezTo>
                  <a:cubicBezTo>
                    <a:pt x="422" y="315"/>
                    <a:pt x="420" y="315"/>
                    <a:pt x="419" y="314"/>
                  </a:cubicBezTo>
                  <a:cubicBezTo>
                    <a:pt x="419" y="305"/>
                    <a:pt x="419" y="305"/>
                    <a:pt x="419" y="305"/>
                  </a:cubicBezTo>
                  <a:cubicBezTo>
                    <a:pt x="422" y="311"/>
                    <a:pt x="422" y="312"/>
                    <a:pt x="424" y="313"/>
                  </a:cubicBezTo>
                  <a:close/>
                  <a:moveTo>
                    <a:pt x="424" y="378"/>
                  </a:moveTo>
                  <a:cubicBezTo>
                    <a:pt x="424" y="451"/>
                    <a:pt x="424" y="451"/>
                    <a:pt x="424" y="451"/>
                  </a:cubicBezTo>
                  <a:cubicBezTo>
                    <a:pt x="419" y="448"/>
                    <a:pt x="419" y="448"/>
                    <a:pt x="419" y="448"/>
                  </a:cubicBezTo>
                  <a:cubicBezTo>
                    <a:pt x="419" y="378"/>
                    <a:pt x="419" y="378"/>
                    <a:pt x="419" y="378"/>
                  </a:cubicBezTo>
                  <a:cubicBezTo>
                    <a:pt x="424" y="378"/>
                    <a:pt x="424" y="378"/>
                    <a:pt x="424" y="378"/>
                  </a:cubicBezTo>
                  <a:close/>
                  <a:moveTo>
                    <a:pt x="424" y="488"/>
                  </a:moveTo>
                  <a:cubicBezTo>
                    <a:pt x="424" y="497"/>
                    <a:pt x="424" y="497"/>
                    <a:pt x="424" y="497"/>
                  </a:cubicBezTo>
                  <a:cubicBezTo>
                    <a:pt x="423" y="495"/>
                    <a:pt x="421" y="495"/>
                    <a:pt x="419" y="495"/>
                  </a:cubicBezTo>
                  <a:cubicBezTo>
                    <a:pt x="419" y="489"/>
                    <a:pt x="419" y="489"/>
                    <a:pt x="419" y="489"/>
                  </a:cubicBezTo>
                  <a:cubicBezTo>
                    <a:pt x="420" y="489"/>
                    <a:pt x="422" y="488"/>
                    <a:pt x="424" y="488"/>
                  </a:cubicBezTo>
                  <a:close/>
                  <a:moveTo>
                    <a:pt x="424" y="503"/>
                  </a:moveTo>
                  <a:cubicBezTo>
                    <a:pt x="424" y="507"/>
                    <a:pt x="424" y="507"/>
                    <a:pt x="424" y="507"/>
                  </a:cubicBezTo>
                  <a:cubicBezTo>
                    <a:pt x="422" y="507"/>
                    <a:pt x="421" y="508"/>
                    <a:pt x="419" y="508"/>
                  </a:cubicBezTo>
                  <a:cubicBezTo>
                    <a:pt x="419" y="502"/>
                    <a:pt x="419" y="502"/>
                    <a:pt x="419" y="502"/>
                  </a:cubicBezTo>
                  <a:cubicBezTo>
                    <a:pt x="419" y="503"/>
                    <a:pt x="419" y="503"/>
                    <a:pt x="419" y="503"/>
                  </a:cubicBezTo>
                  <a:cubicBezTo>
                    <a:pt x="424" y="503"/>
                    <a:pt x="424" y="503"/>
                    <a:pt x="424" y="503"/>
                  </a:cubicBezTo>
                  <a:close/>
                  <a:moveTo>
                    <a:pt x="424" y="520"/>
                  </a:moveTo>
                  <a:cubicBezTo>
                    <a:pt x="424" y="531"/>
                    <a:pt x="424" y="531"/>
                    <a:pt x="424" y="531"/>
                  </a:cubicBezTo>
                  <a:cubicBezTo>
                    <a:pt x="423" y="531"/>
                    <a:pt x="423" y="531"/>
                    <a:pt x="422" y="531"/>
                  </a:cubicBezTo>
                  <a:cubicBezTo>
                    <a:pt x="421" y="527"/>
                    <a:pt x="421" y="523"/>
                    <a:pt x="424" y="520"/>
                  </a:cubicBezTo>
                  <a:close/>
                  <a:moveTo>
                    <a:pt x="424" y="538"/>
                  </a:moveTo>
                  <a:cubicBezTo>
                    <a:pt x="424" y="550"/>
                    <a:pt x="424" y="550"/>
                    <a:pt x="424" y="550"/>
                  </a:cubicBezTo>
                  <a:cubicBezTo>
                    <a:pt x="423" y="550"/>
                    <a:pt x="422" y="551"/>
                    <a:pt x="421" y="551"/>
                  </a:cubicBezTo>
                  <a:cubicBezTo>
                    <a:pt x="420" y="547"/>
                    <a:pt x="421" y="541"/>
                    <a:pt x="424" y="538"/>
                  </a:cubicBezTo>
                  <a:close/>
                  <a:moveTo>
                    <a:pt x="424" y="610"/>
                  </a:moveTo>
                  <a:cubicBezTo>
                    <a:pt x="424" y="615"/>
                    <a:pt x="424" y="615"/>
                    <a:pt x="424" y="615"/>
                  </a:cubicBezTo>
                  <a:cubicBezTo>
                    <a:pt x="422" y="615"/>
                    <a:pt x="421" y="615"/>
                    <a:pt x="419" y="616"/>
                  </a:cubicBezTo>
                  <a:cubicBezTo>
                    <a:pt x="419" y="611"/>
                    <a:pt x="419" y="611"/>
                    <a:pt x="419" y="611"/>
                  </a:cubicBezTo>
                  <a:cubicBezTo>
                    <a:pt x="421" y="611"/>
                    <a:pt x="422" y="610"/>
                    <a:pt x="424" y="610"/>
                  </a:cubicBezTo>
                  <a:close/>
                  <a:moveTo>
                    <a:pt x="424" y="626"/>
                  </a:moveTo>
                  <a:cubicBezTo>
                    <a:pt x="424" y="638"/>
                    <a:pt x="424" y="638"/>
                    <a:pt x="424" y="638"/>
                  </a:cubicBezTo>
                  <a:cubicBezTo>
                    <a:pt x="422" y="638"/>
                    <a:pt x="421" y="638"/>
                    <a:pt x="419" y="638"/>
                  </a:cubicBezTo>
                  <a:cubicBezTo>
                    <a:pt x="419" y="633"/>
                    <a:pt x="419" y="633"/>
                    <a:pt x="419" y="633"/>
                  </a:cubicBezTo>
                  <a:cubicBezTo>
                    <a:pt x="419" y="632"/>
                    <a:pt x="420" y="632"/>
                    <a:pt x="421" y="632"/>
                  </a:cubicBezTo>
                  <a:cubicBezTo>
                    <a:pt x="420" y="631"/>
                    <a:pt x="419" y="629"/>
                    <a:pt x="419" y="628"/>
                  </a:cubicBezTo>
                  <a:cubicBezTo>
                    <a:pt x="419" y="619"/>
                    <a:pt x="419" y="619"/>
                    <a:pt x="419" y="619"/>
                  </a:cubicBezTo>
                  <a:cubicBezTo>
                    <a:pt x="421" y="622"/>
                    <a:pt x="422" y="624"/>
                    <a:pt x="424" y="626"/>
                  </a:cubicBezTo>
                  <a:close/>
                  <a:moveTo>
                    <a:pt x="424" y="670"/>
                  </a:moveTo>
                  <a:cubicBezTo>
                    <a:pt x="424" y="711"/>
                    <a:pt x="424" y="711"/>
                    <a:pt x="424" y="711"/>
                  </a:cubicBezTo>
                  <a:cubicBezTo>
                    <a:pt x="422" y="712"/>
                    <a:pt x="421" y="712"/>
                    <a:pt x="419" y="712"/>
                  </a:cubicBezTo>
                  <a:cubicBezTo>
                    <a:pt x="419" y="671"/>
                    <a:pt x="419" y="671"/>
                    <a:pt x="419" y="671"/>
                  </a:cubicBezTo>
                  <a:cubicBezTo>
                    <a:pt x="420" y="671"/>
                    <a:pt x="422" y="670"/>
                    <a:pt x="424" y="670"/>
                  </a:cubicBezTo>
                  <a:close/>
                  <a:moveTo>
                    <a:pt x="424" y="748"/>
                  </a:moveTo>
                  <a:cubicBezTo>
                    <a:pt x="424" y="763"/>
                    <a:pt x="424" y="763"/>
                    <a:pt x="424" y="763"/>
                  </a:cubicBezTo>
                  <a:cubicBezTo>
                    <a:pt x="422" y="761"/>
                    <a:pt x="421" y="760"/>
                    <a:pt x="419" y="759"/>
                  </a:cubicBezTo>
                  <a:cubicBezTo>
                    <a:pt x="419" y="748"/>
                    <a:pt x="419" y="748"/>
                    <a:pt x="419" y="748"/>
                  </a:cubicBezTo>
                  <a:cubicBezTo>
                    <a:pt x="421" y="748"/>
                    <a:pt x="422" y="748"/>
                    <a:pt x="424" y="748"/>
                  </a:cubicBezTo>
                  <a:close/>
                  <a:moveTo>
                    <a:pt x="415" y="2"/>
                  </a:moveTo>
                  <a:cubicBezTo>
                    <a:pt x="416" y="2"/>
                    <a:pt x="417" y="3"/>
                    <a:pt x="419" y="3"/>
                  </a:cubicBezTo>
                  <a:cubicBezTo>
                    <a:pt x="419" y="24"/>
                    <a:pt x="419" y="24"/>
                    <a:pt x="419" y="24"/>
                  </a:cubicBezTo>
                  <a:cubicBezTo>
                    <a:pt x="417" y="21"/>
                    <a:pt x="416" y="19"/>
                    <a:pt x="415" y="17"/>
                  </a:cubicBezTo>
                  <a:cubicBezTo>
                    <a:pt x="415" y="2"/>
                    <a:pt x="415" y="2"/>
                    <a:pt x="415" y="2"/>
                  </a:cubicBezTo>
                  <a:close/>
                  <a:moveTo>
                    <a:pt x="419" y="793"/>
                  </a:moveTo>
                  <a:cubicBezTo>
                    <a:pt x="417" y="793"/>
                    <a:pt x="416" y="793"/>
                    <a:pt x="415" y="793"/>
                  </a:cubicBezTo>
                  <a:cubicBezTo>
                    <a:pt x="415" y="782"/>
                    <a:pt x="415" y="782"/>
                    <a:pt x="415" y="782"/>
                  </a:cubicBezTo>
                  <a:cubicBezTo>
                    <a:pt x="419" y="783"/>
                    <a:pt x="419" y="783"/>
                    <a:pt x="419" y="783"/>
                  </a:cubicBezTo>
                  <a:cubicBezTo>
                    <a:pt x="419" y="793"/>
                    <a:pt x="419" y="793"/>
                    <a:pt x="419" y="793"/>
                  </a:cubicBezTo>
                  <a:close/>
                  <a:moveTo>
                    <a:pt x="419" y="39"/>
                  </a:moveTo>
                  <a:cubicBezTo>
                    <a:pt x="419" y="46"/>
                    <a:pt x="419" y="46"/>
                    <a:pt x="419" y="46"/>
                  </a:cubicBezTo>
                  <a:cubicBezTo>
                    <a:pt x="417" y="46"/>
                    <a:pt x="416" y="46"/>
                    <a:pt x="415" y="46"/>
                  </a:cubicBezTo>
                  <a:cubicBezTo>
                    <a:pt x="415" y="39"/>
                    <a:pt x="415" y="39"/>
                    <a:pt x="415" y="39"/>
                  </a:cubicBezTo>
                  <a:cubicBezTo>
                    <a:pt x="419" y="39"/>
                    <a:pt x="419" y="39"/>
                    <a:pt x="419" y="39"/>
                  </a:cubicBezTo>
                  <a:close/>
                  <a:moveTo>
                    <a:pt x="419" y="109"/>
                  </a:moveTo>
                  <a:cubicBezTo>
                    <a:pt x="419" y="121"/>
                    <a:pt x="419" y="121"/>
                    <a:pt x="419" y="121"/>
                  </a:cubicBezTo>
                  <a:cubicBezTo>
                    <a:pt x="417" y="120"/>
                    <a:pt x="416" y="120"/>
                    <a:pt x="415" y="119"/>
                  </a:cubicBezTo>
                  <a:cubicBezTo>
                    <a:pt x="415" y="110"/>
                    <a:pt x="415" y="110"/>
                    <a:pt x="415" y="110"/>
                  </a:cubicBezTo>
                  <a:cubicBezTo>
                    <a:pt x="416" y="109"/>
                    <a:pt x="417" y="109"/>
                    <a:pt x="419" y="109"/>
                  </a:cubicBezTo>
                  <a:close/>
                  <a:moveTo>
                    <a:pt x="419" y="165"/>
                  </a:moveTo>
                  <a:cubicBezTo>
                    <a:pt x="419" y="171"/>
                    <a:pt x="419" y="171"/>
                    <a:pt x="419" y="171"/>
                  </a:cubicBezTo>
                  <a:cubicBezTo>
                    <a:pt x="418" y="171"/>
                    <a:pt x="416" y="171"/>
                    <a:pt x="415" y="171"/>
                  </a:cubicBezTo>
                  <a:cubicBezTo>
                    <a:pt x="415" y="165"/>
                    <a:pt x="415" y="165"/>
                    <a:pt x="415" y="165"/>
                  </a:cubicBezTo>
                  <a:cubicBezTo>
                    <a:pt x="416" y="165"/>
                    <a:pt x="417" y="165"/>
                    <a:pt x="419" y="165"/>
                  </a:cubicBezTo>
                  <a:close/>
                  <a:moveTo>
                    <a:pt x="419" y="183"/>
                  </a:moveTo>
                  <a:cubicBezTo>
                    <a:pt x="419" y="193"/>
                    <a:pt x="419" y="193"/>
                    <a:pt x="419" y="193"/>
                  </a:cubicBezTo>
                  <a:cubicBezTo>
                    <a:pt x="418" y="193"/>
                    <a:pt x="416" y="193"/>
                    <a:pt x="415" y="193"/>
                  </a:cubicBezTo>
                  <a:cubicBezTo>
                    <a:pt x="415" y="177"/>
                    <a:pt x="415" y="177"/>
                    <a:pt x="415" y="177"/>
                  </a:cubicBezTo>
                  <a:cubicBezTo>
                    <a:pt x="416" y="179"/>
                    <a:pt x="417" y="181"/>
                    <a:pt x="419" y="183"/>
                  </a:cubicBezTo>
                  <a:close/>
                  <a:moveTo>
                    <a:pt x="419" y="296"/>
                  </a:moveTo>
                  <a:cubicBezTo>
                    <a:pt x="419" y="300"/>
                    <a:pt x="419" y="300"/>
                    <a:pt x="419" y="300"/>
                  </a:cubicBezTo>
                  <a:cubicBezTo>
                    <a:pt x="418" y="300"/>
                    <a:pt x="417" y="300"/>
                    <a:pt x="416" y="300"/>
                  </a:cubicBezTo>
                  <a:cubicBezTo>
                    <a:pt x="417" y="302"/>
                    <a:pt x="418" y="304"/>
                    <a:pt x="419" y="305"/>
                  </a:cubicBezTo>
                  <a:cubicBezTo>
                    <a:pt x="419" y="314"/>
                    <a:pt x="419" y="314"/>
                    <a:pt x="419" y="314"/>
                  </a:cubicBezTo>
                  <a:cubicBezTo>
                    <a:pt x="417" y="314"/>
                    <a:pt x="416" y="313"/>
                    <a:pt x="415" y="313"/>
                  </a:cubicBezTo>
                  <a:cubicBezTo>
                    <a:pt x="415" y="309"/>
                    <a:pt x="415" y="309"/>
                    <a:pt x="415" y="309"/>
                  </a:cubicBezTo>
                  <a:cubicBezTo>
                    <a:pt x="415" y="309"/>
                    <a:pt x="415" y="309"/>
                    <a:pt x="415" y="309"/>
                  </a:cubicBezTo>
                  <a:cubicBezTo>
                    <a:pt x="415" y="307"/>
                    <a:pt x="415" y="307"/>
                    <a:pt x="415" y="307"/>
                  </a:cubicBezTo>
                  <a:cubicBezTo>
                    <a:pt x="415" y="295"/>
                    <a:pt x="415" y="295"/>
                    <a:pt x="415" y="295"/>
                  </a:cubicBezTo>
                  <a:cubicBezTo>
                    <a:pt x="416" y="296"/>
                    <a:pt x="417" y="296"/>
                    <a:pt x="419" y="296"/>
                  </a:cubicBezTo>
                  <a:close/>
                  <a:moveTo>
                    <a:pt x="419" y="378"/>
                  </a:moveTo>
                  <a:cubicBezTo>
                    <a:pt x="419" y="448"/>
                    <a:pt x="419" y="448"/>
                    <a:pt x="419" y="448"/>
                  </a:cubicBezTo>
                  <a:cubicBezTo>
                    <a:pt x="415" y="445"/>
                    <a:pt x="415" y="445"/>
                    <a:pt x="415" y="445"/>
                  </a:cubicBezTo>
                  <a:cubicBezTo>
                    <a:pt x="415" y="378"/>
                    <a:pt x="415" y="378"/>
                    <a:pt x="415" y="378"/>
                  </a:cubicBezTo>
                  <a:cubicBezTo>
                    <a:pt x="419" y="378"/>
                    <a:pt x="419" y="378"/>
                    <a:pt x="419" y="378"/>
                  </a:cubicBezTo>
                  <a:close/>
                  <a:moveTo>
                    <a:pt x="419" y="489"/>
                  </a:moveTo>
                  <a:cubicBezTo>
                    <a:pt x="419" y="495"/>
                    <a:pt x="419" y="495"/>
                    <a:pt x="419" y="495"/>
                  </a:cubicBezTo>
                  <a:cubicBezTo>
                    <a:pt x="418" y="494"/>
                    <a:pt x="416" y="494"/>
                    <a:pt x="415" y="494"/>
                  </a:cubicBezTo>
                  <a:cubicBezTo>
                    <a:pt x="415" y="490"/>
                    <a:pt x="415" y="490"/>
                    <a:pt x="415" y="490"/>
                  </a:cubicBezTo>
                  <a:cubicBezTo>
                    <a:pt x="416" y="490"/>
                    <a:pt x="417" y="490"/>
                    <a:pt x="419" y="489"/>
                  </a:cubicBezTo>
                  <a:close/>
                  <a:moveTo>
                    <a:pt x="419" y="502"/>
                  </a:moveTo>
                  <a:cubicBezTo>
                    <a:pt x="419" y="508"/>
                    <a:pt x="419" y="508"/>
                    <a:pt x="419" y="508"/>
                  </a:cubicBezTo>
                  <a:cubicBezTo>
                    <a:pt x="417" y="509"/>
                    <a:pt x="416" y="509"/>
                    <a:pt x="415" y="510"/>
                  </a:cubicBezTo>
                  <a:cubicBezTo>
                    <a:pt x="415" y="505"/>
                    <a:pt x="415" y="505"/>
                    <a:pt x="415" y="505"/>
                  </a:cubicBezTo>
                  <a:cubicBezTo>
                    <a:pt x="415" y="504"/>
                    <a:pt x="415" y="504"/>
                    <a:pt x="415" y="504"/>
                  </a:cubicBezTo>
                  <a:cubicBezTo>
                    <a:pt x="415" y="503"/>
                    <a:pt x="415" y="503"/>
                    <a:pt x="415" y="503"/>
                  </a:cubicBezTo>
                  <a:cubicBezTo>
                    <a:pt x="415" y="495"/>
                    <a:pt x="415" y="495"/>
                    <a:pt x="415" y="495"/>
                  </a:cubicBezTo>
                  <a:cubicBezTo>
                    <a:pt x="416" y="497"/>
                    <a:pt x="417" y="499"/>
                    <a:pt x="419" y="502"/>
                  </a:cubicBezTo>
                  <a:close/>
                  <a:moveTo>
                    <a:pt x="419" y="611"/>
                  </a:moveTo>
                  <a:cubicBezTo>
                    <a:pt x="419" y="616"/>
                    <a:pt x="419" y="616"/>
                    <a:pt x="419" y="616"/>
                  </a:cubicBezTo>
                  <a:cubicBezTo>
                    <a:pt x="418" y="616"/>
                    <a:pt x="418" y="616"/>
                    <a:pt x="417" y="617"/>
                  </a:cubicBezTo>
                  <a:cubicBezTo>
                    <a:pt x="418" y="617"/>
                    <a:pt x="418" y="618"/>
                    <a:pt x="419" y="619"/>
                  </a:cubicBezTo>
                  <a:cubicBezTo>
                    <a:pt x="419" y="628"/>
                    <a:pt x="419" y="628"/>
                    <a:pt x="419" y="628"/>
                  </a:cubicBezTo>
                  <a:cubicBezTo>
                    <a:pt x="418" y="626"/>
                    <a:pt x="416" y="624"/>
                    <a:pt x="415" y="622"/>
                  </a:cubicBezTo>
                  <a:cubicBezTo>
                    <a:pt x="415" y="611"/>
                    <a:pt x="415" y="611"/>
                    <a:pt x="415" y="611"/>
                  </a:cubicBezTo>
                  <a:cubicBezTo>
                    <a:pt x="416" y="611"/>
                    <a:pt x="417" y="611"/>
                    <a:pt x="419" y="611"/>
                  </a:cubicBezTo>
                  <a:close/>
                  <a:moveTo>
                    <a:pt x="419" y="633"/>
                  </a:moveTo>
                  <a:cubicBezTo>
                    <a:pt x="419" y="638"/>
                    <a:pt x="419" y="638"/>
                    <a:pt x="419" y="638"/>
                  </a:cubicBezTo>
                  <a:cubicBezTo>
                    <a:pt x="417" y="638"/>
                    <a:pt x="416" y="638"/>
                    <a:pt x="415" y="639"/>
                  </a:cubicBezTo>
                  <a:cubicBezTo>
                    <a:pt x="415" y="633"/>
                    <a:pt x="415" y="633"/>
                    <a:pt x="415" y="633"/>
                  </a:cubicBezTo>
                  <a:cubicBezTo>
                    <a:pt x="416" y="633"/>
                    <a:pt x="417" y="633"/>
                    <a:pt x="419" y="633"/>
                  </a:cubicBezTo>
                  <a:close/>
                  <a:moveTo>
                    <a:pt x="419" y="671"/>
                  </a:moveTo>
                  <a:cubicBezTo>
                    <a:pt x="419" y="712"/>
                    <a:pt x="419" y="712"/>
                    <a:pt x="419" y="712"/>
                  </a:cubicBezTo>
                  <a:cubicBezTo>
                    <a:pt x="417" y="712"/>
                    <a:pt x="417" y="712"/>
                    <a:pt x="417" y="712"/>
                  </a:cubicBezTo>
                  <a:cubicBezTo>
                    <a:pt x="416" y="704"/>
                    <a:pt x="416" y="696"/>
                    <a:pt x="415" y="687"/>
                  </a:cubicBezTo>
                  <a:cubicBezTo>
                    <a:pt x="415" y="673"/>
                    <a:pt x="415" y="673"/>
                    <a:pt x="415" y="673"/>
                  </a:cubicBezTo>
                  <a:cubicBezTo>
                    <a:pt x="416" y="672"/>
                    <a:pt x="417" y="672"/>
                    <a:pt x="419" y="671"/>
                  </a:cubicBezTo>
                  <a:close/>
                  <a:moveTo>
                    <a:pt x="419" y="748"/>
                  </a:moveTo>
                  <a:cubicBezTo>
                    <a:pt x="419" y="759"/>
                    <a:pt x="419" y="759"/>
                    <a:pt x="419" y="759"/>
                  </a:cubicBezTo>
                  <a:cubicBezTo>
                    <a:pt x="417" y="758"/>
                    <a:pt x="416" y="757"/>
                    <a:pt x="415" y="757"/>
                  </a:cubicBezTo>
                  <a:cubicBezTo>
                    <a:pt x="415" y="749"/>
                    <a:pt x="415" y="749"/>
                    <a:pt x="415" y="749"/>
                  </a:cubicBezTo>
                  <a:cubicBezTo>
                    <a:pt x="416" y="748"/>
                    <a:pt x="417" y="748"/>
                    <a:pt x="419" y="748"/>
                  </a:cubicBezTo>
                  <a:close/>
                  <a:moveTo>
                    <a:pt x="412" y="2"/>
                  </a:moveTo>
                  <a:cubicBezTo>
                    <a:pt x="413" y="2"/>
                    <a:pt x="414" y="2"/>
                    <a:pt x="415" y="2"/>
                  </a:cubicBezTo>
                  <a:cubicBezTo>
                    <a:pt x="415" y="17"/>
                    <a:pt x="415" y="17"/>
                    <a:pt x="415" y="17"/>
                  </a:cubicBezTo>
                  <a:cubicBezTo>
                    <a:pt x="414" y="16"/>
                    <a:pt x="413" y="15"/>
                    <a:pt x="412" y="14"/>
                  </a:cubicBezTo>
                  <a:cubicBezTo>
                    <a:pt x="412" y="2"/>
                    <a:pt x="412" y="2"/>
                    <a:pt x="412" y="2"/>
                  </a:cubicBezTo>
                  <a:close/>
                  <a:moveTo>
                    <a:pt x="415" y="793"/>
                  </a:moveTo>
                  <a:cubicBezTo>
                    <a:pt x="414" y="793"/>
                    <a:pt x="413" y="793"/>
                    <a:pt x="412" y="793"/>
                  </a:cubicBezTo>
                  <a:cubicBezTo>
                    <a:pt x="412" y="779"/>
                    <a:pt x="412" y="779"/>
                    <a:pt x="412" y="779"/>
                  </a:cubicBezTo>
                  <a:cubicBezTo>
                    <a:pt x="413" y="780"/>
                    <a:pt x="414" y="781"/>
                    <a:pt x="414" y="782"/>
                  </a:cubicBezTo>
                  <a:cubicBezTo>
                    <a:pt x="415" y="782"/>
                    <a:pt x="415" y="782"/>
                    <a:pt x="415" y="782"/>
                  </a:cubicBezTo>
                  <a:cubicBezTo>
                    <a:pt x="415" y="793"/>
                    <a:pt x="415" y="793"/>
                    <a:pt x="415" y="793"/>
                  </a:cubicBezTo>
                  <a:close/>
                  <a:moveTo>
                    <a:pt x="415" y="39"/>
                  </a:moveTo>
                  <a:cubicBezTo>
                    <a:pt x="415" y="46"/>
                    <a:pt x="415" y="46"/>
                    <a:pt x="415" y="46"/>
                  </a:cubicBezTo>
                  <a:cubicBezTo>
                    <a:pt x="412" y="46"/>
                    <a:pt x="412" y="46"/>
                    <a:pt x="412" y="46"/>
                  </a:cubicBezTo>
                  <a:cubicBezTo>
                    <a:pt x="412" y="39"/>
                    <a:pt x="412" y="39"/>
                    <a:pt x="412" y="39"/>
                  </a:cubicBezTo>
                  <a:cubicBezTo>
                    <a:pt x="415" y="39"/>
                    <a:pt x="415" y="39"/>
                    <a:pt x="415" y="39"/>
                  </a:cubicBezTo>
                  <a:close/>
                  <a:moveTo>
                    <a:pt x="415" y="110"/>
                  </a:moveTo>
                  <a:cubicBezTo>
                    <a:pt x="415" y="119"/>
                    <a:pt x="415" y="119"/>
                    <a:pt x="415" y="119"/>
                  </a:cubicBezTo>
                  <a:cubicBezTo>
                    <a:pt x="414" y="118"/>
                    <a:pt x="413" y="118"/>
                    <a:pt x="412" y="117"/>
                  </a:cubicBezTo>
                  <a:cubicBezTo>
                    <a:pt x="412" y="113"/>
                    <a:pt x="412" y="113"/>
                    <a:pt x="412" y="113"/>
                  </a:cubicBezTo>
                  <a:cubicBezTo>
                    <a:pt x="413" y="112"/>
                    <a:pt x="414" y="111"/>
                    <a:pt x="415" y="110"/>
                  </a:cubicBezTo>
                  <a:close/>
                  <a:moveTo>
                    <a:pt x="415" y="165"/>
                  </a:moveTo>
                  <a:cubicBezTo>
                    <a:pt x="415" y="171"/>
                    <a:pt x="415" y="171"/>
                    <a:pt x="415" y="171"/>
                  </a:cubicBezTo>
                  <a:cubicBezTo>
                    <a:pt x="414" y="171"/>
                    <a:pt x="413" y="171"/>
                    <a:pt x="412" y="171"/>
                  </a:cubicBezTo>
                  <a:cubicBezTo>
                    <a:pt x="412" y="165"/>
                    <a:pt x="412" y="165"/>
                    <a:pt x="412" y="165"/>
                  </a:cubicBezTo>
                  <a:cubicBezTo>
                    <a:pt x="413" y="165"/>
                    <a:pt x="414" y="165"/>
                    <a:pt x="415" y="165"/>
                  </a:cubicBezTo>
                  <a:close/>
                  <a:moveTo>
                    <a:pt x="415" y="177"/>
                  </a:moveTo>
                  <a:cubicBezTo>
                    <a:pt x="415" y="193"/>
                    <a:pt x="415" y="193"/>
                    <a:pt x="415" y="193"/>
                  </a:cubicBezTo>
                  <a:cubicBezTo>
                    <a:pt x="414" y="193"/>
                    <a:pt x="413" y="193"/>
                    <a:pt x="412" y="193"/>
                  </a:cubicBezTo>
                  <a:cubicBezTo>
                    <a:pt x="412" y="187"/>
                    <a:pt x="412" y="187"/>
                    <a:pt x="412" y="187"/>
                  </a:cubicBezTo>
                  <a:cubicBezTo>
                    <a:pt x="413" y="187"/>
                    <a:pt x="413" y="187"/>
                    <a:pt x="413" y="187"/>
                  </a:cubicBezTo>
                  <a:cubicBezTo>
                    <a:pt x="412" y="185"/>
                    <a:pt x="412" y="185"/>
                    <a:pt x="412" y="185"/>
                  </a:cubicBezTo>
                  <a:cubicBezTo>
                    <a:pt x="412" y="173"/>
                    <a:pt x="412" y="173"/>
                    <a:pt x="412" y="173"/>
                  </a:cubicBezTo>
                  <a:cubicBezTo>
                    <a:pt x="413" y="174"/>
                    <a:pt x="414" y="175"/>
                    <a:pt x="415" y="177"/>
                  </a:cubicBezTo>
                  <a:close/>
                  <a:moveTo>
                    <a:pt x="415" y="295"/>
                  </a:moveTo>
                  <a:cubicBezTo>
                    <a:pt x="415" y="307"/>
                    <a:pt x="415" y="307"/>
                    <a:pt x="415" y="307"/>
                  </a:cubicBezTo>
                  <a:cubicBezTo>
                    <a:pt x="414" y="305"/>
                    <a:pt x="413" y="302"/>
                    <a:pt x="412" y="300"/>
                  </a:cubicBezTo>
                  <a:cubicBezTo>
                    <a:pt x="412" y="295"/>
                    <a:pt x="412" y="295"/>
                    <a:pt x="412" y="295"/>
                  </a:cubicBezTo>
                  <a:cubicBezTo>
                    <a:pt x="413" y="295"/>
                    <a:pt x="414" y="295"/>
                    <a:pt x="415" y="295"/>
                  </a:cubicBezTo>
                  <a:close/>
                  <a:moveTo>
                    <a:pt x="415" y="309"/>
                  </a:moveTo>
                  <a:cubicBezTo>
                    <a:pt x="415" y="313"/>
                    <a:pt x="415" y="313"/>
                    <a:pt x="415" y="313"/>
                  </a:cubicBezTo>
                  <a:cubicBezTo>
                    <a:pt x="414" y="313"/>
                    <a:pt x="413" y="313"/>
                    <a:pt x="412" y="312"/>
                  </a:cubicBezTo>
                  <a:cubicBezTo>
                    <a:pt x="412" y="309"/>
                    <a:pt x="412" y="309"/>
                    <a:pt x="412" y="309"/>
                  </a:cubicBezTo>
                  <a:cubicBezTo>
                    <a:pt x="413" y="309"/>
                    <a:pt x="414" y="309"/>
                    <a:pt x="415" y="309"/>
                  </a:cubicBezTo>
                  <a:close/>
                  <a:moveTo>
                    <a:pt x="415" y="378"/>
                  </a:moveTo>
                  <a:cubicBezTo>
                    <a:pt x="415" y="445"/>
                    <a:pt x="415" y="445"/>
                    <a:pt x="415" y="445"/>
                  </a:cubicBezTo>
                  <a:cubicBezTo>
                    <a:pt x="412" y="443"/>
                    <a:pt x="412" y="443"/>
                    <a:pt x="412" y="443"/>
                  </a:cubicBezTo>
                  <a:cubicBezTo>
                    <a:pt x="412" y="375"/>
                    <a:pt x="412" y="375"/>
                    <a:pt x="412" y="375"/>
                  </a:cubicBezTo>
                  <a:cubicBezTo>
                    <a:pt x="413" y="378"/>
                    <a:pt x="413" y="378"/>
                    <a:pt x="413" y="378"/>
                  </a:cubicBezTo>
                  <a:cubicBezTo>
                    <a:pt x="415" y="378"/>
                    <a:pt x="415" y="378"/>
                    <a:pt x="415" y="378"/>
                  </a:cubicBezTo>
                  <a:close/>
                  <a:moveTo>
                    <a:pt x="415" y="490"/>
                  </a:moveTo>
                  <a:cubicBezTo>
                    <a:pt x="415" y="494"/>
                    <a:pt x="415" y="494"/>
                    <a:pt x="415" y="494"/>
                  </a:cubicBezTo>
                  <a:cubicBezTo>
                    <a:pt x="414" y="494"/>
                    <a:pt x="414" y="494"/>
                    <a:pt x="414" y="494"/>
                  </a:cubicBezTo>
                  <a:cubicBezTo>
                    <a:pt x="415" y="495"/>
                    <a:pt x="415" y="495"/>
                    <a:pt x="415" y="495"/>
                  </a:cubicBezTo>
                  <a:cubicBezTo>
                    <a:pt x="415" y="503"/>
                    <a:pt x="415" y="503"/>
                    <a:pt x="415" y="503"/>
                  </a:cubicBezTo>
                  <a:cubicBezTo>
                    <a:pt x="414" y="503"/>
                    <a:pt x="413" y="502"/>
                    <a:pt x="412" y="501"/>
                  </a:cubicBezTo>
                  <a:cubicBezTo>
                    <a:pt x="412" y="491"/>
                    <a:pt x="412" y="491"/>
                    <a:pt x="412" y="491"/>
                  </a:cubicBezTo>
                  <a:cubicBezTo>
                    <a:pt x="413" y="491"/>
                    <a:pt x="414" y="491"/>
                    <a:pt x="415" y="490"/>
                  </a:cubicBezTo>
                  <a:close/>
                  <a:moveTo>
                    <a:pt x="415" y="505"/>
                  </a:moveTo>
                  <a:cubicBezTo>
                    <a:pt x="415" y="510"/>
                    <a:pt x="415" y="510"/>
                    <a:pt x="415" y="510"/>
                  </a:cubicBezTo>
                  <a:cubicBezTo>
                    <a:pt x="414" y="510"/>
                    <a:pt x="413" y="510"/>
                    <a:pt x="412" y="510"/>
                  </a:cubicBezTo>
                  <a:cubicBezTo>
                    <a:pt x="412" y="506"/>
                    <a:pt x="412" y="506"/>
                    <a:pt x="412" y="506"/>
                  </a:cubicBezTo>
                  <a:cubicBezTo>
                    <a:pt x="413" y="506"/>
                    <a:pt x="414" y="505"/>
                    <a:pt x="415" y="505"/>
                  </a:cubicBezTo>
                  <a:close/>
                  <a:moveTo>
                    <a:pt x="415" y="611"/>
                  </a:moveTo>
                  <a:cubicBezTo>
                    <a:pt x="415" y="622"/>
                    <a:pt x="415" y="622"/>
                    <a:pt x="415" y="622"/>
                  </a:cubicBezTo>
                  <a:cubicBezTo>
                    <a:pt x="414" y="621"/>
                    <a:pt x="413" y="620"/>
                    <a:pt x="412" y="620"/>
                  </a:cubicBezTo>
                  <a:cubicBezTo>
                    <a:pt x="412" y="612"/>
                    <a:pt x="412" y="612"/>
                    <a:pt x="412" y="612"/>
                  </a:cubicBezTo>
                  <a:cubicBezTo>
                    <a:pt x="413" y="611"/>
                    <a:pt x="414" y="611"/>
                    <a:pt x="415" y="611"/>
                  </a:cubicBezTo>
                  <a:close/>
                  <a:moveTo>
                    <a:pt x="415" y="633"/>
                  </a:moveTo>
                  <a:cubicBezTo>
                    <a:pt x="415" y="639"/>
                    <a:pt x="415" y="639"/>
                    <a:pt x="415" y="639"/>
                  </a:cubicBezTo>
                  <a:cubicBezTo>
                    <a:pt x="414" y="639"/>
                    <a:pt x="413" y="639"/>
                    <a:pt x="412" y="639"/>
                  </a:cubicBezTo>
                  <a:cubicBezTo>
                    <a:pt x="412" y="633"/>
                    <a:pt x="412" y="633"/>
                    <a:pt x="412" y="633"/>
                  </a:cubicBezTo>
                  <a:cubicBezTo>
                    <a:pt x="415" y="633"/>
                    <a:pt x="415" y="633"/>
                    <a:pt x="415" y="633"/>
                  </a:cubicBezTo>
                  <a:close/>
                  <a:moveTo>
                    <a:pt x="415" y="673"/>
                  </a:moveTo>
                  <a:cubicBezTo>
                    <a:pt x="415" y="687"/>
                    <a:pt x="415" y="687"/>
                    <a:pt x="415" y="687"/>
                  </a:cubicBezTo>
                  <a:cubicBezTo>
                    <a:pt x="414" y="684"/>
                    <a:pt x="414" y="684"/>
                    <a:pt x="414" y="684"/>
                  </a:cubicBezTo>
                  <a:cubicBezTo>
                    <a:pt x="414" y="685"/>
                    <a:pt x="413" y="685"/>
                    <a:pt x="412" y="685"/>
                  </a:cubicBezTo>
                  <a:cubicBezTo>
                    <a:pt x="412" y="674"/>
                    <a:pt x="412" y="674"/>
                    <a:pt x="412" y="674"/>
                  </a:cubicBezTo>
                  <a:cubicBezTo>
                    <a:pt x="413" y="673"/>
                    <a:pt x="414" y="673"/>
                    <a:pt x="415" y="673"/>
                  </a:cubicBezTo>
                  <a:close/>
                  <a:moveTo>
                    <a:pt x="415" y="749"/>
                  </a:moveTo>
                  <a:cubicBezTo>
                    <a:pt x="415" y="757"/>
                    <a:pt x="415" y="757"/>
                    <a:pt x="415" y="757"/>
                  </a:cubicBezTo>
                  <a:cubicBezTo>
                    <a:pt x="414" y="757"/>
                    <a:pt x="413" y="756"/>
                    <a:pt x="412" y="756"/>
                  </a:cubicBezTo>
                  <a:cubicBezTo>
                    <a:pt x="412" y="749"/>
                    <a:pt x="412" y="749"/>
                    <a:pt x="412" y="749"/>
                  </a:cubicBezTo>
                  <a:lnTo>
                    <a:pt x="415" y="749"/>
                  </a:lnTo>
                  <a:close/>
                  <a:moveTo>
                    <a:pt x="403" y="0"/>
                  </a:moveTo>
                  <a:cubicBezTo>
                    <a:pt x="408" y="0"/>
                    <a:pt x="408" y="0"/>
                    <a:pt x="408" y="0"/>
                  </a:cubicBezTo>
                  <a:cubicBezTo>
                    <a:pt x="409" y="1"/>
                    <a:pt x="411" y="1"/>
                    <a:pt x="412" y="2"/>
                  </a:cubicBezTo>
                  <a:cubicBezTo>
                    <a:pt x="412" y="14"/>
                    <a:pt x="412" y="14"/>
                    <a:pt x="412" y="14"/>
                  </a:cubicBezTo>
                  <a:cubicBezTo>
                    <a:pt x="410" y="12"/>
                    <a:pt x="407" y="10"/>
                    <a:pt x="403" y="9"/>
                  </a:cubicBezTo>
                  <a:cubicBezTo>
                    <a:pt x="403" y="0"/>
                    <a:pt x="403" y="0"/>
                    <a:pt x="403" y="0"/>
                  </a:cubicBezTo>
                  <a:close/>
                  <a:moveTo>
                    <a:pt x="412" y="793"/>
                  </a:moveTo>
                  <a:cubicBezTo>
                    <a:pt x="411" y="793"/>
                    <a:pt x="409" y="793"/>
                    <a:pt x="408" y="794"/>
                  </a:cubicBezTo>
                  <a:cubicBezTo>
                    <a:pt x="406" y="794"/>
                    <a:pt x="405" y="794"/>
                    <a:pt x="403" y="794"/>
                  </a:cubicBezTo>
                  <a:cubicBezTo>
                    <a:pt x="403" y="786"/>
                    <a:pt x="403" y="786"/>
                    <a:pt x="403" y="786"/>
                  </a:cubicBezTo>
                  <a:cubicBezTo>
                    <a:pt x="406" y="785"/>
                    <a:pt x="406" y="785"/>
                    <a:pt x="406" y="785"/>
                  </a:cubicBezTo>
                  <a:cubicBezTo>
                    <a:pt x="405" y="784"/>
                    <a:pt x="404" y="782"/>
                    <a:pt x="403" y="781"/>
                  </a:cubicBezTo>
                  <a:cubicBezTo>
                    <a:pt x="403" y="766"/>
                    <a:pt x="403" y="766"/>
                    <a:pt x="403" y="766"/>
                  </a:cubicBezTo>
                  <a:cubicBezTo>
                    <a:pt x="408" y="774"/>
                    <a:pt x="410" y="776"/>
                    <a:pt x="412" y="779"/>
                  </a:cubicBezTo>
                  <a:cubicBezTo>
                    <a:pt x="412" y="793"/>
                    <a:pt x="412" y="793"/>
                    <a:pt x="412" y="793"/>
                  </a:cubicBezTo>
                  <a:close/>
                  <a:moveTo>
                    <a:pt x="412" y="39"/>
                  </a:moveTo>
                  <a:cubicBezTo>
                    <a:pt x="412" y="46"/>
                    <a:pt x="412" y="46"/>
                    <a:pt x="412" y="46"/>
                  </a:cubicBezTo>
                  <a:cubicBezTo>
                    <a:pt x="409" y="46"/>
                    <a:pt x="406" y="46"/>
                    <a:pt x="403" y="46"/>
                  </a:cubicBezTo>
                  <a:cubicBezTo>
                    <a:pt x="403" y="34"/>
                    <a:pt x="403" y="34"/>
                    <a:pt x="403" y="34"/>
                  </a:cubicBezTo>
                  <a:cubicBezTo>
                    <a:pt x="404" y="35"/>
                    <a:pt x="404" y="35"/>
                    <a:pt x="404" y="35"/>
                  </a:cubicBezTo>
                  <a:cubicBezTo>
                    <a:pt x="406" y="36"/>
                    <a:pt x="408" y="38"/>
                    <a:pt x="411" y="39"/>
                  </a:cubicBezTo>
                  <a:cubicBezTo>
                    <a:pt x="412" y="39"/>
                    <a:pt x="412" y="39"/>
                    <a:pt x="412" y="39"/>
                  </a:cubicBezTo>
                  <a:close/>
                  <a:moveTo>
                    <a:pt x="412" y="113"/>
                  </a:moveTo>
                  <a:cubicBezTo>
                    <a:pt x="412" y="117"/>
                    <a:pt x="412" y="117"/>
                    <a:pt x="412" y="117"/>
                  </a:cubicBezTo>
                  <a:cubicBezTo>
                    <a:pt x="412" y="116"/>
                    <a:pt x="412" y="116"/>
                    <a:pt x="412" y="116"/>
                  </a:cubicBezTo>
                  <a:cubicBezTo>
                    <a:pt x="412" y="115"/>
                    <a:pt x="412" y="114"/>
                    <a:pt x="412" y="113"/>
                  </a:cubicBezTo>
                  <a:close/>
                  <a:moveTo>
                    <a:pt x="412" y="165"/>
                  </a:moveTo>
                  <a:cubicBezTo>
                    <a:pt x="412" y="171"/>
                    <a:pt x="412" y="171"/>
                    <a:pt x="412" y="171"/>
                  </a:cubicBezTo>
                  <a:cubicBezTo>
                    <a:pt x="412" y="171"/>
                    <a:pt x="412" y="171"/>
                    <a:pt x="411" y="171"/>
                  </a:cubicBezTo>
                  <a:cubicBezTo>
                    <a:pt x="412" y="171"/>
                    <a:pt x="412" y="172"/>
                    <a:pt x="412" y="173"/>
                  </a:cubicBezTo>
                  <a:cubicBezTo>
                    <a:pt x="412" y="185"/>
                    <a:pt x="412" y="185"/>
                    <a:pt x="412" y="185"/>
                  </a:cubicBezTo>
                  <a:cubicBezTo>
                    <a:pt x="410" y="178"/>
                    <a:pt x="407" y="173"/>
                    <a:pt x="403" y="171"/>
                  </a:cubicBezTo>
                  <a:cubicBezTo>
                    <a:pt x="403" y="165"/>
                    <a:pt x="403" y="165"/>
                    <a:pt x="403" y="165"/>
                  </a:cubicBezTo>
                  <a:cubicBezTo>
                    <a:pt x="406" y="165"/>
                    <a:pt x="410" y="165"/>
                    <a:pt x="412" y="165"/>
                  </a:cubicBezTo>
                  <a:close/>
                  <a:moveTo>
                    <a:pt x="412" y="187"/>
                  </a:moveTo>
                  <a:cubicBezTo>
                    <a:pt x="412" y="193"/>
                    <a:pt x="412" y="193"/>
                    <a:pt x="412" y="193"/>
                  </a:cubicBezTo>
                  <a:cubicBezTo>
                    <a:pt x="409" y="193"/>
                    <a:pt x="409" y="193"/>
                    <a:pt x="409" y="193"/>
                  </a:cubicBezTo>
                  <a:cubicBezTo>
                    <a:pt x="409" y="227"/>
                    <a:pt x="409" y="261"/>
                    <a:pt x="409" y="295"/>
                  </a:cubicBezTo>
                  <a:cubicBezTo>
                    <a:pt x="410" y="295"/>
                    <a:pt x="411" y="295"/>
                    <a:pt x="412" y="295"/>
                  </a:cubicBezTo>
                  <a:cubicBezTo>
                    <a:pt x="412" y="300"/>
                    <a:pt x="412" y="300"/>
                    <a:pt x="412" y="300"/>
                  </a:cubicBezTo>
                  <a:cubicBezTo>
                    <a:pt x="412" y="299"/>
                    <a:pt x="412" y="299"/>
                    <a:pt x="412" y="299"/>
                  </a:cubicBezTo>
                  <a:cubicBezTo>
                    <a:pt x="406" y="298"/>
                    <a:pt x="406" y="298"/>
                    <a:pt x="403" y="298"/>
                  </a:cubicBezTo>
                  <a:cubicBezTo>
                    <a:pt x="403" y="293"/>
                    <a:pt x="403" y="293"/>
                    <a:pt x="403" y="293"/>
                  </a:cubicBezTo>
                  <a:cubicBezTo>
                    <a:pt x="405" y="293"/>
                    <a:pt x="405" y="293"/>
                    <a:pt x="405" y="293"/>
                  </a:cubicBezTo>
                  <a:cubicBezTo>
                    <a:pt x="405" y="291"/>
                    <a:pt x="404" y="289"/>
                    <a:pt x="404" y="287"/>
                  </a:cubicBezTo>
                  <a:cubicBezTo>
                    <a:pt x="404" y="287"/>
                    <a:pt x="404" y="287"/>
                    <a:pt x="403" y="287"/>
                  </a:cubicBezTo>
                  <a:cubicBezTo>
                    <a:pt x="403" y="282"/>
                    <a:pt x="403" y="282"/>
                    <a:pt x="403" y="282"/>
                  </a:cubicBezTo>
                  <a:cubicBezTo>
                    <a:pt x="404" y="282"/>
                    <a:pt x="404" y="282"/>
                    <a:pt x="404" y="282"/>
                  </a:cubicBezTo>
                  <a:cubicBezTo>
                    <a:pt x="404" y="279"/>
                    <a:pt x="405" y="277"/>
                    <a:pt x="405" y="274"/>
                  </a:cubicBezTo>
                  <a:cubicBezTo>
                    <a:pt x="404" y="274"/>
                    <a:pt x="404" y="275"/>
                    <a:pt x="403" y="275"/>
                  </a:cubicBezTo>
                  <a:cubicBezTo>
                    <a:pt x="403" y="269"/>
                    <a:pt x="403" y="269"/>
                    <a:pt x="403" y="269"/>
                  </a:cubicBezTo>
                  <a:cubicBezTo>
                    <a:pt x="404" y="267"/>
                    <a:pt x="405" y="265"/>
                    <a:pt x="405" y="262"/>
                  </a:cubicBezTo>
                  <a:cubicBezTo>
                    <a:pt x="405" y="262"/>
                    <a:pt x="404" y="262"/>
                    <a:pt x="403" y="262"/>
                  </a:cubicBezTo>
                  <a:cubicBezTo>
                    <a:pt x="403" y="257"/>
                    <a:pt x="403" y="257"/>
                    <a:pt x="403" y="257"/>
                  </a:cubicBezTo>
                  <a:cubicBezTo>
                    <a:pt x="404" y="257"/>
                    <a:pt x="404" y="257"/>
                    <a:pt x="404" y="257"/>
                  </a:cubicBezTo>
                  <a:cubicBezTo>
                    <a:pt x="404" y="254"/>
                    <a:pt x="404" y="251"/>
                    <a:pt x="404" y="249"/>
                  </a:cubicBezTo>
                  <a:cubicBezTo>
                    <a:pt x="404" y="249"/>
                    <a:pt x="404" y="249"/>
                    <a:pt x="403" y="249"/>
                  </a:cubicBezTo>
                  <a:cubicBezTo>
                    <a:pt x="403" y="244"/>
                    <a:pt x="403" y="244"/>
                    <a:pt x="403" y="244"/>
                  </a:cubicBezTo>
                  <a:cubicBezTo>
                    <a:pt x="404" y="243"/>
                    <a:pt x="405" y="240"/>
                    <a:pt x="405" y="237"/>
                  </a:cubicBezTo>
                  <a:cubicBezTo>
                    <a:pt x="403" y="237"/>
                    <a:pt x="403" y="237"/>
                    <a:pt x="403" y="237"/>
                  </a:cubicBezTo>
                  <a:cubicBezTo>
                    <a:pt x="403" y="233"/>
                    <a:pt x="403" y="233"/>
                    <a:pt x="403" y="233"/>
                  </a:cubicBezTo>
                  <a:cubicBezTo>
                    <a:pt x="404" y="232"/>
                    <a:pt x="404" y="232"/>
                    <a:pt x="404" y="232"/>
                  </a:cubicBezTo>
                  <a:cubicBezTo>
                    <a:pt x="404" y="230"/>
                    <a:pt x="404" y="227"/>
                    <a:pt x="404" y="224"/>
                  </a:cubicBezTo>
                  <a:cubicBezTo>
                    <a:pt x="403" y="224"/>
                    <a:pt x="403" y="224"/>
                    <a:pt x="403" y="224"/>
                  </a:cubicBezTo>
                  <a:cubicBezTo>
                    <a:pt x="403" y="220"/>
                    <a:pt x="403" y="220"/>
                    <a:pt x="403" y="220"/>
                  </a:cubicBezTo>
                  <a:cubicBezTo>
                    <a:pt x="404" y="220"/>
                    <a:pt x="404" y="220"/>
                    <a:pt x="404" y="219"/>
                  </a:cubicBezTo>
                  <a:cubicBezTo>
                    <a:pt x="404" y="217"/>
                    <a:pt x="405" y="215"/>
                    <a:pt x="405" y="212"/>
                  </a:cubicBezTo>
                  <a:cubicBezTo>
                    <a:pt x="403" y="213"/>
                    <a:pt x="403" y="213"/>
                    <a:pt x="403" y="213"/>
                  </a:cubicBezTo>
                  <a:cubicBezTo>
                    <a:pt x="403" y="208"/>
                    <a:pt x="403" y="208"/>
                    <a:pt x="403" y="208"/>
                  </a:cubicBezTo>
                  <a:cubicBezTo>
                    <a:pt x="405" y="207"/>
                    <a:pt x="405" y="207"/>
                    <a:pt x="405" y="207"/>
                  </a:cubicBezTo>
                  <a:cubicBezTo>
                    <a:pt x="405" y="205"/>
                    <a:pt x="404" y="202"/>
                    <a:pt x="404" y="200"/>
                  </a:cubicBezTo>
                  <a:cubicBezTo>
                    <a:pt x="403" y="200"/>
                    <a:pt x="403" y="200"/>
                    <a:pt x="403" y="200"/>
                  </a:cubicBezTo>
                  <a:cubicBezTo>
                    <a:pt x="403" y="195"/>
                    <a:pt x="403" y="195"/>
                    <a:pt x="403" y="195"/>
                  </a:cubicBezTo>
                  <a:cubicBezTo>
                    <a:pt x="404" y="194"/>
                    <a:pt x="405" y="193"/>
                    <a:pt x="405" y="192"/>
                  </a:cubicBezTo>
                  <a:cubicBezTo>
                    <a:pt x="404" y="192"/>
                    <a:pt x="404" y="192"/>
                    <a:pt x="403" y="192"/>
                  </a:cubicBezTo>
                  <a:cubicBezTo>
                    <a:pt x="403" y="187"/>
                    <a:pt x="403" y="187"/>
                    <a:pt x="403" y="187"/>
                  </a:cubicBezTo>
                  <a:cubicBezTo>
                    <a:pt x="404" y="188"/>
                    <a:pt x="404" y="188"/>
                    <a:pt x="404" y="188"/>
                  </a:cubicBezTo>
                  <a:cubicBezTo>
                    <a:pt x="407" y="187"/>
                    <a:pt x="410" y="187"/>
                    <a:pt x="412" y="187"/>
                  </a:cubicBezTo>
                  <a:close/>
                  <a:moveTo>
                    <a:pt x="412" y="309"/>
                  </a:moveTo>
                  <a:cubicBezTo>
                    <a:pt x="412" y="309"/>
                    <a:pt x="411" y="310"/>
                    <a:pt x="410" y="310"/>
                  </a:cubicBezTo>
                  <a:cubicBezTo>
                    <a:pt x="408" y="306"/>
                    <a:pt x="406" y="302"/>
                    <a:pt x="403" y="298"/>
                  </a:cubicBezTo>
                  <a:cubicBezTo>
                    <a:pt x="403" y="307"/>
                    <a:pt x="403" y="307"/>
                    <a:pt x="403" y="307"/>
                  </a:cubicBezTo>
                  <a:cubicBezTo>
                    <a:pt x="404" y="308"/>
                    <a:pt x="404" y="308"/>
                    <a:pt x="404" y="308"/>
                  </a:cubicBezTo>
                  <a:cubicBezTo>
                    <a:pt x="403" y="308"/>
                    <a:pt x="403" y="308"/>
                    <a:pt x="403" y="308"/>
                  </a:cubicBezTo>
                  <a:cubicBezTo>
                    <a:pt x="403" y="311"/>
                    <a:pt x="403" y="311"/>
                    <a:pt x="403" y="311"/>
                  </a:cubicBezTo>
                  <a:cubicBezTo>
                    <a:pt x="407" y="311"/>
                    <a:pt x="410" y="312"/>
                    <a:pt x="412" y="312"/>
                  </a:cubicBezTo>
                  <a:cubicBezTo>
                    <a:pt x="412" y="309"/>
                    <a:pt x="412" y="309"/>
                    <a:pt x="412" y="309"/>
                  </a:cubicBezTo>
                  <a:close/>
                  <a:moveTo>
                    <a:pt x="412" y="375"/>
                  </a:moveTo>
                  <a:cubicBezTo>
                    <a:pt x="412" y="443"/>
                    <a:pt x="412" y="443"/>
                    <a:pt x="412" y="443"/>
                  </a:cubicBezTo>
                  <a:cubicBezTo>
                    <a:pt x="403" y="437"/>
                    <a:pt x="403" y="437"/>
                    <a:pt x="403" y="437"/>
                  </a:cubicBezTo>
                  <a:cubicBezTo>
                    <a:pt x="403" y="347"/>
                    <a:pt x="403" y="347"/>
                    <a:pt x="403" y="347"/>
                  </a:cubicBezTo>
                  <a:cubicBezTo>
                    <a:pt x="406" y="353"/>
                    <a:pt x="408" y="362"/>
                    <a:pt x="412" y="375"/>
                  </a:cubicBezTo>
                  <a:close/>
                  <a:moveTo>
                    <a:pt x="412" y="491"/>
                  </a:moveTo>
                  <a:cubicBezTo>
                    <a:pt x="412" y="501"/>
                    <a:pt x="412" y="501"/>
                    <a:pt x="412" y="501"/>
                  </a:cubicBezTo>
                  <a:cubicBezTo>
                    <a:pt x="410" y="498"/>
                    <a:pt x="408" y="497"/>
                    <a:pt x="403" y="496"/>
                  </a:cubicBezTo>
                  <a:cubicBezTo>
                    <a:pt x="403" y="492"/>
                    <a:pt x="403" y="492"/>
                    <a:pt x="403" y="492"/>
                  </a:cubicBezTo>
                  <a:cubicBezTo>
                    <a:pt x="405" y="492"/>
                    <a:pt x="407" y="492"/>
                    <a:pt x="410" y="492"/>
                  </a:cubicBezTo>
                  <a:cubicBezTo>
                    <a:pt x="411" y="491"/>
                    <a:pt x="412" y="491"/>
                    <a:pt x="412" y="491"/>
                  </a:cubicBezTo>
                  <a:close/>
                  <a:moveTo>
                    <a:pt x="412" y="506"/>
                  </a:moveTo>
                  <a:cubicBezTo>
                    <a:pt x="412" y="506"/>
                    <a:pt x="411" y="506"/>
                    <a:pt x="410" y="506"/>
                  </a:cubicBezTo>
                  <a:cubicBezTo>
                    <a:pt x="408" y="504"/>
                    <a:pt x="405" y="502"/>
                    <a:pt x="403" y="500"/>
                  </a:cubicBezTo>
                  <a:cubicBezTo>
                    <a:pt x="403" y="510"/>
                    <a:pt x="403" y="510"/>
                    <a:pt x="403" y="510"/>
                  </a:cubicBezTo>
                  <a:cubicBezTo>
                    <a:pt x="404" y="510"/>
                    <a:pt x="404" y="510"/>
                    <a:pt x="404" y="510"/>
                  </a:cubicBezTo>
                  <a:cubicBezTo>
                    <a:pt x="404" y="511"/>
                    <a:pt x="404" y="512"/>
                    <a:pt x="403" y="513"/>
                  </a:cubicBezTo>
                  <a:cubicBezTo>
                    <a:pt x="403" y="518"/>
                    <a:pt x="403" y="518"/>
                    <a:pt x="403" y="518"/>
                  </a:cubicBezTo>
                  <a:cubicBezTo>
                    <a:pt x="404" y="517"/>
                    <a:pt x="404" y="517"/>
                    <a:pt x="404" y="517"/>
                  </a:cubicBezTo>
                  <a:cubicBezTo>
                    <a:pt x="404" y="520"/>
                    <a:pt x="404" y="523"/>
                    <a:pt x="404" y="525"/>
                  </a:cubicBezTo>
                  <a:cubicBezTo>
                    <a:pt x="403" y="526"/>
                    <a:pt x="403" y="526"/>
                    <a:pt x="403" y="526"/>
                  </a:cubicBezTo>
                  <a:cubicBezTo>
                    <a:pt x="403" y="530"/>
                    <a:pt x="403" y="530"/>
                    <a:pt x="403" y="530"/>
                  </a:cubicBezTo>
                  <a:cubicBezTo>
                    <a:pt x="405" y="530"/>
                    <a:pt x="405" y="530"/>
                    <a:pt x="405" y="530"/>
                  </a:cubicBezTo>
                  <a:cubicBezTo>
                    <a:pt x="405" y="533"/>
                    <a:pt x="404" y="535"/>
                    <a:pt x="403" y="537"/>
                  </a:cubicBezTo>
                  <a:cubicBezTo>
                    <a:pt x="403" y="543"/>
                    <a:pt x="403" y="543"/>
                    <a:pt x="403" y="543"/>
                  </a:cubicBezTo>
                  <a:cubicBezTo>
                    <a:pt x="405" y="543"/>
                    <a:pt x="405" y="543"/>
                    <a:pt x="405" y="543"/>
                  </a:cubicBezTo>
                  <a:cubicBezTo>
                    <a:pt x="405" y="545"/>
                    <a:pt x="404" y="548"/>
                    <a:pt x="404" y="550"/>
                  </a:cubicBezTo>
                  <a:cubicBezTo>
                    <a:pt x="403" y="550"/>
                    <a:pt x="403" y="550"/>
                    <a:pt x="403" y="550"/>
                  </a:cubicBezTo>
                  <a:cubicBezTo>
                    <a:pt x="403" y="555"/>
                    <a:pt x="403" y="555"/>
                    <a:pt x="403" y="555"/>
                  </a:cubicBezTo>
                  <a:cubicBezTo>
                    <a:pt x="404" y="555"/>
                    <a:pt x="405" y="555"/>
                    <a:pt x="405" y="554"/>
                  </a:cubicBezTo>
                  <a:cubicBezTo>
                    <a:pt x="405" y="557"/>
                    <a:pt x="405" y="560"/>
                    <a:pt x="405" y="563"/>
                  </a:cubicBezTo>
                  <a:cubicBezTo>
                    <a:pt x="403" y="563"/>
                    <a:pt x="403" y="563"/>
                    <a:pt x="403" y="563"/>
                  </a:cubicBezTo>
                  <a:cubicBezTo>
                    <a:pt x="403" y="568"/>
                    <a:pt x="403" y="568"/>
                    <a:pt x="403" y="568"/>
                  </a:cubicBezTo>
                  <a:cubicBezTo>
                    <a:pt x="404" y="568"/>
                    <a:pt x="404" y="568"/>
                    <a:pt x="405" y="567"/>
                  </a:cubicBezTo>
                  <a:cubicBezTo>
                    <a:pt x="405" y="570"/>
                    <a:pt x="404" y="572"/>
                    <a:pt x="404" y="575"/>
                  </a:cubicBezTo>
                  <a:cubicBezTo>
                    <a:pt x="404" y="575"/>
                    <a:pt x="404" y="575"/>
                    <a:pt x="403" y="575"/>
                  </a:cubicBezTo>
                  <a:cubicBezTo>
                    <a:pt x="403" y="580"/>
                    <a:pt x="403" y="580"/>
                    <a:pt x="403" y="580"/>
                  </a:cubicBezTo>
                  <a:cubicBezTo>
                    <a:pt x="404" y="579"/>
                    <a:pt x="404" y="579"/>
                    <a:pt x="404" y="579"/>
                  </a:cubicBezTo>
                  <a:cubicBezTo>
                    <a:pt x="404" y="582"/>
                    <a:pt x="404" y="585"/>
                    <a:pt x="404" y="588"/>
                  </a:cubicBezTo>
                  <a:cubicBezTo>
                    <a:pt x="403" y="588"/>
                    <a:pt x="403" y="588"/>
                    <a:pt x="403" y="588"/>
                  </a:cubicBezTo>
                  <a:cubicBezTo>
                    <a:pt x="403" y="593"/>
                    <a:pt x="403" y="593"/>
                    <a:pt x="403" y="593"/>
                  </a:cubicBezTo>
                  <a:cubicBezTo>
                    <a:pt x="405" y="592"/>
                    <a:pt x="405" y="592"/>
                    <a:pt x="405" y="592"/>
                  </a:cubicBezTo>
                  <a:cubicBezTo>
                    <a:pt x="405" y="596"/>
                    <a:pt x="404" y="598"/>
                    <a:pt x="403" y="599"/>
                  </a:cubicBezTo>
                  <a:cubicBezTo>
                    <a:pt x="403" y="605"/>
                    <a:pt x="403" y="605"/>
                    <a:pt x="403" y="605"/>
                  </a:cubicBezTo>
                  <a:cubicBezTo>
                    <a:pt x="404" y="605"/>
                    <a:pt x="404" y="604"/>
                    <a:pt x="404" y="604"/>
                  </a:cubicBezTo>
                  <a:cubicBezTo>
                    <a:pt x="404" y="607"/>
                    <a:pt x="405" y="609"/>
                    <a:pt x="405" y="611"/>
                  </a:cubicBezTo>
                  <a:cubicBezTo>
                    <a:pt x="403" y="611"/>
                    <a:pt x="403" y="611"/>
                    <a:pt x="403" y="611"/>
                  </a:cubicBezTo>
                  <a:cubicBezTo>
                    <a:pt x="403" y="617"/>
                    <a:pt x="403" y="617"/>
                    <a:pt x="403" y="617"/>
                  </a:cubicBezTo>
                  <a:cubicBezTo>
                    <a:pt x="407" y="617"/>
                    <a:pt x="410" y="618"/>
                    <a:pt x="412" y="620"/>
                  </a:cubicBezTo>
                  <a:cubicBezTo>
                    <a:pt x="412" y="612"/>
                    <a:pt x="412" y="612"/>
                    <a:pt x="412" y="612"/>
                  </a:cubicBezTo>
                  <a:cubicBezTo>
                    <a:pt x="412" y="612"/>
                    <a:pt x="411" y="612"/>
                    <a:pt x="410" y="612"/>
                  </a:cubicBezTo>
                  <a:cubicBezTo>
                    <a:pt x="410" y="578"/>
                    <a:pt x="410" y="544"/>
                    <a:pt x="410" y="511"/>
                  </a:cubicBezTo>
                  <a:cubicBezTo>
                    <a:pt x="410" y="510"/>
                    <a:pt x="412" y="510"/>
                    <a:pt x="412" y="510"/>
                  </a:cubicBezTo>
                  <a:cubicBezTo>
                    <a:pt x="412" y="506"/>
                    <a:pt x="412" y="506"/>
                    <a:pt x="412" y="506"/>
                  </a:cubicBezTo>
                  <a:close/>
                  <a:moveTo>
                    <a:pt x="412" y="633"/>
                  </a:moveTo>
                  <a:cubicBezTo>
                    <a:pt x="412" y="639"/>
                    <a:pt x="412" y="639"/>
                    <a:pt x="412" y="639"/>
                  </a:cubicBezTo>
                  <a:cubicBezTo>
                    <a:pt x="410" y="639"/>
                    <a:pt x="406" y="639"/>
                    <a:pt x="403" y="639"/>
                  </a:cubicBezTo>
                  <a:cubicBezTo>
                    <a:pt x="403" y="626"/>
                    <a:pt x="403" y="626"/>
                    <a:pt x="403" y="626"/>
                  </a:cubicBezTo>
                  <a:cubicBezTo>
                    <a:pt x="405" y="629"/>
                    <a:pt x="407" y="631"/>
                    <a:pt x="410" y="633"/>
                  </a:cubicBezTo>
                  <a:cubicBezTo>
                    <a:pt x="412" y="633"/>
                    <a:pt x="412" y="633"/>
                    <a:pt x="412" y="633"/>
                  </a:cubicBezTo>
                  <a:close/>
                  <a:moveTo>
                    <a:pt x="412" y="674"/>
                  </a:moveTo>
                  <a:cubicBezTo>
                    <a:pt x="412" y="685"/>
                    <a:pt x="412" y="685"/>
                    <a:pt x="412" y="685"/>
                  </a:cubicBezTo>
                  <a:cubicBezTo>
                    <a:pt x="411" y="686"/>
                    <a:pt x="410" y="687"/>
                    <a:pt x="408" y="688"/>
                  </a:cubicBezTo>
                  <a:cubicBezTo>
                    <a:pt x="406" y="686"/>
                    <a:pt x="403" y="684"/>
                    <a:pt x="403" y="681"/>
                  </a:cubicBezTo>
                  <a:cubicBezTo>
                    <a:pt x="407" y="678"/>
                    <a:pt x="410" y="675"/>
                    <a:pt x="412" y="674"/>
                  </a:cubicBezTo>
                  <a:close/>
                  <a:moveTo>
                    <a:pt x="412" y="749"/>
                  </a:moveTo>
                  <a:cubicBezTo>
                    <a:pt x="412" y="756"/>
                    <a:pt x="412" y="756"/>
                    <a:pt x="412" y="756"/>
                  </a:cubicBezTo>
                  <a:cubicBezTo>
                    <a:pt x="410" y="756"/>
                    <a:pt x="407" y="756"/>
                    <a:pt x="403" y="756"/>
                  </a:cubicBezTo>
                  <a:cubicBezTo>
                    <a:pt x="403" y="749"/>
                    <a:pt x="403" y="749"/>
                    <a:pt x="403" y="749"/>
                  </a:cubicBezTo>
                  <a:cubicBezTo>
                    <a:pt x="406" y="749"/>
                    <a:pt x="410" y="749"/>
                    <a:pt x="412" y="749"/>
                  </a:cubicBezTo>
                  <a:close/>
                  <a:moveTo>
                    <a:pt x="402" y="0"/>
                  </a:moveTo>
                  <a:cubicBezTo>
                    <a:pt x="403" y="0"/>
                    <a:pt x="403" y="0"/>
                    <a:pt x="403" y="0"/>
                  </a:cubicBezTo>
                  <a:cubicBezTo>
                    <a:pt x="403" y="9"/>
                    <a:pt x="403" y="9"/>
                    <a:pt x="403" y="9"/>
                  </a:cubicBezTo>
                  <a:cubicBezTo>
                    <a:pt x="403" y="9"/>
                    <a:pt x="403" y="9"/>
                    <a:pt x="402" y="9"/>
                  </a:cubicBezTo>
                  <a:cubicBezTo>
                    <a:pt x="402" y="0"/>
                    <a:pt x="402" y="0"/>
                    <a:pt x="402" y="0"/>
                  </a:cubicBezTo>
                  <a:close/>
                  <a:moveTo>
                    <a:pt x="403" y="794"/>
                  </a:moveTo>
                  <a:cubicBezTo>
                    <a:pt x="402" y="794"/>
                    <a:pt x="402" y="794"/>
                    <a:pt x="402" y="794"/>
                  </a:cubicBezTo>
                  <a:cubicBezTo>
                    <a:pt x="402" y="786"/>
                    <a:pt x="402" y="786"/>
                    <a:pt x="402" y="786"/>
                  </a:cubicBezTo>
                  <a:cubicBezTo>
                    <a:pt x="403" y="786"/>
                    <a:pt x="403" y="786"/>
                    <a:pt x="403" y="786"/>
                  </a:cubicBezTo>
                  <a:cubicBezTo>
                    <a:pt x="403" y="794"/>
                    <a:pt x="403" y="794"/>
                    <a:pt x="403" y="794"/>
                  </a:cubicBezTo>
                  <a:close/>
                  <a:moveTo>
                    <a:pt x="403" y="34"/>
                  </a:moveTo>
                  <a:cubicBezTo>
                    <a:pt x="403" y="46"/>
                    <a:pt x="403" y="46"/>
                    <a:pt x="403" y="46"/>
                  </a:cubicBezTo>
                  <a:cubicBezTo>
                    <a:pt x="402" y="46"/>
                    <a:pt x="402" y="46"/>
                    <a:pt x="402" y="46"/>
                  </a:cubicBezTo>
                  <a:cubicBezTo>
                    <a:pt x="402" y="32"/>
                    <a:pt x="402" y="32"/>
                    <a:pt x="402" y="32"/>
                  </a:cubicBezTo>
                  <a:cubicBezTo>
                    <a:pt x="403" y="34"/>
                    <a:pt x="403" y="34"/>
                    <a:pt x="403" y="34"/>
                  </a:cubicBezTo>
                  <a:close/>
                  <a:moveTo>
                    <a:pt x="403" y="165"/>
                  </a:moveTo>
                  <a:cubicBezTo>
                    <a:pt x="403" y="171"/>
                    <a:pt x="403" y="171"/>
                    <a:pt x="403" y="171"/>
                  </a:cubicBezTo>
                  <a:cubicBezTo>
                    <a:pt x="403" y="171"/>
                    <a:pt x="403" y="171"/>
                    <a:pt x="402" y="171"/>
                  </a:cubicBezTo>
                  <a:cubicBezTo>
                    <a:pt x="402" y="165"/>
                    <a:pt x="402" y="165"/>
                    <a:pt x="402" y="165"/>
                  </a:cubicBezTo>
                  <a:cubicBezTo>
                    <a:pt x="403" y="165"/>
                    <a:pt x="403" y="165"/>
                    <a:pt x="403" y="165"/>
                  </a:cubicBezTo>
                  <a:close/>
                  <a:moveTo>
                    <a:pt x="403" y="187"/>
                  </a:moveTo>
                  <a:cubicBezTo>
                    <a:pt x="403" y="192"/>
                    <a:pt x="403" y="192"/>
                    <a:pt x="403" y="192"/>
                  </a:cubicBezTo>
                  <a:cubicBezTo>
                    <a:pt x="403" y="192"/>
                    <a:pt x="403" y="192"/>
                    <a:pt x="402" y="192"/>
                  </a:cubicBezTo>
                  <a:cubicBezTo>
                    <a:pt x="402" y="185"/>
                    <a:pt x="402" y="185"/>
                    <a:pt x="402" y="185"/>
                  </a:cubicBezTo>
                  <a:cubicBezTo>
                    <a:pt x="403" y="186"/>
                    <a:pt x="403" y="186"/>
                    <a:pt x="403" y="187"/>
                  </a:cubicBezTo>
                  <a:close/>
                  <a:moveTo>
                    <a:pt x="403" y="195"/>
                  </a:moveTo>
                  <a:cubicBezTo>
                    <a:pt x="403" y="200"/>
                    <a:pt x="403" y="200"/>
                    <a:pt x="403" y="200"/>
                  </a:cubicBezTo>
                  <a:cubicBezTo>
                    <a:pt x="402" y="200"/>
                    <a:pt x="402" y="200"/>
                    <a:pt x="402" y="200"/>
                  </a:cubicBezTo>
                  <a:cubicBezTo>
                    <a:pt x="402" y="196"/>
                    <a:pt x="402" y="196"/>
                    <a:pt x="402" y="196"/>
                  </a:cubicBezTo>
                  <a:cubicBezTo>
                    <a:pt x="403" y="195"/>
                    <a:pt x="403" y="195"/>
                    <a:pt x="403" y="195"/>
                  </a:cubicBezTo>
                  <a:close/>
                  <a:moveTo>
                    <a:pt x="403" y="208"/>
                  </a:moveTo>
                  <a:cubicBezTo>
                    <a:pt x="403" y="213"/>
                    <a:pt x="403" y="213"/>
                    <a:pt x="403" y="213"/>
                  </a:cubicBezTo>
                  <a:cubicBezTo>
                    <a:pt x="402" y="213"/>
                    <a:pt x="402" y="213"/>
                    <a:pt x="402" y="213"/>
                  </a:cubicBezTo>
                  <a:cubicBezTo>
                    <a:pt x="402" y="208"/>
                    <a:pt x="402" y="208"/>
                    <a:pt x="402" y="208"/>
                  </a:cubicBezTo>
                  <a:cubicBezTo>
                    <a:pt x="403" y="208"/>
                    <a:pt x="403" y="208"/>
                    <a:pt x="403" y="208"/>
                  </a:cubicBezTo>
                  <a:close/>
                  <a:moveTo>
                    <a:pt x="403" y="220"/>
                  </a:moveTo>
                  <a:cubicBezTo>
                    <a:pt x="403" y="224"/>
                    <a:pt x="403" y="224"/>
                    <a:pt x="403" y="224"/>
                  </a:cubicBezTo>
                  <a:cubicBezTo>
                    <a:pt x="402" y="225"/>
                    <a:pt x="402" y="225"/>
                    <a:pt x="402" y="225"/>
                  </a:cubicBezTo>
                  <a:cubicBezTo>
                    <a:pt x="402" y="221"/>
                    <a:pt x="402" y="221"/>
                    <a:pt x="402" y="221"/>
                  </a:cubicBezTo>
                  <a:cubicBezTo>
                    <a:pt x="403" y="220"/>
                    <a:pt x="403" y="220"/>
                    <a:pt x="403" y="220"/>
                  </a:cubicBezTo>
                  <a:close/>
                  <a:moveTo>
                    <a:pt x="403" y="233"/>
                  </a:moveTo>
                  <a:cubicBezTo>
                    <a:pt x="403" y="237"/>
                    <a:pt x="403" y="237"/>
                    <a:pt x="403" y="237"/>
                  </a:cubicBezTo>
                  <a:cubicBezTo>
                    <a:pt x="402" y="237"/>
                    <a:pt x="402" y="237"/>
                    <a:pt x="402" y="237"/>
                  </a:cubicBezTo>
                  <a:cubicBezTo>
                    <a:pt x="402" y="233"/>
                    <a:pt x="402" y="233"/>
                    <a:pt x="402" y="233"/>
                  </a:cubicBezTo>
                  <a:cubicBezTo>
                    <a:pt x="403" y="233"/>
                    <a:pt x="403" y="233"/>
                    <a:pt x="403" y="233"/>
                  </a:cubicBezTo>
                  <a:close/>
                  <a:moveTo>
                    <a:pt x="403" y="244"/>
                  </a:moveTo>
                  <a:cubicBezTo>
                    <a:pt x="403" y="249"/>
                    <a:pt x="403" y="249"/>
                    <a:pt x="403" y="249"/>
                  </a:cubicBezTo>
                  <a:cubicBezTo>
                    <a:pt x="403" y="249"/>
                    <a:pt x="403" y="249"/>
                    <a:pt x="402" y="250"/>
                  </a:cubicBezTo>
                  <a:cubicBezTo>
                    <a:pt x="402" y="245"/>
                    <a:pt x="402" y="245"/>
                    <a:pt x="402" y="245"/>
                  </a:cubicBezTo>
                  <a:cubicBezTo>
                    <a:pt x="403" y="245"/>
                    <a:pt x="403" y="244"/>
                    <a:pt x="403" y="244"/>
                  </a:cubicBezTo>
                  <a:close/>
                  <a:moveTo>
                    <a:pt x="403" y="257"/>
                  </a:moveTo>
                  <a:cubicBezTo>
                    <a:pt x="403" y="262"/>
                    <a:pt x="403" y="262"/>
                    <a:pt x="403" y="262"/>
                  </a:cubicBezTo>
                  <a:cubicBezTo>
                    <a:pt x="402" y="262"/>
                    <a:pt x="402" y="262"/>
                    <a:pt x="402" y="262"/>
                  </a:cubicBezTo>
                  <a:cubicBezTo>
                    <a:pt x="402" y="258"/>
                    <a:pt x="402" y="258"/>
                    <a:pt x="402" y="258"/>
                  </a:cubicBezTo>
                  <a:cubicBezTo>
                    <a:pt x="403" y="257"/>
                    <a:pt x="403" y="257"/>
                    <a:pt x="403" y="257"/>
                  </a:cubicBezTo>
                  <a:close/>
                  <a:moveTo>
                    <a:pt x="403" y="269"/>
                  </a:moveTo>
                  <a:cubicBezTo>
                    <a:pt x="403" y="275"/>
                    <a:pt x="403" y="275"/>
                    <a:pt x="403" y="275"/>
                  </a:cubicBezTo>
                  <a:cubicBezTo>
                    <a:pt x="402" y="275"/>
                    <a:pt x="402" y="275"/>
                    <a:pt x="402" y="275"/>
                  </a:cubicBezTo>
                  <a:cubicBezTo>
                    <a:pt x="402" y="270"/>
                    <a:pt x="402" y="270"/>
                    <a:pt x="402" y="270"/>
                  </a:cubicBezTo>
                  <a:cubicBezTo>
                    <a:pt x="403" y="270"/>
                    <a:pt x="403" y="269"/>
                    <a:pt x="403" y="269"/>
                  </a:cubicBezTo>
                  <a:close/>
                  <a:moveTo>
                    <a:pt x="403" y="282"/>
                  </a:moveTo>
                  <a:cubicBezTo>
                    <a:pt x="403" y="287"/>
                    <a:pt x="403" y="287"/>
                    <a:pt x="403" y="287"/>
                  </a:cubicBezTo>
                  <a:cubicBezTo>
                    <a:pt x="403" y="287"/>
                    <a:pt x="403" y="287"/>
                    <a:pt x="402" y="287"/>
                  </a:cubicBezTo>
                  <a:cubicBezTo>
                    <a:pt x="402" y="283"/>
                    <a:pt x="402" y="283"/>
                    <a:pt x="402" y="283"/>
                  </a:cubicBezTo>
                  <a:cubicBezTo>
                    <a:pt x="403" y="283"/>
                    <a:pt x="403" y="283"/>
                    <a:pt x="403" y="282"/>
                  </a:cubicBezTo>
                  <a:close/>
                  <a:moveTo>
                    <a:pt x="403" y="293"/>
                  </a:moveTo>
                  <a:cubicBezTo>
                    <a:pt x="403" y="298"/>
                    <a:pt x="403" y="298"/>
                    <a:pt x="403" y="298"/>
                  </a:cubicBezTo>
                  <a:cubicBezTo>
                    <a:pt x="403" y="298"/>
                    <a:pt x="403" y="298"/>
                    <a:pt x="403" y="298"/>
                  </a:cubicBezTo>
                  <a:cubicBezTo>
                    <a:pt x="403" y="298"/>
                    <a:pt x="403" y="298"/>
                    <a:pt x="403" y="298"/>
                  </a:cubicBezTo>
                  <a:cubicBezTo>
                    <a:pt x="403" y="307"/>
                    <a:pt x="403" y="307"/>
                    <a:pt x="403" y="307"/>
                  </a:cubicBezTo>
                  <a:cubicBezTo>
                    <a:pt x="403" y="306"/>
                    <a:pt x="403" y="306"/>
                    <a:pt x="402" y="305"/>
                  </a:cubicBezTo>
                  <a:cubicBezTo>
                    <a:pt x="402" y="293"/>
                    <a:pt x="402" y="293"/>
                    <a:pt x="402" y="293"/>
                  </a:cubicBezTo>
                  <a:cubicBezTo>
                    <a:pt x="403" y="293"/>
                    <a:pt x="403" y="293"/>
                    <a:pt x="403" y="293"/>
                  </a:cubicBezTo>
                  <a:close/>
                  <a:moveTo>
                    <a:pt x="403" y="308"/>
                  </a:moveTo>
                  <a:cubicBezTo>
                    <a:pt x="403" y="311"/>
                    <a:pt x="403" y="311"/>
                    <a:pt x="403" y="311"/>
                  </a:cubicBezTo>
                  <a:cubicBezTo>
                    <a:pt x="402" y="311"/>
                    <a:pt x="402" y="311"/>
                    <a:pt x="402" y="311"/>
                  </a:cubicBezTo>
                  <a:cubicBezTo>
                    <a:pt x="402" y="308"/>
                    <a:pt x="402" y="308"/>
                    <a:pt x="402" y="308"/>
                  </a:cubicBezTo>
                  <a:cubicBezTo>
                    <a:pt x="403" y="308"/>
                    <a:pt x="403" y="308"/>
                    <a:pt x="403" y="308"/>
                  </a:cubicBezTo>
                  <a:close/>
                  <a:moveTo>
                    <a:pt x="403" y="347"/>
                  </a:moveTo>
                  <a:cubicBezTo>
                    <a:pt x="403" y="437"/>
                    <a:pt x="403" y="437"/>
                    <a:pt x="403" y="437"/>
                  </a:cubicBezTo>
                  <a:cubicBezTo>
                    <a:pt x="402" y="436"/>
                    <a:pt x="402" y="436"/>
                    <a:pt x="402" y="436"/>
                  </a:cubicBezTo>
                  <a:cubicBezTo>
                    <a:pt x="402" y="343"/>
                    <a:pt x="402" y="343"/>
                    <a:pt x="402" y="343"/>
                  </a:cubicBezTo>
                  <a:cubicBezTo>
                    <a:pt x="403" y="347"/>
                    <a:pt x="403" y="347"/>
                    <a:pt x="403" y="347"/>
                  </a:cubicBezTo>
                  <a:close/>
                  <a:moveTo>
                    <a:pt x="403" y="492"/>
                  </a:moveTo>
                  <a:cubicBezTo>
                    <a:pt x="403" y="496"/>
                    <a:pt x="403" y="496"/>
                    <a:pt x="403" y="496"/>
                  </a:cubicBezTo>
                  <a:cubicBezTo>
                    <a:pt x="403" y="496"/>
                    <a:pt x="403" y="496"/>
                    <a:pt x="402" y="496"/>
                  </a:cubicBezTo>
                  <a:cubicBezTo>
                    <a:pt x="402" y="492"/>
                    <a:pt x="402" y="492"/>
                    <a:pt x="402" y="492"/>
                  </a:cubicBezTo>
                  <a:cubicBezTo>
                    <a:pt x="403" y="492"/>
                    <a:pt x="403" y="492"/>
                    <a:pt x="403" y="492"/>
                  </a:cubicBezTo>
                  <a:close/>
                  <a:moveTo>
                    <a:pt x="403" y="500"/>
                  </a:moveTo>
                  <a:cubicBezTo>
                    <a:pt x="403" y="510"/>
                    <a:pt x="403" y="510"/>
                    <a:pt x="403" y="510"/>
                  </a:cubicBezTo>
                  <a:cubicBezTo>
                    <a:pt x="402" y="510"/>
                    <a:pt x="402" y="510"/>
                    <a:pt x="402" y="510"/>
                  </a:cubicBezTo>
                  <a:cubicBezTo>
                    <a:pt x="402" y="497"/>
                    <a:pt x="402" y="497"/>
                    <a:pt x="402" y="497"/>
                  </a:cubicBezTo>
                  <a:cubicBezTo>
                    <a:pt x="402" y="498"/>
                    <a:pt x="403" y="499"/>
                    <a:pt x="403" y="500"/>
                  </a:cubicBezTo>
                  <a:close/>
                  <a:moveTo>
                    <a:pt x="403" y="513"/>
                  </a:moveTo>
                  <a:cubicBezTo>
                    <a:pt x="403" y="518"/>
                    <a:pt x="403" y="518"/>
                    <a:pt x="403" y="518"/>
                  </a:cubicBezTo>
                  <a:cubicBezTo>
                    <a:pt x="403" y="518"/>
                    <a:pt x="403" y="518"/>
                    <a:pt x="402" y="518"/>
                  </a:cubicBezTo>
                  <a:cubicBezTo>
                    <a:pt x="402" y="514"/>
                    <a:pt x="402" y="514"/>
                    <a:pt x="402" y="514"/>
                  </a:cubicBezTo>
                  <a:cubicBezTo>
                    <a:pt x="403" y="514"/>
                    <a:pt x="403" y="513"/>
                    <a:pt x="403" y="513"/>
                  </a:cubicBezTo>
                  <a:close/>
                  <a:moveTo>
                    <a:pt x="403" y="526"/>
                  </a:moveTo>
                  <a:cubicBezTo>
                    <a:pt x="403" y="530"/>
                    <a:pt x="403" y="530"/>
                    <a:pt x="403" y="530"/>
                  </a:cubicBezTo>
                  <a:cubicBezTo>
                    <a:pt x="402" y="531"/>
                    <a:pt x="402" y="531"/>
                    <a:pt x="402" y="531"/>
                  </a:cubicBezTo>
                  <a:cubicBezTo>
                    <a:pt x="402" y="526"/>
                    <a:pt x="402" y="526"/>
                    <a:pt x="402" y="526"/>
                  </a:cubicBezTo>
                  <a:cubicBezTo>
                    <a:pt x="403" y="526"/>
                    <a:pt x="403" y="526"/>
                    <a:pt x="403" y="526"/>
                  </a:cubicBezTo>
                  <a:close/>
                  <a:moveTo>
                    <a:pt x="403" y="537"/>
                  </a:moveTo>
                  <a:cubicBezTo>
                    <a:pt x="403" y="543"/>
                    <a:pt x="403" y="543"/>
                    <a:pt x="403" y="543"/>
                  </a:cubicBezTo>
                  <a:cubicBezTo>
                    <a:pt x="402" y="543"/>
                    <a:pt x="402" y="543"/>
                    <a:pt x="402" y="543"/>
                  </a:cubicBezTo>
                  <a:cubicBezTo>
                    <a:pt x="402" y="538"/>
                    <a:pt x="402" y="538"/>
                    <a:pt x="402" y="538"/>
                  </a:cubicBezTo>
                  <a:cubicBezTo>
                    <a:pt x="403" y="538"/>
                    <a:pt x="403" y="537"/>
                    <a:pt x="403" y="537"/>
                  </a:cubicBezTo>
                  <a:close/>
                  <a:moveTo>
                    <a:pt x="403" y="550"/>
                  </a:moveTo>
                  <a:cubicBezTo>
                    <a:pt x="403" y="555"/>
                    <a:pt x="403" y="555"/>
                    <a:pt x="403" y="555"/>
                  </a:cubicBezTo>
                  <a:cubicBezTo>
                    <a:pt x="403" y="555"/>
                    <a:pt x="403" y="555"/>
                    <a:pt x="402" y="555"/>
                  </a:cubicBezTo>
                  <a:cubicBezTo>
                    <a:pt x="402" y="551"/>
                    <a:pt x="402" y="551"/>
                    <a:pt x="402" y="551"/>
                  </a:cubicBezTo>
                  <a:cubicBezTo>
                    <a:pt x="403" y="550"/>
                    <a:pt x="403" y="550"/>
                    <a:pt x="403" y="550"/>
                  </a:cubicBezTo>
                  <a:close/>
                  <a:moveTo>
                    <a:pt x="403" y="563"/>
                  </a:moveTo>
                  <a:cubicBezTo>
                    <a:pt x="403" y="568"/>
                    <a:pt x="403" y="568"/>
                    <a:pt x="403" y="568"/>
                  </a:cubicBezTo>
                  <a:cubicBezTo>
                    <a:pt x="402" y="568"/>
                    <a:pt x="402" y="568"/>
                    <a:pt x="402" y="568"/>
                  </a:cubicBezTo>
                  <a:cubicBezTo>
                    <a:pt x="402" y="563"/>
                    <a:pt x="402" y="563"/>
                    <a:pt x="402" y="563"/>
                  </a:cubicBezTo>
                  <a:cubicBezTo>
                    <a:pt x="403" y="563"/>
                    <a:pt x="403" y="563"/>
                    <a:pt x="403" y="563"/>
                  </a:cubicBezTo>
                  <a:close/>
                  <a:moveTo>
                    <a:pt x="403" y="575"/>
                  </a:moveTo>
                  <a:cubicBezTo>
                    <a:pt x="403" y="580"/>
                    <a:pt x="403" y="580"/>
                    <a:pt x="403" y="580"/>
                  </a:cubicBezTo>
                  <a:cubicBezTo>
                    <a:pt x="402" y="580"/>
                    <a:pt x="402" y="580"/>
                    <a:pt x="402" y="580"/>
                  </a:cubicBezTo>
                  <a:cubicBezTo>
                    <a:pt x="402" y="576"/>
                    <a:pt x="402" y="576"/>
                    <a:pt x="402" y="576"/>
                  </a:cubicBezTo>
                  <a:cubicBezTo>
                    <a:pt x="403" y="576"/>
                    <a:pt x="403" y="575"/>
                    <a:pt x="403" y="575"/>
                  </a:cubicBezTo>
                  <a:close/>
                  <a:moveTo>
                    <a:pt x="403" y="588"/>
                  </a:moveTo>
                  <a:cubicBezTo>
                    <a:pt x="403" y="593"/>
                    <a:pt x="403" y="593"/>
                    <a:pt x="403" y="593"/>
                  </a:cubicBezTo>
                  <a:cubicBezTo>
                    <a:pt x="402" y="593"/>
                    <a:pt x="402" y="593"/>
                    <a:pt x="402" y="593"/>
                  </a:cubicBezTo>
                  <a:cubicBezTo>
                    <a:pt x="402" y="588"/>
                    <a:pt x="402" y="588"/>
                    <a:pt x="402" y="588"/>
                  </a:cubicBezTo>
                  <a:cubicBezTo>
                    <a:pt x="403" y="588"/>
                    <a:pt x="403" y="588"/>
                    <a:pt x="403" y="588"/>
                  </a:cubicBezTo>
                  <a:close/>
                  <a:moveTo>
                    <a:pt x="403" y="599"/>
                  </a:moveTo>
                  <a:cubicBezTo>
                    <a:pt x="403" y="605"/>
                    <a:pt x="403" y="605"/>
                    <a:pt x="403" y="605"/>
                  </a:cubicBezTo>
                  <a:cubicBezTo>
                    <a:pt x="403" y="605"/>
                    <a:pt x="403" y="605"/>
                    <a:pt x="402" y="605"/>
                  </a:cubicBezTo>
                  <a:cubicBezTo>
                    <a:pt x="402" y="601"/>
                    <a:pt x="402" y="601"/>
                    <a:pt x="402" y="601"/>
                  </a:cubicBezTo>
                  <a:cubicBezTo>
                    <a:pt x="403" y="600"/>
                    <a:pt x="403" y="600"/>
                    <a:pt x="403" y="599"/>
                  </a:cubicBezTo>
                  <a:close/>
                  <a:moveTo>
                    <a:pt x="403" y="611"/>
                  </a:moveTo>
                  <a:cubicBezTo>
                    <a:pt x="403" y="617"/>
                    <a:pt x="403" y="617"/>
                    <a:pt x="403" y="617"/>
                  </a:cubicBezTo>
                  <a:cubicBezTo>
                    <a:pt x="403" y="617"/>
                    <a:pt x="403" y="617"/>
                    <a:pt x="402" y="617"/>
                  </a:cubicBezTo>
                  <a:cubicBezTo>
                    <a:pt x="402" y="611"/>
                    <a:pt x="402" y="611"/>
                    <a:pt x="402" y="611"/>
                  </a:cubicBezTo>
                  <a:cubicBezTo>
                    <a:pt x="403" y="611"/>
                    <a:pt x="403" y="611"/>
                    <a:pt x="403" y="611"/>
                  </a:cubicBezTo>
                  <a:close/>
                  <a:moveTo>
                    <a:pt x="403" y="626"/>
                  </a:moveTo>
                  <a:cubicBezTo>
                    <a:pt x="403" y="639"/>
                    <a:pt x="403" y="639"/>
                    <a:pt x="403" y="639"/>
                  </a:cubicBezTo>
                  <a:cubicBezTo>
                    <a:pt x="402" y="639"/>
                    <a:pt x="402" y="639"/>
                    <a:pt x="402" y="639"/>
                  </a:cubicBezTo>
                  <a:cubicBezTo>
                    <a:pt x="402" y="624"/>
                    <a:pt x="402" y="624"/>
                    <a:pt x="402" y="624"/>
                  </a:cubicBezTo>
                  <a:cubicBezTo>
                    <a:pt x="403" y="625"/>
                    <a:pt x="403" y="625"/>
                    <a:pt x="403" y="626"/>
                  </a:cubicBezTo>
                  <a:close/>
                  <a:moveTo>
                    <a:pt x="403" y="749"/>
                  </a:moveTo>
                  <a:cubicBezTo>
                    <a:pt x="403" y="756"/>
                    <a:pt x="403" y="756"/>
                    <a:pt x="403" y="756"/>
                  </a:cubicBezTo>
                  <a:cubicBezTo>
                    <a:pt x="403" y="756"/>
                    <a:pt x="403" y="756"/>
                    <a:pt x="402" y="757"/>
                  </a:cubicBezTo>
                  <a:cubicBezTo>
                    <a:pt x="402" y="749"/>
                    <a:pt x="402" y="749"/>
                    <a:pt x="402" y="749"/>
                  </a:cubicBezTo>
                  <a:cubicBezTo>
                    <a:pt x="403" y="749"/>
                    <a:pt x="403" y="749"/>
                    <a:pt x="403" y="749"/>
                  </a:cubicBezTo>
                  <a:close/>
                  <a:moveTo>
                    <a:pt x="403" y="766"/>
                  </a:moveTo>
                  <a:cubicBezTo>
                    <a:pt x="403" y="781"/>
                    <a:pt x="403" y="781"/>
                    <a:pt x="403" y="781"/>
                  </a:cubicBezTo>
                  <a:cubicBezTo>
                    <a:pt x="402" y="779"/>
                    <a:pt x="402" y="779"/>
                    <a:pt x="402" y="779"/>
                  </a:cubicBezTo>
                  <a:cubicBezTo>
                    <a:pt x="402" y="764"/>
                    <a:pt x="402" y="764"/>
                    <a:pt x="402" y="764"/>
                  </a:cubicBezTo>
                  <a:lnTo>
                    <a:pt x="403" y="766"/>
                  </a:lnTo>
                  <a:close/>
                  <a:moveTo>
                    <a:pt x="402" y="0"/>
                  </a:moveTo>
                  <a:cubicBezTo>
                    <a:pt x="402" y="0"/>
                    <a:pt x="402" y="0"/>
                    <a:pt x="402" y="0"/>
                  </a:cubicBezTo>
                  <a:cubicBezTo>
                    <a:pt x="402" y="9"/>
                    <a:pt x="402" y="9"/>
                    <a:pt x="402" y="9"/>
                  </a:cubicBezTo>
                  <a:cubicBezTo>
                    <a:pt x="402" y="9"/>
                    <a:pt x="402" y="9"/>
                    <a:pt x="402" y="9"/>
                  </a:cubicBezTo>
                  <a:cubicBezTo>
                    <a:pt x="402" y="0"/>
                    <a:pt x="402" y="0"/>
                    <a:pt x="402" y="0"/>
                  </a:cubicBezTo>
                  <a:close/>
                  <a:moveTo>
                    <a:pt x="402" y="794"/>
                  </a:moveTo>
                  <a:cubicBezTo>
                    <a:pt x="402" y="794"/>
                    <a:pt x="402" y="794"/>
                    <a:pt x="402" y="794"/>
                  </a:cubicBezTo>
                  <a:cubicBezTo>
                    <a:pt x="402" y="786"/>
                    <a:pt x="402" y="786"/>
                    <a:pt x="402" y="786"/>
                  </a:cubicBezTo>
                  <a:cubicBezTo>
                    <a:pt x="402" y="786"/>
                    <a:pt x="402" y="786"/>
                    <a:pt x="402" y="786"/>
                  </a:cubicBezTo>
                  <a:cubicBezTo>
                    <a:pt x="402" y="794"/>
                    <a:pt x="402" y="794"/>
                    <a:pt x="402" y="794"/>
                  </a:cubicBezTo>
                  <a:close/>
                  <a:moveTo>
                    <a:pt x="402" y="32"/>
                  </a:moveTo>
                  <a:cubicBezTo>
                    <a:pt x="402" y="46"/>
                    <a:pt x="402" y="46"/>
                    <a:pt x="402" y="46"/>
                  </a:cubicBezTo>
                  <a:cubicBezTo>
                    <a:pt x="402" y="46"/>
                    <a:pt x="402" y="46"/>
                    <a:pt x="402" y="46"/>
                  </a:cubicBezTo>
                  <a:cubicBezTo>
                    <a:pt x="402" y="32"/>
                    <a:pt x="402" y="32"/>
                    <a:pt x="402" y="32"/>
                  </a:cubicBezTo>
                  <a:cubicBezTo>
                    <a:pt x="402" y="32"/>
                    <a:pt x="402" y="32"/>
                    <a:pt x="402" y="32"/>
                  </a:cubicBezTo>
                  <a:close/>
                  <a:moveTo>
                    <a:pt x="402" y="165"/>
                  </a:moveTo>
                  <a:cubicBezTo>
                    <a:pt x="402" y="171"/>
                    <a:pt x="402" y="171"/>
                    <a:pt x="402" y="171"/>
                  </a:cubicBezTo>
                  <a:cubicBezTo>
                    <a:pt x="402" y="171"/>
                    <a:pt x="402" y="171"/>
                    <a:pt x="402" y="171"/>
                  </a:cubicBezTo>
                  <a:cubicBezTo>
                    <a:pt x="402" y="165"/>
                    <a:pt x="402" y="165"/>
                    <a:pt x="402" y="165"/>
                  </a:cubicBezTo>
                  <a:cubicBezTo>
                    <a:pt x="402" y="165"/>
                    <a:pt x="402" y="165"/>
                    <a:pt x="402" y="165"/>
                  </a:cubicBezTo>
                  <a:close/>
                  <a:moveTo>
                    <a:pt x="402" y="185"/>
                  </a:moveTo>
                  <a:cubicBezTo>
                    <a:pt x="402" y="192"/>
                    <a:pt x="402" y="192"/>
                    <a:pt x="402" y="192"/>
                  </a:cubicBezTo>
                  <a:cubicBezTo>
                    <a:pt x="402" y="192"/>
                    <a:pt x="402" y="192"/>
                    <a:pt x="402" y="192"/>
                  </a:cubicBezTo>
                  <a:cubicBezTo>
                    <a:pt x="402" y="185"/>
                    <a:pt x="402" y="185"/>
                    <a:pt x="402" y="185"/>
                  </a:cubicBezTo>
                  <a:cubicBezTo>
                    <a:pt x="402" y="185"/>
                    <a:pt x="402" y="185"/>
                    <a:pt x="402" y="185"/>
                  </a:cubicBezTo>
                  <a:close/>
                  <a:moveTo>
                    <a:pt x="402" y="196"/>
                  </a:moveTo>
                  <a:cubicBezTo>
                    <a:pt x="402" y="200"/>
                    <a:pt x="402" y="200"/>
                    <a:pt x="402" y="200"/>
                  </a:cubicBezTo>
                  <a:cubicBezTo>
                    <a:pt x="402" y="200"/>
                    <a:pt x="402" y="200"/>
                    <a:pt x="402" y="200"/>
                  </a:cubicBezTo>
                  <a:cubicBezTo>
                    <a:pt x="402" y="196"/>
                    <a:pt x="402" y="196"/>
                    <a:pt x="402" y="196"/>
                  </a:cubicBezTo>
                  <a:cubicBezTo>
                    <a:pt x="402" y="196"/>
                    <a:pt x="402" y="196"/>
                    <a:pt x="402" y="196"/>
                  </a:cubicBezTo>
                  <a:close/>
                  <a:moveTo>
                    <a:pt x="402" y="208"/>
                  </a:moveTo>
                  <a:cubicBezTo>
                    <a:pt x="402" y="213"/>
                    <a:pt x="402" y="213"/>
                    <a:pt x="402" y="213"/>
                  </a:cubicBezTo>
                  <a:cubicBezTo>
                    <a:pt x="402" y="213"/>
                    <a:pt x="402" y="213"/>
                    <a:pt x="402" y="213"/>
                  </a:cubicBezTo>
                  <a:cubicBezTo>
                    <a:pt x="402" y="208"/>
                    <a:pt x="402" y="208"/>
                    <a:pt x="402" y="208"/>
                  </a:cubicBezTo>
                  <a:cubicBezTo>
                    <a:pt x="402" y="208"/>
                    <a:pt x="402" y="208"/>
                    <a:pt x="402" y="208"/>
                  </a:cubicBezTo>
                  <a:close/>
                  <a:moveTo>
                    <a:pt x="402" y="221"/>
                  </a:moveTo>
                  <a:cubicBezTo>
                    <a:pt x="402" y="225"/>
                    <a:pt x="402" y="225"/>
                    <a:pt x="402" y="225"/>
                  </a:cubicBezTo>
                  <a:cubicBezTo>
                    <a:pt x="402" y="225"/>
                    <a:pt x="402" y="225"/>
                    <a:pt x="402" y="225"/>
                  </a:cubicBezTo>
                  <a:cubicBezTo>
                    <a:pt x="402" y="221"/>
                    <a:pt x="402" y="221"/>
                    <a:pt x="402" y="221"/>
                  </a:cubicBezTo>
                  <a:cubicBezTo>
                    <a:pt x="402" y="221"/>
                    <a:pt x="402" y="221"/>
                    <a:pt x="402" y="221"/>
                  </a:cubicBezTo>
                  <a:close/>
                  <a:moveTo>
                    <a:pt x="402" y="233"/>
                  </a:moveTo>
                  <a:cubicBezTo>
                    <a:pt x="402" y="237"/>
                    <a:pt x="402" y="237"/>
                    <a:pt x="402" y="237"/>
                  </a:cubicBezTo>
                  <a:cubicBezTo>
                    <a:pt x="402" y="238"/>
                    <a:pt x="402" y="238"/>
                    <a:pt x="402" y="238"/>
                  </a:cubicBezTo>
                  <a:cubicBezTo>
                    <a:pt x="402" y="233"/>
                    <a:pt x="402" y="233"/>
                    <a:pt x="402" y="233"/>
                  </a:cubicBezTo>
                  <a:cubicBezTo>
                    <a:pt x="402" y="233"/>
                    <a:pt x="402" y="233"/>
                    <a:pt x="402" y="233"/>
                  </a:cubicBezTo>
                  <a:close/>
                  <a:moveTo>
                    <a:pt x="402" y="245"/>
                  </a:moveTo>
                  <a:cubicBezTo>
                    <a:pt x="402" y="250"/>
                    <a:pt x="402" y="250"/>
                    <a:pt x="402" y="250"/>
                  </a:cubicBezTo>
                  <a:cubicBezTo>
                    <a:pt x="402" y="250"/>
                    <a:pt x="402" y="250"/>
                    <a:pt x="402" y="250"/>
                  </a:cubicBezTo>
                  <a:cubicBezTo>
                    <a:pt x="402" y="245"/>
                    <a:pt x="402" y="245"/>
                    <a:pt x="402" y="245"/>
                  </a:cubicBezTo>
                  <a:cubicBezTo>
                    <a:pt x="402" y="245"/>
                    <a:pt x="402" y="245"/>
                    <a:pt x="402" y="245"/>
                  </a:cubicBezTo>
                  <a:close/>
                  <a:moveTo>
                    <a:pt x="402" y="258"/>
                  </a:moveTo>
                  <a:cubicBezTo>
                    <a:pt x="402" y="262"/>
                    <a:pt x="402" y="262"/>
                    <a:pt x="402" y="262"/>
                  </a:cubicBezTo>
                  <a:cubicBezTo>
                    <a:pt x="402" y="262"/>
                    <a:pt x="402" y="262"/>
                    <a:pt x="402" y="262"/>
                  </a:cubicBezTo>
                  <a:cubicBezTo>
                    <a:pt x="402" y="258"/>
                    <a:pt x="402" y="258"/>
                    <a:pt x="402" y="258"/>
                  </a:cubicBezTo>
                  <a:cubicBezTo>
                    <a:pt x="402" y="258"/>
                    <a:pt x="402" y="258"/>
                    <a:pt x="402" y="258"/>
                  </a:cubicBezTo>
                  <a:close/>
                  <a:moveTo>
                    <a:pt x="402" y="270"/>
                  </a:moveTo>
                  <a:cubicBezTo>
                    <a:pt x="402" y="275"/>
                    <a:pt x="402" y="275"/>
                    <a:pt x="402" y="275"/>
                  </a:cubicBezTo>
                  <a:cubicBezTo>
                    <a:pt x="402" y="275"/>
                    <a:pt x="402" y="275"/>
                    <a:pt x="402" y="275"/>
                  </a:cubicBezTo>
                  <a:cubicBezTo>
                    <a:pt x="402" y="270"/>
                    <a:pt x="402" y="270"/>
                    <a:pt x="402" y="270"/>
                  </a:cubicBezTo>
                  <a:cubicBezTo>
                    <a:pt x="402" y="270"/>
                    <a:pt x="402" y="270"/>
                    <a:pt x="402" y="270"/>
                  </a:cubicBezTo>
                  <a:close/>
                  <a:moveTo>
                    <a:pt x="402" y="283"/>
                  </a:moveTo>
                  <a:cubicBezTo>
                    <a:pt x="402" y="287"/>
                    <a:pt x="402" y="287"/>
                    <a:pt x="402" y="287"/>
                  </a:cubicBezTo>
                  <a:cubicBezTo>
                    <a:pt x="402" y="287"/>
                    <a:pt x="402" y="287"/>
                    <a:pt x="402" y="287"/>
                  </a:cubicBezTo>
                  <a:cubicBezTo>
                    <a:pt x="402" y="283"/>
                    <a:pt x="402" y="283"/>
                    <a:pt x="402" y="283"/>
                  </a:cubicBezTo>
                  <a:cubicBezTo>
                    <a:pt x="402" y="283"/>
                    <a:pt x="402" y="283"/>
                    <a:pt x="402" y="283"/>
                  </a:cubicBezTo>
                  <a:close/>
                  <a:moveTo>
                    <a:pt x="402" y="293"/>
                  </a:moveTo>
                  <a:cubicBezTo>
                    <a:pt x="402" y="305"/>
                    <a:pt x="402" y="305"/>
                    <a:pt x="402" y="305"/>
                  </a:cubicBezTo>
                  <a:cubicBezTo>
                    <a:pt x="402" y="304"/>
                    <a:pt x="402" y="304"/>
                    <a:pt x="402" y="304"/>
                  </a:cubicBezTo>
                  <a:cubicBezTo>
                    <a:pt x="402" y="293"/>
                    <a:pt x="402" y="293"/>
                    <a:pt x="402" y="293"/>
                  </a:cubicBezTo>
                  <a:cubicBezTo>
                    <a:pt x="402" y="293"/>
                    <a:pt x="402" y="293"/>
                    <a:pt x="402" y="293"/>
                  </a:cubicBezTo>
                  <a:close/>
                  <a:moveTo>
                    <a:pt x="402" y="308"/>
                  </a:moveTo>
                  <a:cubicBezTo>
                    <a:pt x="402" y="311"/>
                    <a:pt x="402" y="311"/>
                    <a:pt x="402" y="311"/>
                  </a:cubicBezTo>
                  <a:cubicBezTo>
                    <a:pt x="402" y="311"/>
                    <a:pt x="402" y="311"/>
                    <a:pt x="402" y="311"/>
                  </a:cubicBezTo>
                  <a:cubicBezTo>
                    <a:pt x="402" y="308"/>
                    <a:pt x="402" y="308"/>
                    <a:pt x="402" y="308"/>
                  </a:cubicBezTo>
                  <a:cubicBezTo>
                    <a:pt x="402" y="308"/>
                    <a:pt x="402" y="308"/>
                    <a:pt x="402" y="308"/>
                  </a:cubicBezTo>
                  <a:close/>
                  <a:moveTo>
                    <a:pt x="402" y="343"/>
                  </a:moveTo>
                  <a:cubicBezTo>
                    <a:pt x="402" y="436"/>
                    <a:pt x="402" y="436"/>
                    <a:pt x="402" y="436"/>
                  </a:cubicBezTo>
                  <a:cubicBezTo>
                    <a:pt x="402" y="435"/>
                    <a:pt x="402" y="435"/>
                    <a:pt x="402" y="435"/>
                  </a:cubicBezTo>
                  <a:cubicBezTo>
                    <a:pt x="402" y="342"/>
                    <a:pt x="402" y="342"/>
                    <a:pt x="402" y="342"/>
                  </a:cubicBezTo>
                  <a:cubicBezTo>
                    <a:pt x="402" y="343"/>
                    <a:pt x="402" y="343"/>
                    <a:pt x="402" y="343"/>
                  </a:cubicBezTo>
                  <a:close/>
                  <a:moveTo>
                    <a:pt x="402" y="492"/>
                  </a:moveTo>
                  <a:cubicBezTo>
                    <a:pt x="402" y="496"/>
                    <a:pt x="402" y="496"/>
                    <a:pt x="402" y="496"/>
                  </a:cubicBezTo>
                  <a:cubicBezTo>
                    <a:pt x="402" y="496"/>
                    <a:pt x="402" y="496"/>
                    <a:pt x="402" y="496"/>
                  </a:cubicBezTo>
                  <a:cubicBezTo>
                    <a:pt x="402" y="492"/>
                    <a:pt x="402" y="492"/>
                    <a:pt x="402" y="492"/>
                  </a:cubicBezTo>
                  <a:cubicBezTo>
                    <a:pt x="402" y="492"/>
                    <a:pt x="402" y="492"/>
                    <a:pt x="402" y="492"/>
                  </a:cubicBezTo>
                  <a:close/>
                  <a:moveTo>
                    <a:pt x="402" y="497"/>
                  </a:moveTo>
                  <a:cubicBezTo>
                    <a:pt x="402" y="510"/>
                    <a:pt x="402" y="510"/>
                    <a:pt x="402" y="510"/>
                  </a:cubicBezTo>
                  <a:cubicBezTo>
                    <a:pt x="402" y="510"/>
                    <a:pt x="402" y="510"/>
                    <a:pt x="402" y="510"/>
                  </a:cubicBezTo>
                  <a:cubicBezTo>
                    <a:pt x="402" y="507"/>
                    <a:pt x="402" y="507"/>
                    <a:pt x="402" y="507"/>
                  </a:cubicBezTo>
                  <a:cubicBezTo>
                    <a:pt x="402" y="507"/>
                    <a:pt x="402" y="507"/>
                    <a:pt x="402" y="507"/>
                  </a:cubicBezTo>
                  <a:cubicBezTo>
                    <a:pt x="402" y="506"/>
                    <a:pt x="402" y="506"/>
                    <a:pt x="402" y="506"/>
                  </a:cubicBezTo>
                  <a:cubicBezTo>
                    <a:pt x="402" y="496"/>
                    <a:pt x="402" y="496"/>
                    <a:pt x="402" y="496"/>
                  </a:cubicBezTo>
                  <a:cubicBezTo>
                    <a:pt x="402" y="497"/>
                    <a:pt x="402" y="497"/>
                    <a:pt x="402" y="497"/>
                  </a:cubicBezTo>
                  <a:close/>
                  <a:moveTo>
                    <a:pt x="402" y="514"/>
                  </a:moveTo>
                  <a:cubicBezTo>
                    <a:pt x="402" y="518"/>
                    <a:pt x="402" y="518"/>
                    <a:pt x="402" y="518"/>
                  </a:cubicBezTo>
                  <a:cubicBezTo>
                    <a:pt x="402" y="518"/>
                    <a:pt x="402" y="518"/>
                    <a:pt x="402" y="518"/>
                  </a:cubicBezTo>
                  <a:cubicBezTo>
                    <a:pt x="402" y="514"/>
                    <a:pt x="402" y="514"/>
                    <a:pt x="402" y="514"/>
                  </a:cubicBezTo>
                  <a:cubicBezTo>
                    <a:pt x="402" y="514"/>
                    <a:pt x="402" y="514"/>
                    <a:pt x="402" y="514"/>
                  </a:cubicBezTo>
                  <a:close/>
                  <a:moveTo>
                    <a:pt x="402" y="526"/>
                  </a:moveTo>
                  <a:cubicBezTo>
                    <a:pt x="402" y="531"/>
                    <a:pt x="402" y="531"/>
                    <a:pt x="402" y="531"/>
                  </a:cubicBezTo>
                  <a:cubicBezTo>
                    <a:pt x="402" y="531"/>
                    <a:pt x="402" y="531"/>
                    <a:pt x="402" y="531"/>
                  </a:cubicBezTo>
                  <a:cubicBezTo>
                    <a:pt x="402" y="526"/>
                    <a:pt x="402" y="526"/>
                    <a:pt x="402" y="526"/>
                  </a:cubicBezTo>
                  <a:cubicBezTo>
                    <a:pt x="402" y="526"/>
                    <a:pt x="402" y="526"/>
                    <a:pt x="402" y="526"/>
                  </a:cubicBezTo>
                  <a:close/>
                  <a:moveTo>
                    <a:pt x="402" y="538"/>
                  </a:moveTo>
                  <a:cubicBezTo>
                    <a:pt x="402" y="543"/>
                    <a:pt x="402" y="543"/>
                    <a:pt x="402" y="543"/>
                  </a:cubicBezTo>
                  <a:cubicBezTo>
                    <a:pt x="402" y="543"/>
                    <a:pt x="402" y="543"/>
                    <a:pt x="402" y="543"/>
                  </a:cubicBezTo>
                  <a:cubicBezTo>
                    <a:pt x="402" y="539"/>
                    <a:pt x="402" y="539"/>
                    <a:pt x="402" y="539"/>
                  </a:cubicBezTo>
                  <a:cubicBezTo>
                    <a:pt x="402" y="538"/>
                    <a:pt x="402" y="538"/>
                    <a:pt x="402" y="538"/>
                  </a:cubicBezTo>
                  <a:close/>
                  <a:moveTo>
                    <a:pt x="402" y="551"/>
                  </a:moveTo>
                  <a:cubicBezTo>
                    <a:pt x="402" y="555"/>
                    <a:pt x="402" y="555"/>
                    <a:pt x="402" y="555"/>
                  </a:cubicBezTo>
                  <a:cubicBezTo>
                    <a:pt x="402" y="555"/>
                    <a:pt x="402" y="555"/>
                    <a:pt x="402" y="555"/>
                  </a:cubicBezTo>
                  <a:cubicBezTo>
                    <a:pt x="402" y="551"/>
                    <a:pt x="402" y="551"/>
                    <a:pt x="402" y="551"/>
                  </a:cubicBezTo>
                  <a:cubicBezTo>
                    <a:pt x="402" y="551"/>
                    <a:pt x="402" y="551"/>
                    <a:pt x="402" y="551"/>
                  </a:cubicBezTo>
                  <a:close/>
                  <a:moveTo>
                    <a:pt x="402" y="563"/>
                  </a:moveTo>
                  <a:cubicBezTo>
                    <a:pt x="402" y="568"/>
                    <a:pt x="402" y="568"/>
                    <a:pt x="402" y="568"/>
                  </a:cubicBezTo>
                  <a:cubicBezTo>
                    <a:pt x="402" y="568"/>
                    <a:pt x="402" y="568"/>
                    <a:pt x="402" y="568"/>
                  </a:cubicBezTo>
                  <a:cubicBezTo>
                    <a:pt x="402" y="563"/>
                    <a:pt x="402" y="563"/>
                    <a:pt x="402" y="563"/>
                  </a:cubicBezTo>
                  <a:cubicBezTo>
                    <a:pt x="402" y="563"/>
                    <a:pt x="402" y="563"/>
                    <a:pt x="402" y="563"/>
                  </a:cubicBezTo>
                  <a:close/>
                  <a:moveTo>
                    <a:pt x="402" y="576"/>
                  </a:moveTo>
                  <a:cubicBezTo>
                    <a:pt x="402" y="580"/>
                    <a:pt x="402" y="580"/>
                    <a:pt x="402" y="580"/>
                  </a:cubicBezTo>
                  <a:cubicBezTo>
                    <a:pt x="402" y="580"/>
                    <a:pt x="402" y="580"/>
                    <a:pt x="402" y="580"/>
                  </a:cubicBezTo>
                  <a:cubicBezTo>
                    <a:pt x="402" y="576"/>
                    <a:pt x="402" y="576"/>
                    <a:pt x="402" y="576"/>
                  </a:cubicBezTo>
                  <a:cubicBezTo>
                    <a:pt x="402" y="576"/>
                    <a:pt x="402" y="576"/>
                    <a:pt x="402" y="576"/>
                  </a:cubicBezTo>
                  <a:close/>
                  <a:moveTo>
                    <a:pt x="402" y="588"/>
                  </a:moveTo>
                  <a:cubicBezTo>
                    <a:pt x="402" y="593"/>
                    <a:pt x="402" y="593"/>
                    <a:pt x="402" y="593"/>
                  </a:cubicBezTo>
                  <a:cubicBezTo>
                    <a:pt x="402" y="593"/>
                    <a:pt x="402" y="593"/>
                    <a:pt x="402" y="593"/>
                  </a:cubicBezTo>
                  <a:cubicBezTo>
                    <a:pt x="402" y="588"/>
                    <a:pt x="402" y="588"/>
                    <a:pt x="402" y="588"/>
                  </a:cubicBezTo>
                  <a:cubicBezTo>
                    <a:pt x="402" y="588"/>
                    <a:pt x="402" y="588"/>
                    <a:pt x="402" y="588"/>
                  </a:cubicBezTo>
                  <a:close/>
                  <a:moveTo>
                    <a:pt x="402" y="601"/>
                  </a:moveTo>
                  <a:cubicBezTo>
                    <a:pt x="402" y="605"/>
                    <a:pt x="402" y="605"/>
                    <a:pt x="402" y="605"/>
                  </a:cubicBezTo>
                  <a:cubicBezTo>
                    <a:pt x="402" y="605"/>
                    <a:pt x="402" y="605"/>
                    <a:pt x="402" y="605"/>
                  </a:cubicBezTo>
                  <a:cubicBezTo>
                    <a:pt x="402" y="601"/>
                    <a:pt x="402" y="601"/>
                    <a:pt x="402" y="601"/>
                  </a:cubicBezTo>
                  <a:cubicBezTo>
                    <a:pt x="402" y="601"/>
                    <a:pt x="402" y="601"/>
                    <a:pt x="402" y="601"/>
                  </a:cubicBezTo>
                  <a:close/>
                  <a:moveTo>
                    <a:pt x="402" y="611"/>
                  </a:moveTo>
                  <a:cubicBezTo>
                    <a:pt x="402" y="617"/>
                    <a:pt x="402" y="617"/>
                    <a:pt x="402" y="617"/>
                  </a:cubicBezTo>
                  <a:cubicBezTo>
                    <a:pt x="402" y="617"/>
                    <a:pt x="402" y="617"/>
                    <a:pt x="402" y="617"/>
                  </a:cubicBezTo>
                  <a:cubicBezTo>
                    <a:pt x="402" y="611"/>
                    <a:pt x="402" y="611"/>
                    <a:pt x="402" y="611"/>
                  </a:cubicBezTo>
                  <a:cubicBezTo>
                    <a:pt x="402" y="611"/>
                    <a:pt x="402" y="611"/>
                    <a:pt x="402" y="611"/>
                  </a:cubicBezTo>
                  <a:close/>
                  <a:moveTo>
                    <a:pt x="402" y="624"/>
                  </a:moveTo>
                  <a:cubicBezTo>
                    <a:pt x="402" y="639"/>
                    <a:pt x="402" y="639"/>
                    <a:pt x="402" y="639"/>
                  </a:cubicBezTo>
                  <a:cubicBezTo>
                    <a:pt x="402" y="639"/>
                    <a:pt x="402" y="639"/>
                    <a:pt x="402" y="639"/>
                  </a:cubicBezTo>
                  <a:cubicBezTo>
                    <a:pt x="402" y="624"/>
                    <a:pt x="402" y="624"/>
                    <a:pt x="402" y="624"/>
                  </a:cubicBezTo>
                  <a:cubicBezTo>
                    <a:pt x="402" y="624"/>
                    <a:pt x="402" y="624"/>
                    <a:pt x="402" y="624"/>
                  </a:cubicBezTo>
                  <a:close/>
                  <a:moveTo>
                    <a:pt x="402" y="749"/>
                  </a:moveTo>
                  <a:cubicBezTo>
                    <a:pt x="402" y="757"/>
                    <a:pt x="402" y="757"/>
                    <a:pt x="402" y="757"/>
                  </a:cubicBezTo>
                  <a:cubicBezTo>
                    <a:pt x="402" y="757"/>
                    <a:pt x="402" y="757"/>
                    <a:pt x="402" y="757"/>
                  </a:cubicBezTo>
                  <a:cubicBezTo>
                    <a:pt x="402" y="749"/>
                    <a:pt x="402" y="749"/>
                    <a:pt x="402" y="749"/>
                  </a:cubicBezTo>
                  <a:cubicBezTo>
                    <a:pt x="402" y="749"/>
                    <a:pt x="402" y="749"/>
                    <a:pt x="402" y="749"/>
                  </a:cubicBezTo>
                  <a:close/>
                  <a:moveTo>
                    <a:pt x="402" y="764"/>
                  </a:moveTo>
                  <a:cubicBezTo>
                    <a:pt x="402" y="779"/>
                    <a:pt x="402" y="779"/>
                    <a:pt x="402" y="779"/>
                  </a:cubicBezTo>
                  <a:cubicBezTo>
                    <a:pt x="402" y="778"/>
                    <a:pt x="402" y="778"/>
                    <a:pt x="402" y="778"/>
                  </a:cubicBezTo>
                  <a:cubicBezTo>
                    <a:pt x="402" y="763"/>
                    <a:pt x="402" y="763"/>
                    <a:pt x="402" y="763"/>
                  </a:cubicBezTo>
                  <a:lnTo>
                    <a:pt x="402" y="764"/>
                  </a:lnTo>
                  <a:close/>
                  <a:moveTo>
                    <a:pt x="400" y="0"/>
                  </a:moveTo>
                  <a:cubicBezTo>
                    <a:pt x="402" y="0"/>
                    <a:pt x="402" y="0"/>
                    <a:pt x="402" y="0"/>
                  </a:cubicBezTo>
                  <a:cubicBezTo>
                    <a:pt x="402" y="9"/>
                    <a:pt x="402" y="9"/>
                    <a:pt x="402" y="9"/>
                  </a:cubicBezTo>
                  <a:cubicBezTo>
                    <a:pt x="401" y="9"/>
                    <a:pt x="401" y="9"/>
                    <a:pt x="400" y="9"/>
                  </a:cubicBezTo>
                  <a:cubicBezTo>
                    <a:pt x="400" y="0"/>
                    <a:pt x="400" y="0"/>
                    <a:pt x="400" y="0"/>
                  </a:cubicBezTo>
                  <a:close/>
                  <a:moveTo>
                    <a:pt x="402" y="794"/>
                  </a:moveTo>
                  <a:cubicBezTo>
                    <a:pt x="400" y="794"/>
                    <a:pt x="400" y="794"/>
                    <a:pt x="400" y="794"/>
                  </a:cubicBezTo>
                  <a:cubicBezTo>
                    <a:pt x="400" y="786"/>
                    <a:pt x="400" y="786"/>
                    <a:pt x="400" y="786"/>
                  </a:cubicBezTo>
                  <a:cubicBezTo>
                    <a:pt x="402" y="786"/>
                    <a:pt x="402" y="786"/>
                    <a:pt x="402" y="786"/>
                  </a:cubicBezTo>
                  <a:cubicBezTo>
                    <a:pt x="402" y="794"/>
                    <a:pt x="402" y="794"/>
                    <a:pt x="402" y="794"/>
                  </a:cubicBezTo>
                  <a:close/>
                  <a:moveTo>
                    <a:pt x="402" y="32"/>
                  </a:moveTo>
                  <a:cubicBezTo>
                    <a:pt x="402" y="46"/>
                    <a:pt x="402" y="46"/>
                    <a:pt x="402" y="46"/>
                  </a:cubicBezTo>
                  <a:cubicBezTo>
                    <a:pt x="401" y="46"/>
                    <a:pt x="401" y="46"/>
                    <a:pt x="400" y="46"/>
                  </a:cubicBezTo>
                  <a:cubicBezTo>
                    <a:pt x="400" y="29"/>
                    <a:pt x="400" y="29"/>
                    <a:pt x="400" y="29"/>
                  </a:cubicBezTo>
                  <a:cubicBezTo>
                    <a:pt x="400" y="30"/>
                    <a:pt x="401" y="31"/>
                    <a:pt x="402" y="32"/>
                  </a:cubicBezTo>
                  <a:close/>
                  <a:moveTo>
                    <a:pt x="402" y="165"/>
                  </a:moveTo>
                  <a:cubicBezTo>
                    <a:pt x="402" y="171"/>
                    <a:pt x="402" y="171"/>
                    <a:pt x="402" y="171"/>
                  </a:cubicBezTo>
                  <a:cubicBezTo>
                    <a:pt x="401" y="171"/>
                    <a:pt x="401" y="170"/>
                    <a:pt x="400" y="170"/>
                  </a:cubicBezTo>
                  <a:cubicBezTo>
                    <a:pt x="400" y="165"/>
                    <a:pt x="400" y="165"/>
                    <a:pt x="400" y="165"/>
                  </a:cubicBezTo>
                  <a:cubicBezTo>
                    <a:pt x="402" y="165"/>
                    <a:pt x="402" y="165"/>
                    <a:pt x="402" y="165"/>
                  </a:cubicBezTo>
                  <a:close/>
                  <a:moveTo>
                    <a:pt x="402" y="185"/>
                  </a:moveTo>
                  <a:cubicBezTo>
                    <a:pt x="402" y="192"/>
                    <a:pt x="402" y="192"/>
                    <a:pt x="402" y="192"/>
                  </a:cubicBezTo>
                  <a:cubicBezTo>
                    <a:pt x="401" y="192"/>
                    <a:pt x="401" y="192"/>
                    <a:pt x="400" y="192"/>
                  </a:cubicBezTo>
                  <a:cubicBezTo>
                    <a:pt x="400" y="182"/>
                    <a:pt x="400" y="182"/>
                    <a:pt x="400" y="182"/>
                  </a:cubicBezTo>
                  <a:cubicBezTo>
                    <a:pt x="400" y="183"/>
                    <a:pt x="401" y="184"/>
                    <a:pt x="402" y="185"/>
                  </a:cubicBezTo>
                  <a:close/>
                  <a:moveTo>
                    <a:pt x="402" y="196"/>
                  </a:moveTo>
                  <a:cubicBezTo>
                    <a:pt x="402" y="200"/>
                    <a:pt x="402" y="200"/>
                    <a:pt x="402" y="200"/>
                  </a:cubicBezTo>
                  <a:cubicBezTo>
                    <a:pt x="401" y="200"/>
                    <a:pt x="400" y="200"/>
                    <a:pt x="400" y="200"/>
                  </a:cubicBezTo>
                  <a:cubicBezTo>
                    <a:pt x="400" y="197"/>
                    <a:pt x="400" y="197"/>
                    <a:pt x="400" y="197"/>
                  </a:cubicBezTo>
                  <a:cubicBezTo>
                    <a:pt x="401" y="196"/>
                    <a:pt x="401" y="196"/>
                    <a:pt x="402" y="196"/>
                  </a:cubicBezTo>
                  <a:close/>
                  <a:moveTo>
                    <a:pt x="402" y="208"/>
                  </a:moveTo>
                  <a:cubicBezTo>
                    <a:pt x="402" y="213"/>
                    <a:pt x="402" y="213"/>
                    <a:pt x="402" y="213"/>
                  </a:cubicBezTo>
                  <a:cubicBezTo>
                    <a:pt x="400" y="213"/>
                    <a:pt x="400" y="213"/>
                    <a:pt x="400" y="213"/>
                  </a:cubicBezTo>
                  <a:cubicBezTo>
                    <a:pt x="400" y="209"/>
                    <a:pt x="400" y="209"/>
                    <a:pt x="400" y="209"/>
                  </a:cubicBezTo>
                  <a:cubicBezTo>
                    <a:pt x="402" y="208"/>
                    <a:pt x="402" y="208"/>
                    <a:pt x="402" y="208"/>
                  </a:cubicBezTo>
                  <a:close/>
                  <a:moveTo>
                    <a:pt x="402" y="221"/>
                  </a:moveTo>
                  <a:cubicBezTo>
                    <a:pt x="402" y="225"/>
                    <a:pt x="402" y="225"/>
                    <a:pt x="402" y="225"/>
                  </a:cubicBezTo>
                  <a:cubicBezTo>
                    <a:pt x="401" y="225"/>
                    <a:pt x="400" y="225"/>
                    <a:pt x="400" y="225"/>
                  </a:cubicBezTo>
                  <a:cubicBezTo>
                    <a:pt x="400" y="221"/>
                    <a:pt x="400" y="221"/>
                    <a:pt x="400" y="221"/>
                  </a:cubicBezTo>
                  <a:cubicBezTo>
                    <a:pt x="401" y="221"/>
                    <a:pt x="401" y="221"/>
                    <a:pt x="402" y="221"/>
                  </a:cubicBezTo>
                  <a:close/>
                  <a:moveTo>
                    <a:pt x="402" y="233"/>
                  </a:moveTo>
                  <a:cubicBezTo>
                    <a:pt x="402" y="238"/>
                    <a:pt x="402" y="238"/>
                    <a:pt x="402" y="238"/>
                  </a:cubicBezTo>
                  <a:cubicBezTo>
                    <a:pt x="400" y="238"/>
                    <a:pt x="400" y="238"/>
                    <a:pt x="400" y="238"/>
                  </a:cubicBezTo>
                  <a:cubicBezTo>
                    <a:pt x="400" y="234"/>
                    <a:pt x="400" y="234"/>
                    <a:pt x="400" y="234"/>
                  </a:cubicBezTo>
                  <a:cubicBezTo>
                    <a:pt x="402" y="233"/>
                    <a:pt x="402" y="233"/>
                    <a:pt x="402" y="233"/>
                  </a:cubicBezTo>
                  <a:close/>
                  <a:moveTo>
                    <a:pt x="402" y="245"/>
                  </a:moveTo>
                  <a:cubicBezTo>
                    <a:pt x="402" y="250"/>
                    <a:pt x="402" y="250"/>
                    <a:pt x="402" y="250"/>
                  </a:cubicBezTo>
                  <a:cubicBezTo>
                    <a:pt x="401" y="250"/>
                    <a:pt x="400" y="250"/>
                    <a:pt x="400" y="250"/>
                  </a:cubicBezTo>
                  <a:cubicBezTo>
                    <a:pt x="400" y="246"/>
                    <a:pt x="400" y="246"/>
                    <a:pt x="400" y="246"/>
                  </a:cubicBezTo>
                  <a:cubicBezTo>
                    <a:pt x="401" y="246"/>
                    <a:pt x="401" y="246"/>
                    <a:pt x="402" y="245"/>
                  </a:cubicBezTo>
                  <a:close/>
                  <a:moveTo>
                    <a:pt x="402" y="258"/>
                  </a:moveTo>
                  <a:cubicBezTo>
                    <a:pt x="402" y="262"/>
                    <a:pt x="402" y="262"/>
                    <a:pt x="402" y="262"/>
                  </a:cubicBezTo>
                  <a:cubicBezTo>
                    <a:pt x="401" y="262"/>
                    <a:pt x="400" y="262"/>
                    <a:pt x="400" y="262"/>
                  </a:cubicBezTo>
                  <a:cubicBezTo>
                    <a:pt x="400" y="258"/>
                    <a:pt x="400" y="258"/>
                    <a:pt x="400" y="258"/>
                  </a:cubicBezTo>
                  <a:cubicBezTo>
                    <a:pt x="402" y="258"/>
                    <a:pt x="402" y="258"/>
                    <a:pt x="402" y="258"/>
                  </a:cubicBezTo>
                  <a:close/>
                  <a:moveTo>
                    <a:pt x="402" y="270"/>
                  </a:moveTo>
                  <a:cubicBezTo>
                    <a:pt x="402" y="275"/>
                    <a:pt x="402" y="275"/>
                    <a:pt x="402" y="275"/>
                  </a:cubicBezTo>
                  <a:cubicBezTo>
                    <a:pt x="400" y="275"/>
                    <a:pt x="400" y="275"/>
                    <a:pt x="400" y="275"/>
                  </a:cubicBezTo>
                  <a:cubicBezTo>
                    <a:pt x="400" y="271"/>
                    <a:pt x="400" y="271"/>
                    <a:pt x="400" y="271"/>
                  </a:cubicBezTo>
                  <a:cubicBezTo>
                    <a:pt x="401" y="271"/>
                    <a:pt x="401" y="270"/>
                    <a:pt x="402" y="270"/>
                  </a:cubicBezTo>
                  <a:close/>
                  <a:moveTo>
                    <a:pt x="402" y="283"/>
                  </a:moveTo>
                  <a:cubicBezTo>
                    <a:pt x="402" y="287"/>
                    <a:pt x="402" y="287"/>
                    <a:pt x="402" y="287"/>
                  </a:cubicBezTo>
                  <a:cubicBezTo>
                    <a:pt x="401" y="287"/>
                    <a:pt x="401" y="287"/>
                    <a:pt x="400" y="287"/>
                  </a:cubicBezTo>
                  <a:cubicBezTo>
                    <a:pt x="400" y="284"/>
                    <a:pt x="400" y="284"/>
                    <a:pt x="400" y="284"/>
                  </a:cubicBezTo>
                  <a:cubicBezTo>
                    <a:pt x="401" y="283"/>
                    <a:pt x="401" y="283"/>
                    <a:pt x="402" y="283"/>
                  </a:cubicBezTo>
                  <a:close/>
                  <a:moveTo>
                    <a:pt x="402" y="293"/>
                  </a:moveTo>
                  <a:cubicBezTo>
                    <a:pt x="402" y="304"/>
                    <a:pt x="402" y="304"/>
                    <a:pt x="402" y="304"/>
                  </a:cubicBezTo>
                  <a:cubicBezTo>
                    <a:pt x="401" y="303"/>
                    <a:pt x="401" y="302"/>
                    <a:pt x="400" y="301"/>
                  </a:cubicBezTo>
                  <a:cubicBezTo>
                    <a:pt x="400" y="293"/>
                    <a:pt x="400" y="293"/>
                    <a:pt x="400" y="293"/>
                  </a:cubicBezTo>
                  <a:cubicBezTo>
                    <a:pt x="402" y="293"/>
                    <a:pt x="402" y="293"/>
                    <a:pt x="402" y="293"/>
                  </a:cubicBezTo>
                  <a:close/>
                  <a:moveTo>
                    <a:pt x="402" y="308"/>
                  </a:moveTo>
                  <a:cubicBezTo>
                    <a:pt x="402" y="311"/>
                    <a:pt x="402" y="311"/>
                    <a:pt x="402" y="311"/>
                  </a:cubicBezTo>
                  <a:cubicBezTo>
                    <a:pt x="401" y="311"/>
                    <a:pt x="401" y="311"/>
                    <a:pt x="400" y="311"/>
                  </a:cubicBezTo>
                  <a:cubicBezTo>
                    <a:pt x="400" y="308"/>
                    <a:pt x="400" y="308"/>
                    <a:pt x="400" y="308"/>
                  </a:cubicBezTo>
                  <a:cubicBezTo>
                    <a:pt x="401" y="308"/>
                    <a:pt x="401" y="308"/>
                    <a:pt x="402" y="308"/>
                  </a:cubicBezTo>
                  <a:close/>
                  <a:moveTo>
                    <a:pt x="402" y="342"/>
                  </a:moveTo>
                  <a:cubicBezTo>
                    <a:pt x="402" y="435"/>
                    <a:pt x="402" y="435"/>
                    <a:pt x="402" y="435"/>
                  </a:cubicBezTo>
                  <a:cubicBezTo>
                    <a:pt x="400" y="434"/>
                    <a:pt x="400" y="434"/>
                    <a:pt x="400" y="434"/>
                  </a:cubicBezTo>
                  <a:cubicBezTo>
                    <a:pt x="400" y="336"/>
                    <a:pt x="400" y="336"/>
                    <a:pt x="400" y="336"/>
                  </a:cubicBezTo>
                  <a:cubicBezTo>
                    <a:pt x="400" y="338"/>
                    <a:pt x="401" y="340"/>
                    <a:pt x="402" y="342"/>
                  </a:cubicBezTo>
                  <a:close/>
                  <a:moveTo>
                    <a:pt x="402" y="492"/>
                  </a:moveTo>
                  <a:cubicBezTo>
                    <a:pt x="402" y="496"/>
                    <a:pt x="402" y="496"/>
                    <a:pt x="402" y="496"/>
                  </a:cubicBezTo>
                  <a:cubicBezTo>
                    <a:pt x="402" y="496"/>
                    <a:pt x="402" y="496"/>
                    <a:pt x="402" y="496"/>
                  </a:cubicBezTo>
                  <a:cubicBezTo>
                    <a:pt x="402" y="496"/>
                    <a:pt x="402" y="496"/>
                    <a:pt x="402" y="496"/>
                  </a:cubicBezTo>
                  <a:cubicBezTo>
                    <a:pt x="402" y="506"/>
                    <a:pt x="402" y="506"/>
                    <a:pt x="402" y="506"/>
                  </a:cubicBezTo>
                  <a:cubicBezTo>
                    <a:pt x="401" y="504"/>
                    <a:pt x="401" y="503"/>
                    <a:pt x="400" y="501"/>
                  </a:cubicBezTo>
                  <a:cubicBezTo>
                    <a:pt x="400" y="493"/>
                    <a:pt x="400" y="493"/>
                    <a:pt x="400" y="493"/>
                  </a:cubicBezTo>
                  <a:cubicBezTo>
                    <a:pt x="401" y="492"/>
                    <a:pt x="401" y="492"/>
                    <a:pt x="402" y="492"/>
                  </a:cubicBezTo>
                  <a:close/>
                  <a:moveTo>
                    <a:pt x="402" y="507"/>
                  </a:moveTo>
                  <a:cubicBezTo>
                    <a:pt x="402" y="510"/>
                    <a:pt x="402" y="510"/>
                    <a:pt x="402" y="510"/>
                  </a:cubicBezTo>
                  <a:cubicBezTo>
                    <a:pt x="400" y="510"/>
                    <a:pt x="400" y="510"/>
                    <a:pt x="400" y="510"/>
                  </a:cubicBezTo>
                  <a:cubicBezTo>
                    <a:pt x="400" y="507"/>
                    <a:pt x="400" y="507"/>
                    <a:pt x="400" y="507"/>
                  </a:cubicBezTo>
                  <a:cubicBezTo>
                    <a:pt x="401" y="507"/>
                    <a:pt x="401" y="507"/>
                    <a:pt x="402" y="507"/>
                  </a:cubicBezTo>
                  <a:close/>
                  <a:moveTo>
                    <a:pt x="402" y="514"/>
                  </a:moveTo>
                  <a:cubicBezTo>
                    <a:pt x="402" y="518"/>
                    <a:pt x="402" y="518"/>
                    <a:pt x="402" y="518"/>
                  </a:cubicBezTo>
                  <a:cubicBezTo>
                    <a:pt x="401" y="518"/>
                    <a:pt x="400" y="518"/>
                    <a:pt x="400" y="518"/>
                  </a:cubicBezTo>
                  <a:cubicBezTo>
                    <a:pt x="400" y="515"/>
                    <a:pt x="400" y="515"/>
                    <a:pt x="400" y="515"/>
                  </a:cubicBezTo>
                  <a:cubicBezTo>
                    <a:pt x="401" y="515"/>
                    <a:pt x="401" y="514"/>
                    <a:pt x="402" y="514"/>
                  </a:cubicBezTo>
                  <a:close/>
                  <a:moveTo>
                    <a:pt x="402" y="526"/>
                  </a:moveTo>
                  <a:cubicBezTo>
                    <a:pt x="402" y="531"/>
                    <a:pt x="402" y="531"/>
                    <a:pt x="402" y="531"/>
                  </a:cubicBezTo>
                  <a:cubicBezTo>
                    <a:pt x="400" y="531"/>
                    <a:pt x="400" y="531"/>
                    <a:pt x="400" y="531"/>
                  </a:cubicBezTo>
                  <a:cubicBezTo>
                    <a:pt x="400" y="526"/>
                    <a:pt x="400" y="526"/>
                    <a:pt x="400" y="526"/>
                  </a:cubicBezTo>
                  <a:cubicBezTo>
                    <a:pt x="402" y="526"/>
                    <a:pt x="402" y="526"/>
                    <a:pt x="402" y="526"/>
                  </a:cubicBezTo>
                  <a:close/>
                  <a:moveTo>
                    <a:pt x="402" y="539"/>
                  </a:moveTo>
                  <a:cubicBezTo>
                    <a:pt x="402" y="543"/>
                    <a:pt x="402" y="543"/>
                    <a:pt x="402" y="543"/>
                  </a:cubicBezTo>
                  <a:cubicBezTo>
                    <a:pt x="400" y="544"/>
                    <a:pt x="400" y="544"/>
                    <a:pt x="400" y="544"/>
                  </a:cubicBezTo>
                  <a:cubicBezTo>
                    <a:pt x="400" y="539"/>
                    <a:pt x="400" y="539"/>
                    <a:pt x="400" y="539"/>
                  </a:cubicBezTo>
                  <a:cubicBezTo>
                    <a:pt x="401" y="539"/>
                    <a:pt x="401" y="539"/>
                    <a:pt x="402" y="539"/>
                  </a:cubicBezTo>
                  <a:close/>
                  <a:moveTo>
                    <a:pt x="402" y="551"/>
                  </a:moveTo>
                  <a:cubicBezTo>
                    <a:pt x="402" y="555"/>
                    <a:pt x="402" y="555"/>
                    <a:pt x="402" y="555"/>
                  </a:cubicBezTo>
                  <a:cubicBezTo>
                    <a:pt x="401" y="555"/>
                    <a:pt x="400" y="555"/>
                    <a:pt x="400" y="556"/>
                  </a:cubicBezTo>
                  <a:cubicBezTo>
                    <a:pt x="400" y="551"/>
                    <a:pt x="400" y="551"/>
                    <a:pt x="400" y="551"/>
                  </a:cubicBezTo>
                  <a:cubicBezTo>
                    <a:pt x="402" y="551"/>
                    <a:pt x="402" y="551"/>
                    <a:pt x="402" y="551"/>
                  </a:cubicBezTo>
                  <a:close/>
                  <a:moveTo>
                    <a:pt x="402" y="563"/>
                  </a:moveTo>
                  <a:cubicBezTo>
                    <a:pt x="402" y="568"/>
                    <a:pt x="402" y="568"/>
                    <a:pt x="402" y="568"/>
                  </a:cubicBezTo>
                  <a:cubicBezTo>
                    <a:pt x="400" y="568"/>
                    <a:pt x="400" y="568"/>
                    <a:pt x="400" y="568"/>
                  </a:cubicBezTo>
                  <a:cubicBezTo>
                    <a:pt x="400" y="564"/>
                    <a:pt x="400" y="564"/>
                    <a:pt x="400" y="564"/>
                  </a:cubicBezTo>
                  <a:cubicBezTo>
                    <a:pt x="402" y="563"/>
                    <a:pt x="402" y="563"/>
                    <a:pt x="402" y="563"/>
                  </a:cubicBezTo>
                  <a:close/>
                  <a:moveTo>
                    <a:pt x="402" y="576"/>
                  </a:moveTo>
                  <a:cubicBezTo>
                    <a:pt x="402" y="580"/>
                    <a:pt x="402" y="580"/>
                    <a:pt x="402" y="580"/>
                  </a:cubicBezTo>
                  <a:cubicBezTo>
                    <a:pt x="401" y="580"/>
                    <a:pt x="400" y="580"/>
                    <a:pt x="400" y="580"/>
                  </a:cubicBezTo>
                  <a:cubicBezTo>
                    <a:pt x="400" y="577"/>
                    <a:pt x="400" y="577"/>
                    <a:pt x="400" y="577"/>
                  </a:cubicBezTo>
                  <a:cubicBezTo>
                    <a:pt x="401" y="576"/>
                    <a:pt x="401" y="576"/>
                    <a:pt x="402" y="576"/>
                  </a:cubicBezTo>
                  <a:close/>
                  <a:moveTo>
                    <a:pt x="402" y="588"/>
                  </a:moveTo>
                  <a:cubicBezTo>
                    <a:pt x="402" y="593"/>
                    <a:pt x="402" y="593"/>
                    <a:pt x="402" y="593"/>
                  </a:cubicBezTo>
                  <a:cubicBezTo>
                    <a:pt x="400" y="593"/>
                    <a:pt x="400" y="593"/>
                    <a:pt x="400" y="593"/>
                  </a:cubicBezTo>
                  <a:cubicBezTo>
                    <a:pt x="400" y="589"/>
                    <a:pt x="400" y="589"/>
                    <a:pt x="400" y="589"/>
                  </a:cubicBezTo>
                  <a:cubicBezTo>
                    <a:pt x="402" y="588"/>
                    <a:pt x="402" y="588"/>
                    <a:pt x="402" y="588"/>
                  </a:cubicBezTo>
                  <a:close/>
                  <a:moveTo>
                    <a:pt x="402" y="601"/>
                  </a:moveTo>
                  <a:cubicBezTo>
                    <a:pt x="402" y="605"/>
                    <a:pt x="402" y="605"/>
                    <a:pt x="402" y="605"/>
                  </a:cubicBezTo>
                  <a:cubicBezTo>
                    <a:pt x="401" y="605"/>
                    <a:pt x="401" y="605"/>
                    <a:pt x="400" y="605"/>
                  </a:cubicBezTo>
                  <a:cubicBezTo>
                    <a:pt x="400" y="602"/>
                    <a:pt x="400" y="602"/>
                    <a:pt x="400" y="602"/>
                  </a:cubicBezTo>
                  <a:cubicBezTo>
                    <a:pt x="401" y="601"/>
                    <a:pt x="401" y="601"/>
                    <a:pt x="402" y="601"/>
                  </a:cubicBezTo>
                  <a:close/>
                  <a:moveTo>
                    <a:pt x="402" y="611"/>
                  </a:moveTo>
                  <a:cubicBezTo>
                    <a:pt x="402" y="617"/>
                    <a:pt x="402" y="617"/>
                    <a:pt x="402" y="617"/>
                  </a:cubicBezTo>
                  <a:cubicBezTo>
                    <a:pt x="401" y="617"/>
                    <a:pt x="401" y="617"/>
                    <a:pt x="400" y="617"/>
                  </a:cubicBezTo>
                  <a:cubicBezTo>
                    <a:pt x="400" y="611"/>
                    <a:pt x="400" y="611"/>
                    <a:pt x="400" y="611"/>
                  </a:cubicBezTo>
                  <a:cubicBezTo>
                    <a:pt x="402" y="611"/>
                    <a:pt x="402" y="611"/>
                    <a:pt x="402" y="611"/>
                  </a:cubicBezTo>
                  <a:close/>
                  <a:moveTo>
                    <a:pt x="402" y="624"/>
                  </a:moveTo>
                  <a:cubicBezTo>
                    <a:pt x="402" y="639"/>
                    <a:pt x="402" y="639"/>
                    <a:pt x="402" y="639"/>
                  </a:cubicBezTo>
                  <a:cubicBezTo>
                    <a:pt x="400" y="639"/>
                    <a:pt x="400" y="639"/>
                    <a:pt x="400" y="639"/>
                  </a:cubicBezTo>
                  <a:cubicBezTo>
                    <a:pt x="400" y="634"/>
                    <a:pt x="400" y="634"/>
                    <a:pt x="400" y="634"/>
                  </a:cubicBezTo>
                  <a:cubicBezTo>
                    <a:pt x="400" y="634"/>
                    <a:pt x="401" y="634"/>
                    <a:pt x="401" y="634"/>
                  </a:cubicBezTo>
                  <a:cubicBezTo>
                    <a:pt x="401" y="633"/>
                    <a:pt x="400" y="632"/>
                    <a:pt x="400" y="631"/>
                  </a:cubicBezTo>
                  <a:cubicBezTo>
                    <a:pt x="400" y="620"/>
                    <a:pt x="400" y="620"/>
                    <a:pt x="400" y="620"/>
                  </a:cubicBezTo>
                  <a:cubicBezTo>
                    <a:pt x="401" y="622"/>
                    <a:pt x="401" y="622"/>
                    <a:pt x="402" y="624"/>
                  </a:cubicBezTo>
                  <a:close/>
                  <a:moveTo>
                    <a:pt x="402" y="749"/>
                  </a:moveTo>
                  <a:cubicBezTo>
                    <a:pt x="402" y="757"/>
                    <a:pt x="402" y="757"/>
                    <a:pt x="402" y="757"/>
                  </a:cubicBezTo>
                  <a:cubicBezTo>
                    <a:pt x="401" y="757"/>
                    <a:pt x="401" y="757"/>
                    <a:pt x="400" y="757"/>
                  </a:cubicBezTo>
                  <a:cubicBezTo>
                    <a:pt x="400" y="749"/>
                    <a:pt x="400" y="749"/>
                    <a:pt x="400" y="749"/>
                  </a:cubicBezTo>
                  <a:cubicBezTo>
                    <a:pt x="401" y="749"/>
                    <a:pt x="401" y="749"/>
                    <a:pt x="402" y="749"/>
                  </a:cubicBezTo>
                  <a:close/>
                  <a:moveTo>
                    <a:pt x="402" y="763"/>
                  </a:moveTo>
                  <a:cubicBezTo>
                    <a:pt x="402" y="778"/>
                    <a:pt x="402" y="778"/>
                    <a:pt x="402" y="778"/>
                  </a:cubicBezTo>
                  <a:cubicBezTo>
                    <a:pt x="401" y="777"/>
                    <a:pt x="400" y="776"/>
                    <a:pt x="400" y="775"/>
                  </a:cubicBezTo>
                  <a:cubicBezTo>
                    <a:pt x="400" y="760"/>
                    <a:pt x="400" y="760"/>
                    <a:pt x="400" y="760"/>
                  </a:cubicBezTo>
                  <a:lnTo>
                    <a:pt x="402" y="763"/>
                  </a:lnTo>
                  <a:close/>
                  <a:moveTo>
                    <a:pt x="393" y="0"/>
                  </a:moveTo>
                  <a:cubicBezTo>
                    <a:pt x="400" y="0"/>
                    <a:pt x="400" y="0"/>
                    <a:pt x="400" y="0"/>
                  </a:cubicBezTo>
                  <a:cubicBezTo>
                    <a:pt x="400" y="9"/>
                    <a:pt x="400" y="9"/>
                    <a:pt x="400" y="9"/>
                  </a:cubicBezTo>
                  <a:cubicBezTo>
                    <a:pt x="398" y="9"/>
                    <a:pt x="395" y="8"/>
                    <a:pt x="393" y="8"/>
                  </a:cubicBezTo>
                  <a:cubicBezTo>
                    <a:pt x="393" y="0"/>
                    <a:pt x="393" y="0"/>
                    <a:pt x="393" y="0"/>
                  </a:cubicBezTo>
                  <a:close/>
                  <a:moveTo>
                    <a:pt x="400" y="794"/>
                  </a:moveTo>
                  <a:cubicBezTo>
                    <a:pt x="397" y="794"/>
                    <a:pt x="395" y="793"/>
                    <a:pt x="393" y="793"/>
                  </a:cubicBezTo>
                  <a:cubicBezTo>
                    <a:pt x="393" y="787"/>
                    <a:pt x="393" y="787"/>
                    <a:pt x="393" y="787"/>
                  </a:cubicBezTo>
                  <a:cubicBezTo>
                    <a:pt x="393" y="787"/>
                    <a:pt x="393" y="787"/>
                    <a:pt x="393" y="787"/>
                  </a:cubicBezTo>
                  <a:cubicBezTo>
                    <a:pt x="395" y="787"/>
                    <a:pt x="398" y="787"/>
                    <a:pt x="400" y="786"/>
                  </a:cubicBezTo>
                  <a:cubicBezTo>
                    <a:pt x="400" y="794"/>
                    <a:pt x="400" y="794"/>
                    <a:pt x="400" y="794"/>
                  </a:cubicBezTo>
                  <a:close/>
                  <a:moveTo>
                    <a:pt x="400" y="29"/>
                  </a:moveTo>
                  <a:cubicBezTo>
                    <a:pt x="400" y="46"/>
                    <a:pt x="400" y="46"/>
                    <a:pt x="400" y="46"/>
                  </a:cubicBezTo>
                  <a:cubicBezTo>
                    <a:pt x="397" y="46"/>
                    <a:pt x="395" y="46"/>
                    <a:pt x="393" y="46"/>
                  </a:cubicBezTo>
                  <a:cubicBezTo>
                    <a:pt x="393" y="37"/>
                    <a:pt x="393" y="37"/>
                    <a:pt x="393" y="37"/>
                  </a:cubicBezTo>
                  <a:cubicBezTo>
                    <a:pt x="393" y="37"/>
                    <a:pt x="394" y="37"/>
                    <a:pt x="394" y="37"/>
                  </a:cubicBezTo>
                  <a:cubicBezTo>
                    <a:pt x="394" y="36"/>
                    <a:pt x="393" y="36"/>
                    <a:pt x="393" y="35"/>
                  </a:cubicBezTo>
                  <a:cubicBezTo>
                    <a:pt x="393" y="18"/>
                    <a:pt x="393" y="18"/>
                    <a:pt x="393" y="18"/>
                  </a:cubicBezTo>
                  <a:cubicBezTo>
                    <a:pt x="395" y="20"/>
                    <a:pt x="397" y="24"/>
                    <a:pt x="400" y="29"/>
                  </a:cubicBezTo>
                  <a:close/>
                  <a:moveTo>
                    <a:pt x="400" y="165"/>
                  </a:moveTo>
                  <a:cubicBezTo>
                    <a:pt x="400" y="170"/>
                    <a:pt x="400" y="170"/>
                    <a:pt x="400" y="170"/>
                  </a:cubicBezTo>
                  <a:cubicBezTo>
                    <a:pt x="398" y="170"/>
                    <a:pt x="396" y="170"/>
                    <a:pt x="393" y="170"/>
                  </a:cubicBezTo>
                  <a:cubicBezTo>
                    <a:pt x="393" y="165"/>
                    <a:pt x="393" y="165"/>
                    <a:pt x="393" y="165"/>
                  </a:cubicBezTo>
                  <a:cubicBezTo>
                    <a:pt x="395" y="165"/>
                    <a:pt x="397" y="165"/>
                    <a:pt x="400" y="165"/>
                  </a:cubicBezTo>
                  <a:close/>
                  <a:moveTo>
                    <a:pt x="400" y="182"/>
                  </a:moveTo>
                  <a:cubicBezTo>
                    <a:pt x="400" y="192"/>
                    <a:pt x="400" y="192"/>
                    <a:pt x="400" y="192"/>
                  </a:cubicBezTo>
                  <a:cubicBezTo>
                    <a:pt x="398" y="192"/>
                    <a:pt x="396" y="192"/>
                    <a:pt x="393" y="192"/>
                  </a:cubicBezTo>
                  <a:cubicBezTo>
                    <a:pt x="393" y="188"/>
                    <a:pt x="393" y="188"/>
                    <a:pt x="393" y="188"/>
                  </a:cubicBezTo>
                  <a:cubicBezTo>
                    <a:pt x="395" y="188"/>
                    <a:pt x="395" y="188"/>
                    <a:pt x="395" y="188"/>
                  </a:cubicBezTo>
                  <a:cubicBezTo>
                    <a:pt x="394" y="186"/>
                    <a:pt x="393" y="186"/>
                    <a:pt x="393" y="184"/>
                  </a:cubicBezTo>
                  <a:cubicBezTo>
                    <a:pt x="393" y="173"/>
                    <a:pt x="393" y="173"/>
                    <a:pt x="393" y="173"/>
                  </a:cubicBezTo>
                  <a:cubicBezTo>
                    <a:pt x="395" y="175"/>
                    <a:pt x="397" y="179"/>
                    <a:pt x="400" y="182"/>
                  </a:cubicBezTo>
                  <a:close/>
                  <a:moveTo>
                    <a:pt x="400" y="197"/>
                  </a:moveTo>
                  <a:cubicBezTo>
                    <a:pt x="400" y="200"/>
                    <a:pt x="400" y="200"/>
                    <a:pt x="400" y="200"/>
                  </a:cubicBezTo>
                  <a:cubicBezTo>
                    <a:pt x="397" y="201"/>
                    <a:pt x="395" y="201"/>
                    <a:pt x="393" y="202"/>
                  </a:cubicBezTo>
                  <a:cubicBezTo>
                    <a:pt x="393" y="198"/>
                    <a:pt x="393" y="198"/>
                    <a:pt x="393" y="198"/>
                  </a:cubicBezTo>
                  <a:cubicBezTo>
                    <a:pt x="395" y="198"/>
                    <a:pt x="398" y="198"/>
                    <a:pt x="400" y="197"/>
                  </a:cubicBezTo>
                  <a:close/>
                  <a:moveTo>
                    <a:pt x="400" y="209"/>
                  </a:moveTo>
                  <a:cubicBezTo>
                    <a:pt x="400" y="213"/>
                    <a:pt x="400" y="213"/>
                    <a:pt x="400" y="213"/>
                  </a:cubicBezTo>
                  <a:cubicBezTo>
                    <a:pt x="393" y="215"/>
                    <a:pt x="393" y="215"/>
                    <a:pt x="393" y="215"/>
                  </a:cubicBezTo>
                  <a:cubicBezTo>
                    <a:pt x="393" y="211"/>
                    <a:pt x="393" y="211"/>
                    <a:pt x="393" y="211"/>
                  </a:cubicBezTo>
                  <a:cubicBezTo>
                    <a:pt x="395" y="210"/>
                    <a:pt x="397" y="209"/>
                    <a:pt x="400" y="209"/>
                  </a:cubicBezTo>
                  <a:close/>
                  <a:moveTo>
                    <a:pt x="400" y="221"/>
                  </a:moveTo>
                  <a:cubicBezTo>
                    <a:pt x="400" y="225"/>
                    <a:pt x="400" y="225"/>
                    <a:pt x="400" y="225"/>
                  </a:cubicBezTo>
                  <a:cubicBezTo>
                    <a:pt x="397" y="226"/>
                    <a:pt x="395" y="226"/>
                    <a:pt x="393" y="227"/>
                  </a:cubicBezTo>
                  <a:cubicBezTo>
                    <a:pt x="393" y="223"/>
                    <a:pt x="393" y="223"/>
                    <a:pt x="393" y="223"/>
                  </a:cubicBezTo>
                  <a:cubicBezTo>
                    <a:pt x="396" y="222"/>
                    <a:pt x="398" y="222"/>
                    <a:pt x="400" y="221"/>
                  </a:cubicBezTo>
                  <a:close/>
                  <a:moveTo>
                    <a:pt x="400" y="234"/>
                  </a:moveTo>
                  <a:cubicBezTo>
                    <a:pt x="400" y="238"/>
                    <a:pt x="400" y="238"/>
                    <a:pt x="400" y="238"/>
                  </a:cubicBezTo>
                  <a:cubicBezTo>
                    <a:pt x="393" y="239"/>
                    <a:pt x="393" y="239"/>
                    <a:pt x="393" y="239"/>
                  </a:cubicBezTo>
                  <a:cubicBezTo>
                    <a:pt x="393" y="235"/>
                    <a:pt x="393" y="235"/>
                    <a:pt x="393" y="235"/>
                  </a:cubicBezTo>
                  <a:cubicBezTo>
                    <a:pt x="395" y="235"/>
                    <a:pt x="397" y="234"/>
                    <a:pt x="400" y="234"/>
                  </a:cubicBezTo>
                  <a:close/>
                  <a:moveTo>
                    <a:pt x="400" y="246"/>
                  </a:moveTo>
                  <a:cubicBezTo>
                    <a:pt x="400" y="250"/>
                    <a:pt x="400" y="250"/>
                    <a:pt x="400" y="250"/>
                  </a:cubicBezTo>
                  <a:cubicBezTo>
                    <a:pt x="397" y="251"/>
                    <a:pt x="395" y="251"/>
                    <a:pt x="393" y="252"/>
                  </a:cubicBezTo>
                  <a:cubicBezTo>
                    <a:pt x="393" y="248"/>
                    <a:pt x="393" y="248"/>
                    <a:pt x="393" y="248"/>
                  </a:cubicBezTo>
                  <a:cubicBezTo>
                    <a:pt x="396" y="247"/>
                    <a:pt x="398" y="247"/>
                    <a:pt x="400" y="246"/>
                  </a:cubicBezTo>
                  <a:close/>
                  <a:moveTo>
                    <a:pt x="400" y="258"/>
                  </a:moveTo>
                  <a:cubicBezTo>
                    <a:pt x="400" y="262"/>
                    <a:pt x="400" y="262"/>
                    <a:pt x="400" y="262"/>
                  </a:cubicBezTo>
                  <a:cubicBezTo>
                    <a:pt x="397" y="263"/>
                    <a:pt x="395" y="263"/>
                    <a:pt x="393" y="264"/>
                  </a:cubicBezTo>
                  <a:cubicBezTo>
                    <a:pt x="393" y="260"/>
                    <a:pt x="393" y="260"/>
                    <a:pt x="393" y="260"/>
                  </a:cubicBezTo>
                  <a:cubicBezTo>
                    <a:pt x="395" y="260"/>
                    <a:pt x="397" y="259"/>
                    <a:pt x="400" y="258"/>
                  </a:cubicBezTo>
                  <a:close/>
                  <a:moveTo>
                    <a:pt x="400" y="271"/>
                  </a:moveTo>
                  <a:cubicBezTo>
                    <a:pt x="400" y="275"/>
                    <a:pt x="400" y="275"/>
                    <a:pt x="400" y="275"/>
                  </a:cubicBezTo>
                  <a:cubicBezTo>
                    <a:pt x="397" y="275"/>
                    <a:pt x="395" y="276"/>
                    <a:pt x="393" y="277"/>
                  </a:cubicBezTo>
                  <a:cubicBezTo>
                    <a:pt x="393" y="272"/>
                    <a:pt x="393" y="272"/>
                    <a:pt x="393" y="272"/>
                  </a:cubicBezTo>
                  <a:cubicBezTo>
                    <a:pt x="396" y="272"/>
                    <a:pt x="398" y="272"/>
                    <a:pt x="400" y="271"/>
                  </a:cubicBezTo>
                  <a:close/>
                  <a:moveTo>
                    <a:pt x="400" y="284"/>
                  </a:moveTo>
                  <a:cubicBezTo>
                    <a:pt x="400" y="287"/>
                    <a:pt x="400" y="287"/>
                    <a:pt x="400" y="287"/>
                  </a:cubicBezTo>
                  <a:cubicBezTo>
                    <a:pt x="397" y="288"/>
                    <a:pt x="395" y="288"/>
                    <a:pt x="393" y="289"/>
                  </a:cubicBezTo>
                  <a:cubicBezTo>
                    <a:pt x="393" y="285"/>
                    <a:pt x="393" y="285"/>
                    <a:pt x="393" y="285"/>
                  </a:cubicBezTo>
                  <a:cubicBezTo>
                    <a:pt x="396" y="285"/>
                    <a:pt x="398" y="284"/>
                    <a:pt x="400" y="284"/>
                  </a:cubicBezTo>
                  <a:close/>
                  <a:moveTo>
                    <a:pt x="400" y="293"/>
                  </a:moveTo>
                  <a:cubicBezTo>
                    <a:pt x="400" y="301"/>
                    <a:pt x="400" y="301"/>
                    <a:pt x="400" y="301"/>
                  </a:cubicBezTo>
                  <a:cubicBezTo>
                    <a:pt x="398" y="299"/>
                    <a:pt x="397" y="298"/>
                    <a:pt x="393" y="298"/>
                  </a:cubicBezTo>
                  <a:cubicBezTo>
                    <a:pt x="393" y="293"/>
                    <a:pt x="393" y="293"/>
                    <a:pt x="393" y="293"/>
                  </a:cubicBezTo>
                  <a:cubicBezTo>
                    <a:pt x="400" y="293"/>
                    <a:pt x="400" y="293"/>
                    <a:pt x="400" y="293"/>
                  </a:cubicBezTo>
                  <a:close/>
                  <a:moveTo>
                    <a:pt x="400" y="308"/>
                  </a:moveTo>
                  <a:cubicBezTo>
                    <a:pt x="400" y="311"/>
                    <a:pt x="400" y="311"/>
                    <a:pt x="400" y="311"/>
                  </a:cubicBezTo>
                  <a:cubicBezTo>
                    <a:pt x="397" y="311"/>
                    <a:pt x="395" y="311"/>
                    <a:pt x="393" y="311"/>
                  </a:cubicBezTo>
                  <a:cubicBezTo>
                    <a:pt x="393" y="303"/>
                    <a:pt x="393" y="303"/>
                    <a:pt x="393" y="303"/>
                  </a:cubicBezTo>
                  <a:cubicBezTo>
                    <a:pt x="394" y="305"/>
                    <a:pt x="396" y="308"/>
                    <a:pt x="398" y="308"/>
                  </a:cubicBezTo>
                  <a:cubicBezTo>
                    <a:pt x="400" y="308"/>
                    <a:pt x="400" y="308"/>
                    <a:pt x="400" y="308"/>
                  </a:cubicBezTo>
                  <a:close/>
                  <a:moveTo>
                    <a:pt x="400" y="336"/>
                  </a:moveTo>
                  <a:cubicBezTo>
                    <a:pt x="400" y="434"/>
                    <a:pt x="400" y="434"/>
                    <a:pt x="400" y="434"/>
                  </a:cubicBezTo>
                  <a:cubicBezTo>
                    <a:pt x="396" y="432"/>
                    <a:pt x="396" y="432"/>
                    <a:pt x="396" y="432"/>
                  </a:cubicBezTo>
                  <a:cubicBezTo>
                    <a:pt x="393" y="434"/>
                    <a:pt x="393" y="434"/>
                    <a:pt x="393" y="434"/>
                  </a:cubicBezTo>
                  <a:cubicBezTo>
                    <a:pt x="393" y="338"/>
                    <a:pt x="393" y="338"/>
                    <a:pt x="393" y="338"/>
                  </a:cubicBezTo>
                  <a:cubicBezTo>
                    <a:pt x="396" y="327"/>
                    <a:pt x="396" y="327"/>
                    <a:pt x="396" y="327"/>
                  </a:cubicBezTo>
                  <a:cubicBezTo>
                    <a:pt x="397" y="330"/>
                    <a:pt x="398" y="331"/>
                    <a:pt x="400" y="336"/>
                  </a:cubicBezTo>
                  <a:close/>
                  <a:moveTo>
                    <a:pt x="400" y="493"/>
                  </a:moveTo>
                  <a:cubicBezTo>
                    <a:pt x="400" y="501"/>
                    <a:pt x="400" y="501"/>
                    <a:pt x="400" y="501"/>
                  </a:cubicBezTo>
                  <a:cubicBezTo>
                    <a:pt x="398" y="499"/>
                    <a:pt x="396" y="497"/>
                    <a:pt x="393" y="496"/>
                  </a:cubicBezTo>
                  <a:cubicBezTo>
                    <a:pt x="393" y="493"/>
                    <a:pt x="393" y="493"/>
                    <a:pt x="393" y="493"/>
                  </a:cubicBezTo>
                  <a:cubicBezTo>
                    <a:pt x="397" y="493"/>
                    <a:pt x="397" y="493"/>
                    <a:pt x="397" y="493"/>
                  </a:cubicBezTo>
                  <a:cubicBezTo>
                    <a:pt x="398" y="493"/>
                    <a:pt x="399" y="493"/>
                    <a:pt x="400" y="493"/>
                  </a:cubicBezTo>
                  <a:close/>
                  <a:moveTo>
                    <a:pt x="400" y="507"/>
                  </a:moveTo>
                  <a:cubicBezTo>
                    <a:pt x="400" y="510"/>
                    <a:pt x="400" y="510"/>
                    <a:pt x="400" y="510"/>
                  </a:cubicBezTo>
                  <a:cubicBezTo>
                    <a:pt x="397" y="510"/>
                    <a:pt x="395" y="511"/>
                    <a:pt x="393" y="511"/>
                  </a:cubicBezTo>
                  <a:cubicBezTo>
                    <a:pt x="393" y="503"/>
                    <a:pt x="393" y="503"/>
                    <a:pt x="393" y="503"/>
                  </a:cubicBezTo>
                  <a:cubicBezTo>
                    <a:pt x="394" y="505"/>
                    <a:pt x="395" y="506"/>
                    <a:pt x="398" y="507"/>
                  </a:cubicBezTo>
                  <a:cubicBezTo>
                    <a:pt x="399" y="507"/>
                    <a:pt x="399" y="507"/>
                    <a:pt x="400" y="507"/>
                  </a:cubicBezTo>
                  <a:close/>
                  <a:moveTo>
                    <a:pt x="400" y="515"/>
                  </a:moveTo>
                  <a:cubicBezTo>
                    <a:pt x="400" y="518"/>
                    <a:pt x="400" y="518"/>
                    <a:pt x="400" y="518"/>
                  </a:cubicBezTo>
                  <a:cubicBezTo>
                    <a:pt x="397" y="519"/>
                    <a:pt x="395" y="520"/>
                    <a:pt x="393" y="520"/>
                  </a:cubicBezTo>
                  <a:cubicBezTo>
                    <a:pt x="393" y="516"/>
                    <a:pt x="393" y="516"/>
                    <a:pt x="393" y="516"/>
                  </a:cubicBezTo>
                  <a:cubicBezTo>
                    <a:pt x="395" y="516"/>
                    <a:pt x="398" y="516"/>
                    <a:pt x="400" y="515"/>
                  </a:cubicBezTo>
                  <a:close/>
                  <a:moveTo>
                    <a:pt x="400" y="526"/>
                  </a:moveTo>
                  <a:cubicBezTo>
                    <a:pt x="400" y="531"/>
                    <a:pt x="400" y="531"/>
                    <a:pt x="400" y="531"/>
                  </a:cubicBezTo>
                  <a:cubicBezTo>
                    <a:pt x="393" y="533"/>
                    <a:pt x="393" y="533"/>
                    <a:pt x="393" y="533"/>
                  </a:cubicBezTo>
                  <a:cubicBezTo>
                    <a:pt x="393" y="528"/>
                    <a:pt x="393" y="528"/>
                    <a:pt x="393" y="528"/>
                  </a:cubicBezTo>
                  <a:cubicBezTo>
                    <a:pt x="395" y="528"/>
                    <a:pt x="397" y="527"/>
                    <a:pt x="400" y="526"/>
                  </a:cubicBezTo>
                  <a:close/>
                  <a:moveTo>
                    <a:pt x="400" y="539"/>
                  </a:moveTo>
                  <a:cubicBezTo>
                    <a:pt x="400" y="544"/>
                    <a:pt x="400" y="544"/>
                    <a:pt x="400" y="544"/>
                  </a:cubicBezTo>
                  <a:cubicBezTo>
                    <a:pt x="397" y="544"/>
                    <a:pt x="395" y="545"/>
                    <a:pt x="393" y="545"/>
                  </a:cubicBezTo>
                  <a:cubicBezTo>
                    <a:pt x="393" y="541"/>
                    <a:pt x="393" y="541"/>
                    <a:pt x="393" y="541"/>
                  </a:cubicBezTo>
                  <a:cubicBezTo>
                    <a:pt x="396" y="540"/>
                    <a:pt x="398" y="540"/>
                    <a:pt x="400" y="539"/>
                  </a:cubicBezTo>
                  <a:close/>
                  <a:moveTo>
                    <a:pt x="400" y="551"/>
                  </a:moveTo>
                  <a:cubicBezTo>
                    <a:pt x="400" y="556"/>
                    <a:pt x="400" y="556"/>
                    <a:pt x="400" y="556"/>
                  </a:cubicBezTo>
                  <a:cubicBezTo>
                    <a:pt x="397" y="556"/>
                    <a:pt x="395" y="556"/>
                    <a:pt x="393" y="557"/>
                  </a:cubicBezTo>
                  <a:cubicBezTo>
                    <a:pt x="393" y="553"/>
                    <a:pt x="393" y="553"/>
                    <a:pt x="393" y="553"/>
                  </a:cubicBezTo>
                  <a:cubicBezTo>
                    <a:pt x="395" y="552"/>
                    <a:pt x="397" y="552"/>
                    <a:pt x="400" y="551"/>
                  </a:cubicBezTo>
                  <a:close/>
                  <a:moveTo>
                    <a:pt x="400" y="564"/>
                  </a:moveTo>
                  <a:cubicBezTo>
                    <a:pt x="400" y="568"/>
                    <a:pt x="400" y="568"/>
                    <a:pt x="400" y="568"/>
                  </a:cubicBezTo>
                  <a:cubicBezTo>
                    <a:pt x="397" y="569"/>
                    <a:pt x="395" y="569"/>
                    <a:pt x="393" y="569"/>
                  </a:cubicBezTo>
                  <a:cubicBezTo>
                    <a:pt x="393" y="565"/>
                    <a:pt x="393" y="565"/>
                    <a:pt x="393" y="565"/>
                  </a:cubicBezTo>
                  <a:cubicBezTo>
                    <a:pt x="400" y="564"/>
                    <a:pt x="400" y="564"/>
                    <a:pt x="400" y="564"/>
                  </a:cubicBezTo>
                  <a:close/>
                  <a:moveTo>
                    <a:pt x="400" y="577"/>
                  </a:moveTo>
                  <a:cubicBezTo>
                    <a:pt x="400" y="580"/>
                    <a:pt x="400" y="580"/>
                    <a:pt x="400" y="580"/>
                  </a:cubicBezTo>
                  <a:cubicBezTo>
                    <a:pt x="397" y="581"/>
                    <a:pt x="395" y="581"/>
                    <a:pt x="393" y="582"/>
                  </a:cubicBezTo>
                  <a:cubicBezTo>
                    <a:pt x="393" y="578"/>
                    <a:pt x="393" y="578"/>
                    <a:pt x="393" y="578"/>
                  </a:cubicBezTo>
                  <a:cubicBezTo>
                    <a:pt x="396" y="577"/>
                    <a:pt x="398" y="577"/>
                    <a:pt x="400" y="577"/>
                  </a:cubicBezTo>
                  <a:close/>
                  <a:moveTo>
                    <a:pt x="400" y="589"/>
                  </a:moveTo>
                  <a:cubicBezTo>
                    <a:pt x="400" y="593"/>
                    <a:pt x="400" y="593"/>
                    <a:pt x="400" y="593"/>
                  </a:cubicBezTo>
                  <a:cubicBezTo>
                    <a:pt x="397" y="594"/>
                    <a:pt x="395" y="594"/>
                    <a:pt x="393" y="595"/>
                  </a:cubicBezTo>
                  <a:cubicBezTo>
                    <a:pt x="393" y="591"/>
                    <a:pt x="393" y="591"/>
                    <a:pt x="393" y="591"/>
                  </a:cubicBezTo>
                  <a:cubicBezTo>
                    <a:pt x="395" y="590"/>
                    <a:pt x="397" y="590"/>
                    <a:pt x="400" y="589"/>
                  </a:cubicBezTo>
                  <a:close/>
                  <a:moveTo>
                    <a:pt x="400" y="602"/>
                  </a:moveTo>
                  <a:cubicBezTo>
                    <a:pt x="400" y="605"/>
                    <a:pt x="400" y="605"/>
                    <a:pt x="400" y="605"/>
                  </a:cubicBezTo>
                  <a:cubicBezTo>
                    <a:pt x="397" y="606"/>
                    <a:pt x="395" y="607"/>
                    <a:pt x="393" y="607"/>
                  </a:cubicBezTo>
                  <a:cubicBezTo>
                    <a:pt x="393" y="603"/>
                    <a:pt x="393" y="603"/>
                    <a:pt x="393" y="603"/>
                  </a:cubicBezTo>
                  <a:cubicBezTo>
                    <a:pt x="396" y="603"/>
                    <a:pt x="398" y="602"/>
                    <a:pt x="400" y="602"/>
                  </a:cubicBezTo>
                  <a:close/>
                  <a:moveTo>
                    <a:pt x="400" y="611"/>
                  </a:moveTo>
                  <a:cubicBezTo>
                    <a:pt x="400" y="617"/>
                    <a:pt x="400" y="617"/>
                    <a:pt x="400" y="617"/>
                  </a:cubicBezTo>
                  <a:cubicBezTo>
                    <a:pt x="400" y="618"/>
                    <a:pt x="399" y="618"/>
                    <a:pt x="398" y="618"/>
                  </a:cubicBezTo>
                  <a:cubicBezTo>
                    <a:pt x="399" y="619"/>
                    <a:pt x="400" y="620"/>
                    <a:pt x="400" y="620"/>
                  </a:cubicBezTo>
                  <a:cubicBezTo>
                    <a:pt x="400" y="631"/>
                    <a:pt x="400" y="631"/>
                    <a:pt x="400" y="631"/>
                  </a:cubicBezTo>
                  <a:cubicBezTo>
                    <a:pt x="397" y="626"/>
                    <a:pt x="395" y="623"/>
                    <a:pt x="393" y="620"/>
                  </a:cubicBezTo>
                  <a:cubicBezTo>
                    <a:pt x="393" y="612"/>
                    <a:pt x="393" y="612"/>
                    <a:pt x="393" y="612"/>
                  </a:cubicBezTo>
                  <a:cubicBezTo>
                    <a:pt x="395" y="612"/>
                    <a:pt x="397" y="612"/>
                    <a:pt x="400" y="611"/>
                  </a:cubicBezTo>
                  <a:close/>
                  <a:moveTo>
                    <a:pt x="400" y="634"/>
                  </a:moveTo>
                  <a:cubicBezTo>
                    <a:pt x="400" y="639"/>
                    <a:pt x="400" y="639"/>
                    <a:pt x="400" y="639"/>
                  </a:cubicBezTo>
                  <a:cubicBezTo>
                    <a:pt x="397" y="639"/>
                    <a:pt x="395" y="639"/>
                    <a:pt x="393" y="639"/>
                  </a:cubicBezTo>
                  <a:cubicBezTo>
                    <a:pt x="393" y="634"/>
                    <a:pt x="393" y="634"/>
                    <a:pt x="393" y="634"/>
                  </a:cubicBezTo>
                  <a:cubicBezTo>
                    <a:pt x="395" y="634"/>
                    <a:pt x="397" y="634"/>
                    <a:pt x="400" y="634"/>
                  </a:cubicBezTo>
                  <a:close/>
                  <a:moveTo>
                    <a:pt x="400" y="749"/>
                  </a:moveTo>
                  <a:cubicBezTo>
                    <a:pt x="400" y="757"/>
                    <a:pt x="400" y="757"/>
                    <a:pt x="400" y="757"/>
                  </a:cubicBezTo>
                  <a:cubicBezTo>
                    <a:pt x="400" y="757"/>
                    <a:pt x="399" y="757"/>
                    <a:pt x="398" y="757"/>
                  </a:cubicBezTo>
                  <a:cubicBezTo>
                    <a:pt x="400" y="760"/>
                    <a:pt x="400" y="760"/>
                    <a:pt x="400" y="760"/>
                  </a:cubicBezTo>
                  <a:cubicBezTo>
                    <a:pt x="400" y="775"/>
                    <a:pt x="400" y="775"/>
                    <a:pt x="400" y="775"/>
                  </a:cubicBezTo>
                  <a:cubicBezTo>
                    <a:pt x="397" y="771"/>
                    <a:pt x="395" y="768"/>
                    <a:pt x="393" y="765"/>
                  </a:cubicBezTo>
                  <a:cubicBezTo>
                    <a:pt x="393" y="750"/>
                    <a:pt x="393" y="750"/>
                    <a:pt x="393" y="750"/>
                  </a:cubicBezTo>
                  <a:cubicBezTo>
                    <a:pt x="395" y="750"/>
                    <a:pt x="397" y="749"/>
                    <a:pt x="400" y="749"/>
                  </a:cubicBezTo>
                  <a:close/>
                  <a:moveTo>
                    <a:pt x="391" y="0"/>
                  </a:moveTo>
                  <a:cubicBezTo>
                    <a:pt x="393" y="0"/>
                    <a:pt x="393" y="0"/>
                    <a:pt x="393" y="0"/>
                  </a:cubicBezTo>
                  <a:cubicBezTo>
                    <a:pt x="393" y="8"/>
                    <a:pt x="393" y="8"/>
                    <a:pt x="393" y="8"/>
                  </a:cubicBezTo>
                  <a:cubicBezTo>
                    <a:pt x="392" y="8"/>
                    <a:pt x="392" y="8"/>
                    <a:pt x="391" y="8"/>
                  </a:cubicBezTo>
                  <a:cubicBezTo>
                    <a:pt x="391" y="0"/>
                    <a:pt x="391" y="0"/>
                    <a:pt x="391" y="0"/>
                  </a:cubicBezTo>
                  <a:close/>
                  <a:moveTo>
                    <a:pt x="393" y="793"/>
                  </a:moveTo>
                  <a:cubicBezTo>
                    <a:pt x="391" y="793"/>
                    <a:pt x="391" y="793"/>
                    <a:pt x="391" y="793"/>
                  </a:cubicBezTo>
                  <a:cubicBezTo>
                    <a:pt x="391" y="786"/>
                    <a:pt x="391" y="786"/>
                    <a:pt x="391" y="786"/>
                  </a:cubicBezTo>
                  <a:cubicBezTo>
                    <a:pt x="392" y="787"/>
                    <a:pt x="392" y="787"/>
                    <a:pt x="393" y="787"/>
                  </a:cubicBezTo>
                  <a:cubicBezTo>
                    <a:pt x="393" y="793"/>
                    <a:pt x="393" y="793"/>
                    <a:pt x="393" y="793"/>
                  </a:cubicBezTo>
                  <a:close/>
                  <a:moveTo>
                    <a:pt x="393" y="18"/>
                  </a:moveTo>
                  <a:cubicBezTo>
                    <a:pt x="393" y="35"/>
                    <a:pt x="393" y="35"/>
                    <a:pt x="393" y="35"/>
                  </a:cubicBezTo>
                  <a:cubicBezTo>
                    <a:pt x="392" y="34"/>
                    <a:pt x="392" y="33"/>
                    <a:pt x="391" y="32"/>
                  </a:cubicBezTo>
                  <a:cubicBezTo>
                    <a:pt x="391" y="15"/>
                    <a:pt x="391" y="15"/>
                    <a:pt x="391" y="15"/>
                  </a:cubicBezTo>
                  <a:cubicBezTo>
                    <a:pt x="393" y="18"/>
                    <a:pt x="393" y="18"/>
                    <a:pt x="393" y="18"/>
                  </a:cubicBezTo>
                  <a:close/>
                  <a:moveTo>
                    <a:pt x="393" y="37"/>
                  </a:moveTo>
                  <a:cubicBezTo>
                    <a:pt x="393" y="46"/>
                    <a:pt x="393" y="46"/>
                    <a:pt x="393" y="46"/>
                  </a:cubicBezTo>
                  <a:cubicBezTo>
                    <a:pt x="392" y="46"/>
                    <a:pt x="392" y="46"/>
                    <a:pt x="391" y="46"/>
                  </a:cubicBezTo>
                  <a:cubicBezTo>
                    <a:pt x="391" y="38"/>
                    <a:pt x="391" y="38"/>
                    <a:pt x="391" y="38"/>
                  </a:cubicBezTo>
                  <a:cubicBezTo>
                    <a:pt x="392" y="38"/>
                    <a:pt x="392" y="38"/>
                    <a:pt x="393" y="37"/>
                  </a:cubicBezTo>
                  <a:close/>
                  <a:moveTo>
                    <a:pt x="393" y="165"/>
                  </a:moveTo>
                  <a:cubicBezTo>
                    <a:pt x="393" y="170"/>
                    <a:pt x="393" y="170"/>
                    <a:pt x="393" y="170"/>
                  </a:cubicBezTo>
                  <a:cubicBezTo>
                    <a:pt x="392" y="171"/>
                    <a:pt x="392" y="171"/>
                    <a:pt x="391" y="171"/>
                  </a:cubicBezTo>
                  <a:cubicBezTo>
                    <a:pt x="392" y="171"/>
                    <a:pt x="392" y="172"/>
                    <a:pt x="393" y="173"/>
                  </a:cubicBezTo>
                  <a:cubicBezTo>
                    <a:pt x="393" y="184"/>
                    <a:pt x="393" y="184"/>
                    <a:pt x="393" y="184"/>
                  </a:cubicBezTo>
                  <a:cubicBezTo>
                    <a:pt x="392" y="183"/>
                    <a:pt x="392" y="182"/>
                    <a:pt x="391" y="181"/>
                  </a:cubicBezTo>
                  <a:cubicBezTo>
                    <a:pt x="391" y="165"/>
                    <a:pt x="391" y="165"/>
                    <a:pt x="391" y="165"/>
                  </a:cubicBezTo>
                  <a:cubicBezTo>
                    <a:pt x="393" y="165"/>
                    <a:pt x="393" y="165"/>
                    <a:pt x="393" y="165"/>
                  </a:cubicBezTo>
                  <a:close/>
                  <a:moveTo>
                    <a:pt x="393" y="188"/>
                  </a:moveTo>
                  <a:cubicBezTo>
                    <a:pt x="393" y="192"/>
                    <a:pt x="393" y="192"/>
                    <a:pt x="393" y="192"/>
                  </a:cubicBezTo>
                  <a:cubicBezTo>
                    <a:pt x="391" y="193"/>
                    <a:pt x="391" y="193"/>
                    <a:pt x="391" y="193"/>
                  </a:cubicBezTo>
                  <a:cubicBezTo>
                    <a:pt x="391" y="188"/>
                    <a:pt x="391" y="188"/>
                    <a:pt x="391" y="188"/>
                  </a:cubicBezTo>
                  <a:cubicBezTo>
                    <a:pt x="393" y="188"/>
                    <a:pt x="393" y="188"/>
                    <a:pt x="393" y="188"/>
                  </a:cubicBezTo>
                  <a:close/>
                  <a:moveTo>
                    <a:pt x="393" y="198"/>
                  </a:moveTo>
                  <a:cubicBezTo>
                    <a:pt x="393" y="202"/>
                    <a:pt x="393" y="202"/>
                    <a:pt x="393" y="202"/>
                  </a:cubicBezTo>
                  <a:cubicBezTo>
                    <a:pt x="392" y="202"/>
                    <a:pt x="392" y="202"/>
                    <a:pt x="391" y="203"/>
                  </a:cubicBezTo>
                  <a:cubicBezTo>
                    <a:pt x="391" y="199"/>
                    <a:pt x="391" y="199"/>
                    <a:pt x="391" y="199"/>
                  </a:cubicBezTo>
                  <a:cubicBezTo>
                    <a:pt x="393" y="198"/>
                    <a:pt x="393" y="198"/>
                    <a:pt x="393" y="198"/>
                  </a:cubicBezTo>
                  <a:close/>
                  <a:moveTo>
                    <a:pt x="393" y="211"/>
                  </a:moveTo>
                  <a:cubicBezTo>
                    <a:pt x="393" y="215"/>
                    <a:pt x="393" y="215"/>
                    <a:pt x="393" y="215"/>
                  </a:cubicBezTo>
                  <a:cubicBezTo>
                    <a:pt x="391" y="215"/>
                    <a:pt x="391" y="215"/>
                    <a:pt x="391" y="215"/>
                  </a:cubicBezTo>
                  <a:cubicBezTo>
                    <a:pt x="391" y="211"/>
                    <a:pt x="391" y="211"/>
                    <a:pt x="391" y="211"/>
                  </a:cubicBezTo>
                  <a:cubicBezTo>
                    <a:pt x="393" y="211"/>
                    <a:pt x="393" y="211"/>
                    <a:pt x="393" y="211"/>
                  </a:cubicBezTo>
                  <a:close/>
                  <a:moveTo>
                    <a:pt x="393" y="223"/>
                  </a:moveTo>
                  <a:cubicBezTo>
                    <a:pt x="393" y="227"/>
                    <a:pt x="393" y="227"/>
                    <a:pt x="393" y="227"/>
                  </a:cubicBezTo>
                  <a:cubicBezTo>
                    <a:pt x="392" y="227"/>
                    <a:pt x="391" y="227"/>
                    <a:pt x="391" y="228"/>
                  </a:cubicBezTo>
                  <a:cubicBezTo>
                    <a:pt x="391" y="223"/>
                    <a:pt x="391" y="223"/>
                    <a:pt x="391" y="223"/>
                  </a:cubicBezTo>
                  <a:cubicBezTo>
                    <a:pt x="393" y="223"/>
                    <a:pt x="393" y="223"/>
                    <a:pt x="393" y="223"/>
                  </a:cubicBezTo>
                  <a:close/>
                  <a:moveTo>
                    <a:pt x="393" y="235"/>
                  </a:moveTo>
                  <a:cubicBezTo>
                    <a:pt x="393" y="239"/>
                    <a:pt x="393" y="239"/>
                    <a:pt x="393" y="239"/>
                  </a:cubicBezTo>
                  <a:cubicBezTo>
                    <a:pt x="391" y="240"/>
                    <a:pt x="391" y="240"/>
                    <a:pt x="391" y="240"/>
                  </a:cubicBezTo>
                  <a:cubicBezTo>
                    <a:pt x="391" y="236"/>
                    <a:pt x="391" y="236"/>
                    <a:pt x="391" y="236"/>
                  </a:cubicBezTo>
                  <a:cubicBezTo>
                    <a:pt x="393" y="235"/>
                    <a:pt x="393" y="235"/>
                    <a:pt x="393" y="235"/>
                  </a:cubicBezTo>
                  <a:close/>
                  <a:moveTo>
                    <a:pt x="393" y="248"/>
                  </a:moveTo>
                  <a:cubicBezTo>
                    <a:pt x="393" y="252"/>
                    <a:pt x="393" y="252"/>
                    <a:pt x="393" y="252"/>
                  </a:cubicBezTo>
                  <a:cubicBezTo>
                    <a:pt x="392" y="252"/>
                    <a:pt x="392" y="253"/>
                    <a:pt x="391" y="253"/>
                  </a:cubicBezTo>
                  <a:cubicBezTo>
                    <a:pt x="391" y="248"/>
                    <a:pt x="391" y="248"/>
                    <a:pt x="391" y="248"/>
                  </a:cubicBezTo>
                  <a:cubicBezTo>
                    <a:pt x="392" y="248"/>
                    <a:pt x="392" y="248"/>
                    <a:pt x="393" y="248"/>
                  </a:cubicBezTo>
                  <a:close/>
                  <a:moveTo>
                    <a:pt x="393" y="260"/>
                  </a:moveTo>
                  <a:cubicBezTo>
                    <a:pt x="393" y="264"/>
                    <a:pt x="393" y="264"/>
                    <a:pt x="393" y="264"/>
                  </a:cubicBezTo>
                  <a:cubicBezTo>
                    <a:pt x="392" y="264"/>
                    <a:pt x="392" y="265"/>
                    <a:pt x="391" y="265"/>
                  </a:cubicBezTo>
                  <a:cubicBezTo>
                    <a:pt x="391" y="261"/>
                    <a:pt x="391" y="261"/>
                    <a:pt x="391" y="261"/>
                  </a:cubicBezTo>
                  <a:cubicBezTo>
                    <a:pt x="393" y="260"/>
                    <a:pt x="393" y="260"/>
                    <a:pt x="393" y="260"/>
                  </a:cubicBezTo>
                  <a:close/>
                  <a:moveTo>
                    <a:pt x="393" y="272"/>
                  </a:moveTo>
                  <a:cubicBezTo>
                    <a:pt x="393" y="277"/>
                    <a:pt x="393" y="277"/>
                    <a:pt x="393" y="277"/>
                  </a:cubicBezTo>
                  <a:cubicBezTo>
                    <a:pt x="392" y="277"/>
                    <a:pt x="392" y="277"/>
                    <a:pt x="391" y="277"/>
                  </a:cubicBezTo>
                  <a:cubicBezTo>
                    <a:pt x="391" y="273"/>
                    <a:pt x="391" y="273"/>
                    <a:pt x="391" y="273"/>
                  </a:cubicBezTo>
                  <a:cubicBezTo>
                    <a:pt x="392" y="272"/>
                    <a:pt x="392" y="272"/>
                    <a:pt x="393" y="272"/>
                  </a:cubicBezTo>
                  <a:close/>
                  <a:moveTo>
                    <a:pt x="393" y="285"/>
                  </a:moveTo>
                  <a:cubicBezTo>
                    <a:pt x="393" y="289"/>
                    <a:pt x="393" y="289"/>
                    <a:pt x="393" y="289"/>
                  </a:cubicBezTo>
                  <a:cubicBezTo>
                    <a:pt x="392" y="289"/>
                    <a:pt x="392" y="290"/>
                    <a:pt x="391" y="290"/>
                  </a:cubicBezTo>
                  <a:cubicBezTo>
                    <a:pt x="391" y="285"/>
                    <a:pt x="391" y="285"/>
                    <a:pt x="391" y="285"/>
                  </a:cubicBezTo>
                  <a:cubicBezTo>
                    <a:pt x="393" y="285"/>
                    <a:pt x="393" y="285"/>
                    <a:pt x="393" y="285"/>
                  </a:cubicBezTo>
                  <a:close/>
                  <a:moveTo>
                    <a:pt x="393" y="293"/>
                  </a:moveTo>
                  <a:cubicBezTo>
                    <a:pt x="393" y="298"/>
                    <a:pt x="393" y="298"/>
                    <a:pt x="393" y="298"/>
                  </a:cubicBezTo>
                  <a:cubicBezTo>
                    <a:pt x="392" y="298"/>
                    <a:pt x="392" y="298"/>
                    <a:pt x="391" y="298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3" y="293"/>
                    <a:pt x="393" y="293"/>
                    <a:pt x="393" y="293"/>
                  </a:cubicBezTo>
                  <a:close/>
                  <a:moveTo>
                    <a:pt x="393" y="303"/>
                  </a:moveTo>
                  <a:cubicBezTo>
                    <a:pt x="393" y="311"/>
                    <a:pt x="393" y="311"/>
                    <a:pt x="393" y="311"/>
                  </a:cubicBezTo>
                  <a:cubicBezTo>
                    <a:pt x="392" y="312"/>
                    <a:pt x="392" y="312"/>
                    <a:pt x="391" y="312"/>
                  </a:cubicBezTo>
                  <a:cubicBezTo>
                    <a:pt x="391" y="308"/>
                    <a:pt x="391" y="308"/>
                    <a:pt x="391" y="308"/>
                  </a:cubicBezTo>
                  <a:cubicBezTo>
                    <a:pt x="392" y="308"/>
                    <a:pt x="392" y="308"/>
                    <a:pt x="392" y="308"/>
                  </a:cubicBezTo>
                  <a:cubicBezTo>
                    <a:pt x="391" y="306"/>
                    <a:pt x="391" y="306"/>
                    <a:pt x="391" y="306"/>
                  </a:cubicBezTo>
                  <a:cubicBezTo>
                    <a:pt x="391" y="299"/>
                    <a:pt x="391" y="299"/>
                    <a:pt x="391" y="299"/>
                  </a:cubicBezTo>
                  <a:cubicBezTo>
                    <a:pt x="392" y="300"/>
                    <a:pt x="392" y="302"/>
                    <a:pt x="393" y="303"/>
                  </a:cubicBezTo>
                  <a:close/>
                  <a:moveTo>
                    <a:pt x="393" y="338"/>
                  </a:moveTo>
                  <a:cubicBezTo>
                    <a:pt x="393" y="434"/>
                    <a:pt x="393" y="434"/>
                    <a:pt x="393" y="434"/>
                  </a:cubicBezTo>
                  <a:cubicBezTo>
                    <a:pt x="391" y="435"/>
                    <a:pt x="391" y="435"/>
                    <a:pt x="391" y="435"/>
                  </a:cubicBezTo>
                  <a:cubicBezTo>
                    <a:pt x="391" y="343"/>
                    <a:pt x="391" y="343"/>
                    <a:pt x="391" y="343"/>
                  </a:cubicBezTo>
                  <a:cubicBezTo>
                    <a:pt x="393" y="338"/>
                    <a:pt x="393" y="338"/>
                    <a:pt x="393" y="338"/>
                  </a:cubicBezTo>
                  <a:close/>
                  <a:moveTo>
                    <a:pt x="393" y="493"/>
                  </a:moveTo>
                  <a:cubicBezTo>
                    <a:pt x="393" y="496"/>
                    <a:pt x="393" y="496"/>
                    <a:pt x="393" y="496"/>
                  </a:cubicBezTo>
                  <a:cubicBezTo>
                    <a:pt x="392" y="496"/>
                    <a:pt x="392" y="496"/>
                    <a:pt x="391" y="496"/>
                  </a:cubicBezTo>
                  <a:cubicBezTo>
                    <a:pt x="391" y="492"/>
                    <a:pt x="391" y="492"/>
                    <a:pt x="391" y="492"/>
                  </a:cubicBezTo>
                  <a:cubicBezTo>
                    <a:pt x="393" y="493"/>
                    <a:pt x="393" y="493"/>
                    <a:pt x="393" y="493"/>
                  </a:cubicBezTo>
                  <a:close/>
                  <a:moveTo>
                    <a:pt x="393" y="503"/>
                  </a:moveTo>
                  <a:cubicBezTo>
                    <a:pt x="393" y="511"/>
                    <a:pt x="393" y="511"/>
                    <a:pt x="393" y="511"/>
                  </a:cubicBezTo>
                  <a:cubicBezTo>
                    <a:pt x="391" y="511"/>
                    <a:pt x="391" y="511"/>
                    <a:pt x="391" y="511"/>
                  </a:cubicBezTo>
                  <a:cubicBezTo>
                    <a:pt x="391" y="498"/>
                    <a:pt x="391" y="498"/>
                    <a:pt x="391" y="498"/>
                  </a:cubicBezTo>
                  <a:cubicBezTo>
                    <a:pt x="392" y="500"/>
                    <a:pt x="392" y="501"/>
                    <a:pt x="393" y="503"/>
                  </a:cubicBezTo>
                  <a:close/>
                  <a:moveTo>
                    <a:pt x="393" y="516"/>
                  </a:moveTo>
                  <a:cubicBezTo>
                    <a:pt x="393" y="520"/>
                    <a:pt x="393" y="520"/>
                    <a:pt x="393" y="520"/>
                  </a:cubicBezTo>
                  <a:cubicBezTo>
                    <a:pt x="392" y="520"/>
                    <a:pt x="392" y="521"/>
                    <a:pt x="391" y="521"/>
                  </a:cubicBezTo>
                  <a:cubicBezTo>
                    <a:pt x="391" y="516"/>
                    <a:pt x="391" y="516"/>
                    <a:pt x="391" y="516"/>
                  </a:cubicBezTo>
                  <a:cubicBezTo>
                    <a:pt x="392" y="516"/>
                    <a:pt x="392" y="516"/>
                    <a:pt x="393" y="516"/>
                  </a:cubicBezTo>
                  <a:close/>
                  <a:moveTo>
                    <a:pt x="393" y="528"/>
                  </a:moveTo>
                  <a:cubicBezTo>
                    <a:pt x="393" y="533"/>
                    <a:pt x="393" y="533"/>
                    <a:pt x="393" y="533"/>
                  </a:cubicBezTo>
                  <a:cubicBezTo>
                    <a:pt x="391" y="533"/>
                    <a:pt x="391" y="533"/>
                    <a:pt x="391" y="533"/>
                  </a:cubicBezTo>
                  <a:cubicBezTo>
                    <a:pt x="391" y="529"/>
                    <a:pt x="391" y="529"/>
                    <a:pt x="391" y="529"/>
                  </a:cubicBezTo>
                  <a:cubicBezTo>
                    <a:pt x="393" y="528"/>
                    <a:pt x="393" y="528"/>
                    <a:pt x="393" y="528"/>
                  </a:cubicBezTo>
                  <a:close/>
                  <a:moveTo>
                    <a:pt x="393" y="541"/>
                  </a:moveTo>
                  <a:cubicBezTo>
                    <a:pt x="393" y="545"/>
                    <a:pt x="393" y="545"/>
                    <a:pt x="393" y="545"/>
                  </a:cubicBezTo>
                  <a:cubicBezTo>
                    <a:pt x="391" y="546"/>
                    <a:pt x="391" y="546"/>
                    <a:pt x="391" y="546"/>
                  </a:cubicBezTo>
                  <a:cubicBezTo>
                    <a:pt x="391" y="541"/>
                    <a:pt x="391" y="541"/>
                    <a:pt x="391" y="541"/>
                  </a:cubicBezTo>
                  <a:cubicBezTo>
                    <a:pt x="392" y="541"/>
                    <a:pt x="392" y="541"/>
                    <a:pt x="393" y="541"/>
                  </a:cubicBezTo>
                  <a:close/>
                  <a:moveTo>
                    <a:pt x="393" y="553"/>
                  </a:moveTo>
                  <a:cubicBezTo>
                    <a:pt x="393" y="557"/>
                    <a:pt x="393" y="557"/>
                    <a:pt x="393" y="557"/>
                  </a:cubicBezTo>
                  <a:cubicBezTo>
                    <a:pt x="392" y="557"/>
                    <a:pt x="392" y="558"/>
                    <a:pt x="391" y="558"/>
                  </a:cubicBezTo>
                  <a:cubicBezTo>
                    <a:pt x="391" y="554"/>
                    <a:pt x="391" y="554"/>
                    <a:pt x="391" y="554"/>
                  </a:cubicBezTo>
                  <a:cubicBezTo>
                    <a:pt x="393" y="553"/>
                    <a:pt x="393" y="553"/>
                    <a:pt x="393" y="553"/>
                  </a:cubicBezTo>
                  <a:close/>
                  <a:moveTo>
                    <a:pt x="393" y="565"/>
                  </a:moveTo>
                  <a:cubicBezTo>
                    <a:pt x="393" y="569"/>
                    <a:pt x="393" y="569"/>
                    <a:pt x="393" y="569"/>
                  </a:cubicBezTo>
                  <a:cubicBezTo>
                    <a:pt x="392" y="570"/>
                    <a:pt x="392" y="570"/>
                    <a:pt x="391" y="571"/>
                  </a:cubicBezTo>
                  <a:cubicBezTo>
                    <a:pt x="391" y="566"/>
                    <a:pt x="391" y="566"/>
                    <a:pt x="391" y="566"/>
                  </a:cubicBezTo>
                  <a:cubicBezTo>
                    <a:pt x="393" y="565"/>
                    <a:pt x="393" y="565"/>
                    <a:pt x="393" y="565"/>
                  </a:cubicBezTo>
                  <a:close/>
                  <a:moveTo>
                    <a:pt x="393" y="578"/>
                  </a:moveTo>
                  <a:cubicBezTo>
                    <a:pt x="393" y="582"/>
                    <a:pt x="393" y="582"/>
                    <a:pt x="393" y="582"/>
                  </a:cubicBezTo>
                  <a:cubicBezTo>
                    <a:pt x="392" y="582"/>
                    <a:pt x="391" y="583"/>
                    <a:pt x="391" y="583"/>
                  </a:cubicBezTo>
                  <a:cubicBezTo>
                    <a:pt x="391" y="579"/>
                    <a:pt x="391" y="579"/>
                    <a:pt x="391" y="579"/>
                  </a:cubicBezTo>
                  <a:cubicBezTo>
                    <a:pt x="393" y="578"/>
                    <a:pt x="393" y="578"/>
                    <a:pt x="393" y="578"/>
                  </a:cubicBezTo>
                  <a:close/>
                  <a:moveTo>
                    <a:pt x="393" y="591"/>
                  </a:moveTo>
                  <a:cubicBezTo>
                    <a:pt x="393" y="595"/>
                    <a:pt x="393" y="595"/>
                    <a:pt x="393" y="595"/>
                  </a:cubicBezTo>
                  <a:cubicBezTo>
                    <a:pt x="391" y="595"/>
                    <a:pt x="391" y="595"/>
                    <a:pt x="391" y="595"/>
                  </a:cubicBezTo>
                  <a:cubicBezTo>
                    <a:pt x="391" y="591"/>
                    <a:pt x="391" y="591"/>
                    <a:pt x="391" y="591"/>
                  </a:cubicBezTo>
                  <a:cubicBezTo>
                    <a:pt x="393" y="591"/>
                    <a:pt x="393" y="591"/>
                    <a:pt x="393" y="591"/>
                  </a:cubicBezTo>
                  <a:close/>
                  <a:moveTo>
                    <a:pt x="393" y="603"/>
                  </a:moveTo>
                  <a:cubicBezTo>
                    <a:pt x="393" y="607"/>
                    <a:pt x="393" y="607"/>
                    <a:pt x="393" y="607"/>
                  </a:cubicBezTo>
                  <a:cubicBezTo>
                    <a:pt x="392" y="607"/>
                    <a:pt x="392" y="607"/>
                    <a:pt x="391" y="608"/>
                  </a:cubicBezTo>
                  <a:cubicBezTo>
                    <a:pt x="391" y="603"/>
                    <a:pt x="391" y="603"/>
                    <a:pt x="391" y="603"/>
                  </a:cubicBezTo>
                  <a:cubicBezTo>
                    <a:pt x="392" y="603"/>
                    <a:pt x="392" y="603"/>
                    <a:pt x="393" y="603"/>
                  </a:cubicBezTo>
                  <a:close/>
                  <a:moveTo>
                    <a:pt x="393" y="612"/>
                  </a:moveTo>
                  <a:cubicBezTo>
                    <a:pt x="393" y="620"/>
                    <a:pt x="393" y="620"/>
                    <a:pt x="393" y="620"/>
                  </a:cubicBezTo>
                  <a:cubicBezTo>
                    <a:pt x="392" y="620"/>
                    <a:pt x="392" y="619"/>
                    <a:pt x="391" y="619"/>
                  </a:cubicBezTo>
                  <a:cubicBezTo>
                    <a:pt x="391" y="612"/>
                    <a:pt x="391" y="612"/>
                    <a:pt x="391" y="612"/>
                  </a:cubicBezTo>
                  <a:cubicBezTo>
                    <a:pt x="393" y="612"/>
                    <a:pt x="393" y="612"/>
                    <a:pt x="393" y="612"/>
                  </a:cubicBezTo>
                  <a:close/>
                  <a:moveTo>
                    <a:pt x="393" y="634"/>
                  </a:moveTo>
                  <a:cubicBezTo>
                    <a:pt x="393" y="639"/>
                    <a:pt x="393" y="639"/>
                    <a:pt x="393" y="639"/>
                  </a:cubicBezTo>
                  <a:cubicBezTo>
                    <a:pt x="391" y="639"/>
                    <a:pt x="391" y="639"/>
                    <a:pt x="391" y="639"/>
                  </a:cubicBezTo>
                  <a:cubicBezTo>
                    <a:pt x="391" y="634"/>
                    <a:pt x="391" y="634"/>
                    <a:pt x="391" y="634"/>
                  </a:cubicBezTo>
                  <a:cubicBezTo>
                    <a:pt x="391" y="634"/>
                    <a:pt x="392" y="634"/>
                    <a:pt x="392" y="634"/>
                  </a:cubicBezTo>
                  <a:cubicBezTo>
                    <a:pt x="393" y="634"/>
                    <a:pt x="393" y="634"/>
                    <a:pt x="393" y="634"/>
                  </a:cubicBezTo>
                  <a:close/>
                  <a:moveTo>
                    <a:pt x="393" y="750"/>
                  </a:moveTo>
                  <a:cubicBezTo>
                    <a:pt x="393" y="765"/>
                    <a:pt x="393" y="765"/>
                    <a:pt x="393" y="765"/>
                  </a:cubicBezTo>
                  <a:cubicBezTo>
                    <a:pt x="392" y="764"/>
                    <a:pt x="392" y="763"/>
                    <a:pt x="391" y="763"/>
                  </a:cubicBezTo>
                  <a:cubicBezTo>
                    <a:pt x="391" y="751"/>
                    <a:pt x="391" y="751"/>
                    <a:pt x="391" y="751"/>
                  </a:cubicBezTo>
                  <a:cubicBezTo>
                    <a:pt x="392" y="751"/>
                    <a:pt x="392" y="750"/>
                    <a:pt x="393" y="750"/>
                  </a:cubicBezTo>
                  <a:close/>
                  <a:moveTo>
                    <a:pt x="391" y="694"/>
                  </a:moveTo>
                  <a:cubicBezTo>
                    <a:pt x="391" y="685"/>
                    <a:pt x="391" y="685"/>
                    <a:pt x="391" y="685"/>
                  </a:cubicBezTo>
                  <a:cubicBezTo>
                    <a:pt x="391" y="688"/>
                    <a:pt x="391" y="691"/>
                    <a:pt x="391" y="694"/>
                  </a:cubicBezTo>
                  <a:close/>
                  <a:moveTo>
                    <a:pt x="387" y="0"/>
                  </a:moveTo>
                  <a:cubicBezTo>
                    <a:pt x="391" y="0"/>
                    <a:pt x="391" y="0"/>
                    <a:pt x="391" y="0"/>
                  </a:cubicBezTo>
                  <a:cubicBezTo>
                    <a:pt x="391" y="8"/>
                    <a:pt x="391" y="8"/>
                    <a:pt x="391" y="8"/>
                  </a:cubicBezTo>
                  <a:cubicBezTo>
                    <a:pt x="390" y="8"/>
                    <a:pt x="389" y="9"/>
                    <a:pt x="387" y="9"/>
                  </a:cubicBezTo>
                  <a:cubicBezTo>
                    <a:pt x="388" y="10"/>
                    <a:pt x="389" y="11"/>
                    <a:pt x="391" y="15"/>
                  </a:cubicBezTo>
                  <a:cubicBezTo>
                    <a:pt x="391" y="32"/>
                    <a:pt x="391" y="32"/>
                    <a:pt x="391" y="32"/>
                  </a:cubicBezTo>
                  <a:cubicBezTo>
                    <a:pt x="390" y="29"/>
                    <a:pt x="388" y="27"/>
                    <a:pt x="387" y="25"/>
                  </a:cubicBezTo>
                  <a:cubicBezTo>
                    <a:pt x="387" y="0"/>
                    <a:pt x="387" y="0"/>
                    <a:pt x="387" y="0"/>
                  </a:cubicBezTo>
                  <a:close/>
                  <a:moveTo>
                    <a:pt x="391" y="793"/>
                  </a:moveTo>
                  <a:cubicBezTo>
                    <a:pt x="390" y="793"/>
                    <a:pt x="388" y="793"/>
                    <a:pt x="387" y="793"/>
                  </a:cubicBezTo>
                  <a:cubicBezTo>
                    <a:pt x="387" y="784"/>
                    <a:pt x="387" y="784"/>
                    <a:pt x="387" y="784"/>
                  </a:cubicBezTo>
                  <a:cubicBezTo>
                    <a:pt x="388" y="785"/>
                    <a:pt x="389" y="786"/>
                    <a:pt x="391" y="786"/>
                  </a:cubicBezTo>
                  <a:cubicBezTo>
                    <a:pt x="391" y="793"/>
                    <a:pt x="391" y="793"/>
                    <a:pt x="391" y="793"/>
                  </a:cubicBezTo>
                  <a:close/>
                  <a:moveTo>
                    <a:pt x="391" y="38"/>
                  </a:moveTo>
                  <a:cubicBezTo>
                    <a:pt x="391" y="46"/>
                    <a:pt x="391" y="46"/>
                    <a:pt x="391" y="46"/>
                  </a:cubicBezTo>
                  <a:cubicBezTo>
                    <a:pt x="390" y="46"/>
                    <a:pt x="389" y="47"/>
                    <a:pt x="389" y="47"/>
                  </a:cubicBezTo>
                  <a:cubicBezTo>
                    <a:pt x="387" y="47"/>
                    <a:pt x="387" y="47"/>
                    <a:pt x="387" y="47"/>
                  </a:cubicBezTo>
                  <a:cubicBezTo>
                    <a:pt x="387" y="39"/>
                    <a:pt x="387" y="39"/>
                    <a:pt x="387" y="39"/>
                  </a:cubicBezTo>
                  <a:cubicBezTo>
                    <a:pt x="388" y="39"/>
                    <a:pt x="390" y="39"/>
                    <a:pt x="391" y="38"/>
                  </a:cubicBezTo>
                  <a:close/>
                  <a:moveTo>
                    <a:pt x="391" y="165"/>
                  </a:moveTo>
                  <a:cubicBezTo>
                    <a:pt x="391" y="181"/>
                    <a:pt x="391" y="181"/>
                    <a:pt x="391" y="181"/>
                  </a:cubicBezTo>
                  <a:cubicBezTo>
                    <a:pt x="390" y="178"/>
                    <a:pt x="388" y="176"/>
                    <a:pt x="387" y="174"/>
                  </a:cubicBezTo>
                  <a:cubicBezTo>
                    <a:pt x="387" y="165"/>
                    <a:pt x="387" y="165"/>
                    <a:pt x="387" y="165"/>
                  </a:cubicBezTo>
                  <a:cubicBezTo>
                    <a:pt x="388" y="165"/>
                    <a:pt x="390" y="165"/>
                    <a:pt x="391" y="165"/>
                  </a:cubicBezTo>
                  <a:close/>
                  <a:moveTo>
                    <a:pt x="391" y="188"/>
                  </a:moveTo>
                  <a:cubicBezTo>
                    <a:pt x="391" y="193"/>
                    <a:pt x="391" y="193"/>
                    <a:pt x="391" y="193"/>
                  </a:cubicBezTo>
                  <a:cubicBezTo>
                    <a:pt x="388" y="193"/>
                    <a:pt x="388" y="193"/>
                    <a:pt x="388" y="193"/>
                  </a:cubicBezTo>
                  <a:cubicBezTo>
                    <a:pt x="388" y="195"/>
                    <a:pt x="388" y="197"/>
                    <a:pt x="387" y="199"/>
                  </a:cubicBezTo>
                  <a:cubicBezTo>
                    <a:pt x="389" y="199"/>
                    <a:pt x="390" y="199"/>
                    <a:pt x="391" y="199"/>
                  </a:cubicBezTo>
                  <a:cubicBezTo>
                    <a:pt x="391" y="203"/>
                    <a:pt x="391" y="203"/>
                    <a:pt x="391" y="203"/>
                  </a:cubicBezTo>
                  <a:cubicBezTo>
                    <a:pt x="389" y="205"/>
                    <a:pt x="388" y="207"/>
                    <a:pt x="387" y="212"/>
                  </a:cubicBezTo>
                  <a:cubicBezTo>
                    <a:pt x="389" y="212"/>
                    <a:pt x="390" y="211"/>
                    <a:pt x="391" y="211"/>
                  </a:cubicBezTo>
                  <a:cubicBezTo>
                    <a:pt x="391" y="215"/>
                    <a:pt x="391" y="215"/>
                    <a:pt x="391" y="215"/>
                  </a:cubicBezTo>
                  <a:cubicBezTo>
                    <a:pt x="389" y="216"/>
                    <a:pt x="389" y="216"/>
                    <a:pt x="389" y="216"/>
                  </a:cubicBezTo>
                  <a:cubicBezTo>
                    <a:pt x="388" y="218"/>
                    <a:pt x="388" y="221"/>
                    <a:pt x="387" y="224"/>
                  </a:cubicBezTo>
                  <a:cubicBezTo>
                    <a:pt x="391" y="223"/>
                    <a:pt x="391" y="223"/>
                    <a:pt x="391" y="223"/>
                  </a:cubicBezTo>
                  <a:cubicBezTo>
                    <a:pt x="391" y="228"/>
                    <a:pt x="391" y="228"/>
                    <a:pt x="391" y="228"/>
                  </a:cubicBezTo>
                  <a:cubicBezTo>
                    <a:pt x="389" y="229"/>
                    <a:pt x="388" y="232"/>
                    <a:pt x="387" y="237"/>
                  </a:cubicBezTo>
                  <a:cubicBezTo>
                    <a:pt x="389" y="236"/>
                    <a:pt x="390" y="236"/>
                    <a:pt x="391" y="236"/>
                  </a:cubicBezTo>
                  <a:cubicBezTo>
                    <a:pt x="391" y="240"/>
                    <a:pt x="391" y="240"/>
                    <a:pt x="391" y="240"/>
                  </a:cubicBezTo>
                  <a:cubicBezTo>
                    <a:pt x="389" y="241"/>
                    <a:pt x="389" y="241"/>
                    <a:pt x="389" y="241"/>
                  </a:cubicBezTo>
                  <a:cubicBezTo>
                    <a:pt x="388" y="243"/>
                    <a:pt x="388" y="246"/>
                    <a:pt x="387" y="249"/>
                  </a:cubicBezTo>
                  <a:cubicBezTo>
                    <a:pt x="389" y="248"/>
                    <a:pt x="390" y="248"/>
                    <a:pt x="391" y="248"/>
                  </a:cubicBezTo>
                  <a:cubicBezTo>
                    <a:pt x="391" y="253"/>
                    <a:pt x="391" y="253"/>
                    <a:pt x="391" y="253"/>
                  </a:cubicBezTo>
                  <a:cubicBezTo>
                    <a:pt x="389" y="254"/>
                    <a:pt x="388" y="257"/>
                    <a:pt x="387" y="262"/>
                  </a:cubicBezTo>
                  <a:cubicBezTo>
                    <a:pt x="391" y="261"/>
                    <a:pt x="391" y="261"/>
                    <a:pt x="391" y="261"/>
                  </a:cubicBezTo>
                  <a:cubicBezTo>
                    <a:pt x="391" y="265"/>
                    <a:pt x="391" y="265"/>
                    <a:pt x="391" y="265"/>
                  </a:cubicBezTo>
                  <a:cubicBezTo>
                    <a:pt x="389" y="266"/>
                    <a:pt x="388" y="269"/>
                    <a:pt x="387" y="273"/>
                  </a:cubicBezTo>
                  <a:cubicBezTo>
                    <a:pt x="389" y="273"/>
                    <a:pt x="390" y="273"/>
                    <a:pt x="391" y="273"/>
                  </a:cubicBezTo>
                  <a:cubicBezTo>
                    <a:pt x="391" y="277"/>
                    <a:pt x="391" y="277"/>
                    <a:pt x="391" y="277"/>
                  </a:cubicBezTo>
                  <a:cubicBezTo>
                    <a:pt x="389" y="279"/>
                    <a:pt x="388" y="281"/>
                    <a:pt x="387" y="286"/>
                  </a:cubicBezTo>
                  <a:cubicBezTo>
                    <a:pt x="391" y="285"/>
                    <a:pt x="391" y="285"/>
                    <a:pt x="391" y="285"/>
                  </a:cubicBezTo>
                  <a:cubicBezTo>
                    <a:pt x="391" y="290"/>
                    <a:pt x="391" y="290"/>
                    <a:pt x="391" y="290"/>
                  </a:cubicBezTo>
                  <a:cubicBezTo>
                    <a:pt x="390" y="291"/>
                    <a:pt x="389" y="292"/>
                    <a:pt x="389" y="293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8"/>
                    <a:pt x="391" y="298"/>
                    <a:pt x="391" y="298"/>
                  </a:cubicBezTo>
                  <a:cubicBezTo>
                    <a:pt x="391" y="298"/>
                    <a:pt x="391" y="298"/>
                    <a:pt x="390" y="298"/>
                  </a:cubicBezTo>
                  <a:cubicBezTo>
                    <a:pt x="391" y="298"/>
                    <a:pt x="391" y="299"/>
                    <a:pt x="391" y="299"/>
                  </a:cubicBezTo>
                  <a:cubicBezTo>
                    <a:pt x="391" y="306"/>
                    <a:pt x="391" y="306"/>
                    <a:pt x="391" y="306"/>
                  </a:cubicBezTo>
                  <a:cubicBezTo>
                    <a:pt x="389" y="304"/>
                    <a:pt x="388" y="302"/>
                    <a:pt x="387" y="301"/>
                  </a:cubicBezTo>
                  <a:cubicBezTo>
                    <a:pt x="387" y="188"/>
                    <a:pt x="387" y="188"/>
                    <a:pt x="387" y="188"/>
                  </a:cubicBezTo>
                  <a:cubicBezTo>
                    <a:pt x="391" y="188"/>
                    <a:pt x="391" y="188"/>
                    <a:pt x="391" y="188"/>
                  </a:cubicBezTo>
                  <a:close/>
                  <a:moveTo>
                    <a:pt x="391" y="308"/>
                  </a:moveTo>
                  <a:cubicBezTo>
                    <a:pt x="391" y="312"/>
                    <a:pt x="391" y="312"/>
                    <a:pt x="391" y="312"/>
                  </a:cubicBezTo>
                  <a:cubicBezTo>
                    <a:pt x="390" y="312"/>
                    <a:pt x="388" y="312"/>
                    <a:pt x="387" y="312"/>
                  </a:cubicBezTo>
                  <a:cubicBezTo>
                    <a:pt x="387" y="308"/>
                    <a:pt x="387" y="308"/>
                    <a:pt x="387" y="308"/>
                  </a:cubicBezTo>
                  <a:cubicBezTo>
                    <a:pt x="388" y="308"/>
                    <a:pt x="390" y="308"/>
                    <a:pt x="391" y="308"/>
                  </a:cubicBezTo>
                  <a:close/>
                  <a:moveTo>
                    <a:pt x="391" y="343"/>
                  </a:moveTo>
                  <a:cubicBezTo>
                    <a:pt x="391" y="435"/>
                    <a:pt x="391" y="435"/>
                    <a:pt x="391" y="435"/>
                  </a:cubicBezTo>
                  <a:cubicBezTo>
                    <a:pt x="387" y="438"/>
                    <a:pt x="387" y="438"/>
                    <a:pt x="387" y="438"/>
                  </a:cubicBezTo>
                  <a:cubicBezTo>
                    <a:pt x="387" y="356"/>
                    <a:pt x="387" y="356"/>
                    <a:pt x="387" y="356"/>
                  </a:cubicBezTo>
                  <a:cubicBezTo>
                    <a:pt x="391" y="343"/>
                    <a:pt x="391" y="343"/>
                    <a:pt x="391" y="343"/>
                  </a:cubicBezTo>
                  <a:close/>
                  <a:moveTo>
                    <a:pt x="391" y="492"/>
                  </a:moveTo>
                  <a:cubicBezTo>
                    <a:pt x="391" y="496"/>
                    <a:pt x="391" y="496"/>
                    <a:pt x="391" y="496"/>
                  </a:cubicBezTo>
                  <a:cubicBezTo>
                    <a:pt x="391" y="496"/>
                    <a:pt x="390" y="496"/>
                    <a:pt x="390" y="496"/>
                  </a:cubicBezTo>
                  <a:cubicBezTo>
                    <a:pt x="390" y="497"/>
                    <a:pt x="391" y="498"/>
                    <a:pt x="391" y="498"/>
                  </a:cubicBezTo>
                  <a:cubicBezTo>
                    <a:pt x="391" y="511"/>
                    <a:pt x="391" y="511"/>
                    <a:pt x="391" y="511"/>
                  </a:cubicBezTo>
                  <a:cubicBezTo>
                    <a:pt x="387" y="511"/>
                    <a:pt x="387" y="511"/>
                    <a:pt x="387" y="511"/>
                  </a:cubicBezTo>
                  <a:cubicBezTo>
                    <a:pt x="387" y="513"/>
                    <a:pt x="387" y="515"/>
                    <a:pt x="387" y="517"/>
                  </a:cubicBezTo>
                  <a:cubicBezTo>
                    <a:pt x="388" y="517"/>
                    <a:pt x="390" y="517"/>
                    <a:pt x="391" y="516"/>
                  </a:cubicBezTo>
                  <a:cubicBezTo>
                    <a:pt x="391" y="521"/>
                    <a:pt x="391" y="521"/>
                    <a:pt x="391" y="521"/>
                  </a:cubicBezTo>
                  <a:cubicBezTo>
                    <a:pt x="389" y="522"/>
                    <a:pt x="388" y="525"/>
                    <a:pt x="387" y="530"/>
                  </a:cubicBezTo>
                  <a:cubicBezTo>
                    <a:pt x="389" y="529"/>
                    <a:pt x="390" y="529"/>
                    <a:pt x="391" y="529"/>
                  </a:cubicBezTo>
                  <a:cubicBezTo>
                    <a:pt x="391" y="533"/>
                    <a:pt x="391" y="533"/>
                    <a:pt x="391" y="533"/>
                  </a:cubicBezTo>
                  <a:cubicBezTo>
                    <a:pt x="389" y="533"/>
                    <a:pt x="389" y="533"/>
                    <a:pt x="389" y="533"/>
                  </a:cubicBezTo>
                  <a:cubicBezTo>
                    <a:pt x="388" y="536"/>
                    <a:pt x="388" y="539"/>
                    <a:pt x="387" y="541"/>
                  </a:cubicBezTo>
                  <a:cubicBezTo>
                    <a:pt x="389" y="541"/>
                    <a:pt x="390" y="541"/>
                    <a:pt x="391" y="541"/>
                  </a:cubicBezTo>
                  <a:cubicBezTo>
                    <a:pt x="391" y="546"/>
                    <a:pt x="391" y="546"/>
                    <a:pt x="391" y="546"/>
                  </a:cubicBezTo>
                  <a:cubicBezTo>
                    <a:pt x="390" y="546"/>
                    <a:pt x="390" y="546"/>
                    <a:pt x="390" y="546"/>
                  </a:cubicBezTo>
                  <a:cubicBezTo>
                    <a:pt x="388" y="549"/>
                    <a:pt x="388" y="549"/>
                    <a:pt x="387" y="554"/>
                  </a:cubicBezTo>
                  <a:cubicBezTo>
                    <a:pt x="389" y="554"/>
                    <a:pt x="390" y="554"/>
                    <a:pt x="391" y="554"/>
                  </a:cubicBezTo>
                  <a:cubicBezTo>
                    <a:pt x="391" y="558"/>
                    <a:pt x="391" y="558"/>
                    <a:pt x="391" y="558"/>
                  </a:cubicBezTo>
                  <a:cubicBezTo>
                    <a:pt x="389" y="560"/>
                    <a:pt x="388" y="562"/>
                    <a:pt x="387" y="566"/>
                  </a:cubicBezTo>
                  <a:cubicBezTo>
                    <a:pt x="391" y="566"/>
                    <a:pt x="391" y="566"/>
                    <a:pt x="391" y="566"/>
                  </a:cubicBezTo>
                  <a:cubicBezTo>
                    <a:pt x="391" y="571"/>
                    <a:pt x="391" y="571"/>
                    <a:pt x="391" y="571"/>
                  </a:cubicBezTo>
                  <a:cubicBezTo>
                    <a:pt x="389" y="572"/>
                    <a:pt x="388" y="575"/>
                    <a:pt x="387" y="579"/>
                  </a:cubicBezTo>
                  <a:cubicBezTo>
                    <a:pt x="391" y="579"/>
                    <a:pt x="391" y="579"/>
                    <a:pt x="391" y="579"/>
                  </a:cubicBezTo>
                  <a:cubicBezTo>
                    <a:pt x="391" y="583"/>
                    <a:pt x="391" y="583"/>
                    <a:pt x="391" y="583"/>
                  </a:cubicBezTo>
                  <a:cubicBezTo>
                    <a:pt x="389" y="585"/>
                    <a:pt x="388" y="587"/>
                    <a:pt x="387" y="592"/>
                  </a:cubicBezTo>
                  <a:cubicBezTo>
                    <a:pt x="391" y="591"/>
                    <a:pt x="391" y="591"/>
                    <a:pt x="391" y="591"/>
                  </a:cubicBezTo>
                  <a:cubicBezTo>
                    <a:pt x="391" y="595"/>
                    <a:pt x="391" y="595"/>
                    <a:pt x="391" y="595"/>
                  </a:cubicBezTo>
                  <a:cubicBezTo>
                    <a:pt x="389" y="596"/>
                    <a:pt x="389" y="596"/>
                    <a:pt x="389" y="596"/>
                  </a:cubicBezTo>
                  <a:cubicBezTo>
                    <a:pt x="388" y="598"/>
                    <a:pt x="388" y="601"/>
                    <a:pt x="387" y="604"/>
                  </a:cubicBezTo>
                  <a:cubicBezTo>
                    <a:pt x="389" y="604"/>
                    <a:pt x="390" y="603"/>
                    <a:pt x="391" y="603"/>
                  </a:cubicBezTo>
                  <a:cubicBezTo>
                    <a:pt x="391" y="608"/>
                    <a:pt x="391" y="608"/>
                    <a:pt x="391" y="608"/>
                  </a:cubicBezTo>
                  <a:cubicBezTo>
                    <a:pt x="391" y="608"/>
                    <a:pt x="390" y="608"/>
                    <a:pt x="390" y="608"/>
                  </a:cubicBezTo>
                  <a:cubicBezTo>
                    <a:pt x="390" y="610"/>
                    <a:pt x="390" y="611"/>
                    <a:pt x="390" y="612"/>
                  </a:cubicBezTo>
                  <a:cubicBezTo>
                    <a:pt x="391" y="612"/>
                    <a:pt x="391" y="612"/>
                    <a:pt x="391" y="612"/>
                  </a:cubicBezTo>
                  <a:cubicBezTo>
                    <a:pt x="391" y="619"/>
                    <a:pt x="391" y="619"/>
                    <a:pt x="391" y="619"/>
                  </a:cubicBezTo>
                  <a:cubicBezTo>
                    <a:pt x="390" y="618"/>
                    <a:pt x="389" y="617"/>
                    <a:pt x="387" y="617"/>
                  </a:cubicBezTo>
                  <a:cubicBezTo>
                    <a:pt x="387" y="506"/>
                    <a:pt x="387" y="506"/>
                    <a:pt x="387" y="506"/>
                  </a:cubicBezTo>
                  <a:cubicBezTo>
                    <a:pt x="388" y="506"/>
                    <a:pt x="389" y="505"/>
                    <a:pt x="390" y="505"/>
                  </a:cubicBezTo>
                  <a:cubicBezTo>
                    <a:pt x="389" y="504"/>
                    <a:pt x="388" y="502"/>
                    <a:pt x="387" y="500"/>
                  </a:cubicBezTo>
                  <a:cubicBezTo>
                    <a:pt x="387" y="491"/>
                    <a:pt x="387" y="491"/>
                    <a:pt x="387" y="491"/>
                  </a:cubicBezTo>
                  <a:cubicBezTo>
                    <a:pt x="391" y="492"/>
                    <a:pt x="391" y="492"/>
                    <a:pt x="391" y="492"/>
                  </a:cubicBezTo>
                  <a:close/>
                  <a:moveTo>
                    <a:pt x="391" y="634"/>
                  </a:moveTo>
                  <a:cubicBezTo>
                    <a:pt x="391" y="639"/>
                    <a:pt x="391" y="639"/>
                    <a:pt x="391" y="639"/>
                  </a:cubicBezTo>
                  <a:cubicBezTo>
                    <a:pt x="387" y="639"/>
                    <a:pt x="387" y="639"/>
                    <a:pt x="387" y="639"/>
                  </a:cubicBezTo>
                  <a:cubicBezTo>
                    <a:pt x="387" y="630"/>
                    <a:pt x="387" y="630"/>
                    <a:pt x="387" y="630"/>
                  </a:cubicBezTo>
                  <a:cubicBezTo>
                    <a:pt x="388" y="631"/>
                    <a:pt x="389" y="632"/>
                    <a:pt x="391" y="634"/>
                  </a:cubicBezTo>
                  <a:close/>
                  <a:moveTo>
                    <a:pt x="391" y="685"/>
                  </a:moveTo>
                  <a:cubicBezTo>
                    <a:pt x="391" y="694"/>
                    <a:pt x="391" y="694"/>
                    <a:pt x="391" y="694"/>
                  </a:cubicBezTo>
                  <a:cubicBezTo>
                    <a:pt x="390" y="698"/>
                    <a:pt x="389" y="701"/>
                    <a:pt x="387" y="704"/>
                  </a:cubicBezTo>
                  <a:cubicBezTo>
                    <a:pt x="387" y="675"/>
                    <a:pt x="387" y="675"/>
                    <a:pt x="387" y="675"/>
                  </a:cubicBezTo>
                  <a:cubicBezTo>
                    <a:pt x="389" y="678"/>
                    <a:pt x="390" y="681"/>
                    <a:pt x="391" y="685"/>
                  </a:cubicBezTo>
                  <a:close/>
                  <a:moveTo>
                    <a:pt x="391" y="751"/>
                  </a:moveTo>
                  <a:cubicBezTo>
                    <a:pt x="391" y="763"/>
                    <a:pt x="391" y="763"/>
                    <a:pt x="391" y="763"/>
                  </a:cubicBezTo>
                  <a:cubicBezTo>
                    <a:pt x="390" y="761"/>
                    <a:pt x="388" y="760"/>
                    <a:pt x="387" y="759"/>
                  </a:cubicBezTo>
                  <a:cubicBezTo>
                    <a:pt x="387" y="749"/>
                    <a:pt x="387" y="749"/>
                    <a:pt x="387" y="749"/>
                  </a:cubicBezTo>
                  <a:cubicBezTo>
                    <a:pt x="388" y="749"/>
                    <a:pt x="389" y="750"/>
                    <a:pt x="390" y="751"/>
                  </a:cubicBezTo>
                  <a:lnTo>
                    <a:pt x="391" y="751"/>
                  </a:lnTo>
                  <a:close/>
                  <a:moveTo>
                    <a:pt x="380" y="2"/>
                  </a:moveTo>
                  <a:cubicBezTo>
                    <a:pt x="382" y="1"/>
                    <a:pt x="384" y="1"/>
                    <a:pt x="386" y="0"/>
                  </a:cubicBezTo>
                  <a:cubicBezTo>
                    <a:pt x="387" y="0"/>
                    <a:pt x="387" y="0"/>
                    <a:pt x="387" y="0"/>
                  </a:cubicBezTo>
                  <a:cubicBezTo>
                    <a:pt x="387" y="25"/>
                    <a:pt x="387" y="25"/>
                    <a:pt x="387" y="25"/>
                  </a:cubicBezTo>
                  <a:cubicBezTo>
                    <a:pt x="385" y="22"/>
                    <a:pt x="383" y="19"/>
                    <a:pt x="380" y="16"/>
                  </a:cubicBezTo>
                  <a:cubicBezTo>
                    <a:pt x="380" y="2"/>
                    <a:pt x="380" y="2"/>
                    <a:pt x="380" y="2"/>
                  </a:cubicBezTo>
                  <a:close/>
                  <a:moveTo>
                    <a:pt x="387" y="793"/>
                  </a:moveTo>
                  <a:cubicBezTo>
                    <a:pt x="385" y="793"/>
                    <a:pt x="383" y="793"/>
                    <a:pt x="380" y="793"/>
                  </a:cubicBezTo>
                  <a:cubicBezTo>
                    <a:pt x="380" y="780"/>
                    <a:pt x="380" y="780"/>
                    <a:pt x="380" y="780"/>
                  </a:cubicBezTo>
                  <a:cubicBezTo>
                    <a:pt x="382" y="781"/>
                    <a:pt x="384" y="783"/>
                    <a:pt x="387" y="784"/>
                  </a:cubicBezTo>
                  <a:cubicBezTo>
                    <a:pt x="387" y="793"/>
                    <a:pt x="387" y="793"/>
                    <a:pt x="387" y="793"/>
                  </a:cubicBezTo>
                  <a:close/>
                  <a:moveTo>
                    <a:pt x="387" y="39"/>
                  </a:moveTo>
                  <a:cubicBezTo>
                    <a:pt x="387" y="47"/>
                    <a:pt x="387" y="47"/>
                    <a:pt x="387" y="47"/>
                  </a:cubicBezTo>
                  <a:cubicBezTo>
                    <a:pt x="380" y="46"/>
                    <a:pt x="380" y="46"/>
                    <a:pt x="380" y="46"/>
                  </a:cubicBezTo>
                  <a:cubicBezTo>
                    <a:pt x="380" y="39"/>
                    <a:pt x="380" y="39"/>
                    <a:pt x="380" y="39"/>
                  </a:cubicBezTo>
                  <a:cubicBezTo>
                    <a:pt x="383" y="39"/>
                    <a:pt x="385" y="39"/>
                    <a:pt x="387" y="39"/>
                  </a:cubicBezTo>
                  <a:close/>
                  <a:moveTo>
                    <a:pt x="387" y="165"/>
                  </a:moveTo>
                  <a:cubicBezTo>
                    <a:pt x="387" y="174"/>
                    <a:pt x="387" y="174"/>
                    <a:pt x="387" y="174"/>
                  </a:cubicBezTo>
                  <a:cubicBezTo>
                    <a:pt x="385" y="172"/>
                    <a:pt x="383" y="171"/>
                    <a:pt x="380" y="170"/>
                  </a:cubicBezTo>
                  <a:cubicBezTo>
                    <a:pt x="380" y="165"/>
                    <a:pt x="380" y="165"/>
                    <a:pt x="380" y="165"/>
                  </a:cubicBezTo>
                  <a:cubicBezTo>
                    <a:pt x="383" y="165"/>
                    <a:pt x="385" y="165"/>
                    <a:pt x="387" y="165"/>
                  </a:cubicBezTo>
                  <a:close/>
                  <a:moveTo>
                    <a:pt x="387" y="188"/>
                  </a:moveTo>
                  <a:cubicBezTo>
                    <a:pt x="387" y="301"/>
                    <a:pt x="387" y="301"/>
                    <a:pt x="387" y="301"/>
                  </a:cubicBezTo>
                  <a:cubicBezTo>
                    <a:pt x="385" y="300"/>
                    <a:pt x="383" y="299"/>
                    <a:pt x="380" y="299"/>
                  </a:cubicBezTo>
                  <a:cubicBezTo>
                    <a:pt x="380" y="295"/>
                    <a:pt x="380" y="295"/>
                    <a:pt x="380" y="295"/>
                  </a:cubicBezTo>
                  <a:cubicBezTo>
                    <a:pt x="381" y="295"/>
                    <a:pt x="383" y="295"/>
                    <a:pt x="384" y="295"/>
                  </a:cubicBezTo>
                  <a:cubicBezTo>
                    <a:pt x="384" y="260"/>
                    <a:pt x="384" y="226"/>
                    <a:pt x="384" y="192"/>
                  </a:cubicBezTo>
                  <a:cubicBezTo>
                    <a:pt x="383" y="192"/>
                    <a:pt x="382" y="192"/>
                    <a:pt x="380" y="192"/>
                  </a:cubicBezTo>
                  <a:cubicBezTo>
                    <a:pt x="380" y="182"/>
                    <a:pt x="380" y="182"/>
                    <a:pt x="380" y="182"/>
                  </a:cubicBezTo>
                  <a:cubicBezTo>
                    <a:pt x="385" y="188"/>
                    <a:pt x="385" y="188"/>
                    <a:pt x="385" y="188"/>
                  </a:cubicBezTo>
                  <a:cubicBezTo>
                    <a:pt x="387" y="188"/>
                    <a:pt x="387" y="188"/>
                    <a:pt x="387" y="188"/>
                  </a:cubicBezTo>
                  <a:close/>
                  <a:moveTo>
                    <a:pt x="387" y="308"/>
                  </a:moveTo>
                  <a:cubicBezTo>
                    <a:pt x="387" y="312"/>
                    <a:pt x="387" y="312"/>
                    <a:pt x="387" y="312"/>
                  </a:cubicBezTo>
                  <a:cubicBezTo>
                    <a:pt x="385" y="312"/>
                    <a:pt x="383" y="313"/>
                    <a:pt x="380" y="313"/>
                  </a:cubicBezTo>
                  <a:cubicBezTo>
                    <a:pt x="380" y="303"/>
                    <a:pt x="380" y="303"/>
                    <a:pt x="380" y="303"/>
                  </a:cubicBezTo>
                  <a:cubicBezTo>
                    <a:pt x="381" y="304"/>
                    <a:pt x="383" y="306"/>
                    <a:pt x="385" y="308"/>
                  </a:cubicBezTo>
                  <a:cubicBezTo>
                    <a:pt x="387" y="308"/>
                    <a:pt x="387" y="308"/>
                    <a:pt x="387" y="308"/>
                  </a:cubicBezTo>
                  <a:close/>
                  <a:moveTo>
                    <a:pt x="387" y="356"/>
                  </a:moveTo>
                  <a:cubicBezTo>
                    <a:pt x="387" y="438"/>
                    <a:pt x="387" y="438"/>
                    <a:pt x="387" y="438"/>
                  </a:cubicBezTo>
                  <a:cubicBezTo>
                    <a:pt x="380" y="443"/>
                    <a:pt x="380" y="443"/>
                    <a:pt x="380" y="443"/>
                  </a:cubicBezTo>
                  <a:cubicBezTo>
                    <a:pt x="380" y="375"/>
                    <a:pt x="380" y="375"/>
                    <a:pt x="380" y="375"/>
                  </a:cubicBezTo>
                  <a:cubicBezTo>
                    <a:pt x="387" y="356"/>
                    <a:pt x="387" y="356"/>
                    <a:pt x="387" y="356"/>
                  </a:cubicBezTo>
                  <a:close/>
                  <a:moveTo>
                    <a:pt x="387" y="491"/>
                  </a:moveTo>
                  <a:cubicBezTo>
                    <a:pt x="387" y="500"/>
                    <a:pt x="387" y="500"/>
                    <a:pt x="387" y="500"/>
                  </a:cubicBezTo>
                  <a:cubicBezTo>
                    <a:pt x="384" y="495"/>
                    <a:pt x="384" y="495"/>
                    <a:pt x="384" y="495"/>
                  </a:cubicBezTo>
                  <a:cubicBezTo>
                    <a:pt x="383" y="495"/>
                    <a:pt x="382" y="495"/>
                    <a:pt x="380" y="495"/>
                  </a:cubicBezTo>
                  <a:cubicBezTo>
                    <a:pt x="380" y="490"/>
                    <a:pt x="380" y="490"/>
                    <a:pt x="380" y="490"/>
                  </a:cubicBezTo>
                  <a:cubicBezTo>
                    <a:pt x="387" y="491"/>
                    <a:pt x="387" y="491"/>
                    <a:pt x="387" y="491"/>
                  </a:cubicBezTo>
                  <a:close/>
                  <a:moveTo>
                    <a:pt x="387" y="506"/>
                  </a:moveTo>
                  <a:cubicBezTo>
                    <a:pt x="387" y="617"/>
                    <a:pt x="387" y="617"/>
                    <a:pt x="387" y="617"/>
                  </a:cubicBezTo>
                  <a:cubicBezTo>
                    <a:pt x="385" y="616"/>
                    <a:pt x="383" y="616"/>
                    <a:pt x="380" y="616"/>
                  </a:cubicBezTo>
                  <a:cubicBezTo>
                    <a:pt x="380" y="611"/>
                    <a:pt x="380" y="611"/>
                    <a:pt x="380" y="611"/>
                  </a:cubicBezTo>
                  <a:cubicBezTo>
                    <a:pt x="382" y="611"/>
                    <a:pt x="383" y="611"/>
                    <a:pt x="384" y="611"/>
                  </a:cubicBezTo>
                  <a:cubicBezTo>
                    <a:pt x="384" y="577"/>
                    <a:pt x="384" y="543"/>
                    <a:pt x="384" y="510"/>
                  </a:cubicBezTo>
                  <a:cubicBezTo>
                    <a:pt x="380" y="509"/>
                    <a:pt x="380" y="509"/>
                    <a:pt x="380" y="509"/>
                  </a:cubicBezTo>
                  <a:cubicBezTo>
                    <a:pt x="380" y="501"/>
                    <a:pt x="380" y="501"/>
                    <a:pt x="380" y="501"/>
                  </a:cubicBezTo>
                  <a:cubicBezTo>
                    <a:pt x="381" y="503"/>
                    <a:pt x="382" y="505"/>
                    <a:pt x="384" y="506"/>
                  </a:cubicBezTo>
                  <a:cubicBezTo>
                    <a:pt x="385" y="506"/>
                    <a:pt x="386" y="506"/>
                    <a:pt x="387" y="506"/>
                  </a:cubicBezTo>
                  <a:close/>
                  <a:moveTo>
                    <a:pt x="387" y="630"/>
                  </a:moveTo>
                  <a:cubicBezTo>
                    <a:pt x="387" y="639"/>
                    <a:pt x="387" y="639"/>
                    <a:pt x="387" y="639"/>
                  </a:cubicBezTo>
                  <a:cubicBezTo>
                    <a:pt x="380" y="639"/>
                    <a:pt x="380" y="639"/>
                    <a:pt x="380" y="639"/>
                  </a:cubicBezTo>
                  <a:cubicBezTo>
                    <a:pt x="380" y="632"/>
                    <a:pt x="380" y="632"/>
                    <a:pt x="380" y="632"/>
                  </a:cubicBezTo>
                  <a:cubicBezTo>
                    <a:pt x="381" y="632"/>
                    <a:pt x="381" y="632"/>
                    <a:pt x="381" y="632"/>
                  </a:cubicBezTo>
                  <a:cubicBezTo>
                    <a:pt x="381" y="632"/>
                    <a:pt x="380" y="631"/>
                    <a:pt x="380" y="631"/>
                  </a:cubicBezTo>
                  <a:cubicBezTo>
                    <a:pt x="380" y="618"/>
                    <a:pt x="380" y="618"/>
                    <a:pt x="380" y="618"/>
                  </a:cubicBezTo>
                  <a:cubicBezTo>
                    <a:pt x="383" y="623"/>
                    <a:pt x="384" y="626"/>
                    <a:pt x="387" y="630"/>
                  </a:cubicBezTo>
                  <a:close/>
                  <a:moveTo>
                    <a:pt x="387" y="675"/>
                  </a:moveTo>
                  <a:cubicBezTo>
                    <a:pt x="387" y="704"/>
                    <a:pt x="387" y="704"/>
                    <a:pt x="387" y="704"/>
                  </a:cubicBezTo>
                  <a:cubicBezTo>
                    <a:pt x="385" y="707"/>
                    <a:pt x="383" y="709"/>
                    <a:pt x="380" y="711"/>
                  </a:cubicBezTo>
                  <a:cubicBezTo>
                    <a:pt x="380" y="672"/>
                    <a:pt x="380" y="672"/>
                    <a:pt x="380" y="672"/>
                  </a:cubicBezTo>
                  <a:cubicBezTo>
                    <a:pt x="382" y="673"/>
                    <a:pt x="384" y="673"/>
                    <a:pt x="387" y="674"/>
                  </a:cubicBezTo>
                  <a:cubicBezTo>
                    <a:pt x="387" y="675"/>
                    <a:pt x="387" y="675"/>
                    <a:pt x="387" y="675"/>
                  </a:cubicBezTo>
                  <a:close/>
                  <a:moveTo>
                    <a:pt x="387" y="749"/>
                  </a:moveTo>
                  <a:cubicBezTo>
                    <a:pt x="387" y="759"/>
                    <a:pt x="387" y="759"/>
                    <a:pt x="387" y="759"/>
                  </a:cubicBezTo>
                  <a:cubicBezTo>
                    <a:pt x="385" y="758"/>
                    <a:pt x="383" y="757"/>
                    <a:pt x="380" y="757"/>
                  </a:cubicBezTo>
                  <a:cubicBezTo>
                    <a:pt x="380" y="747"/>
                    <a:pt x="380" y="747"/>
                    <a:pt x="380" y="747"/>
                  </a:cubicBezTo>
                  <a:cubicBezTo>
                    <a:pt x="383" y="748"/>
                    <a:pt x="385" y="748"/>
                    <a:pt x="387" y="749"/>
                  </a:cubicBezTo>
                  <a:close/>
                  <a:moveTo>
                    <a:pt x="379" y="2"/>
                  </a:moveTo>
                  <a:cubicBezTo>
                    <a:pt x="379" y="2"/>
                    <a:pt x="380" y="2"/>
                    <a:pt x="380" y="2"/>
                  </a:cubicBezTo>
                  <a:cubicBezTo>
                    <a:pt x="380" y="16"/>
                    <a:pt x="380" y="16"/>
                    <a:pt x="380" y="16"/>
                  </a:cubicBezTo>
                  <a:cubicBezTo>
                    <a:pt x="380" y="16"/>
                    <a:pt x="379" y="15"/>
                    <a:pt x="379" y="15"/>
                  </a:cubicBezTo>
                  <a:cubicBezTo>
                    <a:pt x="379" y="2"/>
                    <a:pt x="379" y="2"/>
                    <a:pt x="379" y="2"/>
                  </a:cubicBezTo>
                  <a:close/>
                  <a:moveTo>
                    <a:pt x="380" y="793"/>
                  </a:moveTo>
                  <a:cubicBezTo>
                    <a:pt x="379" y="793"/>
                    <a:pt x="379" y="793"/>
                    <a:pt x="379" y="793"/>
                  </a:cubicBezTo>
                  <a:cubicBezTo>
                    <a:pt x="379" y="778"/>
                    <a:pt x="379" y="778"/>
                    <a:pt x="379" y="778"/>
                  </a:cubicBezTo>
                  <a:cubicBezTo>
                    <a:pt x="379" y="779"/>
                    <a:pt x="380" y="779"/>
                    <a:pt x="380" y="780"/>
                  </a:cubicBezTo>
                  <a:cubicBezTo>
                    <a:pt x="380" y="793"/>
                    <a:pt x="380" y="793"/>
                    <a:pt x="380" y="793"/>
                  </a:cubicBezTo>
                  <a:close/>
                  <a:moveTo>
                    <a:pt x="380" y="39"/>
                  </a:moveTo>
                  <a:cubicBezTo>
                    <a:pt x="380" y="46"/>
                    <a:pt x="380" y="46"/>
                    <a:pt x="380" y="46"/>
                  </a:cubicBezTo>
                  <a:cubicBezTo>
                    <a:pt x="379" y="46"/>
                    <a:pt x="379" y="46"/>
                    <a:pt x="379" y="46"/>
                  </a:cubicBezTo>
                  <a:cubicBezTo>
                    <a:pt x="379" y="39"/>
                    <a:pt x="379" y="39"/>
                    <a:pt x="379" y="39"/>
                  </a:cubicBezTo>
                  <a:cubicBezTo>
                    <a:pt x="379" y="39"/>
                    <a:pt x="379" y="39"/>
                    <a:pt x="379" y="39"/>
                  </a:cubicBezTo>
                  <a:cubicBezTo>
                    <a:pt x="380" y="39"/>
                    <a:pt x="380" y="39"/>
                    <a:pt x="380" y="39"/>
                  </a:cubicBezTo>
                  <a:close/>
                  <a:moveTo>
                    <a:pt x="380" y="165"/>
                  </a:moveTo>
                  <a:cubicBezTo>
                    <a:pt x="380" y="170"/>
                    <a:pt x="380" y="170"/>
                    <a:pt x="380" y="170"/>
                  </a:cubicBezTo>
                  <a:cubicBezTo>
                    <a:pt x="380" y="170"/>
                    <a:pt x="379" y="170"/>
                    <a:pt x="379" y="170"/>
                  </a:cubicBezTo>
                  <a:cubicBezTo>
                    <a:pt x="379" y="165"/>
                    <a:pt x="379" y="165"/>
                    <a:pt x="379" y="165"/>
                  </a:cubicBezTo>
                  <a:cubicBezTo>
                    <a:pt x="380" y="165"/>
                    <a:pt x="380" y="165"/>
                    <a:pt x="380" y="165"/>
                  </a:cubicBezTo>
                  <a:close/>
                  <a:moveTo>
                    <a:pt x="380" y="182"/>
                  </a:moveTo>
                  <a:cubicBezTo>
                    <a:pt x="380" y="192"/>
                    <a:pt x="380" y="192"/>
                    <a:pt x="380" y="192"/>
                  </a:cubicBezTo>
                  <a:cubicBezTo>
                    <a:pt x="380" y="192"/>
                    <a:pt x="379" y="192"/>
                    <a:pt x="379" y="192"/>
                  </a:cubicBezTo>
                  <a:cubicBezTo>
                    <a:pt x="379" y="181"/>
                    <a:pt x="379" y="181"/>
                    <a:pt x="379" y="181"/>
                  </a:cubicBezTo>
                  <a:cubicBezTo>
                    <a:pt x="380" y="182"/>
                    <a:pt x="380" y="182"/>
                    <a:pt x="380" y="182"/>
                  </a:cubicBezTo>
                  <a:close/>
                  <a:moveTo>
                    <a:pt x="380" y="295"/>
                  </a:moveTo>
                  <a:cubicBezTo>
                    <a:pt x="380" y="299"/>
                    <a:pt x="380" y="299"/>
                    <a:pt x="380" y="299"/>
                  </a:cubicBezTo>
                  <a:cubicBezTo>
                    <a:pt x="380" y="299"/>
                    <a:pt x="379" y="299"/>
                    <a:pt x="379" y="299"/>
                  </a:cubicBezTo>
                  <a:cubicBezTo>
                    <a:pt x="379" y="296"/>
                    <a:pt x="379" y="296"/>
                    <a:pt x="379" y="296"/>
                  </a:cubicBezTo>
                  <a:cubicBezTo>
                    <a:pt x="380" y="295"/>
                    <a:pt x="380" y="295"/>
                    <a:pt x="380" y="295"/>
                  </a:cubicBezTo>
                  <a:close/>
                  <a:moveTo>
                    <a:pt x="380" y="303"/>
                  </a:moveTo>
                  <a:cubicBezTo>
                    <a:pt x="380" y="313"/>
                    <a:pt x="380" y="313"/>
                    <a:pt x="380" y="313"/>
                  </a:cubicBezTo>
                  <a:cubicBezTo>
                    <a:pt x="379" y="313"/>
                    <a:pt x="379" y="313"/>
                    <a:pt x="379" y="313"/>
                  </a:cubicBezTo>
                  <a:cubicBezTo>
                    <a:pt x="379" y="310"/>
                    <a:pt x="379" y="310"/>
                    <a:pt x="379" y="310"/>
                  </a:cubicBezTo>
                  <a:cubicBezTo>
                    <a:pt x="379" y="310"/>
                    <a:pt x="380" y="309"/>
                    <a:pt x="380" y="309"/>
                  </a:cubicBezTo>
                  <a:cubicBezTo>
                    <a:pt x="379" y="307"/>
                    <a:pt x="379" y="307"/>
                    <a:pt x="379" y="307"/>
                  </a:cubicBezTo>
                  <a:cubicBezTo>
                    <a:pt x="379" y="302"/>
                    <a:pt x="379" y="302"/>
                    <a:pt x="379" y="302"/>
                  </a:cubicBezTo>
                  <a:cubicBezTo>
                    <a:pt x="379" y="302"/>
                    <a:pt x="380" y="302"/>
                    <a:pt x="380" y="303"/>
                  </a:cubicBezTo>
                  <a:close/>
                  <a:moveTo>
                    <a:pt x="380" y="375"/>
                  </a:moveTo>
                  <a:cubicBezTo>
                    <a:pt x="380" y="443"/>
                    <a:pt x="380" y="443"/>
                    <a:pt x="380" y="443"/>
                  </a:cubicBezTo>
                  <a:cubicBezTo>
                    <a:pt x="379" y="444"/>
                    <a:pt x="379" y="444"/>
                    <a:pt x="379" y="444"/>
                  </a:cubicBezTo>
                  <a:cubicBezTo>
                    <a:pt x="379" y="377"/>
                    <a:pt x="379" y="377"/>
                    <a:pt x="379" y="377"/>
                  </a:cubicBezTo>
                  <a:cubicBezTo>
                    <a:pt x="380" y="377"/>
                    <a:pt x="380" y="377"/>
                    <a:pt x="380" y="377"/>
                  </a:cubicBezTo>
                  <a:cubicBezTo>
                    <a:pt x="380" y="375"/>
                    <a:pt x="380" y="375"/>
                    <a:pt x="380" y="375"/>
                  </a:cubicBezTo>
                  <a:close/>
                  <a:moveTo>
                    <a:pt x="380" y="490"/>
                  </a:moveTo>
                  <a:cubicBezTo>
                    <a:pt x="380" y="495"/>
                    <a:pt x="380" y="495"/>
                    <a:pt x="380" y="495"/>
                  </a:cubicBezTo>
                  <a:cubicBezTo>
                    <a:pt x="379" y="495"/>
                    <a:pt x="379" y="495"/>
                    <a:pt x="379" y="495"/>
                  </a:cubicBezTo>
                  <a:cubicBezTo>
                    <a:pt x="379" y="490"/>
                    <a:pt x="379" y="490"/>
                    <a:pt x="379" y="490"/>
                  </a:cubicBezTo>
                  <a:cubicBezTo>
                    <a:pt x="380" y="490"/>
                    <a:pt x="380" y="490"/>
                    <a:pt x="380" y="490"/>
                  </a:cubicBezTo>
                  <a:close/>
                  <a:moveTo>
                    <a:pt x="380" y="501"/>
                  </a:moveTo>
                  <a:cubicBezTo>
                    <a:pt x="380" y="509"/>
                    <a:pt x="380" y="509"/>
                    <a:pt x="380" y="509"/>
                  </a:cubicBezTo>
                  <a:cubicBezTo>
                    <a:pt x="379" y="509"/>
                    <a:pt x="379" y="509"/>
                    <a:pt x="379" y="509"/>
                  </a:cubicBezTo>
                  <a:cubicBezTo>
                    <a:pt x="379" y="497"/>
                    <a:pt x="379" y="497"/>
                    <a:pt x="379" y="497"/>
                  </a:cubicBezTo>
                  <a:cubicBezTo>
                    <a:pt x="379" y="499"/>
                    <a:pt x="380" y="500"/>
                    <a:pt x="380" y="501"/>
                  </a:cubicBezTo>
                  <a:close/>
                  <a:moveTo>
                    <a:pt x="380" y="611"/>
                  </a:moveTo>
                  <a:cubicBezTo>
                    <a:pt x="380" y="616"/>
                    <a:pt x="380" y="616"/>
                    <a:pt x="380" y="616"/>
                  </a:cubicBezTo>
                  <a:cubicBezTo>
                    <a:pt x="380" y="616"/>
                    <a:pt x="380" y="616"/>
                    <a:pt x="379" y="616"/>
                  </a:cubicBezTo>
                  <a:cubicBezTo>
                    <a:pt x="380" y="616"/>
                    <a:pt x="380" y="617"/>
                    <a:pt x="380" y="618"/>
                  </a:cubicBezTo>
                  <a:cubicBezTo>
                    <a:pt x="380" y="631"/>
                    <a:pt x="380" y="631"/>
                    <a:pt x="380" y="631"/>
                  </a:cubicBezTo>
                  <a:cubicBezTo>
                    <a:pt x="380" y="630"/>
                    <a:pt x="379" y="629"/>
                    <a:pt x="379" y="628"/>
                  </a:cubicBezTo>
                  <a:cubicBezTo>
                    <a:pt x="379" y="612"/>
                    <a:pt x="379" y="612"/>
                    <a:pt x="379" y="612"/>
                  </a:cubicBezTo>
                  <a:cubicBezTo>
                    <a:pt x="380" y="611"/>
                    <a:pt x="380" y="611"/>
                    <a:pt x="380" y="611"/>
                  </a:cubicBezTo>
                  <a:close/>
                  <a:moveTo>
                    <a:pt x="380" y="632"/>
                  </a:moveTo>
                  <a:cubicBezTo>
                    <a:pt x="380" y="639"/>
                    <a:pt x="380" y="639"/>
                    <a:pt x="380" y="639"/>
                  </a:cubicBezTo>
                  <a:cubicBezTo>
                    <a:pt x="379" y="639"/>
                    <a:pt x="379" y="639"/>
                    <a:pt x="379" y="639"/>
                  </a:cubicBezTo>
                  <a:cubicBezTo>
                    <a:pt x="379" y="633"/>
                    <a:pt x="379" y="633"/>
                    <a:pt x="379" y="633"/>
                  </a:cubicBezTo>
                  <a:cubicBezTo>
                    <a:pt x="380" y="632"/>
                    <a:pt x="380" y="632"/>
                    <a:pt x="380" y="632"/>
                  </a:cubicBezTo>
                  <a:close/>
                  <a:moveTo>
                    <a:pt x="380" y="672"/>
                  </a:moveTo>
                  <a:cubicBezTo>
                    <a:pt x="380" y="711"/>
                    <a:pt x="380" y="711"/>
                    <a:pt x="380" y="711"/>
                  </a:cubicBezTo>
                  <a:cubicBezTo>
                    <a:pt x="380" y="711"/>
                    <a:pt x="380" y="711"/>
                    <a:pt x="379" y="712"/>
                  </a:cubicBezTo>
                  <a:cubicBezTo>
                    <a:pt x="379" y="712"/>
                    <a:pt x="379" y="712"/>
                    <a:pt x="379" y="712"/>
                  </a:cubicBezTo>
                  <a:cubicBezTo>
                    <a:pt x="379" y="699"/>
                    <a:pt x="379" y="699"/>
                    <a:pt x="379" y="699"/>
                  </a:cubicBezTo>
                  <a:cubicBezTo>
                    <a:pt x="379" y="699"/>
                    <a:pt x="380" y="698"/>
                    <a:pt x="380" y="698"/>
                  </a:cubicBezTo>
                  <a:cubicBezTo>
                    <a:pt x="380" y="697"/>
                    <a:pt x="380" y="697"/>
                    <a:pt x="380" y="696"/>
                  </a:cubicBezTo>
                  <a:cubicBezTo>
                    <a:pt x="379" y="696"/>
                    <a:pt x="379" y="696"/>
                    <a:pt x="379" y="696"/>
                  </a:cubicBezTo>
                  <a:cubicBezTo>
                    <a:pt x="379" y="688"/>
                    <a:pt x="379" y="688"/>
                    <a:pt x="379" y="688"/>
                  </a:cubicBezTo>
                  <a:cubicBezTo>
                    <a:pt x="379" y="688"/>
                    <a:pt x="380" y="688"/>
                    <a:pt x="380" y="687"/>
                  </a:cubicBezTo>
                  <a:cubicBezTo>
                    <a:pt x="380" y="685"/>
                    <a:pt x="380" y="682"/>
                    <a:pt x="379" y="680"/>
                  </a:cubicBezTo>
                  <a:cubicBezTo>
                    <a:pt x="379" y="672"/>
                    <a:pt x="379" y="672"/>
                    <a:pt x="379" y="672"/>
                  </a:cubicBezTo>
                  <a:cubicBezTo>
                    <a:pt x="379" y="672"/>
                    <a:pt x="380" y="672"/>
                    <a:pt x="380" y="672"/>
                  </a:cubicBezTo>
                  <a:close/>
                  <a:moveTo>
                    <a:pt x="380" y="747"/>
                  </a:moveTo>
                  <a:cubicBezTo>
                    <a:pt x="380" y="757"/>
                    <a:pt x="380" y="757"/>
                    <a:pt x="380" y="757"/>
                  </a:cubicBezTo>
                  <a:cubicBezTo>
                    <a:pt x="380" y="757"/>
                    <a:pt x="379" y="757"/>
                    <a:pt x="379" y="757"/>
                  </a:cubicBezTo>
                  <a:cubicBezTo>
                    <a:pt x="379" y="747"/>
                    <a:pt x="379" y="747"/>
                    <a:pt x="379" y="747"/>
                  </a:cubicBezTo>
                  <a:cubicBezTo>
                    <a:pt x="379" y="747"/>
                    <a:pt x="380" y="747"/>
                    <a:pt x="380" y="747"/>
                  </a:cubicBezTo>
                  <a:close/>
                  <a:moveTo>
                    <a:pt x="376" y="2"/>
                  </a:moveTo>
                  <a:cubicBezTo>
                    <a:pt x="377" y="2"/>
                    <a:pt x="378" y="2"/>
                    <a:pt x="379" y="2"/>
                  </a:cubicBezTo>
                  <a:cubicBezTo>
                    <a:pt x="379" y="15"/>
                    <a:pt x="379" y="15"/>
                    <a:pt x="379" y="15"/>
                  </a:cubicBezTo>
                  <a:cubicBezTo>
                    <a:pt x="378" y="14"/>
                    <a:pt x="377" y="13"/>
                    <a:pt x="376" y="13"/>
                  </a:cubicBezTo>
                  <a:cubicBezTo>
                    <a:pt x="376" y="2"/>
                    <a:pt x="376" y="2"/>
                    <a:pt x="376" y="2"/>
                  </a:cubicBezTo>
                  <a:close/>
                  <a:moveTo>
                    <a:pt x="379" y="793"/>
                  </a:moveTo>
                  <a:cubicBezTo>
                    <a:pt x="376" y="793"/>
                    <a:pt x="376" y="793"/>
                    <a:pt x="376" y="793"/>
                  </a:cubicBezTo>
                  <a:cubicBezTo>
                    <a:pt x="376" y="775"/>
                    <a:pt x="376" y="775"/>
                    <a:pt x="376" y="775"/>
                  </a:cubicBezTo>
                  <a:cubicBezTo>
                    <a:pt x="377" y="776"/>
                    <a:pt x="378" y="777"/>
                    <a:pt x="379" y="778"/>
                  </a:cubicBezTo>
                  <a:cubicBezTo>
                    <a:pt x="379" y="793"/>
                    <a:pt x="379" y="793"/>
                    <a:pt x="379" y="793"/>
                  </a:cubicBezTo>
                  <a:close/>
                  <a:moveTo>
                    <a:pt x="379" y="39"/>
                  </a:moveTo>
                  <a:cubicBezTo>
                    <a:pt x="379" y="46"/>
                    <a:pt x="379" y="46"/>
                    <a:pt x="379" y="46"/>
                  </a:cubicBezTo>
                  <a:cubicBezTo>
                    <a:pt x="376" y="46"/>
                    <a:pt x="376" y="46"/>
                    <a:pt x="376" y="46"/>
                  </a:cubicBezTo>
                  <a:cubicBezTo>
                    <a:pt x="376" y="37"/>
                    <a:pt x="376" y="37"/>
                    <a:pt x="376" y="37"/>
                  </a:cubicBezTo>
                  <a:cubicBezTo>
                    <a:pt x="377" y="38"/>
                    <a:pt x="378" y="38"/>
                    <a:pt x="379" y="39"/>
                  </a:cubicBezTo>
                  <a:close/>
                  <a:moveTo>
                    <a:pt x="379" y="165"/>
                  </a:moveTo>
                  <a:cubicBezTo>
                    <a:pt x="379" y="170"/>
                    <a:pt x="379" y="170"/>
                    <a:pt x="379" y="170"/>
                  </a:cubicBezTo>
                  <a:cubicBezTo>
                    <a:pt x="378" y="170"/>
                    <a:pt x="377" y="170"/>
                    <a:pt x="376" y="170"/>
                  </a:cubicBezTo>
                  <a:cubicBezTo>
                    <a:pt x="376" y="166"/>
                    <a:pt x="376" y="166"/>
                    <a:pt x="376" y="166"/>
                  </a:cubicBezTo>
                  <a:cubicBezTo>
                    <a:pt x="379" y="165"/>
                    <a:pt x="379" y="165"/>
                    <a:pt x="379" y="165"/>
                  </a:cubicBezTo>
                  <a:close/>
                  <a:moveTo>
                    <a:pt x="379" y="181"/>
                  </a:moveTo>
                  <a:cubicBezTo>
                    <a:pt x="379" y="192"/>
                    <a:pt x="379" y="192"/>
                    <a:pt x="379" y="192"/>
                  </a:cubicBezTo>
                  <a:cubicBezTo>
                    <a:pt x="378" y="192"/>
                    <a:pt x="377" y="192"/>
                    <a:pt x="376" y="193"/>
                  </a:cubicBezTo>
                  <a:cubicBezTo>
                    <a:pt x="376" y="177"/>
                    <a:pt x="376" y="177"/>
                    <a:pt x="376" y="177"/>
                  </a:cubicBezTo>
                  <a:cubicBezTo>
                    <a:pt x="379" y="181"/>
                    <a:pt x="379" y="181"/>
                    <a:pt x="379" y="181"/>
                  </a:cubicBezTo>
                  <a:close/>
                  <a:moveTo>
                    <a:pt x="379" y="296"/>
                  </a:moveTo>
                  <a:cubicBezTo>
                    <a:pt x="379" y="299"/>
                    <a:pt x="379" y="299"/>
                    <a:pt x="379" y="299"/>
                  </a:cubicBezTo>
                  <a:cubicBezTo>
                    <a:pt x="378" y="299"/>
                    <a:pt x="378" y="299"/>
                    <a:pt x="378" y="299"/>
                  </a:cubicBezTo>
                  <a:cubicBezTo>
                    <a:pt x="378" y="300"/>
                    <a:pt x="378" y="301"/>
                    <a:pt x="379" y="302"/>
                  </a:cubicBezTo>
                  <a:cubicBezTo>
                    <a:pt x="379" y="307"/>
                    <a:pt x="379" y="307"/>
                    <a:pt x="379" y="307"/>
                  </a:cubicBezTo>
                  <a:cubicBezTo>
                    <a:pt x="378" y="306"/>
                    <a:pt x="377" y="305"/>
                    <a:pt x="376" y="304"/>
                  </a:cubicBezTo>
                  <a:cubicBezTo>
                    <a:pt x="376" y="296"/>
                    <a:pt x="376" y="296"/>
                    <a:pt x="376" y="296"/>
                  </a:cubicBezTo>
                  <a:cubicBezTo>
                    <a:pt x="377" y="296"/>
                    <a:pt x="378" y="296"/>
                    <a:pt x="379" y="296"/>
                  </a:cubicBezTo>
                  <a:close/>
                  <a:moveTo>
                    <a:pt x="379" y="310"/>
                  </a:moveTo>
                  <a:cubicBezTo>
                    <a:pt x="379" y="313"/>
                    <a:pt x="379" y="313"/>
                    <a:pt x="379" y="313"/>
                  </a:cubicBezTo>
                  <a:cubicBezTo>
                    <a:pt x="378" y="313"/>
                    <a:pt x="377" y="314"/>
                    <a:pt x="376" y="314"/>
                  </a:cubicBezTo>
                  <a:cubicBezTo>
                    <a:pt x="376" y="310"/>
                    <a:pt x="376" y="310"/>
                    <a:pt x="376" y="310"/>
                  </a:cubicBezTo>
                  <a:cubicBezTo>
                    <a:pt x="378" y="310"/>
                    <a:pt x="378" y="310"/>
                    <a:pt x="379" y="310"/>
                  </a:cubicBezTo>
                  <a:close/>
                  <a:moveTo>
                    <a:pt x="379" y="377"/>
                  </a:moveTo>
                  <a:cubicBezTo>
                    <a:pt x="379" y="444"/>
                    <a:pt x="379" y="444"/>
                    <a:pt x="379" y="444"/>
                  </a:cubicBezTo>
                  <a:cubicBezTo>
                    <a:pt x="376" y="446"/>
                    <a:pt x="376" y="446"/>
                    <a:pt x="376" y="446"/>
                  </a:cubicBezTo>
                  <a:cubicBezTo>
                    <a:pt x="376" y="377"/>
                    <a:pt x="376" y="377"/>
                    <a:pt x="376" y="377"/>
                  </a:cubicBezTo>
                  <a:cubicBezTo>
                    <a:pt x="379" y="377"/>
                    <a:pt x="379" y="377"/>
                    <a:pt x="379" y="377"/>
                  </a:cubicBezTo>
                  <a:close/>
                  <a:moveTo>
                    <a:pt x="379" y="490"/>
                  </a:moveTo>
                  <a:cubicBezTo>
                    <a:pt x="379" y="495"/>
                    <a:pt x="379" y="495"/>
                    <a:pt x="379" y="495"/>
                  </a:cubicBezTo>
                  <a:cubicBezTo>
                    <a:pt x="378" y="495"/>
                    <a:pt x="378" y="495"/>
                    <a:pt x="378" y="495"/>
                  </a:cubicBezTo>
                  <a:cubicBezTo>
                    <a:pt x="378" y="496"/>
                    <a:pt x="379" y="497"/>
                    <a:pt x="379" y="497"/>
                  </a:cubicBezTo>
                  <a:cubicBezTo>
                    <a:pt x="379" y="509"/>
                    <a:pt x="379" y="509"/>
                    <a:pt x="379" y="509"/>
                  </a:cubicBezTo>
                  <a:cubicBezTo>
                    <a:pt x="376" y="508"/>
                    <a:pt x="376" y="508"/>
                    <a:pt x="376" y="508"/>
                  </a:cubicBezTo>
                  <a:cubicBezTo>
                    <a:pt x="376" y="505"/>
                    <a:pt x="376" y="505"/>
                    <a:pt x="376" y="505"/>
                  </a:cubicBezTo>
                  <a:cubicBezTo>
                    <a:pt x="377" y="505"/>
                    <a:pt x="377" y="505"/>
                    <a:pt x="377" y="505"/>
                  </a:cubicBezTo>
                  <a:cubicBezTo>
                    <a:pt x="376" y="504"/>
                    <a:pt x="376" y="504"/>
                    <a:pt x="376" y="504"/>
                  </a:cubicBezTo>
                  <a:cubicBezTo>
                    <a:pt x="376" y="489"/>
                    <a:pt x="376" y="489"/>
                    <a:pt x="376" y="489"/>
                  </a:cubicBezTo>
                  <a:cubicBezTo>
                    <a:pt x="379" y="490"/>
                    <a:pt x="379" y="490"/>
                    <a:pt x="379" y="490"/>
                  </a:cubicBezTo>
                  <a:close/>
                  <a:moveTo>
                    <a:pt x="379" y="612"/>
                  </a:moveTo>
                  <a:cubicBezTo>
                    <a:pt x="379" y="628"/>
                    <a:pt x="379" y="628"/>
                    <a:pt x="379" y="628"/>
                  </a:cubicBezTo>
                  <a:cubicBezTo>
                    <a:pt x="378" y="626"/>
                    <a:pt x="377" y="624"/>
                    <a:pt x="376" y="623"/>
                  </a:cubicBezTo>
                  <a:cubicBezTo>
                    <a:pt x="376" y="612"/>
                    <a:pt x="376" y="612"/>
                    <a:pt x="376" y="612"/>
                  </a:cubicBezTo>
                  <a:cubicBezTo>
                    <a:pt x="379" y="612"/>
                    <a:pt x="379" y="612"/>
                    <a:pt x="379" y="612"/>
                  </a:cubicBezTo>
                  <a:close/>
                  <a:moveTo>
                    <a:pt x="379" y="633"/>
                  </a:moveTo>
                  <a:cubicBezTo>
                    <a:pt x="379" y="639"/>
                    <a:pt x="379" y="639"/>
                    <a:pt x="379" y="639"/>
                  </a:cubicBezTo>
                  <a:cubicBezTo>
                    <a:pt x="376" y="639"/>
                    <a:pt x="376" y="639"/>
                    <a:pt x="376" y="639"/>
                  </a:cubicBezTo>
                  <a:cubicBezTo>
                    <a:pt x="376" y="633"/>
                    <a:pt x="376" y="633"/>
                    <a:pt x="376" y="633"/>
                  </a:cubicBezTo>
                  <a:cubicBezTo>
                    <a:pt x="377" y="633"/>
                    <a:pt x="378" y="633"/>
                    <a:pt x="379" y="633"/>
                  </a:cubicBezTo>
                  <a:close/>
                  <a:moveTo>
                    <a:pt x="379" y="672"/>
                  </a:moveTo>
                  <a:cubicBezTo>
                    <a:pt x="379" y="680"/>
                    <a:pt x="379" y="680"/>
                    <a:pt x="379" y="680"/>
                  </a:cubicBezTo>
                  <a:cubicBezTo>
                    <a:pt x="379" y="679"/>
                    <a:pt x="378" y="679"/>
                    <a:pt x="378" y="679"/>
                  </a:cubicBezTo>
                  <a:cubicBezTo>
                    <a:pt x="377" y="679"/>
                    <a:pt x="377" y="679"/>
                    <a:pt x="376" y="679"/>
                  </a:cubicBezTo>
                  <a:cubicBezTo>
                    <a:pt x="376" y="672"/>
                    <a:pt x="376" y="672"/>
                    <a:pt x="376" y="672"/>
                  </a:cubicBezTo>
                  <a:cubicBezTo>
                    <a:pt x="377" y="672"/>
                    <a:pt x="378" y="672"/>
                    <a:pt x="379" y="672"/>
                  </a:cubicBezTo>
                  <a:close/>
                  <a:moveTo>
                    <a:pt x="379" y="688"/>
                  </a:moveTo>
                  <a:cubicBezTo>
                    <a:pt x="379" y="696"/>
                    <a:pt x="379" y="696"/>
                    <a:pt x="379" y="696"/>
                  </a:cubicBezTo>
                  <a:cubicBezTo>
                    <a:pt x="378" y="697"/>
                    <a:pt x="377" y="697"/>
                    <a:pt x="376" y="697"/>
                  </a:cubicBezTo>
                  <a:cubicBezTo>
                    <a:pt x="376" y="690"/>
                    <a:pt x="376" y="690"/>
                    <a:pt x="376" y="690"/>
                  </a:cubicBezTo>
                  <a:cubicBezTo>
                    <a:pt x="378" y="689"/>
                    <a:pt x="378" y="689"/>
                    <a:pt x="379" y="688"/>
                  </a:cubicBezTo>
                  <a:close/>
                  <a:moveTo>
                    <a:pt x="379" y="699"/>
                  </a:moveTo>
                  <a:cubicBezTo>
                    <a:pt x="379" y="712"/>
                    <a:pt x="379" y="712"/>
                    <a:pt x="379" y="712"/>
                  </a:cubicBezTo>
                  <a:cubicBezTo>
                    <a:pt x="376" y="712"/>
                    <a:pt x="376" y="712"/>
                    <a:pt x="376" y="712"/>
                  </a:cubicBezTo>
                  <a:cubicBezTo>
                    <a:pt x="376" y="702"/>
                    <a:pt x="376" y="702"/>
                    <a:pt x="376" y="702"/>
                  </a:cubicBezTo>
                  <a:cubicBezTo>
                    <a:pt x="377" y="702"/>
                    <a:pt x="378" y="700"/>
                    <a:pt x="379" y="699"/>
                  </a:cubicBezTo>
                  <a:close/>
                  <a:moveTo>
                    <a:pt x="379" y="747"/>
                  </a:moveTo>
                  <a:cubicBezTo>
                    <a:pt x="379" y="757"/>
                    <a:pt x="379" y="757"/>
                    <a:pt x="379" y="757"/>
                  </a:cubicBezTo>
                  <a:cubicBezTo>
                    <a:pt x="378" y="756"/>
                    <a:pt x="377" y="756"/>
                    <a:pt x="376" y="756"/>
                  </a:cubicBezTo>
                  <a:cubicBezTo>
                    <a:pt x="376" y="747"/>
                    <a:pt x="376" y="747"/>
                    <a:pt x="376" y="747"/>
                  </a:cubicBezTo>
                  <a:cubicBezTo>
                    <a:pt x="377" y="747"/>
                    <a:pt x="378" y="747"/>
                    <a:pt x="379" y="747"/>
                  </a:cubicBezTo>
                  <a:close/>
                  <a:moveTo>
                    <a:pt x="373" y="2"/>
                  </a:moveTo>
                  <a:cubicBezTo>
                    <a:pt x="374" y="2"/>
                    <a:pt x="375" y="2"/>
                    <a:pt x="376" y="2"/>
                  </a:cubicBezTo>
                  <a:cubicBezTo>
                    <a:pt x="376" y="13"/>
                    <a:pt x="376" y="13"/>
                    <a:pt x="376" y="13"/>
                  </a:cubicBezTo>
                  <a:cubicBezTo>
                    <a:pt x="375" y="12"/>
                    <a:pt x="374" y="11"/>
                    <a:pt x="373" y="10"/>
                  </a:cubicBezTo>
                  <a:cubicBezTo>
                    <a:pt x="373" y="2"/>
                    <a:pt x="373" y="2"/>
                    <a:pt x="373" y="2"/>
                  </a:cubicBezTo>
                  <a:close/>
                  <a:moveTo>
                    <a:pt x="376" y="793"/>
                  </a:moveTo>
                  <a:cubicBezTo>
                    <a:pt x="375" y="793"/>
                    <a:pt x="374" y="793"/>
                    <a:pt x="373" y="793"/>
                  </a:cubicBezTo>
                  <a:cubicBezTo>
                    <a:pt x="373" y="768"/>
                    <a:pt x="373" y="768"/>
                    <a:pt x="373" y="768"/>
                  </a:cubicBezTo>
                  <a:cubicBezTo>
                    <a:pt x="374" y="771"/>
                    <a:pt x="375" y="773"/>
                    <a:pt x="376" y="775"/>
                  </a:cubicBezTo>
                  <a:cubicBezTo>
                    <a:pt x="376" y="793"/>
                    <a:pt x="376" y="793"/>
                    <a:pt x="376" y="793"/>
                  </a:cubicBezTo>
                  <a:close/>
                  <a:moveTo>
                    <a:pt x="376" y="37"/>
                  </a:moveTo>
                  <a:cubicBezTo>
                    <a:pt x="376" y="46"/>
                    <a:pt x="376" y="46"/>
                    <a:pt x="376" y="46"/>
                  </a:cubicBezTo>
                  <a:cubicBezTo>
                    <a:pt x="373" y="46"/>
                    <a:pt x="373" y="46"/>
                    <a:pt x="373" y="46"/>
                  </a:cubicBezTo>
                  <a:cubicBezTo>
                    <a:pt x="373" y="35"/>
                    <a:pt x="373" y="35"/>
                    <a:pt x="373" y="35"/>
                  </a:cubicBezTo>
                  <a:cubicBezTo>
                    <a:pt x="374" y="36"/>
                    <a:pt x="375" y="37"/>
                    <a:pt x="376" y="37"/>
                  </a:cubicBezTo>
                  <a:close/>
                  <a:moveTo>
                    <a:pt x="376" y="166"/>
                  </a:moveTo>
                  <a:cubicBezTo>
                    <a:pt x="376" y="170"/>
                    <a:pt x="376" y="170"/>
                    <a:pt x="376" y="170"/>
                  </a:cubicBezTo>
                  <a:cubicBezTo>
                    <a:pt x="375" y="170"/>
                    <a:pt x="374" y="171"/>
                    <a:pt x="373" y="171"/>
                  </a:cubicBezTo>
                  <a:cubicBezTo>
                    <a:pt x="373" y="166"/>
                    <a:pt x="373" y="166"/>
                    <a:pt x="373" y="166"/>
                  </a:cubicBezTo>
                  <a:cubicBezTo>
                    <a:pt x="376" y="166"/>
                    <a:pt x="376" y="166"/>
                    <a:pt x="376" y="166"/>
                  </a:cubicBezTo>
                  <a:close/>
                  <a:moveTo>
                    <a:pt x="376" y="177"/>
                  </a:moveTo>
                  <a:cubicBezTo>
                    <a:pt x="376" y="193"/>
                    <a:pt x="376" y="193"/>
                    <a:pt x="376" y="193"/>
                  </a:cubicBezTo>
                  <a:cubicBezTo>
                    <a:pt x="375" y="193"/>
                    <a:pt x="374" y="193"/>
                    <a:pt x="373" y="194"/>
                  </a:cubicBezTo>
                  <a:cubicBezTo>
                    <a:pt x="373" y="188"/>
                    <a:pt x="373" y="188"/>
                    <a:pt x="373" y="188"/>
                  </a:cubicBezTo>
                  <a:cubicBezTo>
                    <a:pt x="375" y="188"/>
                    <a:pt x="375" y="188"/>
                    <a:pt x="375" y="188"/>
                  </a:cubicBezTo>
                  <a:cubicBezTo>
                    <a:pt x="375" y="187"/>
                    <a:pt x="375" y="187"/>
                    <a:pt x="373" y="183"/>
                  </a:cubicBezTo>
                  <a:cubicBezTo>
                    <a:pt x="373" y="174"/>
                    <a:pt x="373" y="174"/>
                    <a:pt x="373" y="174"/>
                  </a:cubicBezTo>
                  <a:cubicBezTo>
                    <a:pt x="376" y="177"/>
                    <a:pt x="376" y="177"/>
                    <a:pt x="376" y="177"/>
                  </a:cubicBezTo>
                  <a:close/>
                  <a:moveTo>
                    <a:pt x="376" y="296"/>
                  </a:moveTo>
                  <a:cubicBezTo>
                    <a:pt x="376" y="304"/>
                    <a:pt x="376" y="304"/>
                    <a:pt x="376" y="304"/>
                  </a:cubicBezTo>
                  <a:cubicBezTo>
                    <a:pt x="375" y="303"/>
                    <a:pt x="374" y="302"/>
                    <a:pt x="373" y="302"/>
                  </a:cubicBezTo>
                  <a:cubicBezTo>
                    <a:pt x="373" y="297"/>
                    <a:pt x="373" y="297"/>
                    <a:pt x="373" y="297"/>
                  </a:cubicBezTo>
                  <a:cubicBezTo>
                    <a:pt x="374" y="297"/>
                    <a:pt x="375" y="296"/>
                    <a:pt x="376" y="296"/>
                  </a:cubicBezTo>
                  <a:close/>
                  <a:moveTo>
                    <a:pt x="376" y="310"/>
                  </a:moveTo>
                  <a:cubicBezTo>
                    <a:pt x="376" y="314"/>
                    <a:pt x="376" y="314"/>
                    <a:pt x="376" y="314"/>
                  </a:cubicBezTo>
                  <a:cubicBezTo>
                    <a:pt x="375" y="314"/>
                    <a:pt x="374" y="315"/>
                    <a:pt x="373" y="315"/>
                  </a:cubicBezTo>
                  <a:cubicBezTo>
                    <a:pt x="373" y="311"/>
                    <a:pt x="373" y="311"/>
                    <a:pt x="373" y="311"/>
                  </a:cubicBezTo>
                  <a:cubicBezTo>
                    <a:pt x="373" y="311"/>
                    <a:pt x="373" y="311"/>
                    <a:pt x="373" y="311"/>
                  </a:cubicBezTo>
                  <a:cubicBezTo>
                    <a:pt x="375" y="311"/>
                    <a:pt x="376" y="311"/>
                    <a:pt x="376" y="310"/>
                  </a:cubicBezTo>
                  <a:close/>
                  <a:moveTo>
                    <a:pt x="376" y="377"/>
                  </a:moveTo>
                  <a:cubicBezTo>
                    <a:pt x="376" y="446"/>
                    <a:pt x="376" y="446"/>
                    <a:pt x="376" y="446"/>
                  </a:cubicBezTo>
                  <a:cubicBezTo>
                    <a:pt x="373" y="448"/>
                    <a:pt x="373" y="448"/>
                    <a:pt x="373" y="448"/>
                  </a:cubicBezTo>
                  <a:cubicBezTo>
                    <a:pt x="373" y="377"/>
                    <a:pt x="373" y="377"/>
                    <a:pt x="373" y="377"/>
                  </a:cubicBezTo>
                  <a:cubicBezTo>
                    <a:pt x="376" y="377"/>
                    <a:pt x="376" y="377"/>
                    <a:pt x="376" y="377"/>
                  </a:cubicBezTo>
                  <a:close/>
                  <a:moveTo>
                    <a:pt x="376" y="489"/>
                  </a:moveTo>
                  <a:cubicBezTo>
                    <a:pt x="376" y="504"/>
                    <a:pt x="376" y="504"/>
                    <a:pt x="376" y="504"/>
                  </a:cubicBezTo>
                  <a:cubicBezTo>
                    <a:pt x="375" y="501"/>
                    <a:pt x="374" y="498"/>
                    <a:pt x="373" y="495"/>
                  </a:cubicBezTo>
                  <a:cubicBezTo>
                    <a:pt x="373" y="489"/>
                    <a:pt x="373" y="489"/>
                    <a:pt x="373" y="489"/>
                  </a:cubicBezTo>
                  <a:cubicBezTo>
                    <a:pt x="376" y="489"/>
                    <a:pt x="376" y="489"/>
                    <a:pt x="376" y="489"/>
                  </a:cubicBezTo>
                  <a:close/>
                  <a:moveTo>
                    <a:pt x="376" y="505"/>
                  </a:moveTo>
                  <a:cubicBezTo>
                    <a:pt x="376" y="508"/>
                    <a:pt x="376" y="508"/>
                    <a:pt x="376" y="508"/>
                  </a:cubicBezTo>
                  <a:cubicBezTo>
                    <a:pt x="375" y="508"/>
                    <a:pt x="374" y="507"/>
                    <a:pt x="373" y="507"/>
                  </a:cubicBezTo>
                  <a:cubicBezTo>
                    <a:pt x="373" y="505"/>
                    <a:pt x="373" y="505"/>
                    <a:pt x="373" y="505"/>
                  </a:cubicBezTo>
                  <a:cubicBezTo>
                    <a:pt x="373" y="505"/>
                    <a:pt x="373" y="505"/>
                    <a:pt x="373" y="505"/>
                  </a:cubicBezTo>
                  <a:cubicBezTo>
                    <a:pt x="376" y="505"/>
                    <a:pt x="376" y="505"/>
                    <a:pt x="376" y="505"/>
                  </a:cubicBezTo>
                  <a:close/>
                  <a:moveTo>
                    <a:pt x="376" y="612"/>
                  </a:moveTo>
                  <a:cubicBezTo>
                    <a:pt x="376" y="623"/>
                    <a:pt x="376" y="623"/>
                    <a:pt x="376" y="623"/>
                  </a:cubicBezTo>
                  <a:cubicBezTo>
                    <a:pt x="375" y="621"/>
                    <a:pt x="374" y="620"/>
                    <a:pt x="373" y="618"/>
                  </a:cubicBezTo>
                  <a:cubicBezTo>
                    <a:pt x="373" y="611"/>
                    <a:pt x="373" y="611"/>
                    <a:pt x="373" y="611"/>
                  </a:cubicBezTo>
                  <a:cubicBezTo>
                    <a:pt x="374" y="612"/>
                    <a:pt x="374" y="612"/>
                    <a:pt x="374" y="612"/>
                  </a:cubicBezTo>
                  <a:cubicBezTo>
                    <a:pt x="376" y="612"/>
                    <a:pt x="376" y="612"/>
                    <a:pt x="376" y="612"/>
                  </a:cubicBezTo>
                  <a:close/>
                  <a:moveTo>
                    <a:pt x="376" y="633"/>
                  </a:moveTo>
                  <a:cubicBezTo>
                    <a:pt x="376" y="639"/>
                    <a:pt x="376" y="639"/>
                    <a:pt x="376" y="639"/>
                  </a:cubicBezTo>
                  <a:cubicBezTo>
                    <a:pt x="374" y="639"/>
                    <a:pt x="374" y="639"/>
                    <a:pt x="374" y="639"/>
                  </a:cubicBezTo>
                  <a:cubicBezTo>
                    <a:pt x="374" y="639"/>
                    <a:pt x="374" y="639"/>
                    <a:pt x="373" y="639"/>
                  </a:cubicBezTo>
                  <a:cubicBezTo>
                    <a:pt x="373" y="633"/>
                    <a:pt x="373" y="633"/>
                    <a:pt x="373" y="633"/>
                  </a:cubicBezTo>
                  <a:cubicBezTo>
                    <a:pt x="374" y="633"/>
                    <a:pt x="375" y="633"/>
                    <a:pt x="376" y="633"/>
                  </a:cubicBezTo>
                  <a:close/>
                  <a:moveTo>
                    <a:pt x="376" y="672"/>
                  </a:moveTo>
                  <a:cubicBezTo>
                    <a:pt x="376" y="679"/>
                    <a:pt x="376" y="679"/>
                    <a:pt x="376" y="679"/>
                  </a:cubicBezTo>
                  <a:cubicBezTo>
                    <a:pt x="376" y="679"/>
                    <a:pt x="375" y="679"/>
                    <a:pt x="373" y="680"/>
                  </a:cubicBezTo>
                  <a:cubicBezTo>
                    <a:pt x="373" y="672"/>
                    <a:pt x="373" y="672"/>
                    <a:pt x="373" y="672"/>
                  </a:cubicBezTo>
                  <a:cubicBezTo>
                    <a:pt x="374" y="672"/>
                    <a:pt x="375" y="672"/>
                    <a:pt x="376" y="672"/>
                  </a:cubicBezTo>
                  <a:close/>
                  <a:moveTo>
                    <a:pt x="376" y="690"/>
                  </a:moveTo>
                  <a:cubicBezTo>
                    <a:pt x="376" y="697"/>
                    <a:pt x="376" y="697"/>
                    <a:pt x="376" y="697"/>
                  </a:cubicBezTo>
                  <a:cubicBezTo>
                    <a:pt x="375" y="697"/>
                    <a:pt x="374" y="697"/>
                    <a:pt x="373" y="697"/>
                  </a:cubicBezTo>
                  <a:cubicBezTo>
                    <a:pt x="373" y="687"/>
                    <a:pt x="373" y="687"/>
                    <a:pt x="373" y="687"/>
                  </a:cubicBezTo>
                  <a:cubicBezTo>
                    <a:pt x="373" y="688"/>
                    <a:pt x="374" y="689"/>
                    <a:pt x="374" y="690"/>
                  </a:cubicBezTo>
                  <a:cubicBezTo>
                    <a:pt x="375" y="690"/>
                    <a:pt x="376" y="690"/>
                    <a:pt x="376" y="690"/>
                  </a:cubicBezTo>
                  <a:close/>
                  <a:moveTo>
                    <a:pt x="376" y="702"/>
                  </a:moveTo>
                  <a:cubicBezTo>
                    <a:pt x="376" y="712"/>
                    <a:pt x="376" y="712"/>
                    <a:pt x="376" y="712"/>
                  </a:cubicBezTo>
                  <a:cubicBezTo>
                    <a:pt x="373" y="712"/>
                    <a:pt x="373" y="712"/>
                    <a:pt x="373" y="712"/>
                  </a:cubicBezTo>
                  <a:cubicBezTo>
                    <a:pt x="373" y="703"/>
                    <a:pt x="373" y="703"/>
                    <a:pt x="373" y="703"/>
                  </a:cubicBezTo>
                  <a:cubicBezTo>
                    <a:pt x="374" y="703"/>
                    <a:pt x="375" y="703"/>
                    <a:pt x="376" y="703"/>
                  </a:cubicBezTo>
                  <a:cubicBezTo>
                    <a:pt x="376" y="702"/>
                    <a:pt x="376" y="702"/>
                    <a:pt x="376" y="702"/>
                  </a:cubicBezTo>
                  <a:close/>
                  <a:moveTo>
                    <a:pt x="376" y="747"/>
                  </a:moveTo>
                  <a:cubicBezTo>
                    <a:pt x="376" y="756"/>
                    <a:pt x="376" y="756"/>
                    <a:pt x="376" y="756"/>
                  </a:cubicBezTo>
                  <a:cubicBezTo>
                    <a:pt x="375" y="756"/>
                    <a:pt x="374" y="756"/>
                    <a:pt x="373" y="756"/>
                  </a:cubicBezTo>
                  <a:cubicBezTo>
                    <a:pt x="373" y="747"/>
                    <a:pt x="373" y="747"/>
                    <a:pt x="373" y="747"/>
                  </a:cubicBezTo>
                  <a:cubicBezTo>
                    <a:pt x="374" y="747"/>
                    <a:pt x="375" y="747"/>
                    <a:pt x="376" y="747"/>
                  </a:cubicBezTo>
                  <a:close/>
                  <a:moveTo>
                    <a:pt x="373" y="551"/>
                  </a:moveTo>
                  <a:cubicBezTo>
                    <a:pt x="373" y="544"/>
                    <a:pt x="373" y="544"/>
                    <a:pt x="373" y="544"/>
                  </a:cubicBezTo>
                  <a:cubicBezTo>
                    <a:pt x="374" y="545"/>
                    <a:pt x="376" y="546"/>
                    <a:pt x="376" y="548"/>
                  </a:cubicBezTo>
                  <a:cubicBezTo>
                    <a:pt x="375" y="549"/>
                    <a:pt x="374" y="550"/>
                    <a:pt x="373" y="551"/>
                  </a:cubicBezTo>
                  <a:close/>
                  <a:moveTo>
                    <a:pt x="373" y="264"/>
                  </a:moveTo>
                  <a:cubicBezTo>
                    <a:pt x="373" y="258"/>
                    <a:pt x="373" y="258"/>
                    <a:pt x="373" y="258"/>
                  </a:cubicBezTo>
                  <a:cubicBezTo>
                    <a:pt x="375" y="258"/>
                    <a:pt x="375" y="258"/>
                    <a:pt x="375" y="258"/>
                  </a:cubicBezTo>
                  <a:cubicBezTo>
                    <a:pt x="375" y="260"/>
                    <a:pt x="375" y="261"/>
                    <a:pt x="375" y="263"/>
                  </a:cubicBezTo>
                  <a:cubicBezTo>
                    <a:pt x="374" y="264"/>
                    <a:pt x="374" y="264"/>
                    <a:pt x="373" y="264"/>
                  </a:cubicBezTo>
                  <a:close/>
                  <a:moveTo>
                    <a:pt x="370" y="2"/>
                  </a:moveTo>
                  <a:cubicBezTo>
                    <a:pt x="371" y="2"/>
                    <a:pt x="372" y="2"/>
                    <a:pt x="373" y="2"/>
                  </a:cubicBezTo>
                  <a:cubicBezTo>
                    <a:pt x="373" y="10"/>
                    <a:pt x="373" y="10"/>
                    <a:pt x="373" y="10"/>
                  </a:cubicBezTo>
                  <a:cubicBezTo>
                    <a:pt x="372" y="10"/>
                    <a:pt x="371" y="9"/>
                    <a:pt x="370" y="9"/>
                  </a:cubicBezTo>
                  <a:cubicBezTo>
                    <a:pt x="370" y="2"/>
                    <a:pt x="370" y="2"/>
                    <a:pt x="370" y="2"/>
                  </a:cubicBezTo>
                  <a:close/>
                  <a:moveTo>
                    <a:pt x="373" y="793"/>
                  </a:moveTo>
                  <a:cubicBezTo>
                    <a:pt x="372" y="793"/>
                    <a:pt x="371" y="793"/>
                    <a:pt x="370" y="793"/>
                  </a:cubicBezTo>
                  <a:cubicBezTo>
                    <a:pt x="370" y="785"/>
                    <a:pt x="370" y="785"/>
                    <a:pt x="370" y="785"/>
                  </a:cubicBezTo>
                  <a:cubicBezTo>
                    <a:pt x="370" y="785"/>
                    <a:pt x="371" y="785"/>
                    <a:pt x="372" y="784"/>
                  </a:cubicBezTo>
                  <a:cubicBezTo>
                    <a:pt x="371" y="783"/>
                    <a:pt x="370" y="781"/>
                    <a:pt x="370" y="780"/>
                  </a:cubicBezTo>
                  <a:cubicBezTo>
                    <a:pt x="370" y="760"/>
                    <a:pt x="370" y="760"/>
                    <a:pt x="370" y="760"/>
                  </a:cubicBezTo>
                  <a:cubicBezTo>
                    <a:pt x="371" y="763"/>
                    <a:pt x="372" y="766"/>
                    <a:pt x="373" y="768"/>
                  </a:cubicBezTo>
                  <a:cubicBezTo>
                    <a:pt x="373" y="793"/>
                    <a:pt x="373" y="793"/>
                    <a:pt x="373" y="793"/>
                  </a:cubicBezTo>
                  <a:close/>
                  <a:moveTo>
                    <a:pt x="373" y="35"/>
                  </a:moveTo>
                  <a:cubicBezTo>
                    <a:pt x="373" y="46"/>
                    <a:pt x="373" y="46"/>
                    <a:pt x="373" y="46"/>
                  </a:cubicBezTo>
                  <a:cubicBezTo>
                    <a:pt x="370" y="46"/>
                    <a:pt x="370" y="46"/>
                    <a:pt x="370" y="46"/>
                  </a:cubicBezTo>
                  <a:cubicBezTo>
                    <a:pt x="370" y="32"/>
                    <a:pt x="370" y="32"/>
                    <a:pt x="370" y="32"/>
                  </a:cubicBezTo>
                  <a:cubicBezTo>
                    <a:pt x="371" y="33"/>
                    <a:pt x="372" y="34"/>
                    <a:pt x="373" y="35"/>
                  </a:cubicBezTo>
                  <a:close/>
                  <a:moveTo>
                    <a:pt x="373" y="166"/>
                  </a:moveTo>
                  <a:cubicBezTo>
                    <a:pt x="373" y="171"/>
                    <a:pt x="373" y="171"/>
                    <a:pt x="373" y="171"/>
                  </a:cubicBezTo>
                  <a:cubicBezTo>
                    <a:pt x="372" y="171"/>
                    <a:pt x="372" y="171"/>
                    <a:pt x="371" y="172"/>
                  </a:cubicBezTo>
                  <a:cubicBezTo>
                    <a:pt x="373" y="174"/>
                    <a:pt x="373" y="174"/>
                    <a:pt x="373" y="174"/>
                  </a:cubicBezTo>
                  <a:cubicBezTo>
                    <a:pt x="373" y="183"/>
                    <a:pt x="373" y="183"/>
                    <a:pt x="373" y="183"/>
                  </a:cubicBezTo>
                  <a:cubicBezTo>
                    <a:pt x="372" y="182"/>
                    <a:pt x="371" y="180"/>
                    <a:pt x="370" y="177"/>
                  </a:cubicBezTo>
                  <a:cubicBezTo>
                    <a:pt x="370" y="166"/>
                    <a:pt x="370" y="166"/>
                    <a:pt x="370" y="166"/>
                  </a:cubicBezTo>
                  <a:cubicBezTo>
                    <a:pt x="371" y="166"/>
                    <a:pt x="371" y="166"/>
                    <a:pt x="371" y="166"/>
                  </a:cubicBezTo>
                  <a:cubicBezTo>
                    <a:pt x="373" y="166"/>
                    <a:pt x="373" y="166"/>
                    <a:pt x="373" y="166"/>
                  </a:cubicBezTo>
                  <a:close/>
                  <a:moveTo>
                    <a:pt x="373" y="188"/>
                  </a:moveTo>
                  <a:cubicBezTo>
                    <a:pt x="373" y="194"/>
                    <a:pt x="373" y="194"/>
                    <a:pt x="373" y="194"/>
                  </a:cubicBezTo>
                  <a:cubicBezTo>
                    <a:pt x="372" y="194"/>
                    <a:pt x="372" y="194"/>
                    <a:pt x="372" y="194"/>
                  </a:cubicBezTo>
                  <a:cubicBezTo>
                    <a:pt x="371" y="194"/>
                    <a:pt x="370" y="194"/>
                    <a:pt x="370" y="194"/>
                  </a:cubicBezTo>
                  <a:cubicBezTo>
                    <a:pt x="370" y="188"/>
                    <a:pt x="370" y="188"/>
                    <a:pt x="370" y="188"/>
                  </a:cubicBezTo>
                  <a:cubicBezTo>
                    <a:pt x="371" y="188"/>
                    <a:pt x="372" y="188"/>
                    <a:pt x="373" y="188"/>
                  </a:cubicBezTo>
                  <a:close/>
                  <a:moveTo>
                    <a:pt x="373" y="258"/>
                  </a:moveTo>
                  <a:cubicBezTo>
                    <a:pt x="373" y="264"/>
                    <a:pt x="373" y="264"/>
                    <a:pt x="373" y="264"/>
                  </a:cubicBezTo>
                  <a:cubicBezTo>
                    <a:pt x="372" y="265"/>
                    <a:pt x="371" y="266"/>
                    <a:pt x="370" y="266"/>
                  </a:cubicBezTo>
                  <a:cubicBezTo>
                    <a:pt x="370" y="257"/>
                    <a:pt x="370" y="257"/>
                    <a:pt x="370" y="257"/>
                  </a:cubicBezTo>
                  <a:cubicBezTo>
                    <a:pt x="371" y="258"/>
                    <a:pt x="372" y="258"/>
                    <a:pt x="373" y="258"/>
                  </a:cubicBezTo>
                  <a:close/>
                  <a:moveTo>
                    <a:pt x="373" y="297"/>
                  </a:moveTo>
                  <a:cubicBezTo>
                    <a:pt x="373" y="302"/>
                    <a:pt x="373" y="302"/>
                    <a:pt x="373" y="302"/>
                  </a:cubicBezTo>
                  <a:cubicBezTo>
                    <a:pt x="372" y="302"/>
                    <a:pt x="371" y="302"/>
                    <a:pt x="370" y="302"/>
                  </a:cubicBezTo>
                  <a:cubicBezTo>
                    <a:pt x="370" y="298"/>
                    <a:pt x="370" y="298"/>
                    <a:pt x="370" y="298"/>
                  </a:cubicBezTo>
                  <a:cubicBezTo>
                    <a:pt x="371" y="298"/>
                    <a:pt x="372" y="297"/>
                    <a:pt x="373" y="297"/>
                  </a:cubicBezTo>
                  <a:close/>
                  <a:moveTo>
                    <a:pt x="373" y="311"/>
                  </a:moveTo>
                  <a:cubicBezTo>
                    <a:pt x="373" y="315"/>
                    <a:pt x="373" y="315"/>
                    <a:pt x="373" y="315"/>
                  </a:cubicBezTo>
                  <a:cubicBezTo>
                    <a:pt x="372" y="315"/>
                    <a:pt x="371" y="315"/>
                    <a:pt x="370" y="316"/>
                  </a:cubicBezTo>
                  <a:cubicBezTo>
                    <a:pt x="370" y="308"/>
                    <a:pt x="370" y="308"/>
                    <a:pt x="370" y="308"/>
                  </a:cubicBezTo>
                  <a:cubicBezTo>
                    <a:pt x="373" y="311"/>
                    <a:pt x="373" y="311"/>
                    <a:pt x="373" y="311"/>
                  </a:cubicBezTo>
                  <a:close/>
                  <a:moveTo>
                    <a:pt x="373" y="377"/>
                  </a:moveTo>
                  <a:cubicBezTo>
                    <a:pt x="373" y="448"/>
                    <a:pt x="373" y="448"/>
                    <a:pt x="373" y="448"/>
                  </a:cubicBezTo>
                  <a:cubicBezTo>
                    <a:pt x="370" y="450"/>
                    <a:pt x="370" y="450"/>
                    <a:pt x="370" y="450"/>
                  </a:cubicBezTo>
                  <a:cubicBezTo>
                    <a:pt x="370" y="377"/>
                    <a:pt x="370" y="377"/>
                    <a:pt x="370" y="377"/>
                  </a:cubicBezTo>
                  <a:cubicBezTo>
                    <a:pt x="373" y="377"/>
                    <a:pt x="373" y="377"/>
                    <a:pt x="373" y="377"/>
                  </a:cubicBezTo>
                  <a:close/>
                  <a:moveTo>
                    <a:pt x="373" y="489"/>
                  </a:moveTo>
                  <a:cubicBezTo>
                    <a:pt x="373" y="495"/>
                    <a:pt x="373" y="495"/>
                    <a:pt x="373" y="495"/>
                  </a:cubicBezTo>
                  <a:cubicBezTo>
                    <a:pt x="372" y="493"/>
                    <a:pt x="372" y="493"/>
                    <a:pt x="372" y="493"/>
                  </a:cubicBezTo>
                  <a:cubicBezTo>
                    <a:pt x="370" y="492"/>
                    <a:pt x="370" y="492"/>
                    <a:pt x="370" y="492"/>
                  </a:cubicBezTo>
                  <a:cubicBezTo>
                    <a:pt x="370" y="488"/>
                    <a:pt x="370" y="488"/>
                    <a:pt x="370" y="488"/>
                  </a:cubicBezTo>
                  <a:cubicBezTo>
                    <a:pt x="373" y="489"/>
                    <a:pt x="373" y="489"/>
                    <a:pt x="373" y="489"/>
                  </a:cubicBezTo>
                  <a:close/>
                  <a:moveTo>
                    <a:pt x="373" y="505"/>
                  </a:moveTo>
                  <a:cubicBezTo>
                    <a:pt x="373" y="507"/>
                    <a:pt x="373" y="507"/>
                    <a:pt x="373" y="507"/>
                  </a:cubicBezTo>
                  <a:cubicBezTo>
                    <a:pt x="372" y="507"/>
                    <a:pt x="371" y="507"/>
                    <a:pt x="370" y="506"/>
                  </a:cubicBezTo>
                  <a:cubicBezTo>
                    <a:pt x="370" y="501"/>
                    <a:pt x="370" y="501"/>
                    <a:pt x="370" y="501"/>
                  </a:cubicBezTo>
                  <a:cubicBezTo>
                    <a:pt x="370" y="502"/>
                    <a:pt x="372" y="503"/>
                    <a:pt x="373" y="505"/>
                  </a:cubicBezTo>
                  <a:close/>
                  <a:moveTo>
                    <a:pt x="373" y="544"/>
                  </a:moveTo>
                  <a:cubicBezTo>
                    <a:pt x="373" y="551"/>
                    <a:pt x="373" y="551"/>
                    <a:pt x="373" y="551"/>
                  </a:cubicBezTo>
                  <a:cubicBezTo>
                    <a:pt x="372" y="551"/>
                    <a:pt x="371" y="552"/>
                    <a:pt x="370" y="552"/>
                  </a:cubicBezTo>
                  <a:cubicBezTo>
                    <a:pt x="370" y="543"/>
                    <a:pt x="370" y="543"/>
                    <a:pt x="370" y="543"/>
                  </a:cubicBezTo>
                  <a:cubicBezTo>
                    <a:pt x="371" y="543"/>
                    <a:pt x="372" y="543"/>
                    <a:pt x="373" y="544"/>
                  </a:cubicBezTo>
                  <a:close/>
                  <a:moveTo>
                    <a:pt x="373" y="611"/>
                  </a:moveTo>
                  <a:cubicBezTo>
                    <a:pt x="373" y="618"/>
                    <a:pt x="373" y="618"/>
                    <a:pt x="373" y="618"/>
                  </a:cubicBezTo>
                  <a:cubicBezTo>
                    <a:pt x="372" y="618"/>
                    <a:pt x="371" y="617"/>
                    <a:pt x="370" y="616"/>
                  </a:cubicBezTo>
                  <a:cubicBezTo>
                    <a:pt x="370" y="610"/>
                    <a:pt x="370" y="610"/>
                    <a:pt x="370" y="610"/>
                  </a:cubicBezTo>
                  <a:cubicBezTo>
                    <a:pt x="371" y="611"/>
                    <a:pt x="372" y="611"/>
                    <a:pt x="373" y="611"/>
                  </a:cubicBezTo>
                  <a:close/>
                  <a:moveTo>
                    <a:pt x="373" y="633"/>
                  </a:moveTo>
                  <a:cubicBezTo>
                    <a:pt x="373" y="639"/>
                    <a:pt x="373" y="639"/>
                    <a:pt x="373" y="639"/>
                  </a:cubicBezTo>
                  <a:cubicBezTo>
                    <a:pt x="372" y="639"/>
                    <a:pt x="371" y="638"/>
                    <a:pt x="370" y="638"/>
                  </a:cubicBezTo>
                  <a:cubicBezTo>
                    <a:pt x="370" y="632"/>
                    <a:pt x="370" y="632"/>
                    <a:pt x="370" y="632"/>
                  </a:cubicBezTo>
                  <a:cubicBezTo>
                    <a:pt x="370" y="632"/>
                    <a:pt x="371" y="633"/>
                    <a:pt x="372" y="633"/>
                  </a:cubicBezTo>
                  <a:cubicBezTo>
                    <a:pt x="373" y="633"/>
                    <a:pt x="373" y="633"/>
                    <a:pt x="373" y="633"/>
                  </a:cubicBezTo>
                  <a:close/>
                  <a:moveTo>
                    <a:pt x="373" y="672"/>
                  </a:moveTo>
                  <a:cubicBezTo>
                    <a:pt x="373" y="680"/>
                    <a:pt x="373" y="680"/>
                    <a:pt x="373" y="680"/>
                  </a:cubicBezTo>
                  <a:cubicBezTo>
                    <a:pt x="373" y="680"/>
                    <a:pt x="373" y="680"/>
                    <a:pt x="373" y="680"/>
                  </a:cubicBezTo>
                  <a:cubicBezTo>
                    <a:pt x="373" y="683"/>
                    <a:pt x="372" y="685"/>
                    <a:pt x="373" y="687"/>
                  </a:cubicBezTo>
                  <a:cubicBezTo>
                    <a:pt x="373" y="697"/>
                    <a:pt x="373" y="697"/>
                    <a:pt x="373" y="697"/>
                  </a:cubicBezTo>
                  <a:cubicBezTo>
                    <a:pt x="372" y="697"/>
                    <a:pt x="371" y="697"/>
                    <a:pt x="370" y="696"/>
                  </a:cubicBezTo>
                  <a:cubicBezTo>
                    <a:pt x="370" y="672"/>
                    <a:pt x="370" y="672"/>
                    <a:pt x="370" y="672"/>
                  </a:cubicBezTo>
                  <a:cubicBezTo>
                    <a:pt x="371" y="672"/>
                    <a:pt x="372" y="672"/>
                    <a:pt x="373" y="672"/>
                  </a:cubicBezTo>
                  <a:close/>
                  <a:moveTo>
                    <a:pt x="373" y="703"/>
                  </a:moveTo>
                  <a:cubicBezTo>
                    <a:pt x="373" y="712"/>
                    <a:pt x="373" y="712"/>
                    <a:pt x="373" y="712"/>
                  </a:cubicBezTo>
                  <a:cubicBezTo>
                    <a:pt x="372" y="712"/>
                    <a:pt x="371" y="712"/>
                    <a:pt x="370" y="712"/>
                  </a:cubicBezTo>
                  <a:cubicBezTo>
                    <a:pt x="370" y="703"/>
                    <a:pt x="370" y="703"/>
                    <a:pt x="370" y="703"/>
                  </a:cubicBezTo>
                  <a:cubicBezTo>
                    <a:pt x="371" y="703"/>
                    <a:pt x="372" y="703"/>
                    <a:pt x="373" y="703"/>
                  </a:cubicBezTo>
                  <a:close/>
                  <a:moveTo>
                    <a:pt x="373" y="747"/>
                  </a:moveTo>
                  <a:cubicBezTo>
                    <a:pt x="373" y="756"/>
                    <a:pt x="373" y="756"/>
                    <a:pt x="373" y="756"/>
                  </a:cubicBezTo>
                  <a:cubicBezTo>
                    <a:pt x="372" y="756"/>
                    <a:pt x="371" y="756"/>
                    <a:pt x="370" y="755"/>
                  </a:cubicBezTo>
                  <a:cubicBezTo>
                    <a:pt x="370" y="747"/>
                    <a:pt x="370" y="747"/>
                    <a:pt x="370" y="747"/>
                  </a:cubicBezTo>
                  <a:cubicBezTo>
                    <a:pt x="371" y="747"/>
                    <a:pt x="372" y="747"/>
                    <a:pt x="373" y="747"/>
                  </a:cubicBezTo>
                  <a:close/>
                  <a:moveTo>
                    <a:pt x="370" y="529"/>
                  </a:moveTo>
                  <a:cubicBezTo>
                    <a:pt x="370" y="522"/>
                    <a:pt x="370" y="522"/>
                    <a:pt x="370" y="522"/>
                  </a:cubicBezTo>
                  <a:cubicBezTo>
                    <a:pt x="371" y="524"/>
                    <a:pt x="371" y="526"/>
                    <a:pt x="370" y="529"/>
                  </a:cubicBezTo>
                  <a:close/>
                  <a:moveTo>
                    <a:pt x="370" y="129"/>
                  </a:moveTo>
                  <a:cubicBezTo>
                    <a:pt x="370" y="121"/>
                    <a:pt x="370" y="121"/>
                    <a:pt x="370" y="121"/>
                  </a:cubicBezTo>
                  <a:cubicBezTo>
                    <a:pt x="370" y="122"/>
                    <a:pt x="371" y="122"/>
                    <a:pt x="372" y="122"/>
                  </a:cubicBezTo>
                  <a:cubicBezTo>
                    <a:pt x="372" y="124"/>
                    <a:pt x="371" y="127"/>
                    <a:pt x="370" y="129"/>
                  </a:cubicBezTo>
                  <a:close/>
                  <a:moveTo>
                    <a:pt x="366" y="2"/>
                  </a:moveTo>
                  <a:cubicBezTo>
                    <a:pt x="368" y="2"/>
                    <a:pt x="369" y="2"/>
                    <a:pt x="370" y="2"/>
                  </a:cubicBezTo>
                  <a:cubicBezTo>
                    <a:pt x="370" y="9"/>
                    <a:pt x="370" y="9"/>
                    <a:pt x="370" y="9"/>
                  </a:cubicBezTo>
                  <a:cubicBezTo>
                    <a:pt x="369" y="9"/>
                    <a:pt x="368" y="8"/>
                    <a:pt x="366" y="8"/>
                  </a:cubicBezTo>
                  <a:cubicBezTo>
                    <a:pt x="366" y="2"/>
                    <a:pt x="366" y="2"/>
                    <a:pt x="366" y="2"/>
                  </a:cubicBezTo>
                  <a:close/>
                  <a:moveTo>
                    <a:pt x="370" y="793"/>
                  </a:moveTo>
                  <a:cubicBezTo>
                    <a:pt x="369" y="792"/>
                    <a:pt x="368" y="792"/>
                    <a:pt x="366" y="792"/>
                  </a:cubicBezTo>
                  <a:cubicBezTo>
                    <a:pt x="366" y="786"/>
                    <a:pt x="366" y="786"/>
                    <a:pt x="366" y="786"/>
                  </a:cubicBezTo>
                  <a:cubicBezTo>
                    <a:pt x="368" y="785"/>
                    <a:pt x="369" y="785"/>
                    <a:pt x="370" y="785"/>
                  </a:cubicBezTo>
                  <a:cubicBezTo>
                    <a:pt x="370" y="793"/>
                    <a:pt x="370" y="793"/>
                    <a:pt x="370" y="793"/>
                  </a:cubicBezTo>
                  <a:close/>
                  <a:moveTo>
                    <a:pt x="370" y="32"/>
                  </a:moveTo>
                  <a:cubicBezTo>
                    <a:pt x="370" y="46"/>
                    <a:pt x="370" y="46"/>
                    <a:pt x="370" y="46"/>
                  </a:cubicBezTo>
                  <a:cubicBezTo>
                    <a:pt x="369" y="46"/>
                    <a:pt x="369" y="46"/>
                    <a:pt x="369" y="46"/>
                  </a:cubicBezTo>
                  <a:cubicBezTo>
                    <a:pt x="368" y="46"/>
                    <a:pt x="367" y="46"/>
                    <a:pt x="366" y="46"/>
                  </a:cubicBezTo>
                  <a:cubicBezTo>
                    <a:pt x="366" y="29"/>
                    <a:pt x="366" y="29"/>
                    <a:pt x="366" y="29"/>
                  </a:cubicBezTo>
                  <a:cubicBezTo>
                    <a:pt x="368" y="30"/>
                    <a:pt x="368" y="31"/>
                    <a:pt x="370" y="32"/>
                  </a:cubicBezTo>
                  <a:close/>
                  <a:moveTo>
                    <a:pt x="370" y="121"/>
                  </a:moveTo>
                  <a:cubicBezTo>
                    <a:pt x="370" y="129"/>
                    <a:pt x="370" y="129"/>
                    <a:pt x="370" y="129"/>
                  </a:cubicBezTo>
                  <a:cubicBezTo>
                    <a:pt x="369" y="131"/>
                    <a:pt x="368" y="133"/>
                    <a:pt x="366" y="134"/>
                  </a:cubicBezTo>
                  <a:cubicBezTo>
                    <a:pt x="366" y="121"/>
                    <a:pt x="366" y="121"/>
                    <a:pt x="366" y="121"/>
                  </a:cubicBezTo>
                  <a:cubicBezTo>
                    <a:pt x="368" y="121"/>
                    <a:pt x="369" y="121"/>
                    <a:pt x="370" y="121"/>
                  </a:cubicBezTo>
                  <a:close/>
                  <a:moveTo>
                    <a:pt x="370" y="166"/>
                  </a:moveTo>
                  <a:cubicBezTo>
                    <a:pt x="370" y="177"/>
                    <a:pt x="370" y="177"/>
                    <a:pt x="370" y="177"/>
                  </a:cubicBezTo>
                  <a:cubicBezTo>
                    <a:pt x="369" y="176"/>
                    <a:pt x="369" y="176"/>
                    <a:pt x="369" y="176"/>
                  </a:cubicBezTo>
                  <a:cubicBezTo>
                    <a:pt x="368" y="175"/>
                    <a:pt x="367" y="175"/>
                    <a:pt x="366" y="175"/>
                  </a:cubicBezTo>
                  <a:cubicBezTo>
                    <a:pt x="366" y="166"/>
                    <a:pt x="366" y="166"/>
                    <a:pt x="366" y="166"/>
                  </a:cubicBezTo>
                  <a:cubicBezTo>
                    <a:pt x="368" y="166"/>
                    <a:pt x="368" y="166"/>
                    <a:pt x="370" y="166"/>
                  </a:cubicBezTo>
                  <a:close/>
                  <a:moveTo>
                    <a:pt x="370" y="188"/>
                  </a:moveTo>
                  <a:cubicBezTo>
                    <a:pt x="370" y="194"/>
                    <a:pt x="370" y="194"/>
                    <a:pt x="370" y="194"/>
                  </a:cubicBezTo>
                  <a:cubicBezTo>
                    <a:pt x="369" y="194"/>
                    <a:pt x="368" y="194"/>
                    <a:pt x="366" y="194"/>
                  </a:cubicBezTo>
                  <a:cubicBezTo>
                    <a:pt x="366" y="188"/>
                    <a:pt x="366" y="188"/>
                    <a:pt x="366" y="188"/>
                  </a:cubicBezTo>
                  <a:cubicBezTo>
                    <a:pt x="368" y="188"/>
                    <a:pt x="369" y="188"/>
                    <a:pt x="370" y="188"/>
                  </a:cubicBezTo>
                  <a:close/>
                  <a:moveTo>
                    <a:pt x="370" y="257"/>
                  </a:moveTo>
                  <a:cubicBezTo>
                    <a:pt x="370" y="266"/>
                    <a:pt x="370" y="266"/>
                    <a:pt x="370" y="266"/>
                  </a:cubicBezTo>
                  <a:cubicBezTo>
                    <a:pt x="369" y="266"/>
                    <a:pt x="368" y="267"/>
                    <a:pt x="366" y="268"/>
                  </a:cubicBezTo>
                  <a:cubicBezTo>
                    <a:pt x="366" y="257"/>
                    <a:pt x="366" y="257"/>
                    <a:pt x="366" y="257"/>
                  </a:cubicBezTo>
                  <a:cubicBezTo>
                    <a:pt x="370" y="257"/>
                    <a:pt x="370" y="257"/>
                    <a:pt x="370" y="257"/>
                  </a:cubicBezTo>
                  <a:close/>
                  <a:moveTo>
                    <a:pt x="370" y="298"/>
                  </a:moveTo>
                  <a:cubicBezTo>
                    <a:pt x="370" y="302"/>
                    <a:pt x="370" y="302"/>
                    <a:pt x="370" y="302"/>
                  </a:cubicBezTo>
                  <a:cubicBezTo>
                    <a:pt x="369" y="302"/>
                    <a:pt x="368" y="302"/>
                    <a:pt x="366" y="302"/>
                  </a:cubicBezTo>
                  <a:cubicBezTo>
                    <a:pt x="366" y="299"/>
                    <a:pt x="366" y="299"/>
                    <a:pt x="366" y="299"/>
                  </a:cubicBezTo>
                  <a:cubicBezTo>
                    <a:pt x="368" y="298"/>
                    <a:pt x="369" y="298"/>
                    <a:pt x="370" y="298"/>
                  </a:cubicBezTo>
                  <a:close/>
                  <a:moveTo>
                    <a:pt x="370" y="308"/>
                  </a:moveTo>
                  <a:cubicBezTo>
                    <a:pt x="370" y="316"/>
                    <a:pt x="370" y="316"/>
                    <a:pt x="370" y="316"/>
                  </a:cubicBezTo>
                  <a:cubicBezTo>
                    <a:pt x="369" y="316"/>
                    <a:pt x="368" y="316"/>
                    <a:pt x="366" y="317"/>
                  </a:cubicBezTo>
                  <a:cubicBezTo>
                    <a:pt x="366" y="314"/>
                    <a:pt x="366" y="314"/>
                    <a:pt x="366" y="314"/>
                  </a:cubicBezTo>
                  <a:cubicBezTo>
                    <a:pt x="367" y="314"/>
                    <a:pt x="368" y="313"/>
                    <a:pt x="369" y="313"/>
                  </a:cubicBezTo>
                  <a:cubicBezTo>
                    <a:pt x="368" y="312"/>
                    <a:pt x="367" y="310"/>
                    <a:pt x="366" y="309"/>
                  </a:cubicBezTo>
                  <a:cubicBezTo>
                    <a:pt x="366" y="304"/>
                    <a:pt x="366" y="304"/>
                    <a:pt x="366" y="304"/>
                  </a:cubicBezTo>
                  <a:cubicBezTo>
                    <a:pt x="370" y="308"/>
                    <a:pt x="370" y="308"/>
                    <a:pt x="370" y="308"/>
                  </a:cubicBezTo>
                  <a:close/>
                  <a:moveTo>
                    <a:pt x="370" y="377"/>
                  </a:moveTo>
                  <a:cubicBezTo>
                    <a:pt x="370" y="450"/>
                    <a:pt x="370" y="450"/>
                    <a:pt x="370" y="450"/>
                  </a:cubicBezTo>
                  <a:cubicBezTo>
                    <a:pt x="366" y="453"/>
                    <a:pt x="366" y="453"/>
                    <a:pt x="366" y="453"/>
                  </a:cubicBezTo>
                  <a:cubicBezTo>
                    <a:pt x="366" y="417"/>
                    <a:pt x="366" y="417"/>
                    <a:pt x="366" y="417"/>
                  </a:cubicBezTo>
                  <a:cubicBezTo>
                    <a:pt x="368" y="411"/>
                    <a:pt x="368" y="411"/>
                    <a:pt x="368" y="411"/>
                  </a:cubicBezTo>
                  <a:cubicBezTo>
                    <a:pt x="366" y="410"/>
                    <a:pt x="366" y="410"/>
                    <a:pt x="366" y="410"/>
                  </a:cubicBezTo>
                  <a:cubicBezTo>
                    <a:pt x="366" y="378"/>
                    <a:pt x="366" y="378"/>
                    <a:pt x="366" y="378"/>
                  </a:cubicBezTo>
                  <a:cubicBezTo>
                    <a:pt x="370" y="377"/>
                    <a:pt x="370" y="377"/>
                    <a:pt x="370" y="377"/>
                  </a:cubicBezTo>
                  <a:close/>
                  <a:moveTo>
                    <a:pt x="370" y="488"/>
                  </a:moveTo>
                  <a:cubicBezTo>
                    <a:pt x="370" y="492"/>
                    <a:pt x="370" y="492"/>
                    <a:pt x="370" y="492"/>
                  </a:cubicBezTo>
                  <a:cubicBezTo>
                    <a:pt x="366" y="491"/>
                    <a:pt x="366" y="491"/>
                    <a:pt x="366" y="491"/>
                  </a:cubicBezTo>
                  <a:cubicBezTo>
                    <a:pt x="366" y="487"/>
                    <a:pt x="366" y="487"/>
                    <a:pt x="366" y="487"/>
                  </a:cubicBezTo>
                  <a:cubicBezTo>
                    <a:pt x="370" y="488"/>
                    <a:pt x="370" y="488"/>
                    <a:pt x="370" y="488"/>
                  </a:cubicBezTo>
                  <a:close/>
                  <a:moveTo>
                    <a:pt x="370" y="501"/>
                  </a:moveTo>
                  <a:cubicBezTo>
                    <a:pt x="368" y="499"/>
                    <a:pt x="367" y="496"/>
                    <a:pt x="366" y="491"/>
                  </a:cubicBezTo>
                  <a:cubicBezTo>
                    <a:pt x="366" y="505"/>
                    <a:pt x="366" y="505"/>
                    <a:pt x="366" y="505"/>
                  </a:cubicBezTo>
                  <a:cubicBezTo>
                    <a:pt x="368" y="506"/>
                    <a:pt x="369" y="506"/>
                    <a:pt x="370" y="506"/>
                  </a:cubicBezTo>
                  <a:cubicBezTo>
                    <a:pt x="370" y="501"/>
                    <a:pt x="370" y="501"/>
                    <a:pt x="370" y="501"/>
                  </a:cubicBezTo>
                  <a:close/>
                  <a:moveTo>
                    <a:pt x="370" y="522"/>
                  </a:moveTo>
                  <a:cubicBezTo>
                    <a:pt x="370" y="529"/>
                    <a:pt x="370" y="529"/>
                    <a:pt x="370" y="529"/>
                  </a:cubicBezTo>
                  <a:cubicBezTo>
                    <a:pt x="369" y="530"/>
                    <a:pt x="368" y="532"/>
                    <a:pt x="366" y="533"/>
                  </a:cubicBezTo>
                  <a:cubicBezTo>
                    <a:pt x="366" y="521"/>
                    <a:pt x="366" y="521"/>
                    <a:pt x="366" y="521"/>
                  </a:cubicBezTo>
                  <a:cubicBezTo>
                    <a:pt x="369" y="521"/>
                    <a:pt x="369" y="521"/>
                    <a:pt x="369" y="521"/>
                  </a:cubicBezTo>
                  <a:cubicBezTo>
                    <a:pt x="369" y="521"/>
                    <a:pt x="370" y="522"/>
                    <a:pt x="370" y="522"/>
                  </a:cubicBezTo>
                  <a:close/>
                  <a:moveTo>
                    <a:pt x="370" y="543"/>
                  </a:moveTo>
                  <a:cubicBezTo>
                    <a:pt x="370" y="552"/>
                    <a:pt x="370" y="552"/>
                    <a:pt x="370" y="552"/>
                  </a:cubicBezTo>
                  <a:cubicBezTo>
                    <a:pt x="369" y="553"/>
                    <a:pt x="368" y="553"/>
                    <a:pt x="366" y="553"/>
                  </a:cubicBezTo>
                  <a:cubicBezTo>
                    <a:pt x="366" y="542"/>
                    <a:pt x="366" y="542"/>
                    <a:pt x="366" y="542"/>
                  </a:cubicBezTo>
                  <a:cubicBezTo>
                    <a:pt x="368" y="542"/>
                    <a:pt x="369" y="543"/>
                    <a:pt x="370" y="543"/>
                  </a:cubicBezTo>
                  <a:close/>
                  <a:moveTo>
                    <a:pt x="370" y="610"/>
                  </a:moveTo>
                  <a:cubicBezTo>
                    <a:pt x="370" y="616"/>
                    <a:pt x="370" y="616"/>
                    <a:pt x="370" y="616"/>
                  </a:cubicBezTo>
                  <a:cubicBezTo>
                    <a:pt x="369" y="616"/>
                    <a:pt x="368" y="615"/>
                    <a:pt x="366" y="615"/>
                  </a:cubicBezTo>
                  <a:cubicBezTo>
                    <a:pt x="366" y="609"/>
                    <a:pt x="366" y="609"/>
                    <a:pt x="366" y="609"/>
                  </a:cubicBezTo>
                  <a:cubicBezTo>
                    <a:pt x="368" y="610"/>
                    <a:pt x="369" y="610"/>
                    <a:pt x="370" y="610"/>
                  </a:cubicBezTo>
                  <a:close/>
                  <a:moveTo>
                    <a:pt x="370" y="632"/>
                  </a:moveTo>
                  <a:cubicBezTo>
                    <a:pt x="370" y="638"/>
                    <a:pt x="370" y="638"/>
                    <a:pt x="370" y="638"/>
                  </a:cubicBezTo>
                  <a:cubicBezTo>
                    <a:pt x="369" y="638"/>
                    <a:pt x="368" y="638"/>
                    <a:pt x="366" y="637"/>
                  </a:cubicBezTo>
                  <a:cubicBezTo>
                    <a:pt x="366" y="628"/>
                    <a:pt x="366" y="628"/>
                    <a:pt x="366" y="628"/>
                  </a:cubicBezTo>
                  <a:cubicBezTo>
                    <a:pt x="367" y="630"/>
                    <a:pt x="368" y="631"/>
                    <a:pt x="370" y="632"/>
                  </a:cubicBezTo>
                  <a:close/>
                  <a:moveTo>
                    <a:pt x="370" y="672"/>
                  </a:moveTo>
                  <a:cubicBezTo>
                    <a:pt x="370" y="696"/>
                    <a:pt x="370" y="696"/>
                    <a:pt x="370" y="696"/>
                  </a:cubicBezTo>
                  <a:cubicBezTo>
                    <a:pt x="368" y="696"/>
                    <a:pt x="367" y="695"/>
                    <a:pt x="366" y="694"/>
                  </a:cubicBezTo>
                  <a:cubicBezTo>
                    <a:pt x="366" y="674"/>
                    <a:pt x="366" y="674"/>
                    <a:pt x="366" y="674"/>
                  </a:cubicBezTo>
                  <a:cubicBezTo>
                    <a:pt x="367" y="673"/>
                    <a:pt x="368" y="673"/>
                    <a:pt x="370" y="672"/>
                  </a:cubicBezTo>
                  <a:close/>
                  <a:moveTo>
                    <a:pt x="370" y="703"/>
                  </a:moveTo>
                  <a:cubicBezTo>
                    <a:pt x="370" y="712"/>
                    <a:pt x="370" y="712"/>
                    <a:pt x="370" y="712"/>
                  </a:cubicBezTo>
                  <a:cubicBezTo>
                    <a:pt x="369" y="712"/>
                    <a:pt x="368" y="712"/>
                    <a:pt x="366" y="712"/>
                  </a:cubicBezTo>
                  <a:cubicBezTo>
                    <a:pt x="366" y="702"/>
                    <a:pt x="366" y="702"/>
                    <a:pt x="366" y="702"/>
                  </a:cubicBezTo>
                  <a:cubicBezTo>
                    <a:pt x="368" y="703"/>
                    <a:pt x="369" y="703"/>
                    <a:pt x="370" y="703"/>
                  </a:cubicBezTo>
                  <a:close/>
                  <a:moveTo>
                    <a:pt x="370" y="747"/>
                  </a:moveTo>
                  <a:cubicBezTo>
                    <a:pt x="370" y="755"/>
                    <a:pt x="370" y="755"/>
                    <a:pt x="370" y="755"/>
                  </a:cubicBezTo>
                  <a:cubicBezTo>
                    <a:pt x="369" y="755"/>
                    <a:pt x="368" y="755"/>
                    <a:pt x="368" y="755"/>
                  </a:cubicBezTo>
                  <a:cubicBezTo>
                    <a:pt x="368" y="757"/>
                    <a:pt x="369" y="759"/>
                    <a:pt x="370" y="760"/>
                  </a:cubicBezTo>
                  <a:cubicBezTo>
                    <a:pt x="370" y="780"/>
                    <a:pt x="370" y="780"/>
                    <a:pt x="370" y="780"/>
                  </a:cubicBezTo>
                  <a:cubicBezTo>
                    <a:pt x="368" y="777"/>
                    <a:pt x="367" y="775"/>
                    <a:pt x="366" y="773"/>
                  </a:cubicBezTo>
                  <a:cubicBezTo>
                    <a:pt x="366" y="747"/>
                    <a:pt x="366" y="747"/>
                    <a:pt x="366" y="747"/>
                  </a:cubicBezTo>
                  <a:cubicBezTo>
                    <a:pt x="368" y="747"/>
                    <a:pt x="369" y="747"/>
                    <a:pt x="370" y="747"/>
                  </a:cubicBezTo>
                  <a:close/>
                  <a:moveTo>
                    <a:pt x="366" y="579"/>
                  </a:moveTo>
                  <a:cubicBezTo>
                    <a:pt x="366" y="572"/>
                    <a:pt x="366" y="572"/>
                    <a:pt x="366" y="572"/>
                  </a:cubicBezTo>
                  <a:cubicBezTo>
                    <a:pt x="369" y="574"/>
                    <a:pt x="368" y="576"/>
                    <a:pt x="366" y="579"/>
                  </a:cubicBezTo>
                  <a:close/>
                  <a:moveTo>
                    <a:pt x="360" y="2"/>
                  </a:moveTo>
                  <a:cubicBezTo>
                    <a:pt x="362" y="2"/>
                    <a:pt x="364" y="2"/>
                    <a:pt x="366" y="2"/>
                  </a:cubicBezTo>
                  <a:cubicBezTo>
                    <a:pt x="366" y="8"/>
                    <a:pt x="366" y="8"/>
                    <a:pt x="366" y="8"/>
                  </a:cubicBezTo>
                  <a:cubicBezTo>
                    <a:pt x="364" y="8"/>
                    <a:pt x="362" y="8"/>
                    <a:pt x="360" y="9"/>
                  </a:cubicBezTo>
                  <a:cubicBezTo>
                    <a:pt x="360" y="2"/>
                    <a:pt x="360" y="2"/>
                    <a:pt x="360" y="2"/>
                  </a:cubicBezTo>
                  <a:close/>
                  <a:moveTo>
                    <a:pt x="366" y="792"/>
                  </a:moveTo>
                  <a:cubicBezTo>
                    <a:pt x="364" y="792"/>
                    <a:pt x="362" y="792"/>
                    <a:pt x="360" y="792"/>
                  </a:cubicBezTo>
                  <a:cubicBezTo>
                    <a:pt x="360" y="785"/>
                    <a:pt x="360" y="785"/>
                    <a:pt x="360" y="785"/>
                  </a:cubicBezTo>
                  <a:cubicBezTo>
                    <a:pt x="361" y="785"/>
                    <a:pt x="363" y="786"/>
                    <a:pt x="364" y="786"/>
                  </a:cubicBezTo>
                  <a:cubicBezTo>
                    <a:pt x="365" y="786"/>
                    <a:pt x="366" y="786"/>
                    <a:pt x="366" y="786"/>
                  </a:cubicBezTo>
                  <a:cubicBezTo>
                    <a:pt x="366" y="792"/>
                    <a:pt x="366" y="792"/>
                    <a:pt x="366" y="792"/>
                  </a:cubicBezTo>
                  <a:close/>
                  <a:moveTo>
                    <a:pt x="366" y="29"/>
                  </a:moveTo>
                  <a:cubicBezTo>
                    <a:pt x="366" y="46"/>
                    <a:pt x="366" y="46"/>
                    <a:pt x="366" y="46"/>
                  </a:cubicBezTo>
                  <a:cubicBezTo>
                    <a:pt x="364" y="47"/>
                    <a:pt x="362" y="47"/>
                    <a:pt x="360" y="48"/>
                  </a:cubicBezTo>
                  <a:cubicBezTo>
                    <a:pt x="360" y="40"/>
                    <a:pt x="360" y="40"/>
                    <a:pt x="360" y="40"/>
                  </a:cubicBezTo>
                  <a:cubicBezTo>
                    <a:pt x="362" y="39"/>
                    <a:pt x="362" y="39"/>
                    <a:pt x="362" y="39"/>
                  </a:cubicBezTo>
                  <a:cubicBezTo>
                    <a:pt x="361" y="38"/>
                    <a:pt x="361" y="37"/>
                    <a:pt x="360" y="35"/>
                  </a:cubicBezTo>
                  <a:cubicBezTo>
                    <a:pt x="360" y="21"/>
                    <a:pt x="360" y="21"/>
                    <a:pt x="360" y="21"/>
                  </a:cubicBezTo>
                  <a:cubicBezTo>
                    <a:pt x="362" y="23"/>
                    <a:pt x="364" y="26"/>
                    <a:pt x="366" y="29"/>
                  </a:cubicBezTo>
                  <a:close/>
                  <a:moveTo>
                    <a:pt x="366" y="121"/>
                  </a:moveTo>
                  <a:cubicBezTo>
                    <a:pt x="366" y="134"/>
                    <a:pt x="366" y="134"/>
                    <a:pt x="366" y="134"/>
                  </a:cubicBezTo>
                  <a:cubicBezTo>
                    <a:pt x="365" y="136"/>
                    <a:pt x="363" y="137"/>
                    <a:pt x="360" y="138"/>
                  </a:cubicBezTo>
                  <a:cubicBezTo>
                    <a:pt x="360" y="120"/>
                    <a:pt x="360" y="120"/>
                    <a:pt x="360" y="120"/>
                  </a:cubicBezTo>
                  <a:cubicBezTo>
                    <a:pt x="362" y="121"/>
                    <a:pt x="364" y="121"/>
                    <a:pt x="366" y="121"/>
                  </a:cubicBezTo>
                  <a:close/>
                  <a:moveTo>
                    <a:pt x="366" y="166"/>
                  </a:moveTo>
                  <a:cubicBezTo>
                    <a:pt x="366" y="175"/>
                    <a:pt x="366" y="175"/>
                    <a:pt x="366" y="175"/>
                  </a:cubicBezTo>
                  <a:cubicBezTo>
                    <a:pt x="364" y="174"/>
                    <a:pt x="362" y="173"/>
                    <a:pt x="360" y="173"/>
                  </a:cubicBezTo>
                  <a:cubicBezTo>
                    <a:pt x="360" y="167"/>
                    <a:pt x="360" y="167"/>
                    <a:pt x="360" y="167"/>
                  </a:cubicBezTo>
                  <a:cubicBezTo>
                    <a:pt x="362" y="167"/>
                    <a:pt x="364" y="167"/>
                    <a:pt x="366" y="166"/>
                  </a:cubicBezTo>
                  <a:close/>
                  <a:moveTo>
                    <a:pt x="366" y="188"/>
                  </a:moveTo>
                  <a:cubicBezTo>
                    <a:pt x="366" y="194"/>
                    <a:pt x="366" y="194"/>
                    <a:pt x="366" y="194"/>
                  </a:cubicBezTo>
                  <a:cubicBezTo>
                    <a:pt x="364" y="194"/>
                    <a:pt x="362" y="194"/>
                    <a:pt x="360" y="195"/>
                  </a:cubicBezTo>
                  <a:cubicBezTo>
                    <a:pt x="360" y="184"/>
                    <a:pt x="360" y="184"/>
                    <a:pt x="360" y="184"/>
                  </a:cubicBezTo>
                  <a:cubicBezTo>
                    <a:pt x="364" y="189"/>
                    <a:pt x="364" y="189"/>
                    <a:pt x="364" y="189"/>
                  </a:cubicBezTo>
                  <a:cubicBezTo>
                    <a:pt x="366" y="188"/>
                    <a:pt x="366" y="188"/>
                    <a:pt x="366" y="188"/>
                  </a:cubicBezTo>
                  <a:close/>
                  <a:moveTo>
                    <a:pt x="366" y="257"/>
                  </a:moveTo>
                  <a:cubicBezTo>
                    <a:pt x="366" y="268"/>
                    <a:pt x="366" y="268"/>
                    <a:pt x="366" y="268"/>
                  </a:cubicBezTo>
                  <a:cubicBezTo>
                    <a:pt x="365" y="268"/>
                    <a:pt x="364" y="269"/>
                    <a:pt x="362" y="270"/>
                  </a:cubicBezTo>
                  <a:cubicBezTo>
                    <a:pt x="362" y="274"/>
                    <a:pt x="361" y="278"/>
                    <a:pt x="360" y="283"/>
                  </a:cubicBezTo>
                  <a:cubicBezTo>
                    <a:pt x="360" y="246"/>
                    <a:pt x="360" y="246"/>
                    <a:pt x="360" y="246"/>
                  </a:cubicBezTo>
                  <a:cubicBezTo>
                    <a:pt x="361" y="246"/>
                    <a:pt x="361" y="246"/>
                    <a:pt x="361" y="246"/>
                  </a:cubicBezTo>
                  <a:cubicBezTo>
                    <a:pt x="361" y="250"/>
                    <a:pt x="361" y="253"/>
                    <a:pt x="361" y="257"/>
                  </a:cubicBezTo>
                  <a:cubicBezTo>
                    <a:pt x="363" y="257"/>
                    <a:pt x="365" y="257"/>
                    <a:pt x="366" y="257"/>
                  </a:cubicBezTo>
                  <a:close/>
                  <a:moveTo>
                    <a:pt x="366" y="299"/>
                  </a:moveTo>
                  <a:cubicBezTo>
                    <a:pt x="366" y="302"/>
                    <a:pt x="366" y="302"/>
                    <a:pt x="366" y="302"/>
                  </a:cubicBezTo>
                  <a:cubicBezTo>
                    <a:pt x="366" y="302"/>
                    <a:pt x="365" y="302"/>
                    <a:pt x="364" y="302"/>
                  </a:cubicBezTo>
                  <a:cubicBezTo>
                    <a:pt x="365" y="303"/>
                    <a:pt x="366" y="304"/>
                    <a:pt x="366" y="304"/>
                  </a:cubicBezTo>
                  <a:cubicBezTo>
                    <a:pt x="366" y="309"/>
                    <a:pt x="366" y="309"/>
                    <a:pt x="366" y="309"/>
                  </a:cubicBezTo>
                  <a:cubicBezTo>
                    <a:pt x="365" y="308"/>
                    <a:pt x="363" y="306"/>
                    <a:pt x="360" y="306"/>
                  </a:cubicBezTo>
                  <a:cubicBezTo>
                    <a:pt x="360" y="301"/>
                    <a:pt x="360" y="301"/>
                    <a:pt x="360" y="301"/>
                  </a:cubicBezTo>
                  <a:cubicBezTo>
                    <a:pt x="362" y="300"/>
                    <a:pt x="364" y="299"/>
                    <a:pt x="366" y="299"/>
                  </a:cubicBezTo>
                  <a:close/>
                  <a:moveTo>
                    <a:pt x="366" y="314"/>
                  </a:moveTo>
                  <a:cubicBezTo>
                    <a:pt x="366" y="317"/>
                    <a:pt x="366" y="317"/>
                    <a:pt x="366" y="317"/>
                  </a:cubicBezTo>
                  <a:cubicBezTo>
                    <a:pt x="364" y="317"/>
                    <a:pt x="362" y="318"/>
                    <a:pt x="360" y="319"/>
                  </a:cubicBezTo>
                  <a:cubicBezTo>
                    <a:pt x="360" y="313"/>
                    <a:pt x="360" y="313"/>
                    <a:pt x="360" y="313"/>
                  </a:cubicBezTo>
                  <a:cubicBezTo>
                    <a:pt x="363" y="315"/>
                    <a:pt x="363" y="315"/>
                    <a:pt x="363" y="315"/>
                  </a:cubicBezTo>
                  <a:cubicBezTo>
                    <a:pt x="364" y="314"/>
                    <a:pt x="365" y="314"/>
                    <a:pt x="366" y="314"/>
                  </a:cubicBezTo>
                  <a:close/>
                  <a:moveTo>
                    <a:pt x="366" y="378"/>
                  </a:moveTo>
                  <a:cubicBezTo>
                    <a:pt x="366" y="410"/>
                    <a:pt x="366" y="410"/>
                    <a:pt x="366" y="410"/>
                  </a:cubicBezTo>
                  <a:cubicBezTo>
                    <a:pt x="360" y="405"/>
                    <a:pt x="360" y="405"/>
                    <a:pt x="360" y="405"/>
                  </a:cubicBezTo>
                  <a:cubicBezTo>
                    <a:pt x="360" y="378"/>
                    <a:pt x="360" y="378"/>
                    <a:pt x="360" y="378"/>
                  </a:cubicBezTo>
                  <a:cubicBezTo>
                    <a:pt x="366" y="378"/>
                    <a:pt x="366" y="378"/>
                    <a:pt x="366" y="378"/>
                  </a:cubicBezTo>
                  <a:close/>
                  <a:moveTo>
                    <a:pt x="366" y="417"/>
                  </a:moveTo>
                  <a:cubicBezTo>
                    <a:pt x="366" y="453"/>
                    <a:pt x="366" y="453"/>
                    <a:pt x="366" y="453"/>
                  </a:cubicBezTo>
                  <a:cubicBezTo>
                    <a:pt x="360" y="457"/>
                    <a:pt x="360" y="457"/>
                    <a:pt x="360" y="457"/>
                  </a:cubicBezTo>
                  <a:cubicBezTo>
                    <a:pt x="360" y="436"/>
                    <a:pt x="360" y="436"/>
                    <a:pt x="360" y="436"/>
                  </a:cubicBezTo>
                  <a:cubicBezTo>
                    <a:pt x="362" y="430"/>
                    <a:pt x="364" y="423"/>
                    <a:pt x="366" y="417"/>
                  </a:cubicBezTo>
                  <a:close/>
                  <a:moveTo>
                    <a:pt x="366" y="487"/>
                  </a:moveTo>
                  <a:cubicBezTo>
                    <a:pt x="366" y="491"/>
                    <a:pt x="366" y="491"/>
                    <a:pt x="366" y="491"/>
                  </a:cubicBezTo>
                  <a:cubicBezTo>
                    <a:pt x="366" y="505"/>
                    <a:pt x="366" y="505"/>
                    <a:pt x="366" y="505"/>
                  </a:cubicBezTo>
                  <a:cubicBezTo>
                    <a:pt x="364" y="505"/>
                    <a:pt x="362" y="504"/>
                    <a:pt x="360" y="504"/>
                  </a:cubicBezTo>
                  <a:cubicBezTo>
                    <a:pt x="360" y="501"/>
                    <a:pt x="360" y="501"/>
                    <a:pt x="360" y="501"/>
                  </a:cubicBezTo>
                  <a:cubicBezTo>
                    <a:pt x="361" y="501"/>
                    <a:pt x="361" y="501"/>
                    <a:pt x="361" y="502"/>
                  </a:cubicBezTo>
                  <a:cubicBezTo>
                    <a:pt x="362" y="502"/>
                    <a:pt x="363" y="502"/>
                    <a:pt x="364" y="502"/>
                  </a:cubicBezTo>
                  <a:cubicBezTo>
                    <a:pt x="364" y="497"/>
                    <a:pt x="363" y="493"/>
                    <a:pt x="360" y="490"/>
                  </a:cubicBezTo>
                  <a:cubicBezTo>
                    <a:pt x="360" y="485"/>
                    <a:pt x="360" y="485"/>
                    <a:pt x="360" y="485"/>
                  </a:cubicBezTo>
                  <a:cubicBezTo>
                    <a:pt x="361" y="486"/>
                    <a:pt x="363" y="486"/>
                    <a:pt x="364" y="487"/>
                  </a:cubicBezTo>
                  <a:cubicBezTo>
                    <a:pt x="366" y="487"/>
                    <a:pt x="366" y="487"/>
                    <a:pt x="366" y="487"/>
                  </a:cubicBezTo>
                  <a:close/>
                  <a:moveTo>
                    <a:pt x="366" y="521"/>
                  </a:moveTo>
                  <a:cubicBezTo>
                    <a:pt x="366" y="533"/>
                    <a:pt x="366" y="533"/>
                    <a:pt x="366" y="533"/>
                  </a:cubicBezTo>
                  <a:cubicBezTo>
                    <a:pt x="364" y="536"/>
                    <a:pt x="362" y="539"/>
                    <a:pt x="362" y="542"/>
                  </a:cubicBezTo>
                  <a:cubicBezTo>
                    <a:pt x="364" y="542"/>
                    <a:pt x="365" y="542"/>
                    <a:pt x="366" y="542"/>
                  </a:cubicBezTo>
                  <a:cubicBezTo>
                    <a:pt x="366" y="553"/>
                    <a:pt x="366" y="553"/>
                    <a:pt x="366" y="553"/>
                  </a:cubicBezTo>
                  <a:cubicBezTo>
                    <a:pt x="365" y="554"/>
                    <a:pt x="363" y="554"/>
                    <a:pt x="360" y="554"/>
                  </a:cubicBezTo>
                  <a:cubicBezTo>
                    <a:pt x="360" y="525"/>
                    <a:pt x="360" y="525"/>
                    <a:pt x="360" y="525"/>
                  </a:cubicBezTo>
                  <a:cubicBezTo>
                    <a:pt x="361" y="524"/>
                    <a:pt x="362" y="522"/>
                    <a:pt x="362" y="521"/>
                  </a:cubicBezTo>
                  <a:cubicBezTo>
                    <a:pt x="366" y="521"/>
                    <a:pt x="366" y="521"/>
                    <a:pt x="366" y="521"/>
                  </a:cubicBezTo>
                  <a:close/>
                  <a:moveTo>
                    <a:pt x="366" y="572"/>
                  </a:moveTo>
                  <a:cubicBezTo>
                    <a:pt x="366" y="579"/>
                    <a:pt x="366" y="579"/>
                    <a:pt x="366" y="579"/>
                  </a:cubicBezTo>
                  <a:cubicBezTo>
                    <a:pt x="365" y="583"/>
                    <a:pt x="362" y="587"/>
                    <a:pt x="361" y="592"/>
                  </a:cubicBezTo>
                  <a:cubicBezTo>
                    <a:pt x="360" y="592"/>
                    <a:pt x="360" y="592"/>
                    <a:pt x="360" y="592"/>
                  </a:cubicBezTo>
                  <a:cubicBezTo>
                    <a:pt x="360" y="569"/>
                    <a:pt x="360" y="569"/>
                    <a:pt x="360" y="569"/>
                  </a:cubicBezTo>
                  <a:cubicBezTo>
                    <a:pt x="363" y="570"/>
                    <a:pt x="365" y="571"/>
                    <a:pt x="366" y="572"/>
                  </a:cubicBezTo>
                  <a:close/>
                  <a:moveTo>
                    <a:pt x="366" y="609"/>
                  </a:moveTo>
                  <a:cubicBezTo>
                    <a:pt x="366" y="615"/>
                    <a:pt x="366" y="615"/>
                    <a:pt x="366" y="615"/>
                  </a:cubicBezTo>
                  <a:cubicBezTo>
                    <a:pt x="365" y="615"/>
                    <a:pt x="363" y="614"/>
                    <a:pt x="361" y="614"/>
                  </a:cubicBezTo>
                  <a:cubicBezTo>
                    <a:pt x="363" y="619"/>
                    <a:pt x="364" y="624"/>
                    <a:pt x="366" y="628"/>
                  </a:cubicBezTo>
                  <a:cubicBezTo>
                    <a:pt x="366" y="637"/>
                    <a:pt x="366" y="637"/>
                    <a:pt x="366" y="637"/>
                  </a:cubicBezTo>
                  <a:cubicBezTo>
                    <a:pt x="364" y="637"/>
                    <a:pt x="362" y="637"/>
                    <a:pt x="360" y="637"/>
                  </a:cubicBezTo>
                  <a:cubicBezTo>
                    <a:pt x="360" y="631"/>
                    <a:pt x="360" y="631"/>
                    <a:pt x="360" y="631"/>
                  </a:cubicBezTo>
                  <a:cubicBezTo>
                    <a:pt x="360" y="631"/>
                    <a:pt x="360" y="631"/>
                    <a:pt x="360" y="631"/>
                  </a:cubicBezTo>
                  <a:cubicBezTo>
                    <a:pt x="360" y="631"/>
                    <a:pt x="360" y="631"/>
                    <a:pt x="360" y="631"/>
                  </a:cubicBezTo>
                  <a:cubicBezTo>
                    <a:pt x="360" y="608"/>
                    <a:pt x="360" y="608"/>
                    <a:pt x="360" y="608"/>
                  </a:cubicBezTo>
                  <a:cubicBezTo>
                    <a:pt x="362" y="608"/>
                    <a:pt x="364" y="609"/>
                    <a:pt x="366" y="609"/>
                  </a:cubicBezTo>
                  <a:close/>
                  <a:moveTo>
                    <a:pt x="366" y="674"/>
                  </a:moveTo>
                  <a:cubicBezTo>
                    <a:pt x="366" y="694"/>
                    <a:pt x="366" y="694"/>
                    <a:pt x="366" y="694"/>
                  </a:cubicBezTo>
                  <a:cubicBezTo>
                    <a:pt x="360" y="690"/>
                    <a:pt x="359" y="679"/>
                    <a:pt x="366" y="674"/>
                  </a:cubicBezTo>
                  <a:close/>
                  <a:moveTo>
                    <a:pt x="366" y="702"/>
                  </a:moveTo>
                  <a:cubicBezTo>
                    <a:pt x="366" y="712"/>
                    <a:pt x="366" y="712"/>
                    <a:pt x="366" y="712"/>
                  </a:cubicBezTo>
                  <a:cubicBezTo>
                    <a:pt x="364" y="711"/>
                    <a:pt x="362" y="711"/>
                    <a:pt x="360" y="710"/>
                  </a:cubicBezTo>
                  <a:cubicBezTo>
                    <a:pt x="362" y="702"/>
                    <a:pt x="362" y="702"/>
                    <a:pt x="364" y="700"/>
                  </a:cubicBezTo>
                  <a:cubicBezTo>
                    <a:pt x="364" y="701"/>
                    <a:pt x="366" y="702"/>
                    <a:pt x="366" y="702"/>
                  </a:cubicBezTo>
                  <a:close/>
                  <a:moveTo>
                    <a:pt x="366" y="747"/>
                  </a:moveTo>
                  <a:cubicBezTo>
                    <a:pt x="366" y="773"/>
                    <a:pt x="366" y="773"/>
                    <a:pt x="366" y="773"/>
                  </a:cubicBezTo>
                  <a:cubicBezTo>
                    <a:pt x="364" y="769"/>
                    <a:pt x="362" y="765"/>
                    <a:pt x="360" y="762"/>
                  </a:cubicBezTo>
                  <a:cubicBezTo>
                    <a:pt x="360" y="748"/>
                    <a:pt x="360" y="748"/>
                    <a:pt x="360" y="748"/>
                  </a:cubicBezTo>
                  <a:cubicBezTo>
                    <a:pt x="362" y="748"/>
                    <a:pt x="364" y="748"/>
                    <a:pt x="366" y="747"/>
                  </a:cubicBezTo>
                  <a:close/>
                  <a:moveTo>
                    <a:pt x="354" y="3"/>
                  </a:moveTo>
                  <a:cubicBezTo>
                    <a:pt x="355" y="3"/>
                    <a:pt x="356" y="2"/>
                    <a:pt x="357" y="2"/>
                  </a:cubicBezTo>
                  <a:cubicBezTo>
                    <a:pt x="358" y="2"/>
                    <a:pt x="359" y="2"/>
                    <a:pt x="360" y="2"/>
                  </a:cubicBezTo>
                  <a:cubicBezTo>
                    <a:pt x="360" y="9"/>
                    <a:pt x="360" y="9"/>
                    <a:pt x="360" y="9"/>
                  </a:cubicBezTo>
                  <a:cubicBezTo>
                    <a:pt x="358" y="9"/>
                    <a:pt x="356" y="10"/>
                    <a:pt x="354" y="12"/>
                  </a:cubicBezTo>
                  <a:cubicBezTo>
                    <a:pt x="354" y="3"/>
                    <a:pt x="354" y="3"/>
                    <a:pt x="354" y="3"/>
                  </a:cubicBezTo>
                  <a:close/>
                  <a:moveTo>
                    <a:pt x="360" y="792"/>
                  </a:moveTo>
                  <a:cubicBezTo>
                    <a:pt x="358" y="791"/>
                    <a:pt x="356" y="791"/>
                    <a:pt x="354" y="791"/>
                  </a:cubicBezTo>
                  <a:cubicBezTo>
                    <a:pt x="354" y="782"/>
                    <a:pt x="354" y="782"/>
                    <a:pt x="354" y="782"/>
                  </a:cubicBezTo>
                  <a:cubicBezTo>
                    <a:pt x="356" y="783"/>
                    <a:pt x="358" y="784"/>
                    <a:pt x="360" y="785"/>
                  </a:cubicBezTo>
                  <a:cubicBezTo>
                    <a:pt x="360" y="792"/>
                    <a:pt x="360" y="792"/>
                    <a:pt x="360" y="792"/>
                  </a:cubicBezTo>
                  <a:close/>
                  <a:moveTo>
                    <a:pt x="360" y="21"/>
                  </a:moveTo>
                  <a:cubicBezTo>
                    <a:pt x="360" y="35"/>
                    <a:pt x="360" y="35"/>
                    <a:pt x="360" y="35"/>
                  </a:cubicBezTo>
                  <a:cubicBezTo>
                    <a:pt x="359" y="31"/>
                    <a:pt x="356" y="27"/>
                    <a:pt x="354" y="24"/>
                  </a:cubicBezTo>
                  <a:cubicBezTo>
                    <a:pt x="354" y="12"/>
                    <a:pt x="354" y="12"/>
                    <a:pt x="354" y="12"/>
                  </a:cubicBezTo>
                  <a:cubicBezTo>
                    <a:pt x="356" y="15"/>
                    <a:pt x="358" y="18"/>
                    <a:pt x="360" y="21"/>
                  </a:cubicBezTo>
                  <a:close/>
                  <a:moveTo>
                    <a:pt x="360" y="40"/>
                  </a:moveTo>
                  <a:cubicBezTo>
                    <a:pt x="360" y="48"/>
                    <a:pt x="360" y="48"/>
                    <a:pt x="360" y="48"/>
                  </a:cubicBezTo>
                  <a:cubicBezTo>
                    <a:pt x="358" y="48"/>
                    <a:pt x="356" y="48"/>
                    <a:pt x="354" y="49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7" y="41"/>
                    <a:pt x="358" y="41"/>
                    <a:pt x="360" y="40"/>
                  </a:cubicBezTo>
                  <a:close/>
                  <a:moveTo>
                    <a:pt x="360" y="120"/>
                  </a:moveTo>
                  <a:cubicBezTo>
                    <a:pt x="360" y="138"/>
                    <a:pt x="360" y="138"/>
                    <a:pt x="360" y="138"/>
                  </a:cubicBezTo>
                  <a:cubicBezTo>
                    <a:pt x="358" y="139"/>
                    <a:pt x="356" y="139"/>
                    <a:pt x="354" y="139"/>
                  </a:cubicBezTo>
                  <a:cubicBezTo>
                    <a:pt x="354" y="120"/>
                    <a:pt x="354" y="120"/>
                    <a:pt x="354" y="120"/>
                  </a:cubicBezTo>
                  <a:cubicBezTo>
                    <a:pt x="356" y="120"/>
                    <a:pt x="358" y="120"/>
                    <a:pt x="360" y="120"/>
                  </a:cubicBezTo>
                  <a:close/>
                  <a:moveTo>
                    <a:pt x="360" y="167"/>
                  </a:moveTo>
                  <a:cubicBezTo>
                    <a:pt x="360" y="173"/>
                    <a:pt x="360" y="173"/>
                    <a:pt x="360" y="173"/>
                  </a:cubicBezTo>
                  <a:cubicBezTo>
                    <a:pt x="358" y="173"/>
                    <a:pt x="356" y="173"/>
                    <a:pt x="354" y="173"/>
                  </a:cubicBezTo>
                  <a:cubicBezTo>
                    <a:pt x="354" y="169"/>
                    <a:pt x="354" y="169"/>
                    <a:pt x="354" y="169"/>
                  </a:cubicBezTo>
                  <a:cubicBezTo>
                    <a:pt x="356" y="168"/>
                    <a:pt x="358" y="168"/>
                    <a:pt x="360" y="167"/>
                  </a:cubicBezTo>
                  <a:close/>
                  <a:moveTo>
                    <a:pt x="360" y="184"/>
                  </a:moveTo>
                  <a:cubicBezTo>
                    <a:pt x="360" y="195"/>
                    <a:pt x="360" y="195"/>
                    <a:pt x="360" y="195"/>
                  </a:cubicBezTo>
                  <a:cubicBezTo>
                    <a:pt x="358" y="195"/>
                    <a:pt x="356" y="195"/>
                    <a:pt x="354" y="196"/>
                  </a:cubicBezTo>
                  <a:cubicBezTo>
                    <a:pt x="354" y="191"/>
                    <a:pt x="354" y="191"/>
                    <a:pt x="354" y="191"/>
                  </a:cubicBezTo>
                  <a:cubicBezTo>
                    <a:pt x="355" y="191"/>
                    <a:pt x="356" y="191"/>
                    <a:pt x="357" y="191"/>
                  </a:cubicBezTo>
                  <a:cubicBezTo>
                    <a:pt x="356" y="188"/>
                    <a:pt x="355" y="186"/>
                    <a:pt x="354" y="185"/>
                  </a:cubicBezTo>
                  <a:cubicBezTo>
                    <a:pt x="354" y="177"/>
                    <a:pt x="354" y="177"/>
                    <a:pt x="354" y="177"/>
                  </a:cubicBezTo>
                  <a:cubicBezTo>
                    <a:pt x="360" y="184"/>
                    <a:pt x="360" y="184"/>
                    <a:pt x="360" y="184"/>
                  </a:cubicBezTo>
                  <a:close/>
                  <a:moveTo>
                    <a:pt x="360" y="246"/>
                  </a:moveTo>
                  <a:cubicBezTo>
                    <a:pt x="360" y="283"/>
                    <a:pt x="360" y="283"/>
                    <a:pt x="360" y="283"/>
                  </a:cubicBezTo>
                  <a:cubicBezTo>
                    <a:pt x="359" y="287"/>
                    <a:pt x="357" y="291"/>
                    <a:pt x="354" y="293"/>
                  </a:cubicBezTo>
                  <a:cubicBezTo>
                    <a:pt x="354" y="220"/>
                    <a:pt x="354" y="220"/>
                    <a:pt x="354" y="220"/>
                  </a:cubicBezTo>
                  <a:cubicBezTo>
                    <a:pt x="355" y="220"/>
                    <a:pt x="355" y="220"/>
                    <a:pt x="355" y="220"/>
                  </a:cubicBezTo>
                  <a:cubicBezTo>
                    <a:pt x="356" y="220"/>
                    <a:pt x="357" y="221"/>
                    <a:pt x="357" y="221"/>
                  </a:cubicBezTo>
                  <a:cubicBezTo>
                    <a:pt x="357" y="230"/>
                    <a:pt x="358" y="238"/>
                    <a:pt x="358" y="246"/>
                  </a:cubicBezTo>
                  <a:cubicBezTo>
                    <a:pt x="360" y="246"/>
                    <a:pt x="360" y="246"/>
                    <a:pt x="360" y="246"/>
                  </a:cubicBezTo>
                  <a:close/>
                  <a:moveTo>
                    <a:pt x="360" y="301"/>
                  </a:moveTo>
                  <a:cubicBezTo>
                    <a:pt x="360" y="306"/>
                    <a:pt x="360" y="306"/>
                    <a:pt x="360" y="306"/>
                  </a:cubicBezTo>
                  <a:cubicBezTo>
                    <a:pt x="358" y="305"/>
                    <a:pt x="356" y="306"/>
                    <a:pt x="354" y="306"/>
                  </a:cubicBezTo>
                  <a:cubicBezTo>
                    <a:pt x="354" y="303"/>
                    <a:pt x="354" y="303"/>
                    <a:pt x="354" y="303"/>
                  </a:cubicBezTo>
                  <a:cubicBezTo>
                    <a:pt x="356" y="302"/>
                    <a:pt x="358" y="301"/>
                    <a:pt x="360" y="301"/>
                  </a:cubicBezTo>
                  <a:close/>
                  <a:moveTo>
                    <a:pt x="360" y="313"/>
                  </a:moveTo>
                  <a:cubicBezTo>
                    <a:pt x="360" y="319"/>
                    <a:pt x="360" y="319"/>
                    <a:pt x="360" y="319"/>
                  </a:cubicBezTo>
                  <a:cubicBezTo>
                    <a:pt x="358" y="320"/>
                    <a:pt x="356" y="321"/>
                    <a:pt x="354" y="322"/>
                  </a:cubicBezTo>
                  <a:cubicBezTo>
                    <a:pt x="354" y="318"/>
                    <a:pt x="354" y="318"/>
                    <a:pt x="354" y="318"/>
                  </a:cubicBezTo>
                  <a:cubicBezTo>
                    <a:pt x="355" y="318"/>
                    <a:pt x="356" y="317"/>
                    <a:pt x="358" y="316"/>
                  </a:cubicBezTo>
                  <a:cubicBezTo>
                    <a:pt x="357" y="315"/>
                    <a:pt x="355" y="315"/>
                    <a:pt x="354" y="314"/>
                  </a:cubicBezTo>
                  <a:cubicBezTo>
                    <a:pt x="354" y="308"/>
                    <a:pt x="354" y="308"/>
                    <a:pt x="354" y="308"/>
                  </a:cubicBezTo>
                  <a:cubicBezTo>
                    <a:pt x="356" y="310"/>
                    <a:pt x="357" y="311"/>
                    <a:pt x="360" y="313"/>
                  </a:cubicBezTo>
                  <a:close/>
                  <a:moveTo>
                    <a:pt x="360" y="378"/>
                  </a:moveTo>
                  <a:cubicBezTo>
                    <a:pt x="360" y="405"/>
                    <a:pt x="360" y="405"/>
                    <a:pt x="360" y="405"/>
                  </a:cubicBezTo>
                  <a:cubicBezTo>
                    <a:pt x="354" y="400"/>
                    <a:pt x="354" y="400"/>
                    <a:pt x="354" y="400"/>
                  </a:cubicBezTo>
                  <a:cubicBezTo>
                    <a:pt x="354" y="378"/>
                    <a:pt x="354" y="378"/>
                    <a:pt x="354" y="378"/>
                  </a:cubicBezTo>
                  <a:cubicBezTo>
                    <a:pt x="360" y="378"/>
                    <a:pt x="360" y="378"/>
                    <a:pt x="360" y="378"/>
                  </a:cubicBezTo>
                  <a:close/>
                  <a:moveTo>
                    <a:pt x="360" y="436"/>
                  </a:moveTo>
                  <a:cubicBezTo>
                    <a:pt x="360" y="457"/>
                    <a:pt x="360" y="457"/>
                    <a:pt x="360" y="457"/>
                  </a:cubicBezTo>
                  <a:cubicBezTo>
                    <a:pt x="354" y="462"/>
                    <a:pt x="354" y="462"/>
                    <a:pt x="354" y="462"/>
                  </a:cubicBezTo>
                  <a:cubicBezTo>
                    <a:pt x="354" y="457"/>
                    <a:pt x="354" y="457"/>
                    <a:pt x="354" y="457"/>
                  </a:cubicBezTo>
                  <a:cubicBezTo>
                    <a:pt x="356" y="450"/>
                    <a:pt x="358" y="443"/>
                    <a:pt x="360" y="436"/>
                  </a:cubicBezTo>
                  <a:close/>
                  <a:moveTo>
                    <a:pt x="360" y="485"/>
                  </a:moveTo>
                  <a:cubicBezTo>
                    <a:pt x="360" y="490"/>
                    <a:pt x="360" y="490"/>
                    <a:pt x="360" y="490"/>
                  </a:cubicBezTo>
                  <a:cubicBezTo>
                    <a:pt x="359" y="489"/>
                    <a:pt x="358" y="488"/>
                    <a:pt x="357" y="486"/>
                  </a:cubicBezTo>
                  <a:cubicBezTo>
                    <a:pt x="357" y="490"/>
                    <a:pt x="357" y="494"/>
                    <a:pt x="357" y="497"/>
                  </a:cubicBezTo>
                  <a:cubicBezTo>
                    <a:pt x="358" y="498"/>
                    <a:pt x="359" y="499"/>
                    <a:pt x="360" y="501"/>
                  </a:cubicBezTo>
                  <a:cubicBezTo>
                    <a:pt x="360" y="504"/>
                    <a:pt x="360" y="504"/>
                    <a:pt x="360" y="504"/>
                  </a:cubicBezTo>
                  <a:cubicBezTo>
                    <a:pt x="358" y="503"/>
                    <a:pt x="356" y="502"/>
                    <a:pt x="354" y="501"/>
                  </a:cubicBezTo>
                  <a:cubicBezTo>
                    <a:pt x="354" y="482"/>
                    <a:pt x="354" y="482"/>
                    <a:pt x="354" y="482"/>
                  </a:cubicBezTo>
                  <a:cubicBezTo>
                    <a:pt x="356" y="483"/>
                    <a:pt x="358" y="484"/>
                    <a:pt x="360" y="485"/>
                  </a:cubicBezTo>
                  <a:close/>
                  <a:moveTo>
                    <a:pt x="360" y="525"/>
                  </a:moveTo>
                  <a:cubicBezTo>
                    <a:pt x="360" y="554"/>
                    <a:pt x="360" y="554"/>
                    <a:pt x="360" y="554"/>
                  </a:cubicBezTo>
                  <a:cubicBezTo>
                    <a:pt x="359" y="554"/>
                    <a:pt x="359" y="554"/>
                    <a:pt x="359" y="554"/>
                  </a:cubicBezTo>
                  <a:cubicBezTo>
                    <a:pt x="356" y="559"/>
                    <a:pt x="357" y="561"/>
                    <a:pt x="357" y="568"/>
                  </a:cubicBezTo>
                  <a:cubicBezTo>
                    <a:pt x="358" y="568"/>
                    <a:pt x="359" y="569"/>
                    <a:pt x="360" y="569"/>
                  </a:cubicBezTo>
                  <a:cubicBezTo>
                    <a:pt x="360" y="592"/>
                    <a:pt x="360" y="592"/>
                    <a:pt x="360" y="592"/>
                  </a:cubicBezTo>
                  <a:cubicBezTo>
                    <a:pt x="358" y="593"/>
                    <a:pt x="358" y="593"/>
                    <a:pt x="355" y="591"/>
                  </a:cubicBezTo>
                  <a:cubicBezTo>
                    <a:pt x="355" y="588"/>
                    <a:pt x="354" y="584"/>
                    <a:pt x="354" y="581"/>
                  </a:cubicBezTo>
                  <a:cubicBezTo>
                    <a:pt x="354" y="540"/>
                    <a:pt x="354" y="540"/>
                    <a:pt x="354" y="540"/>
                  </a:cubicBezTo>
                  <a:cubicBezTo>
                    <a:pt x="356" y="535"/>
                    <a:pt x="358" y="530"/>
                    <a:pt x="360" y="525"/>
                  </a:cubicBezTo>
                  <a:close/>
                  <a:moveTo>
                    <a:pt x="360" y="608"/>
                  </a:moveTo>
                  <a:cubicBezTo>
                    <a:pt x="360" y="631"/>
                    <a:pt x="360" y="631"/>
                    <a:pt x="360" y="631"/>
                  </a:cubicBezTo>
                  <a:cubicBezTo>
                    <a:pt x="358" y="624"/>
                    <a:pt x="357" y="619"/>
                    <a:pt x="354" y="616"/>
                  </a:cubicBezTo>
                  <a:cubicBezTo>
                    <a:pt x="354" y="607"/>
                    <a:pt x="354" y="607"/>
                    <a:pt x="354" y="607"/>
                  </a:cubicBezTo>
                  <a:cubicBezTo>
                    <a:pt x="356" y="607"/>
                    <a:pt x="358" y="607"/>
                    <a:pt x="360" y="608"/>
                  </a:cubicBezTo>
                  <a:close/>
                  <a:moveTo>
                    <a:pt x="360" y="631"/>
                  </a:moveTo>
                  <a:cubicBezTo>
                    <a:pt x="360" y="637"/>
                    <a:pt x="360" y="637"/>
                    <a:pt x="360" y="637"/>
                  </a:cubicBezTo>
                  <a:cubicBezTo>
                    <a:pt x="358" y="636"/>
                    <a:pt x="356" y="636"/>
                    <a:pt x="354" y="636"/>
                  </a:cubicBezTo>
                  <a:cubicBezTo>
                    <a:pt x="354" y="631"/>
                    <a:pt x="354" y="631"/>
                    <a:pt x="354" y="631"/>
                  </a:cubicBezTo>
                  <a:cubicBezTo>
                    <a:pt x="355" y="631"/>
                    <a:pt x="355" y="631"/>
                    <a:pt x="355" y="631"/>
                  </a:cubicBezTo>
                  <a:cubicBezTo>
                    <a:pt x="360" y="631"/>
                    <a:pt x="360" y="631"/>
                    <a:pt x="360" y="631"/>
                  </a:cubicBezTo>
                  <a:close/>
                  <a:moveTo>
                    <a:pt x="360" y="748"/>
                  </a:moveTo>
                  <a:cubicBezTo>
                    <a:pt x="360" y="762"/>
                    <a:pt x="360" y="762"/>
                    <a:pt x="360" y="762"/>
                  </a:cubicBezTo>
                  <a:cubicBezTo>
                    <a:pt x="359" y="759"/>
                    <a:pt x="357" y="757"/>
                    <a:pt x="354" y="756"/>
                  </a:cubicBezTo>
                  <a:cubicBezTo>
                    <a:pt x="354" y="747"/>
                    <a:pt x="354" y="747"/>
                    <a:pt x="354" y="747"/>
                  </a:cubicBezTo>
                  <a:cubicBezTo>
                    <a:pt x="355" y="747"/>
                    <a:pt x="357" y="747"/>
                    <a:pt x="358" y="748"/>
                  </a:cubicBezTo>
                  <a:cubicBezTo>
                    <a:pt x="359" y="748"/>
                    <a:pt x="359" y="748"/>
                    <a:pt x="360" y="748"/>
                  </a:cubicBezTo>
                  <a:close/>
                  <a:moveTo>
                    <a:pt x="354" y="217"/>
                  </a:moveTo>
                  <a:cubicBezTo>
                    <a:pt x="354" y="209"/>
                    <a:pt x="354" y="209"/>
                    <a:pt x="354" y="209"/>
                  </a:cubicBezTo>
                  <a:cubicBezTo>
                    <a:pt x="355" y="209"/>
                    <a:pt x="355" y="209"/>
                    <a:pt x="355" y="209"/>
                  </a:cubicBezTo>
                  <a:cubicBezTo>
                    <a:pt x="356" y="211"/>
                    <a:pt x="356" y="211"/>
                    <a:pt x="356" y="215"/>
                  </a:cubicBezTo>
                  <a:cubicBezTo>
                    <a:pt x="356" y="215"/>
                    <a:pt x="355" y="216"/>
                    <a:pt x="354" y="217"/>
                  </a:cubicBezTo>
                  <a:close/>
                  <a:moveTo>
                    <a:pt x="349" y="4"/>
                  </a:moveTo>
                  <a:cubicBezTo>
                    <a:pt x="350" y="3"/>
                    <a:pt x="352" y="3"/>
                    <a:pt x="354" y="3"/>
                  </a:cubicBezTo>
                  <a:cubicBezTo>
                    <a:pt x="354" y="12"/>
                    <a:pt x="354" y="12"/>
                    <a:pt x="354" y="12"/>
                  </a:cubicBezTo>
                  <a:cubicBezTo>
                    <a:pt x="354" y="12"/>
                    <a:pt x="354" y="12"/>
                    <a:pt x="354" y="12"/>
                  </a:cubicBezTo>
                  <a:cubicBezTo>
                    <a:pt x="354" y="12"/>
                    <a:pt x="354" y="12"/>
                    <a:pt x="354" y="12"/>
                  </a:cubicBezTo>
                  <a:cubicBezTo>
                    <a:pt x="354" y="24"/>
                    <a:pt x="354" y="24"/>
                    <a:pt x="354" y="24"/>
                  </a:cubicBezTo>
                  <a:cubicBezTo>
                    <a:pt x="352" y="22"/>
                    <a:pt x="351" y="20"/>
                    <a:pt x="349" y="19"/>
                  </a:cubicBezTo>
                  <a:cubicBezTo>
                    <a:pt x="349" y="4"/>
                    <a:pt x="349" y="4"/>
                    <a:pt x="349" y="4"/>
                  </a:cubicBezTo>
                  <a:close/>
                  <a:moveTo>
                    <a:pt x="354" y="791"/>
                  </a:moveTo>
                  <a:cubicBezTo>
                    <a:pt x="352" y="791"/>
                    <a:pt x="350" y="791"/>
                    <a:pt x="349" y="791"/>
                  </a:cubicBezTo>
                  <a:cubicBezTo>
                    <a:pt x="349" y="778"/>
                    <a:pt x="349" y="778"/>
                    <a:pt x="349" y="778"/>
                  </a:cubicBezTo>
                  <a:cubicBezTo>
                    <a:pt x="350" y="780"/>
                    <a:pt x="352" y="781"/>
                    <a:pt x="354" y="782"/>
                  </a:cubicBezTo>
                  <a:cubicBezTo>
                    <a:pt x="354" y="791"/>
                    <a:pt x="354" y="791"/>
                    <a:pt x="354" y="791"/>
                  </a:cubicBezTo>
                  <a:close/>
                  <a:moveTo>
                    <a:pt x="354" y="41"/>
                  </a:moveTo>
                  <a:cubicBezTo>
                    <a:pt x="354" y="49"/>
                    <a:pt x="354" y="49"/>
                    <a:pt x="354" y="49"/>
                  </a:cubicBezTo>
                  <a:cubicBezTo>
                    <a:pt x="352" y="49"/>
                    <a:pt x="350" y="49"/>
                    <a:pt x="349" y="49"/>
                  </a:cubicBezTo>
                  <a:cubicBezTo>
                    <a:pt x="349" y="42"/>
                    <a:pt x="349" y="42"/>
                    <a:pt x="349" y="42"/>
                  </a:cubicBezTo>
                  <a:cubicBezTo>
                    <a:pt x="351" y="41"/>
                    <a:pt x="353" y="41"/>
                    <a:pt x="354" y="41"/>
                  </a:cubicBezTo>
                  <a:close/>
                  <a:moveTo>
                    <a:pt x="354" y="120"/>
                  </a:moveTo>
                  <a:cubicBezTo>
                    <a:pt x="354" y="139"/>
                    <a:pt x="354" y="139"/>
                    <a:pt x="354" y="139"/>
                  </a:cubicBezTo>
                  <a:cubicBezTo>
                    <a:pt x="352" y="140"/>
                    <a:pt x="351" y="140"/>
                    <a:pt x="349" y="140"/>
                  </a:cubicBezTo>
                  <a:cubicBezTo>
                    <a:pt x="349" y="119"/>
                    <a:pt x="349" y="119"/>
                    <a:pt x="349" y="119"/>
                  </a:cubicBezTo>
                  <a:cubicBezTo>
                    <a:pt x="350" y="119"/>
                    <a:pt x="352" y="119"/>
                    <a:pt x="354" y="120"/>
                  </a:cubicBezTo>
                  <a:close/>
                  <a:moveTo>
                    <a:pt x="354" y="169"/>
                  </a:moveTo>
                  <a:cubicBezTo>
                    <a:pt x="354" y="173"/>
                    <a:pt x="354" y="173"/>
                    <a:pt x="354" y="173"/>
                  </a:cubicBezTo>
                  <a:cubicBezTo>
                    <a:pt x="353" y="174"/>
                    <a:pt x="352" y="174"/>
                    <a:pt x="351" y="174"/>
                  </a:cubicBezTo>
                  <a:cubicBezTo>
                    <a:pt x="354" y="177"/>
                    <a:pt x="354" y="177"/>
                    <a:pt x="354" y="177"/>
                  </a:cubicBezTo>
                  <a:cubicBezTo>
                    <a:pt x="354" y="185"/>
                    <a:pt x="354" y="185"/>
                    <a:pt x="354" y="185"/>
                  </a:cubicBezTo>
                  <a:cubicBezTo>
                    <a:pt x="352" y="183"/>
                    <a:pt x="351" y="181"/>
                    <a:pt x="349" y="180"/>
                  </a:cubicBezTo>
                  <a:cubicBezTo>
                    <a:pt x="349" y="169"/>
                    <a:pt x="349" y="169"/>
                    <a:pt x="349" y="169"/>
                  </a:cubicBezTo>
                  <a:cubicBezTo>
                    <a:pt x="350" y="169"/>
                    <a:pt x="352" y="169"/>
                    <a:pt x="354" y="169"/>
                  </a:cubicBezTo>
                  <a:close/>
                  <a:moveTo>
                    <a:pt x="354" y="191"/>
                  </a:moveTo>
                  <a:cubicBezTo>
                    <a:pt x="354" y="196"/>
                    <a:pt x="354" y="196"/>
                    <a:pt x="354" y="196"/>
                  </a:cubicBezTo>
                  <a:cubicBezTo>
                    <a:pt x="352" y="196"/>
                    <a:pt x="350" y="196"/>
                    <a:pt x="349" y="197"/>
                  </a:cubicBezTo>
                  <a:cubicBezTo>
                    <a:pt x="349" y="192"/>
                    <a:pt x="349" y="192"/>
                    <a:pt x="349" y="192"/>
                  </a:cubicBezTo>
                  <a:cubicBezTo>
                    <a:pt x="350" y="192"/>
                    <a:pt x="352" y="192"/>
                    <a:pt x="354" y="191"/>
                  </a:cubicBezTo>
                  <a:close/>
                  <a:moveTo>
                    <a:pt x="354" y="209"/>
                  </a:moveTo>
                  <a:cubicBezTo>
                    <a:pt x="354" y="217"/>
                    <a:pt x="354" y="217"/>
                    <a:pt x="354" y="217"/>
                  </a:cubicBezTo>
                  <a:cubicBezTo>
                    <a:pt x="352" y="218"/>
                    <a:pt x="351" y="219"/>
                    <a:pt x="349" y="22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51" y="209"/>
                    <a:pt x="352" y="209"/>
                    <a:pt x="354" y="209"/>
                  </a:cubicBezTo>
                  <a:close/>
                  <a:moveTo>
                    <a:pt x="354" y="220"/>
                  </a:moveTo>
                  <a:cubicBezTo>
                    <a:pt x="354" y="293"/>
                    <a:pt x="354" y="293"/>
                    <a:pt x="354" y="293"/>
                  </a:cubicBezTo>
                  <a:cubicBezTo>
                    <a:pt x="353" y="294"/>
                    <a:pt x="351" y="295"/>
                    <a:pt x="349" y="295"/>
                  </a:cubicBezTo>
                  <a:cubicBezTo>
                    <a:pt x="349" y="283"/>
                    <a:pt x="349" y="283"/>
                    <a:pt x="349" y="283"/>
                  </a:cubicBezTo>
                  <a:cubicBezTo>
                    <a:pt x="351" y="281"/>
                    <a:pt x="353" y="278"/>
                    <a:pt x="353" y="273"/>
                  </a:cubicBezTo>
                  <a:cubicBezTo>
                    <a:pt x="352" y="274"/>
                    <a:pt x="350" y="274"/>
                    <a:pt x="349" y="275"/>
                  </a:cubicBezTo>
                  <a:cubicBezTo>
                    <a:pt x="349" y="242"/>
                    <a:pt x="349" y="242"/>
                    <a:pt x="349" y="242"/>
                  </a:cubicBezTo>
                  <a:cubicBezTo>
                    <a:pt x="350" y="241"/>
                    <a:pt x="350" y="241"/>
                    <a:pt x="350" y="241"/>
                  </a:cubicBezTo>
                  <a:cubicBezTo>
                    <a:pt x="349" y="241"/>
                    <a:pt x="349" y="241"/>
                    <a:pt x="349" y="241"/>
                  </a:cubicBezTo>
                  <a:cubicBezTo>
                    <a:pt x="349" y="222"/>
                    <a:pt x="349" y="222"/>
                    <a:pt x="349" y="222"/>
                  </a:cubicBezTo>
                  <a:cubicBezTo>
                    <a:pt x="350" y="222"/>
                    <a:pt x="352" y="221"/>
                    <a:pt x="354" y="220"/>
                  </a:cubicBezTo>
                  <a:close/>
                  <a:moveTo>
                    <a:pt x="354" y="303"/>
                  </a:moveTo>
                  <a:cubicBezTo>
                    <a:pt x="354" y="306"/>
                    <a:pt x="354" y="306"/>
                    <a:pt x="354" y="306"/>
                  </a:cubicBezTo>
                  <a:cubicBezTo>
                    <a:pt x="353" y="306"/>
                    <a:pt x="353" y="306"/>
                    <a:pt x="352" y="307"/>
                  </a:cubicBezTo>
                  <a:cubicBezTo>
                    <a:pt x="353" y="308"/>
                    <a:pt x="353" y="308"/>
                    <a:pt x="354" y="308"/>
                  </a:cubicBezTo>
                  <a:cubicBezTo>
                    <a:pt x="354" y="314"/>
                    <a:pt x="354" y="314"/>
                    <a:pt x="354" y="314"/>
                  </a:cubicBezTo>
                  <a:cubicBezTo>
                    <a:pt x="352" y="313"/>
                    <a:pt x="350" y="312"/>
                    <a:pt x="349" y="311"/>
                  </a:cubicBezTo>
                  <a:cubicBezTo>
                    <a:pt x="349" y="305"/>
                    <a:pt x="349" y="305"/>
                    <a:pt x="349" y="305"/>
                  </a:cubicBezTo>
                  <a:cubicBezTo>
                    <a:pt x="350" y="304"/>
                    <a:pt x="352" y="304"/>
                    <a:pt x="354" y="303"/>
                  </a:cubicBezTo>
                  <a:close/>
                  <a:moveTo>
                    <a:pt x="354" y="318"/>
                  </a:moveTo>
                  <a:cubicBezTo>
                    <a:pt x="354" y="322"/>
                    <a:pt x="354" y="322"/>
                    <a:pt x="354" y="322"/>
                  </a:cubicBezTo>
                  <a:cubicBezTo>
                    <a:pt x="352" y="323"/>
                    <a:pt x="350" y="325"/>
                    <a:pt x="349" y="326"/>
                  </a:cubicBezTo>
                  <a:cubicBezTo>
                    <a:pt x="349" y="319"/>
                    <a:pt x="349" y="319"/>
                    <a:pt x="349" y="319"/>
                  </a:cubicBezTo>
                  <a:cubicBezTo>
                    <a:pt x="350" y="319"/>
                    <a:pt x="350" y="319"/>
                    <a:pt x="350" y="319"/>
                  </a:cubicBezTo>
                  <a:cubicBezTo>
                    <a:pt x="352" y="319"/>
                    <a:pt x="353" y="319"/>
                    <a:pt x="354" y="318"/>
                  </a:cubicBezTo>
                  <a:close/>
                  <a:moveTo>
                    <a:pt x="354" y="378"/>
                  </a:moveTo>
                  <a:cubicBezTo>
                    <a:pt x="354" y="400"/>
                    <a:pt x="354" y="400"/>
                    <a:pt x="354" y="400"/>
                  </a:cubicBezTo>
                  <a:cubicBezTo>
                    <a:pt x="349" y="396"/>
                    <a:pt x="349" y="396"/>
                    <a:pt x="349" y="396"/>
                  </a:cubicBezTo>
                  <a:cubicBezTo>
                    <a:pt x="349" y="378"/>
                    <a:pt x="349" y="378"/>
                    <a:pt x="349" y="378"/>
                  </a:cubicBezTo>
                  <a:cubicBezTo>
                    <a:pt x="354" y="378"/>
                    <a:pt x="354" y="378"/>
                    <a:pt x="354" y="378"/>
                  </a:cubicBezTo>
                  <a:close/>
                  <a:moveTo>
                    <a:pt x="354" y="457"/>
                  </a:moveTo>
                  <a:cubicBezTo>
                    <a:pt x="354" y="462"/>
                    <a:pt x="354" y="462"/>
                    <a:pt x="354" y="462"/>
                  </a:cubicBezTo>
                  <a:cubicBezTo>
                    <a:pt x="352" y="463"/>
                    <a:pt x="352" y="463"/>
                    <a:pt x="352" y="463"/>
                  </a:cubicBezTo>
                  <a:cubicBezTo>
                    <a:pt x="354" y="457"/>
                    <a:pt x="354" y="457"/>
                    <a:pt x="354" y="457"/>
                  </a:cubicBezTo>
                  <a:close/>
                  <a:moveTo>
                    <a:pt x="354" y="482"/>
                  </a:moveTo>
                  <a:cubicBezTo>
                    <a:pt x="354" y="501"/>
                    <a:pt x="354" y="501"/>
                    <a:pt x="354" y="501"/>
                  </a:cubicBezTo>
                  <a:cubicBezTo>
                    <a:pt x="352" y="501"/>
                    <a:pt x="350" y="500"/>
                    <a:pt x="349" y="499"/>
                  </a:cubicBezTo>
                  <a:cubicBezTo>
                    <a:pt x="349" y="496"/>
                    <a:pt x="349" y="496"/>
                    <a:pt x="349" y="496"/>
                  </a:cubicBezTo>
                  <a:cubicBezTo>
                    <a:pt x="349" y="496"/>
                    <a:pt x="349" y="497"/>
                    <a:pt x="350" y="497"/>
                  </a:cubicBezTo>
                  <a:cubicBezTo>
                    <a:pt x="351" y="497"/>
                    <a:pt x="351" y="497"/>
                    <a:pt x="352" y="497"/>
                  </a:cubicBezTo>
                  <a:cubicBezTo>
                    <a:pt x="351" y="491"/>
                    <a:pt x="352" y="487"/>
                    <a:pt x="349" y="483"/>
                  </a:cubicBezTo>
                  <a:cubicBezTo>
                    <a:pt x="349" y="479"/>
                    <a:pt x="349" y="479"/>
                    <a:pt x="349" y="479"/>
                  </a:cubicBezTo>
                  <a:cubicBezTo>
                    <a:pt x="350" y="480"/>
                    <a:pt x="352" y="481"/>
                    <a:pt x="354" y="482"/>
                  </a:cubicBezTo>
                  <a:close/>
                  <a:moveTo>
                    <a:pt x="354" y="540"/>
                  </a:moveTo>
                  <a:cubicBezTo>
                    <a:pt x="354" y="581"/>
                    <a:pt x="354" y="581"/>
                    <a:pt x="354" y="581"/>
                  </a:cubicBezTo>
                  <a:cubicBezTo>
                    <a:pt x="354" y="579"/>
                    <a:pt x="354" y="579"/>
                    <a:pt x="354" y="579"/>
                  </a:cubicBezTo>
                  <a:cubicBezTo>
                    <a:pt x="352" y="579"/>
                    <a:pt x="350" y="578"/>
                    <a:pt x="349" y="578"/>
                  </a:cubicBezTo>
                  <a:cubicBezTo>
                    <a:pt x="349" y="556"/>
                    <a:pt x="349" y="556"/>
                    <a:pt x="349" y="556"/>
                  </a:cubicBezTo>
                  <a:cubicBezTo>
                    <a:pt x="351" y="551"/>
                    <a:pt x="352" y="546"/>
                    <a:pt x="354" y="540"/>
                  </a:cubicBezTo>
                  <a:close/>
                  <a:moveTo>
                    <a:pt x="354" y="607"/>
                  </a:moveTo>
                  <a:cubicBezTo>
                    <a:pt x="354" y="616"/>
                    <a:pt x="354" y="616"/>
                    <a:pt x="354" y="616"/>
                  </a:cubicBezTo>
                  <a:cubicBezTo>
                    <a:pt x="353" y="614"/>
                    <a:pt x="351" y="613"/>
                    <a:pt x="349" y="612"/>
                  </a:cubicBezTo>
                  <a:cubicBezTo>
                    <a:pt x="349" y="606"/>
                    <a:pt x="349" y="606"/>
                    <a:pt x="349" y="606"/>
                  </a:cubicBezTo>
                  <a:cubicBezTo>
                    <a:pt x="350" y="606"/>
                    <a:pt x="352" y="606"/>
                    <a:pt x="354" y="607"/>
                  </a:cubicBezTo>
                  <a:close/>
                  <a:moveTo>
                    <a:pt x="354" y="631"/>
                  </a:moveTo>
                  <a:cubicBezTo>
                    <a:pt x="354" y="636"/>
                    <a:pt x="354" y="636"/>
                    <a:pt x="354" y="636"/>
                  </a:cubicBezTo>
                  <a:cubicBezTo>
                    <a:pt x="352" y="636"/>
                    <a:pt x="350" y="635"/>
                    <a:pt x="349" y="635"/>
                  </a:cubicBezTo>
                  <a:cubicBezTo>
                    <a:pt x="349" y="628"/>
                    <a:pt x="349" y="628"/>
                    <a:pt x="349" y="628"/>
                  </a:cubicBezTo>
                  <a:cubicBezTo>
                    <a:pt x="350" y="629"/>
                    <a:pt x="352" y="630"/>
                    <a:pt x="354" y="631"/>
                  </a:cubicBezTo>
                  <a:close/>
                  <a:moveTo>
                    <a:pt x="354" y="747"/>
                  </a:moveTo>
                  <a:cubicBezTo>
                    <a:pt x="354" y="756"/>
                    <a:pt x="354" y="756"/>
                    <a:pt x="354" y="756"/>
                  </a:cubicBezTo>
                  <a:cubicBezTo>
                    <a:pt x="352" y="755"/>
                    <a:pt x="351" y="755"/>
                    <a:pt x="349" y="754"/>
                  </a:cubicBezTo>
                  <a:cubicBezTo>
                    <a:pt x="349" y="745"/>
                    <a:pt x="349" y="745"/>
                    <a:pt x="349" y="745"/>
                  </a:cubicBezTo>
                  <a:cubicBezTo>
                    <a:pt x="350" y="746"/>
                    <a:pt x="352" y="746"/>
                    <a:pt x="354" y="747"/>
                  </a:cubicBezTo>
                  <a:close/>
                  <a:moveTo>
                    <a:pt x="344" y="5"/>
                  </a:moveTo>
                  <a:cubicBezTo>
                    <a:pt x="345" y="4"/>
                    <a:pt x="347" y="4"/>
                    <a:pt x="349" y="4"/>
                  </a:cubicBezTo>
                  <a:cubicBezTo>
                    <a:pt x="349" y="19"/>
                    <a:pt x="349" y="19"/>
                    <a:pt x="349" y="19"/>
                  </a:cubicBezTo>
                  <a:cubicBezTo>
                    <a:pt x="347" y="18"/>
                    <a:pt x="346" y="17"/>
                    <a:pt x="344" y="16"/>
                  </a:cubicBezTo>
                  <a:cubicBezTo>
                    <a:pt x="344" y="5"/>
                    <a:pt x="344" y="5"/>
                    <a:pt x="344" y="5"/>
                  </a:cubicBezTo>
                  <a:close/>
                  <a:moveTo>
                    <a:pt x="349" y="791"/>
                  </a:moveTo>
                  <a:cubicBezTo>
                    <a:pt x="347" y="791"/>
                    <a:pt x="345" y="790"/>
                    <a:pt x="344" y="790"/>
                  </a:cubicBezTo>
                  <a:cubicBezTo>
                    <a:pt x="344" y="772"/>
                    <a:pt x="344" y="772"/>
                    <a:pt x="344" y="772"/>
                  </a:cubicBezTo>
                  <a:cubicBezTo>
                    <a:pt x="345" y="774"/>
                    <a:pt x="347" y="776"/>
                    <a:pt x="349" y="778"/>
                  </a:cubicBezTo>
                  <a:cubicBezTo>
                    <a:pt x="349" y="791"/>
                    <a:pt x="349" y="791"/>
                    <a:pt x="349" y="791"/>
                  </a:cubicBezTo>
                  <a:close/>
                  <a:moveTo>
                    <a:pt x="349" y="42"/>
                  </a:moveTo>
                  <a:cubicBezTo>
                    <a:pt x="349" y="49"/>
                    <a:pt x="349" y="49"/>
                    <a:pt x="349" y="49"/>
                  </a:cubicBezTo>
                  <a:cubicBezTo>
                    <a:pt x="344" y="50"/>
                    <a:pt x="344" y="50"/>
                    <a:pt x="344" y="50"/>
                  </a:cubicBezTo>
                  <a:cubicBezTo>
                    <a:pt x="344" y="41"/>
                    <a:pt x="344" y="41"/>
                    <a:pt x="344" y="41"/>
                  </a:cubicBezTo>
                  <a:cubicBezTo>
                    <a:pt x="344" y="41"/>
                    <a:pt x="345" y="41"/>
                    <a:pt x="345" y="42"/>
                  </a:cubicBezTo>
                  <a:cubicBezTo>
                    <a:pt x="349" y="42"/>
                    <a:pt x="349" y="42"/>
                    <a:pt x="349" y="42"/>
                  </a:cubicBezTo>
                  <a:close/>
                  <a:moveTo>
                    <a:pt x="349" y="119"/>
                  </a:moveTo>
                  <a:cubicBezTo>
                    <a:pt x="349" y="140"/>
                    <a:pt x="349" y="140"/>
                    <a:pt x="349" y="140"/>
                  </a:cubicBezTo>
                  <a:cubicBezTo>
                    <a:pt x="347" y="140"/>
                    <a:pt x="346" y="140"/>
                    <a:pt x="344" y="140"/>
                  </a:cubicBezTo>
                  <a:cubicBezTo>
                    <a:pt x="344" y="118"/>
                    <a:pt x="344" y="118"/>
                    <a:pt x="344" y="118"/>
                  </a:cubicBezTo>
                  <a:cubicBezTo>
                    <a:pt x="345" y="118"/>
                    <a:pt x="347" y="118"/>
                    <a:pt x="349" y="119"/>
                  </a:cubicBezTo>
                  <a:close/>
                  <a:moveTo>
                    <a:pt x="349" y="169"/>
                  </a:moveTo>
                  <a:cubicBezTo>
                    <a:pt x="349" y="180"/>
                    <a:pt x="349" y="180"/>
                    <a:pt x="349" y="180"/>
                  </a:cubicBezTo>
                  <a:cubicBezTo>
                    <a:pt x="347" y="179"/>
                    <a:pt x="346" y="179"/>
                    <a:pt x="344" y="179"/>
                  </a:cubicBezTo>
                  <a:cubicBezTo>
                    <a:pt x="344" y="171"/>
                    <a:pt x="344" y="171"/>
                    <a:pt x="344" y="171"/>
                  </a:cubicBezTo>
                  <a:cubicBezTo>
                    <a:pt x="345" y="170"/>
                    <a:pt x="347" y="170"/>
                    <a:pt x="349" y="169"/>
                  </a:cubicBezTo>
                  <a:close/>
                  <a:moveTo>
                    <a:pt x="349" y="192"/>
                  </a:moveTo>
                  <a:cubicBezTo>
                    <a:pt x="349" y="197"/>
                    <a:pt x="349" y="197"/>
                    <a:pt x="349" y="197"/>
                  </a:cubicBezTo>
                  <a:cubicBezTo>
                    <a:pt x="347" y="197"/>
                    <a:pt x="345" y="198"/>
                    <a:pt x="344" y="198"/>
                  </a:cubicBezTo>
                  <a:cubicBezTo>
                    <a:pt x="344" y="190"/>
                    <a:pt x="344" y="190"/>
                    <a:pt x="344" y="190"/>
                  </a:cubicBezTo>
                  <a:cubicBezTo>
                    <a:pt x="345" y="191"/>
                    <a:pt x="346" y="192"/>
                    <a:pt x="346" y="192"/>
                  </a:cubicBezTo>
                  <a:cubicBezTo>
                    <a:pt x="349" y="192"/>
                    <a:pt x="349" y="192"/>
                    <a:pt x="349" y="192"/>
                  </a:cubicBezTo>
                  <a:close/>
                  <a:moveTo>
                    <a:pt x="349" y="210"/>
                  </a:moveTo>
                  <a:cubicBezTo>
                    <a:pt x="349" y="220"/>
                    <a:pt x="349" y="220"/>
                    <a:pt x="349" y="220"/>
                  </a:cubicBezTo>
                  <a:cubicBezTo>
                    <a:pt x="347" y="220"/>
                    <a:pt x="346" y="221"/>
                    <a:pt x="344" y="222"/>
                  </a:cubicBezTo>
                  <a:cubicBezTo>
                    <a:pt x="344" y="211"/>
                    <a:pt x="344" y="211"/>
                    <a:pt x="344" y="211"/>
                  </a:cubicBezTo>
                  <a:cubicBezTo>
                    <a:pt x="346" y="210"/>
                    <a:pt x="347" y="210"/>
                    <a:pt x="349" y="210"/>
                  </a:cubicBezTo>
                  <a:close/>
                  <a:moveTo>
                    <a:pt x="349" y="222"/>
                  </a:moveTo>
                  <a:cubicBezTo>
                    <a:pt x="349" y="241"/>
                    <a:pt x="349" y="241"/>
                    <a:pt x="349" y="241"/>
                  </a:cubicBezTo>
                  <a:cubicBezTo>
                    <a:pt x="347" y="241"/>
                    <a:pt x="346" y="241"/>
                    <a:pt x="344" y="241"/>
                  </a:cubicBezTo>
                  <a:cubicBezTo>
                    <a:pt x="344" y="234"/>
                    <a:pt x="344" y="234"/>
                    <a:pt x="344" y="234"/>
                  </a:cubicBezTo>
                  <a:cubicBezTo>
                    <a:pt x="345" y="234"/>
                    <a:pt x="346" y="233"/>
                    <a:pt x="348" y="233"/>
                  </a:cubicBezTo>
                  <a:cubicBezTo>
                    <a:pt x="348" y="232"/>
                    <a:pt x="348" y="232"/>
                    <a:pt x="348" y="231"/>
                  </a:cubicBezTo>
                  <a:cubicBezTo>
                    <a:pt x="346" y="231"/>
                    <a:pt x="345" y="232"/>
                    <a:pt x="344" y="232"/>
                  </a:cubicBezTo>
                  <a:cubicBezTo>
                    <a:pt x="344" y="224"/>
                    <a:pt x="344" y="224"/>
                    <a:pt x="344" y="224"/>
                  </a:cubicBezTo>
                  <a:cubicBezTo>
                    <a:pt x="349" y="222"/>
                    <a:pt x="349" y="222"/>
                    <a:pt x="349" y="222"/>
                  </a:cubicBezTo>
                  <a:close/>
                  <a:moveTo>
                    <a:pt x="349" y="242"/>
                  </a:moveTo>
                  <a:cubicBezTo>
                    <a:pt x="349" y="275"/>
                    <a:pt x="349" y="275"/>
                    <a:pt x="349" y="275"/>
                  </a:cubicBezTo>
                  <a:cubicBezTo>
                    <a:pt x="347" y="275"/>
                    <a:pt x="345" y="276"/>
                    <a:pt x="344" y="277"/>
                  </a:cubicBezTo>
                  <a:cubicBezTo>
                    <a:pt x="344" y="267"/>
                    <a:pt x="344" y="267"/>
                    <a:pt x="344" y="267"/>
                  </a:cubicBezTo>
                  <a:cubicBezTo>
                    <a:pt x="344" y="267"/>
                    <a:pt x="344" y="267"/>
                    <a:pt x="344" y="267"/>
                  </a:cubicBezTo>
                  <a:cubicBezTo>
                    <a:pt x="344" y="267"/>
                    <a:pt x="344" y="267"/>
                    <a:pt x="344" y="267"/>
                  </a:cubicBezTo>
                  <a:cubicBezTo>
                    <a:pt x="344" y="245"/>
                    <a:pt x="344" y="245"/>
                    <a:pt x="344" y="245"/>
                  </a:cubicBezTo>
                  <a:cubicBezTo>
                    <a:pt x="345" y="244"/>
                    <a:pt x="347" y="243"/>
                    <a:pt x="349" y="242"/>
                  </a:cubicBezTo>
                  <a:close/>
                  <a:moveTo>
                    <a:pt x="349" y="283"/>
                  </a:moveTo>
                  <a:cubicBezTo>
                    <a:pt x="349" y="295"/>
                    <a:pt x="349" y="295"/>
                    <a:pt x="349" y="295"/>
                  </a:cubicBezTo>
                  <a:cubicBezTo>
                    <a:pt x="348" y="295"/>
                    <a:pt x="347" y="295"/>
                    <a:pt x="346" y="295"/>
                  </a:cubicBezTo>
                  <a:cubicBezTo>
                    <a:pt x="345" y="295"/>
                    <a:pt x="345" y="294"/>
                    <a:pt x="344" y="294"/>
                  </a:cubicBezTo>
                  <a:cubicBezTo>
                    <a:pt x="344" y="285"/>
                    <a:pt x="344" y="285"/>
                    <a:pt x="344" y="285"/>
                  </a:cubicBezTo>
                  <a:cubicBezTo>
                    <a:pt x="346" y="284"/>
                    <a:pt x="347" y="283"/>
                    <a:pt x="349" y="283"/>
                  </a:cubicBezTo>
                  <a:close/>
                  <a:moveTo>
                    <a:pt x="349" y="305"/>
                  </a:moveTo>
                  <a:cubicBezTo>
                    <a:pt x="349" y="311"/>
                    <a:pt x="349" y="311"/>
                    <a:pt x="349" y="311"/>
                  </a:cubicBezTo>
                  <a:cubicBezTo>
                    <a:pt x="347" y="311"/>
                    <a:pt x="345" y="311"/>
                    <a:pt x="344" y="312"/>
                  </a:cubicBezTo>
                  <a:cubicBezTo>
                    <a:pt x="344" y="307"/>
                    <a:pt x="344" y="307"/>
                    <a:pt x="344" y="307"/>
                  </a:cubicBezTo>
                  <a:cubicBezTo>
                    <a:pt x="346" y="306"/>
                    <a:pt x="347" y="306"/>
                    <a:pt x="349" y="305"/>
                  </a:cubicBezTo>
                  <a:close/>
                  <a:moveTo>
                    <a:pt x="349" y="319"/>
                  </a:moveTo>
                  <a:cubicBezTo>
                    <a:pt x="349" y="326"/>
                    <a:pt x="349" y="326"/>
                    <a:pt x="349" y="326"/>
                  </a:cubicBezTo>
                  <a:cubicBezTo>
                    <a:pt x="348" y="326"/>
                    <a:pt x="348" y="327"/>
                    <a:pt x="348" y="327"/>
                  </a:cubicBezTo>
                  <a:cubicBezTo>
                    <a:pt x="346" y="327"/>
                    <a:pt x="345" y="328"/>
                    <a:pt x="344" y="329"/>
                  </a:cubicBezTo>
                  <a:cubicBezTo>
                    <a:pt x="344" y="324"/>
                    <a:pt x="344" y="324"/>
                    <a:pt x="344" y="324"/>
                  </a:cubicBezTo>
                  <a:cubicBezTo>
                    <a:pt x="345" y="324"/>
                    <a:pt x="346" y="323"/>
                    <a:pt x="348" y="322"/>
                  </a:cubicBezTo>
                  <a:cubicBezTo>
                    <a:pt x="346" y="321"/>
                    <a:pt x="345" y="321"/>
                    <a:pt x="344" y="320"/>
                  </a:cubicBezTo>
                  <a:cubicBezTo>
                    <a:pt x="344" y="316"/>
                    <a:pt x="344" y="316"/>
                    <a:pt x="344" y="316"/>
                  </a:cubicBezTo>
                  <a:cubicBezTo>
                    <a:pt x="345" y="317"/>
                    <a:pt x="347" y="318"/>
                    <a:pt x="349" y="319"/>
                  </a:cubicBezTo>
                  <a:close/>
                  <a:moveTo>
                    <a:pt x="349" y="378"/>
                  </a:moveTo>
                  <a:cubicBezTo>
                    <a:pt x="349" y="396"/>
                    <a:pt x="349" y="396"/>
                    <a:pt x="349" y="396"/>
                  </a:cubicBezTo>
                  <a:cubicBezTo>
                    <a:pt x="344" y="393"/>
                    <a:pt x="344" y="393"/>
                    <a:pt x="344" y="393"/>
                  </a:cubicBezTo>
                  <a:cubicBezTo>
                    <a:pt x="344" y="378"/>
                    <a:pt x="344" y="378"/>
                    <a:pt x="344" y="378"/>
                  </a:cubicBezTo>
                  <a:cubicBezTo>
                    <a:pt x="349" y="378"/>
                    <a:pt x="349" y="378"/>
                    <a:pt x="349" y="378"/>
                  </a:cubicBezTo>
                  <a:close/>
                  <a:moveTo>
                    <a:pt x="349" y="479"/>
                  </a:moveTo>
                  <a:cubicBezTo>
                    <a:pt x="349" y="483"/>
                    <a:pt x="349" y="483"/>
                    <a:pt x="349" y="483"/>
                  </a:cubicBezTo>
                  <a:cubicBezTo>
                    <a:pt x="348" y="482"/>
                    <a:pt x="347" y="481"/>
                    <a:pt x="346" y="481"/>
                  </a:cubicBezTo>
                  <a:cubicBezTo>
                    <a:pt x="345" y="488"/>
                    <a:pt x="344" y="491"/>
                    <a:pt x="349" y="496"/>
                  </a:cubicBezTo>
                  <a:cubicBezTo>
                    <a:pt x="349" y="499"/>
                    <a:pt x="349" y="499"/>
                    <a:pt x="349" y="499"/>
                  </a:cubicBezTo>
                  <a:cubicBezTo>
                    <a:pt x="347" y="498"/>
                    <a:pt x="345" y="498"/>
                    <a:pt x="344" y="497"/>
                  </a:cubicBezTo>
                  <a:cubicBezTo>
                    <a:pt x="344" y="476"/>
                    <a:pt x="344" y="476"/>
                    <a:pt x="344" y="476"/>
                  </a:cubicBezTo>
                  <a:cubicBezTo>
                    <a:pt x="345" y="477"/>
                    <a:pt x="347" y="478"/>
                    <a:pt x="349" y="479"/>
                  </a:cubicBezTo>
                  <a:close/>
                  <a:moveTo>
                    <a:pt x="349" y="556"/>
                  </a:moveTo>
                  <a:cubicBezTo>
                    <a:pt x="349" y="578"/>
                    <a:pt x="349" y="578"/>
                    <a:pt x="349" y="578"/>
                  </a:cubicBezTo>
                  <a:cubicBezTo>
                    <a:pt x="348" y="578"/>
                    <a:pt x="348" y="578"/>
                    <a:pt x="348" y="578"/>
                  </a:cubicBezTo>
                  <a:cubicBezTo>
                    <a:pt x="346" y="582"/>
                    <a:pt x="345" y="585"/>
                    <a:pt x="344" y="588"/>
                  </a:cubicBezTo>
                  <a:cubicBezTo>
                    <a:pt x="344" y="564"/>
                    <a:pt x="344" y="564"/>
                    <a:pt x="344" y="564"/>
                  </a:cubicBezTo>
                  <a:cubicBezTo>
                    <a:pt x="345" y="563"/>
                    <a:pt x="346" y="562"/>
                    <a:pt x="347" y="560"/>
                  </a:cubicBezTo>
                  <a:cubicBezTo>
                    <a:pt x="347" y="559"/>
                    <a:pt x="348" y="558"/>
                    <a:pt x="349" y="556"/>
                  </a:cubicBezTo>
                  <a:close/>
                  <a:moveTo>
                    <a:pt x="349" y="606"/>
                  </a:moveTo>
                  <a:cubicBezTo>
                    <a:pt x="349" y="612"/>
                    <a:pt x="349" y="612"/>
                    <a:pt x="349" y="612"/>
                  </a:cubicBezTo>
                  <a:cubicBezTo>
                    <a:pt x="347" y="611"/>
                    <a:pt x="346" y="611"/>
                    <a:pt x="344" y="610"/>
                  </a:cubicBezTo>
                  <a:cubicBezTo>
                    <a:pt x="344" y="605"/>
                    <a:pt x="344" y="605"/>
                    <a:pt x="344" y="605"/>
                  </a:cubicBezTo>
                  <a:cubicBezTo>
                    <a:pt x="345" y="605"/>
                    <a:pt x="347" y="606"/>
                    <a:pt x="349" y="606"/>
                  </a:cubicBezTo>
                  <a:close/>
                  <a:moveTo>
                    <a:pt x="349" y="628"/>
                  </a:moveTo>
                  <a:cubicBezTo>
                    <a:pt x="349" y="635"/>
                    <a:pt x="349" y="635"/>
                    <a:pt x="349" y="635"/>
                  </a:cubicBezTo>
                  <a:cubicBezTo>
                    <a:pt x="347" y="635"/>
                    <a:pt x="345" y="634"/>
                    <a:pt x="344" y="634"/>
                  </a:cubicBezTo>
                  <a:cubicBezTo>
                    <a:pt x="344" y="614"/>
                    <a:pt x="344" y="614"/>
                    <a:pt x="344" y="614"/>
                  </a:cubicBezTo>
                  <a:cubicBezTo>
                    <a:pt x="345" y="619"/>
                    <a:pt x="346" y="623"/>
                    <a:pt x="348" y="628"/>
                  </a:cubicBezTo>
                  <a:cubicBezTo>
                    <a:pt x="349" y="628"/>
                    <a:pt x="349" y="628"/>
                    <a:pt x="349" y="628"/>
                  </a:cubicBezTo>
                  <a:close/>
                  <a:moveTo>
                    <a:pt x="349" y="745"/>
                  </a:moveTo>
                  <a:cubicBezTo>
                    <a:pt x="349" y="754"/>
                    <a:pt x="349" y="754"/>
                    <a:pt x="349" y="754"/>
                  </a:cubicBezTo>
                  <a:cubicBezTo>
                    <a:pt x="347" y="753"/>
                    <a:pt x="346" y="753"/>
                    <a:pt x="344" y="753"/>
                  </a:cubicBezTo>
                  <a:cubicBezTo>
                    <a:pt x="344" y="745"/>
                    <a:pt x="344" y="745"/>
                    <a:pt x="344" y="745"/>
                  </a:cubicBezTo>
                  <a:cubicBezTo>
                    <a:pt x="345" y="745"/>
                    <a:pt x="347" y="745"/>
                    <a:pt x="349" y="745"/>
                  </a:cubicBezTo>
                  <a:close/>
                  <a:moveTo>
                    <a:pt x="344" y="685"/>
                  </a:moveTo>
                  <a:cubicBezTo>
                    <a:pt x="344" y="667"/>
                    <a:pt x="344" y="667"/>
                    <a:pt x="344" y="667"/>
                  </a:cubicBezTo>
                  <a:cubicBezTo>
                    <a:pt x="344" y="667"/>
                    <a:pt x="345" y="667"/>
                    <a:pt x="345" y="667"/>
                  </a:cubicBezTo>
                  <a:cubicBezTo>
                    <a:pt x="346" y="671"/>
                    <a:pt x="345" y="678"/>
                    <a:pt x="344" y="685"/>
                  </a:cubicBezTo>
                  <a:close/>
                  <a:moveTo>
                    <a:pt x="344" y="540"/>
                  </a:moveTo>
                  <a:cubicBezTo>
                    <a:pt x="344" y="534"/>
                    <a:pt x="344" y="534"/>
                    <a:pt x="344" y="534"/>
                  </a:cubicBezTo>
                  <a:cubicBezTo>
                    <a:pt x="345" y="534"/>
                    <a:pt x="346" y="534"/>
                    <a:pt x="348" y="535"/>
                  </a:cubicBezTo>
                  <a:cubicBezTo>
                    <a:pt x="347" y="537"/>
                    <a:pt x="346" y="538"/>
                    <a:pt x="344" y="540"/>
                  </a:cubicBezTo>
                  <a:close/>
                  <a:moveTo>
                    <a:pt x="337" y="6"/>
                  </a:moveTo>
                  <a:cubicBezTo>
                    <a:pt x="339" y="5"/>
                    <a:pt x="342" y="5"/>
                    <a:pt x="344" y="5"/>
                  </a:cubicBezTo>
                  <a:cubicBezTo>
                    <a:pt x="344" y="16"/>
                    <a:pt x="344" y="16"/>
                    <a:pt x="344" y="16"/>
                  </a:cubicBezTo>
                  <a:cubicBezTo>
                    <a:pt x="342" y="16"/>
                    <a:pt x="339" y="15"/>
                    <a:pt x="337" y="14"/>
                  </a:cubicBezTo>
                  <a:cubicBezTo>
                    <a:pt x="337" y="6"/>
                    <a:pt x="337" y="6"/>
                    <a:pt x="337" y="6"/>
                  </a:cubicBezTo>
                  <a:close/>
                  <a:moveTo>
                    <a:pt x="344" y="790"/>
                  </a:moveTo>
                  <a:cubicBezTo>
                    <a:pt x="342" y="790"/>
                    <a:pt x="339" y="789"/>
                    <a:pt x="337" y="789"/>
                  </a:cubicBezTo>
                  <a:cubicBezTo>
                    <a:pt x="337" y="781"/>
                    <a:pt x="337" y="781"/>
                    <a:pt x="337" y="781"/>
                  </a:cubicBezTo>
                  <a:cubicBezTo>
                    <a:pt x="338" y="781"/>
                    <a:pt x="338" y="781"/>
                    <a:pt x="338" y="781"/>
                  </a:cubicBezTo>
                  <a:cubicBezTo>
                    <a:pt x="338" y="780"/>
                    <a:pt x="337" y="779"/>
                    <a:pt x="337" y="778"/>
                  </a:cubicBezTo>
                  <a:cubicBezTo>
                    <a:pt x="337" y="755"/>
                    <a:pt x="337" y="755"/>
                    <a:pt x="337" y="755"/>
                  </a:cubicBezTo>
                  <a:cubicBezTo>
                    <a:pt x="340" y="762"/>
                    <a:pt x="342" y="768"/>
                    <a:pt x="344" y="772"/>
                  </a:cubicBezTo>
                  <a:cubicBezTo>
                    <a:pt x="344" y="790"/>
                    <a:pt x="344" y="790"/>
                    <a:pt x="344" y="790"/>
                  </a:cubicBezTo>
                  <a:close/>
                  <a:moveTo>
                    <a:pt x="344" y="41"/>
                  </a:moveTo>
                  <a:cubicBezTo>
                    <a:pt x="344" y="50"/>
                    <a:pt x="344" y="50"/>
                    <a:pt x="344" y="50"/>
                  </a:cubicBezTo>
                  <a:cubicBezTo>
                    <a:pt x="342" y="50"/>
                    <a:pt x="339" y="51"/>
                    <a:pt x="337" y="51"/>
                  </a:cubicBezTo>
                  <a:cubicBezTo>
                    <a:pt x="337" y="35"/>
                    <a:pt x="337" y="35"/>
                    <a:pt x="337" y="35"/>
                  </a:cubicBezTo>
                  <a:cubicBezTo>
                    <a:pt x="339" y="37"/>
                    <a:pt x="342" y="39"/>
                    <a:pt x="344" y="41"/>
                  </a:cubicBezTo>
                  <a:close/>
                  <a:moveTo>
                    <a:pt x="344" y="118"/>
                  </a:moveTo>
                  <a:cubicBezTo>
                    <a:pt x="344" y="140"/>
                    <a:pt x="344" y="140"/>
                    <a:pt x="344" y="140"/>
                  </a:cubicBezTo>
                  <a:cubicBezTo>
                    <a:pt x="343" y="140"/>
                    <a:pt x="343" y="140"/>
                    <a:pt x="343" y="140"/>
                  </a:cubicBezTo>
                  <a:cubicBezTo>
                    <a:pt x="341" y="139"/>
                    <a:pt x="339" y="137"/>
                    <a:pt x="337" y="136"/>
                  </a:cubicBezTo>
                  <a:cubicBezTo>
                    <a:pt x="337" y="116"/>
                    <a:pt x="337" y="116"/>
                    <a:pt x="337" y="116"/>
                  </a:cubicBezTo>
                  <a:cubicBezTo>
                    <a:pt x="339" y="117"/>
                    <a:pt x="342" y="117"/>
                    <a:pt x="344" y="118"/>
                  </a:cubicBezTo>
                  <a:close/>
                  <a:moveTo>
                    <a:pt x="344" y="171"/>
                  </a:moveTo>
                  <a:cubicBezTo>
                    <a:pt x="344" y="179"/>
                    <a:pt x="344" y="179"/>
                    <a:pt x="344" y="179"/>
                  </a:cubicBezTo>
                  <a:cubicBezTo>
                    <a:pt x="342" y="178"/>
                    <a:pt x="339" y="178"/>
                    <a:pt x="337" y="178"/>
                  </a:cubicBezTo>
                  <a:cubicBezTo>
                    <a:pt x="337" y="171"/>
                    <a:pt x="337" y="171"/>
                    <a:pt x="337" y="171"/>
                  </a:cubicBezTo>
                  <a:cubicBezTo>
                    <a:pt x="337" y="171"/>
                    <a:pt x="337" y="171"/>
                    <a:pt x="337" y="171"/>
                  </a:cubicBezTo>
                  <a:cubicBezTo>
                    <a:pt x="339" y="171"/>
                    <a:pt x="342" y="171"/>
                    <a:pt x="344" y="171"/>
                  </a:cubicBezTo>
                  <a:close/>
                  <a:moveTo>
                    <a:pt x="344" y="190"/>
                  </a:moveTo>
                  <a:cubicBezTo>
                    <a:pt x="344" y="198"/>
                    <a:pt x="344" y="198"/>
                    <a:pt x="344" y="198"/>
                  </a:cubicBezTo>
                  <a:cubicBezTo>
                    <a:pt x="342" y="199"/>
                    <a:pt x="339" y="200"/>
                    <a:pt x="337" y="201"/>
                  </a:cubicBezTo>
                  <a:cubicBezTo>
                    <a:pt x="337" y="201"/>
                    <a:pt x="337" y="201"/>
                    <a:pt x="337" y="201"/>
                  </a:cubicBezTo>
                  <a:cubicBezTo>
                    <a:pt x="337" y="195"/>
                    <a:pt x="337" y="195"/>
                    <a:pt x="337" y="195"/>
                  </a:cubicBezTo>
                  <a:cubicBezTo>
                    <a:pt x="338" y="195"/>
                    <a:pt x="338" y="194"/>
                    <a:pt x="339" y="194"/>
                  </a:cubicBezTo>
                  <a:cubicBezTo>
                    <a:pt x="338" y="193"/>
                    <a:pt x="338" y="193"/>
                    <a:pt x="337" y="192"/>
                  </a:cubicBezTo>
                  <a:cubicBezTo>
                    <a:pt x="337" y="185"/>
                    <a:pt x="337" y="185"/>
                    <a:pt x="337" y="185"/>
                  </a:cubicBezTo>
                  <a:cubicBezTo>
                    <a:pt x="339" y="187"/>
                    <a:pt x="342" y="189"/>
                    <a:pt x="344" y="190"/>
                  </a:cubicBezTo>
                  <a:close/>
                  <a:moveTo>
                    <a:pt x="344" y="211"/>
                  </a:moveTo>
                  <a:cubicBezTo>
                    <a:pt x="344" y="222"/>
                    <a:pt x="344" y="222"/>
                    <a:pt x="344" y="222"/>
                  </a:cubicBezTo>
                  <a:cubicBezTo>
                    <a:pt x="342" y="222"/>
                    <a:pt x="339" y="223"/>
                    <a:pt x="337" y="224"/>
                  </a:cubicBezTo>
                  <a:cubicBezTo>
                    <a:pt x="337" y="213"/>
                    <a:pt x="337" y="213"/>
                    <a:pt x="337" y="213"/>
                  </a:cubicBezTo>
                  <a:cubicBezTo>
                    <a:pt x="339" y="212"/>
                    <a:pt x="342" y="211"/>
                    <a:pt x="344" y="211"/>
                  </a:cubicBezTo>
                  <a:close/>
                  <a:moveTo>
                    <a:pt x="344" y="224"/>
                  </a:moveTo>
                  <a:cubicBezTo>
                    <a:pt x="337" y="226"/>
                    <a:pt x="337" y="226"/>
                    <a:pt x="337" y="226"/>
                  </a:cubicBezTo>
                  <a:cubicBezTo>
                    <a:pt x="337" y="234"/>
                    <a:pt x="337" y="234"/>
                    <a:pt x="337" y="234"/>
                  </a:cubicBezTo>
                  <a:cubicBezTo>
                    <a:pt x="339" y="233"/>
                    <a:pt x="342" y="232"/>
                    <a:pt x="344" y="232"/>
                  </a:cubicBezTo>
                  <a:cubicBezTo>
                    <a:pt x="344" y="224"/>
                    <a:pt x="344" y="224"/>
                    <a:pt x="344" y="224"/>
                  </a:cubicBezTo>
                  <a:close/>
                  <a:moveTo>
                    <a:pt x="344" y="234"/>
                  </a:moveTo>
                  <a:cubicBezTo>
                    <a:pt x="344" y="241"/>
                    <a:pt x="344" y="241"/>
                    <a:pt x="344" y="241"/>
                  </a:cubicBezTo>
                  <a:cubicBezTo>
                    <a:pt x="342" y="242"/>
                    <a:pt x="339" y="243"/>
                    <a:pt x="337" y="244"/>
                  </a:cubicBezTo>
                  <a:cubicBezTo>
                    <a:pt x="337" y="237"/>
                    <a:pt x="337" y="237"/>
                    <a:pt x="337" y="237"/>
                  </a:cubicBezTo>
                  <a:cubicBezTo>
                    <a:pt x="339" y="236"/>
                    <a:pt x="342" y="235"/>
                    <a:pt x="344" y="234"/>
                  </a:cubicBezTo>
                  <a:close/>
                  <a:moveTo>
                    <a:pt x="344" y="245"/>
                  </a:moveTo>
                  <a:cubicBezTo>
                    <a:pt x="344" y="267"/>
                    <a:pt x="344" y="267"/>
                    <a:pt x="344" y="267"/>
                  </a:cubicBezTo>
                  <a:cubicBezTo>
                    <a:pt x="343" y="266"/>
                    <a:pt x="343" y="266"/>
                    <a:pt x="337" y="264"/>
                  </a:cubicBezTo>
                  <a:cubicBezTo>
                    <a:pt x="337" y="248"/>
                    <a:pt x="337" y="248"/>
                    <a:pt x="337" y="248"/>
                  </a:cubicBezTo>
                  <a:cubicBezTo>
                    <a:pt x="339" y="247"/>
                    <a:pt x="342" y="246"/>
                    <a:pt x="344" y="245"/>
                  </a:cubicBezTo>
                  <a:close/>
                  <a:moveTo>
                    <a:pt x="344" y="267"/>
                  </a:moveTo>
                  <a:cubicBezTo>
                    <a:pt x="344" y="277"/>
                    <a:pt x="344" y="277"/>
                    <a:pt x="344" y="277"/>
                  </a:cubicBezTo>
                  <a:cubicBezTo>
                    <a:pt x="342" y="278"/>
                    <a:pt x="340" y="279"/>
                    <a:pt x="337" y="278"/>
                  </a:cubicBezTo>
                  <a:cubicBezTo>
                    <a:pt x="337" y="272"/>
                    <a:pt x="337" y="272"/>
                    <a:pt x="337" y="272"/>
                  </a:cubicBezTo>
                  <a:cubicBezTo>
                    <a:pt x="339" y="269"/>
                    <a:pt x="340" y="269"/>
                    <a:pt x="344" y="267"/>
                  </a:cubicBezTo>
                  <a:close/>
                  <a:moveTo>
                    <a:pt x="344" y="285"/>
                  </a:moveTo>
                  <a:cubicBezTo>
                    <a:pt x="344" y="294"/>
                    <a:pt x="344" y="294"/>
                    <a:pt x="344" y="294"/>
                  </a:cubicBezTo>
                  <a:cubicBezTo>
                    <a:pt x="342" y="292"/>
                    <a:pt x="341" y="290"/>
                    <a:pt x="342" y="286"/>
                  </a:cubicBezTo>
                  <a:cubicBezTo>
                    <a:pt x="342" y="286"/>
                    <a:pt x="343" y="285"/>
                    <a:pt x="344" y="285"/>
                  </a:cubicBezTo>
                  <a:close/>
                  <a:moveTo>
                    <a:pt x="344" y="307"/>
                  </a:moveTo>
                  <a:cubicBezTo>
                    <a:pt x="344" y="312"/>
                    <a:pt x="344" y="312"/>
                    <a:pt x="344" y="312"/>
                  </a:cubicBezTo>
                  <a:cubicBezTo>
                    <a:pt x="343" y="312"/>
                    <a:pt x="342" y="313"/>
                    <a:pt x="340" y="314"/>
                  </a:cubicBezTo>
                  <a:cubicBezTo>
                    <a:pt x="342" y="315"/>
                    <a:pt x="343" y="315"/>
                    <a:pt x="344" y="316"/>
                  </a:cubicBezTo>
                  <a:cubicBezTo>
                    <a:pt x="344" y="320"/>
                    <a:pt x="344" y="320"/>
                    <a:pt x="344" y="320"/>
                  </a:cubicBezTo>
                  <a:cubicBezTo>
                    <a:pt x="341" y="319"/>
                    <a:pt x="339" y="318"/>
                    <a:pt x="337" y="318"/>
                  </a:cubicBezTo>
                  <a:cubicBezTo>
                    <a:pt x="337" y="312"/>
                    <a:pt x="337" y="312"/>
                    <a:pt x="337" y="312"/>
                  </a:cubicBezTo>
                  <a:cubicBezTo>
                    <a:pt x="338" y="311"/>
                    <a:pt x="339" y="310"/>
                    <a:pt x="342" y="308"/>
                  </a:cubicBezTo>
                  <a:cubicBezTo>
                    <a:pt x="342" y="308"/>
                    <a:pt x="343" y="307"/>
                    <a:pt x="344" y="307"/>
                  </a:cubicBezTo>
                  <a:close/>
                  <a:moveTo>
                    <a:pt x="344" y="324"/>
                  </a:moveTo>
                  <a:cubicBezTo>
                    <a:pt x="344" y="329"/>
                    <a:pt x="344" y="329"/>
                    <a:pt x="344" y="329"/>
                  </a:cubicBezTo>
                  <a:cubicBezTo>
                    <a:pt x="341" y="330"/>
                    <a:pt x="339" y="333"/>
                    <a:pt x="337" y="334"/>
                  </a:cubicBezTo>
                  <a:cubicBezTo>
                    <a:pt x="337" y="330"/>
                    <a:pt x="337" y="330"/>
                    <a:pt x="337" y="330"/>
                  </a:cubicBezTo>
                  <a:cubicBezTo>
                    <a:pt x="337" y="330"/>
                    <a:pt x="338" y="330"/>
                    <a:pt x="338" y="329"/>
                  </a:cubicBezTo>
                  <a:cubicBezTo>
                    <a:pt x="337" y="329"/>
                    <a:pt x="337" y="329"/>
                    <a:pt x="337" y="329"/>
                  </a:cubicBezTo>
                  <a:cubicBezTo>
                    <a:pt x="337" y="325"/>
                    <a:pt x="337" y="325"/>
                    <a:pt x="337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41" y="325"/>
                    <a:pt x="342" y="325"/>
                    <a:pt x="344" y="324"/>
                  </a:cubicBezTo>
                  <a:close/>
                  <a:moveTo>
                    <a:pt x="344" y="378"/>
                  </a:moveTo>
                  <a:cubicBezTo>
                    <a:pt x="344" y="393"/>
                    <a:pt x="344" y="393"/>
                    <a:pt x="344" y="393"/>
                  </a:cubicBezTo>
                  <a:cubicBezTo>
                    <a:pt x="337" y="387"/>
                    <a:pt x="337" y="387"/>
                    <a:pt x="337" y="387"/>
                  </a:cubicBezTo>
                  <a:cubicBezTo>
                    <a:pt x="337" y="378"/>
                    <a:pt x="337" y="378"/>
                    <a:pt x="337" y="378"/>
                  </a:cubicBezTo>
                  <a:cubicBezTo>
                    <a:pt x="344" y="378"/>
                    <a:pt x="344" y="378"/>
                    <a:pt x="344" y="378"/>
                  </a:cubicBezTo>
                  <a:close/>
                  <a:moveTo>
                    <a:pt x="344" y="476"/>
                  </a:moveTo>
                  <a:cubicBezTo>
                    <a:pt x="344" y="497"/>
                    <a:pt x="344" y="497"/>
                    <a:pt x="344" y="497"/>
                  </a:cubicBezTo>
                  <a:cubicBezTo>
                    <a:pt x="342" y="495"/>
                    <a:pt x="339" y="494"/>
                    <a:pt x="337" y="493"/>
                  </a:cubicBezTo>
                  <a:cubicBezTo>
                    <a:pt x="337" y="488"/>
                    <a:pt x="337" y="488"/>
                    <a:pt x="337" y="488"/>
                  </a:cubicBezTo>
                  <a:cubicBezTo>
                    <a:pt x="338" y="489"/>
                    <a:pt x="338" y="490"/>
                    <a:pt x="339" y="491"/>
                  </a:cubicBezTo>
                  <a:cubicBezTo>
                    <a:pt x="340" y="484"/>
                    <a:pt x="341" y="479"/>
                    <a:pt x="337" y="474"/>
                  </a:cubicBezTo>
                  <a:cubicBezTo>
                    <a:pt x="337" y="469"/>
                    <a:pt x="337" y="469"/>
                    <a:pt x="337" y="469"/>
                  </a:cubicBezTo>
                  <a:cubicBezTo>
                    <a:pt x="338" y="471"/>
                    <a:pt x="340" y="472"/>
                    <a:pt x="342" y="473"/>
                  </a:cubicBezTo>
                  <a:cubicBezTo>
                    <a:pt x="342" y="474"/>
                    <a:pt x="343" y="475"/>
                    <a:pt x="344" y="476"/>
                  </a:cubicBezTo>
                  <a:close/>
                  <a:moveTo>
                    <a:pt x="344" y="534"/>
                  </a:moveTo>
                  <a:cubicBezTo>
                    <a:pt x="344" y="540"/>
                    <a:pt x="344" y="540"/>
                    <a:pt x="344" y="540"/>
                  </a:cubicBezTo>
                  <a:cubicBezTo>
                    <a:pt x="342" y="542"/>
                    <a:pt x="339" y="543"/>
                    <a:pt x="337" y="545"/>
                  </a:cubicBezTo>
                  <a:cubicBezTo>
                    <a:pt x="337" y="536"/>
                    <a:pt x="337" y="536"/>
                    <a:pt x="337" y="536"/>
                  </a:cubicBezTo>
                  <a:cubicBezTo>
                    <a:pt x="339" y="535"/>
                    <a:pt x="341" y="535"/>
                    <a:pt x="344" y="534"/>
                  </a:cubicBezTo>
                  <a:close/>
                  <a:moveTo>
                    <a:pt x="344" y="564"/>
                  </a:moveTo>
                  <a:cubicBezTo>
                    <a:pt x="344" y="588"/>
                    <a:pt x="344" y="588"/>
                    <a:pt x="344" y="588"/>
                  </a:cubicBezTo>
                  <a:cubicBezTo>
                    <a:pt x="344" y="590"/>
                    <a:pt x="343" y="590"/>
                    <a:pt x="343" y="591"/>
                  </a:cubicBezTo>
                  <a:cubicBezTo>
                    <a:pt x="341" y="592"/>
                    <a:pt x="340" y="593"/>
                    <a:pt x="338" y="593"/>
                  </a:cubicBezTo>
                  <a:cubicBezTo>
                    <a:pt x="338" y="592"/>
                    <a:pt x="337" y="590"/>
                    <a:pt x="337" y="589"/>
                  </a:cubicBezTo>
                  <a:cubicBezTo>
                    <a:pt x="337" y="580"/>
                    <a:pt x="337" y="580"/>
                    <a:pt x="337" y="580"/>
                  </a:cubicBezTo>
                  <a:cubicBezTo>
                    <a:pt x="338" y="580"/>
                    <a:pt x="338" y="580"/>
                    <a:pt x="338" y="580"/>
                  </a:cubicBezTo>
                  <a:cubicBezTo>
                    <a:pt x="340" y="575"/>
                    <a:pt x="341" y="569"/>
                    <a:pt x="344" y="564"/>
                  </a:cubicBezTo>
                  <a:close/>
                  <a:moveTo>
                    <a:pt x="344" y="605"/>
                  </a:moveTo>
                  <a:cubicBezTo>
                    <a:pt x="344" y="610"/>
                    <a:pt x="344" y="610"/>
                    <a:pt x="344" y="610"/>
                  </a:cubicBezTo>
                  <a:cubicBezTo>
                    <a:pt x="344" y="610"/>
                    <a:pt x="343" y="610"/>
                    <a:pt x="343" y="610"/>
                  </a:cubicBezTo>
                  <a:cubicBezTo>
                    <a:pt x="343" y="611"/>
                    <a:pt x="344" y="613"/>
                    <a:pt x="344" y="614"/>
                  </a:cubicBezTo>
                  <a:cubicBezTo>
                    <a:pt x="344" y="634"/>
                    <a:pt x="344" y="634"/>
                    <a:pt x="344" y="634"/>
                  </a:cubicBezTo>
                  <a:cubicBezTo>
                    <a:pt x="342" y="634"/>
                    <a:pt x="339" y="633"/>
                    <a:pt x="337" y="632"/>
                  </a:cubicBezTo>
                  <a:cubicBezTo>
                    <a:pt x="337" y="627"/>
                    <a:pt x="337" y="627"/>
                    <a:pt x="337" y="627"/>
                  </a:cubicBezTo>
                  <a:cubicBezTo>
                    <a:pt x="337" y="627"/>
                    <a:pt x="338" y="627"/>
                    <a:pt x="338" y="628"/>
                  </a:cubicBezTo>
                  <a:cubicBezTo>
                    <a:pt x="339" y="627"/>
                    <a:pt x="340" y="627"/>
                    <a:pt x="341" y="626"/>
                  </a:cubicBezTo>
                  <a:cubicBezTo>
                    <a:pt x="340" y="622"/>
                    <a:pt x="338" y="618"/>
                    <a:pt x="337" y="614"/>
                  </a:cubicBezTo>
                  <a:cubicBezTo>
                    <a:pt x="337" y="604"/>
                    <a:pt x="337" y="604"/>
                    <a:pt x="337" y="604"/>
                  </a:cubicBezTo>
                  <a:cubicBezTo>
                    <a:pt x="337" y="604"/>
                    <a:pt x="338" y="604"/>
                    <a:pt x="338" y="605"/>
                  </a:cubicBezTo>
                  <a:cubicBezTo>
                    <a:pt x="340" y="605"/>
                    <a:pt x="342" y="605"/>
                    <a:pt x="344" y="605"/>
                  </a:cubicBezTo>
                  <a:close/>
                  <a:moveTo>
                    <a:pt x="344" y="667"/>
                  </a:moveTo>
                  <a:cubicBezTo>
                    <a:pt x="344" y="685"/>
                    <a:pt x="344" y="685"/>
                    <a:pt x="344" y="685"/>
                  </a:cubicBezTo>
                  <a:cubicBezTo>
                    <a:pt x="342" y="695"/>
                    <a:pt x="340" y="704"/>
                    <a:pt x="337" y="708"/>
                  </a:cubicBezTo>
                  <a:cubicBezTo>
                    <a:pt x="337" y="708"/>
                    <a:pt x="337" y="708"/>
                    <a:pt x="337" y="708"/>
                  </a:cubicBezTo>
                  <a:cubicBezTo>
                    <a:pt x="337" y="666"/>
                    <a:pt x="337" y="666"/>
                    <a:pt x="337" y="666"/>
                  </a:cubicBezTo>
                  <a:cubicBezTo>
                    <a:pt x="339" y="666"/>
                    <a:pt x="341" y="666"/>
                    <a:pt x="344" y="667"/>
                  </a:cubicBezTo>
                  <a:close/>
                  <a:moveTo>
                    <a:pt x="344" y="745"/>
                  </a:moveTo>
                  <a:cubicBezTo>
                    <a:pt x="344" y="753"/>
                    <a:pt x="344" y="753"/>
                    <a:pt x="344" y="753"/>
                  </a:cubicBezTo>
                  <a:cubicBezTo>
                    <a:pt x="342" y="753"/>
                    <a:pt x="340" y="753"/>
                    <a:pt x="337" y="753"/>
                  </a:cubicBezTo>
                  <a:cubicBezTo>
                    <a:pt x="337" y="745"/>
                    <a:pt x="337" y="745"/>
                    <a:pt x="337" y="745"/>
                  </a:cubicBezTo>
                  <a:cubicBezTo>
                    <a:pt x="339" y="745"/>
                    <a:pt x="342" y="745"/>
                    <a:pt x="344" y="745"/>
                  </a:cubicBezTo>
                  <a:close/>
                  <a:moveTo>
                    <a:pt x="337" y="532"/>
                  </a:moveTo>
                  <a:cubicBezTo>
                    <a:pt x="337" y="522"/>
                    <a:pt x="337" y="522"/>
                    <a:pt x="337" y="522"/>
                  </a:cubicBezTo>
                  <a:cubicBezTo>
                    <a:pt x="343" y="522"/>
                    <a:pt x="343" y="522"/>
                    <a:pt x="343" y="522"/>
                  </a:cubicBezTo>
                  <a:cubicBezTo>
                    <a:pt x="343" y="526"/>
                    <a:pt x="341" y="529"/>
                    <a:pt x="337" y="532"/>
                  </a:cubicBezTo>
                  <a:close/>
                  <a:moveTo>
                    <a:pt x="337" y="517"/>
                  </a:moveTo>
                  <a:cubicBezTo>
                    <a:pt x="337" y="509"/>
                    <a:pt x="337" y="509"/>
                    <a:pt x="337" y="509"/>
                  </a:cubicBezTo>
                  <a:cubicBezTo>
                    <a:pt x="339" y="508"/>
                    <a:pt x="340" y="508"/>
                    <a:pt x="342" y="508"/>
                  </a:cubicBezTo>
                  <a:cubicBezTo>
                    <a:pt x="343" y="511"/>
                    <a:pt x="343" y="513"/>
                    <a:pt x="343" y="516"/>
                  </a:cubicBezTo>
                  <a:cubicBezTo>
                    <a:pt x="341" y="516"/>
                    <a:pt x="339" y="517"/>
                    <a:pt x="337" y="517"/>
                  </a:cubicBezTo>
                  <a:close/>
                  <a:moveTo>
                    <a:pt x="337" y="101"/>
                  </a:moveTo>
                  <a:cubicBezTo>
                    <a:pt x="337" y="84"/>
                    <a:pt x="337" y="84"/>
                    <a:pt x="337" y="84"/>
                  </a:cubicBezTo>
                  <a:cubicBezTo>
                    <a:pt x="338" y="84"/>
                    <a:pt x="338" y="84"/>
                    <a:pt x="339" y="84"/>
                  </a:cubicBezTo>
                  <a:cubicBezTo>
                    <a:pt x="343" y="91"/>
                    <a:pt x="342" y="94"/>
                    <a:pt x="339" y="100"/>
                  </a:cubicBezTo>
                  <a:lnTo>
                    <a:pt x="337" y="101"/>
                  </a:lnTo>
                  <a:close/>
                  <a:moveTo>
                    <a:pt x="328" y="7"/>
                  </a:moveTo>
                  <a:cubicBezTo>
                    <a:pt x="331" y="7"/>
                    <a:pt x="334" y="6"/>
                    <a:pt x="337" y="6"/>
                  </a:cubicBezTo>
                  <a:cubicBezTo>
                    <a:pt x="337" y="14"/>
                    <a:pt x="337" y="14"/>
                    <a:pt x="337" y="14"/>
                  </a:cubicBezTo>
                  <a:cubicBezTo>
                    <a:pt x="334" y="14"/>
                    <a:pt x="331" y="14"/>
                    <a:pt x="328" y="14"/>
                  </a:cubicBezTo>
                  <a:cubicBezTo>
                    <a:pt x="328" y="7"/>
                    <a:pt x="328" y="7"/>
                    <a:pt x="328" y="7"/>
                  </a:cubicBezTo>
                  <a:close/>
                  <a:moveTo>
                    <a:pt x="337" y="789"/>
                  </a:moveTo>
                  <a:cubicBezTo>
                    <a:pt x="334" y="789"/>
                    <a:pt x="331" y="788"/>
                    <a:pt x="328" y="788"/>
                  </a:cubicBezTo>
                  <a:cubicBezTo>
                    <a:pt x="328" y="781"/>
                    <a:pt x="328" y="781"/>
                    <a:pt x="328" y="781"/>
                  </a:cubicBezTo>
                  <a:cubicBezTo>
                    <a:pt x="331" y="781"/>
                    <a:pt x="334" y="781"/>
                    <a:pt x="337" y="781"/>
                  </a:cubicBezTo>
                  <a:cubicBezTo>
                    <a:pt x="337" y="789"/>
                    <a:pt x="337" y="789"/>
                    <a:pt x="337" y="789"/>
                  </a:cubicBezTo>
                  <a:close/>
                  <a:moveTo>
                    <a:pt x="337" y="35"/>
                  </a:moveTo>
                  <a:cubicBezTo>
                    <a:pt x="337" y="51"/>
                    <a:pt x="337" y="51"/>
                    <a:pt x="337" y="51"/>
                  </a:cubicBezTo>
                  <a:cubicBezTo>
                    <a:pt x="334" y="52"/>
                    <a:pt x="331" y="52"/>
                    <a:pt x="328" y="53"/>
                  </a:cubicBezTo>
                  <a:cubicBezTo>
                    <a:pt x="328" y="45"/>
                    <a:pt x="328" y="45"/>
                    <a:pt x="328" y="45"/>
                  </a:cubicBezTo>
                  <a:cubicBezTo>
                    <a:pt x="329" y="44"/>
                    <a:pt x="330" y="44"/>
                    <a:pt x="332" y="43"/>
                  </a:cubicBezTo>
                  <a:cubicBezTo>
                    <a:pt x="330" y="41"/>
                    <a:pt x="329" y="40"/>
                    <a:pt x="328" y="38"/>
                  </a:cubicBezTo>
                  <a:cubicBezTo>
                    <a:pt x="328" y="26"/>
                    <a:pt x="328" y="26"/>
                    <a:pt x="328" y="26"/>
                  </a:cubicBezTo>
                  <a:cubicBezTo>
                    <a:pt x="330" y="29"/>
                    <a:pt x="334" y="33"/>
                    <a:pt x="337" y="35"/>
                  </a:cubicBezTo>
                  <a:close/>
                  <a:moveTo>
                    <a:pt x="337" y="84"/>
                  </a:moveTo>
                  <a:cubicBezTo>
                    <a:pt x="337" y="101"/>
                    <a:pt x="337" y="101"/>
                    <a:pt x="337" y="101"/>
                  </a:cubicBezTo>
                  <a:cubicBezTo>
                    <a:pt x="334" y="102"/>
                    <a:pt x="331" y="103"/>
                    <a:pt x="328" y="103"/>
                  </a:cubicBezTo>
                  <a:cubicBezTo>
                    <a:pt x="328" y="87"/>
                    <a:pt x="328" y="87"/>
                    <a:pt x="328" y="87"/>
                  </a:cubicBezTo>
                  <a:cubicBezTo>
                    <a:pt x="331" y="86"/>
                    <a:pt x="334" y="85"/>
                    <a:pt x="337" y="84"/>
                  </a:cubicBezTo>
                  <a:close/>
                  <a:moveTo>
                    <a:pt x="337" y="116"/>
                  </a:moveTo>
                  <a:cubicBezTo>
                    <a:pt x="337" y="136"/>
                    <a:pt x="337" y="136"/>
                    <a:pt x="337" y="136"/>
                  </a:cubicBezTo>
                  <a:cubicBezTo>
                    <a:pt x="334" y="134"/>
                    <a:pt x="331" y="131"/>
                    <a:pt x="328" y="129"/>
                  </a:cubicBezTo>
                  <a:cubicBezTo>
                    <a:pt x="328" y="113"/>
                    <a:pt x="328" y="113"/>
                    <a:pt x="328" y="113"/>
                  </a:cubicBezTo>
                  <a:cubicBezTo>
                    <a:pt x="331" y="114"/>
                    <a:pt x="334" y="115"/>
                    <a:pt x="337" y="116"/>
                  </a:cubicBezTo>
                  <a:close/>
                  <a:moveTo>
                    <a:pt x="337" y="171"/>
                  </a:moveTo>
                  <a:cubicBezTo>
                    <a:pt x="337" y="178"/>
                    <a:pt x="337" y="178"/>
                    <a:pt x="337" y="178"/>
                  </a:cubicBezTo>
                  <a:cubicBezTo>
                    <a:pt x="335" y="178"/>
                    <a:pt x="334" y="178"/>
                    <a:pt x="332" y="178"/>
                  </a:cubicBezTo>
                  <a:cubicBezTo>
                    <a:pt x="333" y="181"/>
                    <a:pt x="335" y="183"/>
                    <a:pt x="337" y="185"/>
                  </a:cubicBezTo>
                  <a:cubicBezTo>
                    <a:pt x="337" y="192"/>
                    <a:pt x="337" y="192"/>
                    <a:pt x="337" y="192"/>
                  </a:cubicBezTo>
                  <a:cubicBezTo>
                    <a:pt x="333" y="190"/>
                    <a:pt x="330" y="187"/>
                    <a:pt x="328" y="185"/>
                  </a:cubicBezTo>
                  <a:cubicBezTo>
                    <a:pt x="328" y="175"/>
                    <a:pt x="328" y="175"/>
                    <a:pt x="328" y="175"/>
                  </a:cubicBezTo>
                  <a:cubicBezTo>
                    <a:pt x="331" y="174"/>
                    <a:pt x="334" y="173"/>
                    <a:pt x="337" y="171"/>
                  </a:cubicBezTo>
                  <a:close/>
                  <a:moveTo>
                    <a:pt x="337" y="195"/>
                  </a:moveTo>
                  <a:cubicBezTo>
                    <a:pt x="337" y="201"/>
                    <a:pt x="337" y="201"/>
                    <a:pt x="337" y="201"/>
                  </a:cubicBezTo>
                  <a:cubicBezTo>
                    <a:pt x="334" y="202"/>
                    <a:pt x="331" y="202"/>
                    <a:pt x="328" y="203"/>
                  </a:cubicBezTo>
                  <a:cubicBezTo>
                    <a:pt x="328" y="197"/>
                    <a:pt x="328" y="197"/>
                    <a:pt x="328" y="197"/>
                  </a:cubicBezTo>
                  <a:cubicBezTo>
                    <a:pt x="331" y="196"/>
                    <a:pt x="334" y="196"/>
                    <a:pt x="337" y="195"/>
                  </a:cubicBezTo>
                  <a:close/>
                  <a:moveTo>
                    <a:pt x="337" y="213"/>
                  </a:moveTo>
                  <a:cubicBezTo>
                    <a:pt x="337" y="224"/>
                    <a:pt x="337" y="224"/>
                    <a:pt x="337" y="224"/>
                  </a:cubicBezTo>
                  <a:cubicBezTo>
                    <a:pt x="335" y="225"/>
                    <a:pt x="333" y="226"/>
                    <a:pt x="331" y="226"/>
                  </a:cubicBezTo>
                  <a:cubicBezTo>
                    <a:pt x="331" y="227"/>
                    <a:pt x="331" y="228"/>
                    <a:pt x="331" y="229"/>
                  </a:cubicBezTo>
                  <a:cubicBezTo>
                    <a:pt x="337" y="226"/>
                    <a:pt x="337" y="226"/>
                    <a:pt x="337" y="226"/>
                  </a:cubicBezTo>
                  <a:cubicBezTo>
                    <a:pt x="337" y="234"/>
                    <a:pt x="337" y="234"/>
                    <a:pt x="337" y="234"/>
                  </a:cubicBezTo>
                  <a:cubicBezTo>
                    <a:pt x="334" y="235"/>
                    <a:pt x="330" y="236"/>
                    <a:pt x="328" y="239"/>
                  </a:cubicBezTo>
                  <a:cubicBezTo>
                    <a:pt x="328" y="216"/>
                    <a:pt x="328" y="216"/>
                    <a:pt x="328" y="216"/>
                  </a:cubicBezTo>
                  <a:cubicBezTo>
                    <a:pt x="331" y="215"/>
                    <a:pt x="334" y="214"/>
                    <a:pt x="337" y="213"/>
                  </a:cubicBezTo>
                  <a:close/>
                  <a:moveTo>
                    <a:pt x="337" y="237"/>
                  </a:moveTo>
                  <a:cubicBezTo>
                    <a:pt x="334" y="238"/>
                    <a:pt x="331" y="240"/>
                    <a:pt x="328" y="242"/>
                  </a:cubicBezTo>
                  <a:cubicBezTo>
                    <a:pt x="328" y="260"/>
                    <a:pt x="328" y="260"/>
                    <a:pt x="328" y="260"/>
                  </a:cubicBezTo>
                  <a:cubicBezTo>
                    <a:pt x="329" y="260"/>
                    <a:pt x="331" y="260"/>
                    <a:pt x="332" y="260"/>
                  </a:cubicBezTo>
                  <a:cubicBezTo>
                    <a:pt x="332" y="260"/>
                    <a:pt x="332" y="259"/>
                    <a:pt x="332" y="258"/>
                  </a:cubicBezTo>
                  <a:cubicBezTo>
                    <a:pt x="333" y="258"/>
                    <a:pt x="334" y="258"/>
                    <a:pt x="334" y="258"/>
                  </a:cubicBezTo>
                  <a:cubicBezTo>
                    <a:pt x="335" y="260"/>
                    <a:pt x="335" y="262"/>
                    <a:pt x="335" y="264"/>
                  </a:cubicBezTo>
                  <a:cubicBezTo>
                    <a:pt x="337" y="264"/>
                    <a:pt x="337" y="264"/>
                    <a:pt x="337" y="264"/>
                  </a:cubicBezTo>
                  <a:cubicBezTo>
                    <a:pt x="337" y="248"/>
                    <a:pt x="337" y="248"/>
                    <a:pt x="337" y="248"/>
                  </a:cubicBezTo>
                  <a:cubicBezTo>
                    <a:pt x="335" y="249"/>
                    <a:pt x="332" y="249"/>
                    <a:pt x="330" y="250"/>
                  </a:cubicBezTo>
                  <a:cubicBezTo>
                    <a:pt x="331" y="247"/>
                    <a:pt x="334" y="245"/>
                    <a:pt x="337" y="244"/>
                  </a:cubicBezTo>
                  <a:cubicBezTo>
                    <a:pt x="337" y="237"/>
                    <a:pt x="337" y="237"/>
                    <a:pt x="337" y="237"/>
                  </a:cubicBezTo>
                  <a:close/>
                  <a:moveTo>
                    <a:pt x="337" y="272"/>
                  </a:moveTo>
                  <a:cubicBezTo>
                    <a:pt x="337" y="278"/>
                    <a:pt x="337" y="278"/>
                    <a:pt x="337" y="278"/>
                  </a:cubicBezTo>
                  <a:cubicBezTo>
                    <a:pt x="336" y="278"/>
                    <a:pt x="336" y="277"/>
                    <a:pt x="335" y="277"/>
                  </a:cubicBezTo>
                  <a:cubicBezTo>
                    <a:pt x="335" y="276"/>
                    <a:pt x="335" y="274"/>
                    <a:pt x="335" y="273"/>
                  </a:cubicBezTo>
                  <a:cubicBezTo>
                    <a:pt x="336" y="273"/>
                    <a:pt x="336" y="272"/>
                    <a:pt x="337" y="272"/>
                  </a:cubicBezTo>
                  <a:close/>
                  <a:moveTo>
                    <a:pt x="337" y="312"/>
                  </a:moveTo>
                  <a:cubicBezTo>
                    <a:pt x="337" y="318"/>
                    <a:pt x="337" y="318"/>
                    <a:pt x="337" y="318"/>
                  </a:cubicBezTo>
                  <a:cubicBezTo>
                    <a:pt x="335" y="318"/>
                    <a:pt x="332" y="319"/>
                    <a:pt x="330" y="321"/>
                  </a:cubicBezTo>
                  <a:cubicBezTo>
                    <a:pt x="332" y="322"/>
                    <a:pt x="334" y="323"/>
                    <a:pt x="337" y="325"/>
                  </a:cubicBezTo>
                  <a:cubicBezTo>
                    <a:pt x="337" y="329"/>
                    <a:pt x="337" y="329"/>
                    <a:pt x="337" y="329"/>
                  </a:cubicBezTo>
                  <a:cubicBezTo>
                    <a:pt x="333" y="327"/>
                    <a:pt x="330" y="326"/>
                    <a:pt x="328" y="326"/>
                  </a:cubicBezTo>
                  <a:cubicBezTo>
                    <a:pt x="328" y="316"/>
                    <a:pt x="328" y="316"/>
                    <a:pt x="328" y="316"/>
                  </a:cubicBezTo>
                  <a:cubicBezTo>
                    <a:pt x="329" y="317"/>
                    <a:pt x="329" y="317"/>
                    <a:pt x="329" y="317"/>
                  </a:cubicBezTo>
                  <a:cubicBezTo>
                    <a:pt x="333" y="314"/>
                    <a:pt x="335" y="313"/>
                    <a:pt x="337" y="312"/>
                  </a:cubicBezTo>
                  <a:close/>
                  <a:moveTo>
                    <a:pt x="337" y="330"/>
                  </a:moveTo>
                  <a:cubicBezTo>
                    <a:pt x="337" y="334"/>
                    <a:pt x="337" y="334"/>
                    <a:pt x="337" y="334"/>
                  </a:cubicBezTo>
                  <a:cubicBezTo>
                    <a:pt x="336" y="335"/>
                    <a:pt x="335" y="336"/>
                    <a:pt x="333" y="336"/>
                  </a:cubicBezTo>
                  <a:cubicBezTo>
                    <a:pt x="332" y="339"/>
                    <a:pt x="330" y="342"/>
                    <a:pt x="328" y="344"/>
                  </a:cubicBezTo>
                  <a:cubicBezTo>
                    <a:pt x="328" y="338"/>
                    <a:pt x="328" y="338"/>
                    <a:pt x="328" y="338"/>
                  </a:cubicBezTo>
                  <a:cubicBezTo>
                    <a:pt x="328" y="338"/>
                    <a:pt x="328" y="338"/>
                    <a:pt x="328" y="338"/>
                  </a:cubicBezTo>
                  <a:cubicBezTo>
                    <a:pt x="328" y="337"/>
                    <a:pt x="328" y="337"/>
                    <a:pt x="328" y="337"/>
                  </a:cubicBezTo>
                  <a:cubicBezTo>
                    <a:pt x="328" y="332"/>
                    <a:pt x="328" y="332"/>
                    <a:pt x="328" y="332"/>
                  </a:cubicBezTo>
                  <a:cubicBezTo>
                    <a:pt x="331" y="332"/>
                    <a:pt x="334" y="332"/>
                    <a:pt x="337" y="330"/>
                  </a:cubicBezTo>
                  <a:close/>
                  <a:moveTo>
                    <a:pt x="337" y="378"/>
                  </a:moveTo>
                  <a:cubicBezTo>
                    <a:pt x="337" y="387"/>
                    <a:pt x="337" y="387"/>
                    <a:pt x="337" y="387"/>
                  </a:cubicBezTo>
                  <a:cubicBezTo>
                    <a:pt x="328" y="380"/>
                    <a:pt x="328" y="380"/>
                    <a:pt x="328" y="380"/>
                  </a:cubicBezTo>
                  <a:cubicBezTo>
                    <a:pt x="328" y="378"/>
                    <a:pt x="328" y="378"/>
                    <a:pt x="328" y="378"/>
                  </a:cubicBezTo>
                  <a:cubicBezTo>
                    <a:pt x="337" y="378"/>
                    <a:pt x="337" y="378"/>
                    <a:pt x="337" y="378"/>
                  </a:cubicBezTo>
                  <a:close/>
                  <a:moveTo>
                    <a:pt x="337" y="469"/>
                  </a:moveTo>
                  <a:cubicBezTo>
                    <a:pt x="337" y="474"/>
                    <a:pt x="337" y="474"/>
                    <a:pt x="337" y="474"/>
                  </a:cubicBezTo>
                  <a:cubicBezTo>
                    <a:pt x="337" y="474"/>
                    <a:pt x="336" y="474"/>
                    <a:pt x="336" y="474"/>
                  </a:cubicBezTo>
                  <a:cubicBezTo>
                    <a:pt x="334" y="479"/>
                    <a:pt x="334" y="484"/>
                    <a:pt x="337" y="488"/>
                  </a:cubicBezTo>
                  <a:cubicBezTo>
                    <a:pt x="337" y="493"/>
                    <a:pt x="337" y="493"/>
                    <a:pt x="337" y="493"/>
                  </a:cubicBezTo>
                  <a:cubicBezTo>
                    <a:pt x="335" y="491"/>
                    <a:pt x="333" y="490"/>
                    <a:pt x="331" y="488"/>
                  </a:cubicBezTo>
                  <a:cubicBezTo>
                    <a:pt x="330" y="488"/>
                    <a:pt x="329" y="488"/>
                    <a:pt x="328" y="489"/>
                  </a:cubicBezTo>
                  <a:cubicBezTo>
                    <a:pt x="328" y="482"/>
                    <a:pt x="328" y="482"/>
                    <a:pt x="328" y="482"/>
                  </a:cubicBezTo>
                  <a:cubicBezTo>
                    <a:pt x="328" y="482"/>
                    <a:pt x="328" y="482"/>
                    <a:pt x="329" y="483"/>
                  </a:cubicBezTo>
                  <a:cubicBezTo>
                    <a:pt x="331" y="478"/>
                    <a:pt x="330" y="472"/>
                    <a:pt x="330" y="466"/>
                  </a:cubicBezTo>
                  <a:cubicBezTo>
                    <a:pt x="328" y="466"/>
                    <a:pt x="328" y="466"/>
                    <a:pt x="328" y="466"/>
                  </a:cubicBezTo>
                  <a:cubicBezTo>
                    <a:pt x="328" y="461"/>
                    <a:pt x="328" y="461"/>
                    <a:pt x="328" y="461"/>
                  </a:cubicBezTo>
                  <a:cubicBezTo>
                    <a:pt x="330" y="464"/>
                    <a:pt x="334" y="467"/>
                    <a:pt x="337" y="469"/>
                  </a:cubicBezTo>
                  <a:close/>
                  <a:moveTo>
                    <a:pt x="337" y="509"/>
                  </a:moveTo>
                  <a:cubicBezTo>
                    <a:pt x="337" y="517"/>
                    <a:pt x="337" y="517"/>
                    <a:pt x="337" y="517"/>
                  </a:cubicBezTo>
                  <a:cubicBezTo>
                    <a:pt x="334" y="518"/>
                    <a:pt x="331" y="519"/>
                    <a:pt x="328" y="520"/>
                  </a:cubicBezTo>
                  <a:cubicBezTo>
                    <a:pt x="328" y="511"/>
                    <a:pt x="328" y="511"/>
                    <a:pt x="328" y="511"/>
                  </a:cubicBezTo>
                  <a:cubicBezTo>
                    <a:pt x="331" y="510"/>
                    <a:pt x="334" y="509"/>
                    <a:pt x="337" y="509"/>
                  </a:cubicBezTo>
                  <a:close/>
                  <a:moveTo>
                    <a:pt x="337" y="522"/>
                  </a:moveTo>
                  <a:cubicBezTo>
                    <a:pt x="337" y="532"/>
                    <a:pt x="337" y="532"/>
                    <a:pt x="337" y="532"/>
                  </a:cubicBezTo>
                  <a:cubicBezTo>
                    <a:pt x="334" y="534"/>
                    <a:pt x="331" y="537"/>
                    <a:pt x="328" y="539"/>
                  </a:cubicBezTo>
                  <a:cubicBezTo>
                    <a:pt x="328" y="530"/>
                    <a:pt x="328" y="530"/>
                    <a:pt x="328" y="530"/>
                  </a:cubicBezTo>
                  <a:cubicBezTo>
                    <a:pt x="330" y="527"/>
                    <a:pt x="333" y="525"/>
                    <a:pt x="336" y="522"/>
                  </a:cubicBezTo>
                  <a:cubicBezTo>
                    <a:pt x="337" y="522"/>
                    <a:pt x="337" y="522"/>
                    <a:pt x="337" y="522"/>
                  </a:cubicBezTo>
                  <a:close/>
                  <a:moveTo>
                    <a:pt x="337" y="536"/>
                  </a:moveTo>
                  <a:cubicBezTo>
                    <a:pt x="334" y="538"/>
                    <a:pt x="331" y="541"/>
                    <a:pt x="328" y="545"/>
                  </a:cubicBezTo>
                  <a:cubicBezTo>
                    <a:pt x="328" y="577"/>
                    <a:pt x="328" y="577"/>
                    <a:pt x="328" y="577"/>
                  </a:cubicBezTo>
                  <a:cubicBezTo>
                    <a:pt x="331" y="571"/>
                    <a:pt x="334" y="563"/>
                    <a:pt x="334" y="557"/>
                  </a:cubicBezTo>
                  <a:cubicBezTo>
                    <a:pt x="329" y="552"/>
                    <a:pt x="332" y="549"/>
                    <a:pt x="337" y="545"/>
                  </a:cubicBezTo>
                  <a:cubicBezTo>
                    <a:pt x="337" y="536"/>
                    <a:pt x="337" y="536"/>
                    <a:pt x="337" y="536"/>
                  </a:cubicBezTo>
                  <a:close/>
                  <a:moveTo>
                    <a:pt x="337" y="580"/>
                  </a:moveTo>
                  <a:cubicBezTo>
                    <a:pt x="337" y="589"/>
                    <a:pt x="337" y="589"/>
                    <a:pt x="337" y="589"/>
                  </a:cubicBezTo>
                  <a:cubicBezTo>
                    <a:pt x="336" y="587"/>
                    <a:pt x="336" y="585"/>
                    <a:pt x="336" y="580"/>
                  </a:cubicBezTo>
                  <a:cubicBezTo>
                    <a:pt x="337" y="580"/>
                    <a:pt x="337" y="580"/>
                    <a:pt x="337" y="580"/>
                  </a:cubicBezTo>
                  <a:close/>
                  <a:moveTo>
                    <a:pt x="337" y="604"/>
                  </a:moveTo>
                  <a:cubicBezTo>
                    <a:pt x="337" y="614"/>
                    <a:pt x="337" y="614"/>
                    <a:pt x="337" y="614"/>
                  </a:cubicBezTo>
                  <a:cubicBezTo>
                    <a:pt x="335" y="608"/>
                    <a:pt x="335" y="608"/>
                    <a:pt x="335" y="608"/>
                  </a:cubicBezTo>
                  <a:cubicBezTo>
                    <a:pt x="332" y="607"/>
                    <a:pt x="330" y="607"/>
                    <a:pt x="328" y="606"/>
                  </a:cubicBezTo>
                  <a:cubicBezTo>
                    <a:pt x="328" y="601"/>
                    <a:pt x="328" y="601"/>
                    <a:pt x="328" y="601"/>
                  </a:cubicBezTo>
                  <a:cubicBezTo>
                    <a:pt x="334" y="602"/>
                    <a:pt x="335" y="603"/>
                    <a:pt x="337" y="604"/>
                  </a:cubicBezTo>
                  <a:close/>
                  <a:moveTo>
                    <a:pt x="337" y="627"/>
                  </a:moveTo>
                  <a:cubicBezTo>
                    <a:pt x="337" y="632"/>
                    <a:pt x="337" y="632"/>
                    <a:pt x="337" y="632"/>
                  </a:cubicBezTo>
                  <a:cubicBezTo>
                    <a:pt x="334" y="632"/>
                    <a:pt x="330" y="630"/>
                    <a:pt x="328" y="628"/>
                  </a:cubicBezTo>
                  <a:cubicBezTo>
                    <a:pt x="328" y="619"/>
                    <a:pt x="328" y="619"/>
                    <a:pt x="328" y="619"/>
                  </a:cubicBezTo>
                  <a:cubicBezTo>
                    <a:pt x="329" y="622"/>
                    <a:pt x="332" y="624"/>
                    <a:pt x="337" y="627"/>
                  </a:cubicBezTo>
                  <a:close/>
                  <a:moveTo>
                    <a:pt x="337" y="666"/>
                  </a:moveTo>
                  <a:cubicBezTo>
                    <a:pt x="337" y="708"/>
                    <a:pt x="337" y="708"/>
                    <a:pt x="337" y="708"/>
                  </a:cubicBezTo>
                  <a:cubicBezTo>
                    <a:pt x="334" y="707"/>
                    <a:pt x="331" y="706"/>
                    <a:pt x="328" y="705"/>
                  </a:cubicBezTo>
                  <a:cubicBezTo>
                    <a:pt x="328" y="704"/>
                    <a:pt x="328" y="704"/>
                    <a:pt x="328" y="704"/>
                  </a:cubicBezTo>
                  <a:cubicBezTo>
                    <a:pt x="329" y="695"/>
                    <a:pt x="331" y="686"/>
                    <a:pt x="332" y="677"/>
                  </a:cubicBezTo>
                  <a:cubicBezTo>
                    <a:pt x="331" y="678"/>
                    <a:pt x="329" y="679"/>
                    <a:pt x="328" y="679"/>
                  </a:cubicBezTo>
                  <a:cubicBezTo>
                    <a:pt x="328" y="669"/>
                    <a:pt x="328" y="669"/>
                    <a:pt x="328" y="669"/>
                  </a:cubicBezTo>
                  <a:cubicBezTo>
                    <a:pt x="331" y="668"/>
                    <a:pt x="334" y="667"/>
                    <a:pt x="337" y="666"/>
                  </a:cubicBezTo>
                  <a:close/>
                  <a:moveTo>
                    <a:pt x="337" y="745"/>
                  </a:moveTo>
                  <a:cubicBezTo>
                    <a:pt x="337" y="753"/>
                    <a:pt x="337" y="753"/>
                    <a:pt x="337" y="753"/>
                  </a:cubicBezTo>
                  <a:cubicBezTo>
                    <a:pt x="336" y="753"/>
                    <a:pt x="336" y="753"/>
                    <a:pt x="336" y="753"/>
                  </a:cubicBezTo>
                  <a:cubicBezTo>
                    <a:pt x="336" y="753"/>
                    <a:pt x="337" y="754"/>
                    <a:pt x="337" y="755"/>
                  </a:cubicBezTo>
                  <a:cubicBezTo>
                    <a:pt x="337" y="778"/>
                    <a:pt x="337" y="778"/>
                    <a:pt x="337" y="778"/>
                  </a:cubicBezTo>
                  <a:cubicBezTo>
                    <a:pt x="333" y="768"/>
                    <a:pt x="331" y="762"/>
                    <a:pt x="328" y="757"/>
                  </a:cubicBezTo>
                  <a:cubicBezTo>
                    <a:pt x="328" y="743"/>
                    <a:pt x="328" y="743"/>
                    <a:pt x="328" y="743"/>
                  </a:cubicBezTo>
                  <a:cubicBezTo>
                    <a:pt x="328" y="744"/>
                    <a:pt x="328" y="744"/>
                    <a:pt x="329" y="744"/>
                  </a:cubicBezTo>
                  <a:cubicBezTo>
                    <a:pt x="332" y="744"/>
                    <a:pt x="334" y="744"/>
                    <a:pt x="337" y="745"/>
                  </a:cubicBezTo>
                  <a:close/>
                  <a:moveTo>
                    <a:pt x="321" y="8"/>
                  </a:moveTo>
                  <a:cubicBezTo>
                    <a:pt x="323" y="8"/>
                    <a:pt x="326" y="7"/>
                    <a:pt x="328" y="7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6" y="14"/>
                    <a:pt x="324" y="15"/>
                    <a:pt x="321" y="15"/>
                  </a:cubicBezTo>
                  <a:cubicBezTo>
                    <a:pt x="321" y="8"/>
                    <a:pt x="321" y="8"/>
                    <a:pt x="321" y="8"/>
                  </a:cubicBezTo>
                  <a:close/>
                  <a:moveTo>
                    <a:pt x="328" y="788"/>
                  </a:moveTo>
                  <a:cubicBezTo>
                    <a:pt x="326" y="787"/>
                    <a:pt x="323" y="787"/>
                    <a:pt x="321" y="787"/>
                  </a:cubicBezTo>
                  <a:cubicBezTo>
                    <a:pt x="321" y="778"/>
                    <a:pt x="321" y="778"/>
                    <a:pt x="321" y="778"/>
                  </a:cubicBezTo>
                  <a:cubicBezTo>
                    <a:pt x="323" y="779"/>
                    <a:pt x="325" y="780"/>
                    <a:pt x="328" y="781"/>
                  </a:cubicBezTo>
                  <a:cubicBezTo>
                    <a:pt x="328" y="781"/>
                    <a:pt x="328" y="781"/>
                    <a:pt x="328" y="781"/>
                  </a:cubicBezTo>
                  <a:cubicBezTo>
                    <a:pt x="328" y="788"/>
                    <a:pt x="328" y="788"/>
                    <a:pt x="328" y="788"/>
                  </a:cubicBezTo>
                  <a:close/>
                  <a:moveTo>
                    <a:pt x="328" y="26"/>
                  </a:moveTo>
                  <a:cubicBezTo>
                    <a:pt x="328" y="38"/>
                    <a:pt x="328" y="38"/>
                    <a:pt x="328" y="38"/>
                  </a:cubicBezTo>
                  <a:cubicBezTo>
                    <a:pt x="325" y="35"/>
                    <a:pt x="323" y="33"/>
                    <a:pt x="321" y="31"/>
                  </a:cubicBezTo>
                  <a:cubicBezTo>
                    <a:pt x="321" y="18"/>
                    <a:pt x="321" y="18"/>
                    <a:pt x="321" y="18"/>
                  </a:cubicBezTo>
                  <a:cubicBezTo>
                    <a:pt x="323" y="20"/>
                    <a:pt x="325" y="24"/>
                    <a:pt x="328" y="26"/>
                  </a:cubicBezTo>
                  <a:close/>
                  <a:moveTo>
                    <a:pt x="328" y="45"/>
                  </a:moveTo>
                  <a:cubicBezTo>
                    <a:pt x="328" y="53"/>
                    <a:pt x="328" y="53"/>
                    <a:pt x="328" y="53"/>
                  </a:cubicBezTo>
                  <a:cubicBezTo>
                    <a:pt x="326" y="53"/>
                    <a:pt x="323" y="54"/>
                    <a:pt x="321" y="55"/>
                  </a:cubicBezTo>
                  <a:cubicBezTo>
                    <a:pt x="321" y="46"/>
                    <a:pt x="321" y="46"/>
                    <a:pt x="321" y="46"/>
                  </a:cubicBezTo>
                  <a:cubicBezTo>
                    <a:pt x="323" y="46"/>
                    <a:pt x="326" y="45"/>
                    <a:pt x="328" y="45"/>
                  </a:cubicBezTo>
                  <a:close/>
                  <a:moveTo>
                    <a:pt x="328" y="87"/>
                  </a:moveTo>
                  <a:cubicBezTo>
                    <a:pt x="328" y="103"/>
                    <a:pt x="328" y="103"/>
                    <a:pt x="328" y="103"/>
                  </a:cubicBezTo>
                  <a:cubicBezTo>
                    <a:pt x="326" y="104"/>
                    <a:pt x="323" y="104"/>
                    <a:pt x="321" y="105"/>
                  </a:cubicBezTo>
                  <a:cubicBezTo>
                    <a:pt x="321" y="89"/>
                    <a:pt x="321" y="89"/>
                    <a:pt x="321" y="89"/>
                  </a:cubicBezTo>
                  <a:cubicBezTo>
                    <a:pt x="323" y="88"/>
                    <a:pt x="325" y="88"/>
                    <a:pt x="328" y="87"/>
                  </a:cubicBezTo>
                  <a:close/>
                  <a:moveTo>
                    <a:pt x="328" y="113"/>
                  </a:moveTo>
                  <a:cubicBezTo>
                    <a:pt x="328" y="129"/>
                    <a:pt x="328" y="129"/>
                    <a:pt x="328" y="129"/>
                  </a:cubicBezTo>
                  <a:cubicBezTo>
                    <a:pt x="325" y="128"/>
                    <a:pt x="323" y="127"/>
                    <a:pt x="321" y="126"/>
                  </a:cubicBezTo>
                  <a:cubicBezTo>
                    <a:pt x="321" y="111"/>
                    <a:pt x="321" y="111"/>
                    <a:pt x="321" y="111"/>
                  </a:cubicBezTo>
                  <a:cubicBezTo>
                    <a:pt x="323" y="112"/>
                    <a:pt x="326" y="113"/>
                    <a:pt x="328" y="113"/>
                  </a:cubicBezTo>
                  <a:close/>
                  <a:moveTo>
                    <a:pt x="328" y="175"/>
                  </a:moveTo>
                  <a:cubicBezTo>
                    <a:pt x="328" y="185"/>
                    <a:pt x="328" y="185"/>
                    <a:pt x="328" y="185"/>
                  </a:cubicBezTo>
                  <a:cubicBezTo>
                    <a:pt x="326" y="183"/>
                    <a:pt x="324" y="182"/>
                    <a:pt x="321" y="183"/>
                  </a:cubicBezTo>
                  <a:cubicBezTo>
                    <a:pt x="321" y="177"/>
                    <a:pt x="321" y="177"/>
                    <a:pt x="321" y="177"/>
                  </a:cubicBezTo>
                  <a:cubicBezTo>
                    <a:pt x="323" y="176"/>
                    <a:pt x="326" y="176"/>
                    <a:pt x="328" y="175"/>
                  </a:cubicBezTo>
                  <a:close/>
                  <a:moveTo>
                    <a:pt x="328" y="197"/>
                  </a:moveTo>
                  <a:cubicBezTo>
                    <a:pt x="328" y="203"/>
                    <a:pt x="328" y="203"/>
                    <a:pt x="328" y="203"/>
                  </a:cubicBezTo>
                  <a:cubicBezTo>
                    <a:pt x="326" y="204"/>
                    <a:pt x="323" y="205"/>
                    <a:pt x="321" y="205"/>
                  </a:cubicBezTo>
                  <a:cubicBezTo>
                    <a:pt x="321" y="200"/>
                    <a:pt x="321" y="200"/>
                    <a:pt x="321" y="200"/>
                  </a:cubicBezTo>
                  <a:cubicBezTo>
                    <a:pt x="321" y="200"/>
                    <a:pt x="321" y="200"/>
                    <a:pt x="321" y="200"/>
                  </a:cubicBezTo>
                  <a:cubicBezTo>
                    <a:pt x="321" y="200"/>
                    <a:pt x="321" y="200"/>
                    <a:pt x="321" y="200"/>
                  </a:cubicBezTo>
                  <a:cubicBezTo>
                    <a:pt x="321" y="193"/>
                    <a:pt x="321" y="193"/>
                    <a:pt x="321" y="193"/>
                  </a:cubicBezTo>
                  <a:cubicBezTo>
                    <a:pt x="326" y="197"/>
                    <a:pt x="326" y="197"/>
                    <a:pt x="326" y="197"/>
                  </a:cubicBezTo>
                  <a:cubicBezTo>
                    <a:pt x="328" y="197"/>
                    <a:pt x="328" y="197"/>
                    <a:pt x="328" y="197"/>
                  </a:cubicBezTo>
                  <a:close/>
                  <a:moveTo>
                    <a:pt x="328" y="216"/>
                  </a:moveTo>
                  <a:cubicBezTo>
                    <a:pt x="328" y="239"/>
                    <a:pt x="328" y="239"/>
                    <a:pt x="328" y="239"/>
                  </a:cubicBezTo>
                  <a:cubicBezTo>
                    <a:pt x="327" y="240"/>
                    <a:pt x="326" y="241"/>
                    <a:pt x="325" y="243"/>
                  </a:cubicBezTo>
                  <a:cubicBezTo>
                    <a:pt x="326" y="243"/>
                    <a:pt x="327" y="242"/>
                    <a:pt x="328" y="242"/>
                  </a:cubicBezTo>
                  <a:cubicBezTo>
                    <a:pt x="328" y="260"/>
                    <a:pt x="328" y="260"/>
                    <a:pt x="328" y="260"/>
                  </a:cubicBezTo>
                  <a:cubicBezTo>
                    <a:pt x="325" y="259"/>
                    <a:pt x="323" y="257"/>
                    <a:pt x="321" y="255"/>
                  </a:cubicBezTo>
                  <a:cubicBezTo>
                    <a:pt x="321" y="219"/>
                    <a:pt x="321" y="219"/>
                    <a:pt x="321" y="219"/>
                  </a:cubicBezTo>
                  <a:cubicBezTo>
                    <a:pt x="323" y="218"/>
                    <a:pt x="326" y="217"/>
                    <a:pt x="328" y="216"/>
                  </a:cubicBezTo>
                  <a:close/>
                  <a:moveTo>
                    <a:pt x="328" y="316"/>
                  </a:moveTo>
                  <a:cubicBezTo>
                    <a:pt x="328" y="326"/>
                    <a:pt x="328" y="326"/>
                    <a:pt x="328" y="326"/>
                  </a:cubicBezTo>
                  <a:cubicBezTo>
                    <a:pt x="326" y="326"/>
                    <a:pt x="324" y="327"/>
                    <a:pt x="321" y="329"/>
                  </a:cubicBezTo>
                  <a:cubicBezTo>
                    <a:pt x="321" y="325"/>
                    <a:pt x="321" y="325"/>
                    <a:pt x="321" y="325"/>
                  </a:cubicBezTo>
                  <a:cubicBezTo>
                    <a:pt x="324" y="322"/>
                    <a:pt x="325" y="319"/>
                    <a:pt x="321" y="314"/>
                  </a:cubicBezTo>
                  <a:cubicBezTo>
                    <a:pt x="321" y="310"/>
                    <a:pt x="321" y="310"/>
                    <a:pt x="321" y="310"/>
                  </a:cubicBezTo>
                  <a:cubicBezTo>
                    <a:pt x="323" y="312"/>
                    <a:pt x="326" y="314"/>
                    <a:pt x="328" y="316"/>
                  </a:cubicBezTo>
                  <a:close/>
                  <a:moveTo>
                    <a:pt x="328" y="332"/>
                  </a:moveTo>
                  <a:cubicBezTo>
                    <a:pt x="328" y="337"/>
                    <a:pt x="328" y="337"/>
                    <a:pt x="328" y="337"/>
                  </a:cubicBezTo>
                  <a:cubicBezTo>
                    <a:pt x="328" y="337"/>
                    <a:pt x="328" y="336"/>
                    <a:pt x="328" y="336"/>
                  </a:cubicBezTo>
                  <a:cubicBezTo>
                    <a:pt x="325" y="336"/>
                    <a:pt x="323" y="335"/>
                    <a:pt x="321" y="335"/>
                  </a:cubicBezTo>
                  <a:cubicBezTo>
                    <a:pt x="321" y="331"/>
                    <a:pt x="321" y="331"/>
                    <a:pt x="321" y="331"/>
                  </a:cubicBezTo>
                  <a:cubicBezTo>
                    <a:pt x="323" y="332"/>
                    <a:pt x="324" y="332"/>
                    <a:pt x="325" y="332"/>
                  </a:cubicBezTo>
                  <a:cubicBezTo>
                    <a:pt x="326" y="332"/>
                    <a:pt x="327" y="332"/>
                    <a:pt x="328" y="332"/>
                  </a:cubicBezTo>
                  <a:close/>
                  <a:moveTo>
                    <a:pt x="328" y="338"/>
                  </a:moveTo>
                  <a:cubicBezTo>
                    <a:pt x="328" y="344"/>
                    <a:pt x="328" y="344"/>
                    <a:pt x="328" y="344"/>
                  </a:cubicBezTo>
                  <a:cubicBezTo>
                    <a:pt x="326" y="346"/>
                    <a:pt x="325" y="348"/>
                    <a:pt x="323" y="350"/>
                  </a:cubicBezTo>
                  <a:cubicBezTo>
                    <a:pt x="323" y="351"/>
                    <a:pt x="322" y="351"/>
                    <a:pt x="321" y="352"/>
                  </a:cubicBezTo>
                  <a:cubicBezTo>
                    <a:pt x="321" y="341"/>
                    <a:pt x="321" y="341"/>
                    <a:pt x="321" y="341"/>
                  </a:cubicBezTo>
                  <a:cubicBezTo>
                    <a:pt x="324" y="341"/>
                    <a:pt x="325" y="340"/>
                    <a:pt x="328" y="338"/>
                  </a:cubicBezTo>
                  <a:close/>
                  <a:moveTo>
                    <a:pt x="328" y="378"/>
                  </a:moveTo>
                  <a:cubicBezTo>
                    <a:pt x="328" y="380"/>
                    <a:pt x="328" y="380"/>
                    <a:pt x="328" y="380"/>
                  </a:cubicBezTo>
                  <a:cubicBezTo>
                    <a:pt x="325" y="379"/>
                    <a:pt x="325" y="379"/>
                    <a:pt x="325" y="379"/>
                  </a:cubicBezTo>
                  <a:cubicBezTo>
                    <a:pt x="328" y="378"/>
                    <a:pt x="328" y="378"/>
                    <a:pt x="328" y="378"/>
                  </a:cubicBezTo>
                  <a:close/>
                  <a:moveTo>
                    <a:pt x="328" y="461"/>
                  </a:moveTo>
                  <a:cubicBezTo>
                    <a:pt x="328" y="466"/>
                    <a:pt x="328" y="466"/>
                    <a:pt x="328" y="466"/>
                  </a:cubicBezTo>
                  <a:cubicBezTo>
                    <a:pt x="326" y="466"/>
                    <a:pt x="326" y="466"/>
                    <a:pt x="326" y="466"/>
                  </a:cubicBezTo>
                  <a:cubicBezTo>
                    <a:pt x="325" y="474"/>
                    <a:pt x="324" y="476"/>
                    <a:pt x="328" y="482"/>
                  </a:cubicBezTo>
                  <a:cubicBezTo>
                    <a:pt x="328" y="489"/>
                    <a:pt x="328" y="489"/>
                    <a:pt x="328" y="489"/>
                  </a:cubicBezTo>
                  <a:cubicBezTo>
                    <a:pt x="325" y="490"/>
                    <a:pt x="323" y="491"/>
                    <a:pt x="321" y="493"/>
                  </a:cubicBezTo>
                  <a:cubicBezTo>
                    <a:pt x="321" y="485"/>
                    <a:pt x="321" y="485"/>
                    <a:pt x="321" y="485"/>
                  </a:cubicBezTo>
                  <a:cubicBezTo>
                    <a:pt x="323" y="484"/>
                    <a:pt x="324" y="484"/>
                    <a:pt x="325" y="484"/>
                  </a:cubicBezTo>
                  <a:cubicBezTo>
                    <a:pt x="324" y="483"/>
                    <a:pt x="323" y="482"/>
                    <a:pt x="321" y="480"/>
                  </a:cubicBezTo>
                  <a:cubicBezTo>
                    <a:pt x="321" y="468"/>
                    <a:pt x="321" y="468"/>
                    <a:pt x="321" y="468"/>
                  </a:cubicBezTo>
                  <a:cubicBezTo>
                    <a:pt x="322" y="465"/>
                    <a:pt x="323" y="462"/>
                    <a:pt x="321" y="459"/>
                  </a:cubicBezTo>
                  <a:cubicBezTo>
                    <a:pt x="321" y="452"/>
                    <a:pt x="321" y="452"/>
                    <a:pt x="321" y="452"/>
                  </a:cubicBezTo>
                  <a:cubicBezTo>
                    <a:pt x="323" y="455"/>
                    <a:pt x="325" y="458"/>
                    <a:pt x="328" y="461"/>
                  </a:cubicBezTo>
                  <a:close/>
                  <a:moveTo>
                    <a:pt x="328" y="511"/>
                  </a:moveTo>
                  <a:cubicBezTo>
                    <a:pt x="328" y="520"/>
                    <a:pt x="328" y="520"/>
                    <a:pt x="328" y="520"/>
                  </a:cubicBezTo>
                  <a:cubicBezTo>
                    <a:pt x="325" y="522"/>
                    <a:pt x="323" y="523"/>
                    <a:pt x="321" y="524"/>
                  </a:cubicBezTo>
                  <a:cubicBezTo>
                    <a:pt x="321" y="514"/>
                    <a:pt x="321" y="514"/>
                    <a:pt x="321" y="514"/>
                  </a:cubicBezTo>
                  <a:cubicBezTo>
                    <a:pt x="323" y="513"/>
                    <a:pt x="326" y="512"/>
                    <a:pt x="328" y="511"/>
                  </a:cubicBezTo>
                  <a:close/>
                  <a:moveTo>
                    <a:pt x="328" y="530"/>
                  </a:moveTo>
                  <a:cubicBezTo>
                    <a:pt x="328" y="539"/>
                    <a:pt x="328" y="539"/>
                    <a:pt x="328" y="539"/>
                  </a:cubicBezTo>
                  <a:cubicBezTo>
                    <a:pt x="325" y="541"/>
                    <a:pt x="323" y="544"/>
                    <a:pt x="322" y="547"/>
                  </a:cubicBezTo>
                  <a:cubicBezTo>
                    <a:pt x="324" y="547"/>
                    <a:pt x="325" y="547"/>
                    <a:pt x="326" y="547"/>
                  </a:cubicBezTo>
                  <a:cubicBezTo>
                    <a:pt x="327" y="546"/>
                    <a:pt x="327" y="546"/>
                    <a:pt x="328" y="545"/>
                  </a:cubicBezTo>
                  <a:cubicBezTo>
                    <a:pt x="328" y="577"/>
                    <a:pt x="328" y="577"/>
                    <a:pt x="328" y="577"/>
                  </a:cubicBezTo>
                  <a:cubicBezTo>
                    <a:pt x="326" y="581"/>
                    <a:pt x="324" y="584"/>
                    <a:pt x="323" y="588"/>
                  </a:cubicBezTo>
                  <a:cubicBezTo>
                    <a:pt x="321" y="588"/>
                    <a:pt x="321" y="588"/>
                    <a:pt x="321" y="588"/>
                  </a:cubicBezTo>
                  <a:cubicBezTo>
                    <a:pt x="321" y="571"/>
                    <a:pt x="321" y="571"/>
                    <a:pt x="321" y="571"/>
                  </a:cubicBezTo>
                  <a:cubicBezTo>
                    <a:pt x="323" y="568"/>
                    <a:pt x="325" y="566"/>
                    <a:pt x="325" y="562"/>
                  </a:cubicBezTo>
                  <a:cubicBezTo>
                    <a:pt x="324" y="561"/>
                    <a:pt x="323" y="560"/>
                    <a:pt x="321" y="559"/>
                  </a:cubicBezTo>
                  <a:cubicBezTo>
                    <a:pt x="321" y="536"/>
                    <a:pt x="321" y="536"/>
                    <a:pt x="321" y="536"/>
                  </a:cubicBezTo>
                  <a:cubicBezTo>
                    <a:pt x="323" y="534"/>
                    <a:pt x="326" y="532"/>
                    <a:pt x="328" y="530"/>
                  </a:cubicBezTo>
                  <a:close/>
                  <a:moveTo>
                    <a:pt x="328" y="601"/>
                  </a:moveTo>
                  <a:cubicBezTo>
                    <a:pt x="328" y="606"/>
                    <a:pt x="328" y="606"/>
                    <a:pt x="328" y="606"/>
                  </a:cubicBezTo>
                  <a:cubicBezTo>
                    <a:pt x="327" y="606"/>
                    <a:pt x="326" y="605"/>
                    <a:pt x="325" y="605"/>
                  </a:cubicBezTo>
                  <a:cubicBezTo>
                    <a:pt x="326" y="612"/>
                    <a:pt x="326" y="616"/>
                    <a:pt x="328" y="619"/>
                  </a:cubicBezTo>
                  <a:cubicBezTo>
                    <a:pt x="328" y="628"/>
                    <a:pt x="328" y="628"/>
                    <a:pt x="328" y="628"/>
                  </a:cubicBezTo>
                  <a:cubicBezTo>
                    <a:pt x="328" y="628"/>
                    <a:pt x="328" y="628"/>
                    <a:pt x="328" y="628"/>
                  </a:cubicBezTo>
                  <a:cubicBezTo>
                    <a:pt x="325" y="628"/>
                    <a:pt x="323" y="627"/>
                    <a:pt x="321" y="627"/>
                  </a:cubicBezTo>
                  <a:cubicBezTo>
                    <a:pt x="321" y="622"/>
                    <a:pt x="321" y="622"/>
                    <a:pt x="321" y="622"/>
                  </a:cubicBezTo>
                  <a:cubicBezTo>
                    <a:pt x="321" y="622"/>
                    <a:pt x="321" y="622"/>
                    <a:pt x="321" y="622"/>
                  </a:cubicBezTo>
                  <a:cubicBezTo>
                    <a:pt x="321" y="621"/>
                    <a:pt x="321" y="621"/>
                    <a:pt x="321" y="621"/>
                  </a:cubicBezTo>
                  <a:cubicBezTo>
                    <a:pt x="321" y="599"/>
                    <a:pt x="321" y="599"/>
                    <a:pt x="321" y="599"/>
                  </a:cubicBezTo>
                  <a:cubicBezTo>
                    <a:pt x="324" y="600"/>
                    <a:pt x="326" y="600"/>
                    <a:pt x="328" y="601"/>
                  </a:cubicBezTo>
                  <a:close/>
                  <a:moveTo>
                    <a:pt x="328" y="669"/>
                  </a:moveTo>
                  <a:cubicBezTo>
                    <a:pt x="328" y="679"/>
                    <a:pt x="328" y="679"/>
                    <a:pt x="328" y="679"/>
                  </a:cubicBezTo>
                  <a:cubicBezTo>
                    <a:pt x="327" y="680"/>
                    <a:pt x="327" y="680"/>
                    <a:pt x="326" y="680"/>
                  </a:cubicBezTo>
                  <a:cubicBezTo>
                    <a:pt x="325" y="677"/>
                    <a:pt x="323" y="675"/>
                    <a:pt x="322" y="672"/>
                  </a:cubicBezTo>
                  <a:cubicBezTo>
                    <a:pt x="324" y="671"/>
                    <a:pt x="326" y="670"/>
                    <a:pt x="328" y="669"/>
                  </a:cubicBezTo>
                  <a:close/>
                  <a:moveTo>
                    <a:pt x="328" y="704"/>
                  </a:moveTo>
                  <a:cubicBezTo>
                    <a:pt x="328" y="705"/>
                    <a:pt x="328" y="705"/>
                    <a:pt x="328" y="705"/>
                  </a:cubicBezTo>
                  <a:cubicBezTo>
                    <a:pt x="328" y="705"/>
                    <a:pt x="328" y="705"/>
                    <a:pt x="328" y="705"/>
                  </a:cubicBezTo>
                  <a:cubicBezTo>
                    <a:pt x="328" y="704"/>
                    <a:pt x="328" y="704"/>
                    <a:pt x="328" y="704"/>
                  </a:cubicBezTo>
                  <a:close/>
                  <a:moveTo>
                    <a:pt x="328" y="743"/>
                  </a:moveTo>
                  <a:cubicBezTo>
                    <a:pt x="328" y="757"/>
                    <a:pt x="328" y="757"/>
                    <a:pt x="328" y="757"/>
                  </a:cubicBezTo>
                  <a:cubicBezTo>
                    <a:pt x="326" y="754"/>
                    <a:pt x="324" y="752"/>
                    <a:pt x="321" y="750"/>
                  </a:cubicBezTo>
                  <a:cubicBezTo>
                    <a:pt x="321" y="740"/>
                    <a:pt x="321" y="740"/>
                    <a:pt x="321" y="740"/>
                  </a:cubicBezTo>
                  <a:cubicBezTo>
                    <a:pt x="324" y="741"/>
                    <a:pt x="326" y="742"/>
                    <a:pt x="328" y="743"/>
                  </a:cubicBezTo>
                  <a:close/>
                  <a:moveTo>
                    <a:pt x="321" y="296"/>
                  </a:moveTo>
                  <a:cubicBezTo>
                    <a:pt x="321" y="269"/>
                    <a:pt x="321" y="269"/>
                    <a:pt x="321" y="269"/>
                  </a:cubicBezTo>
                  <a:cubicBezTo>
                    <a:pt x="325" y="278"/>
                    <a:pt x="328" y="291"/>
                    <a:pt x="321" y="296"/>
                  </a:cubicBezTo>
                  <a:close/>
                  <a:moveTo>
                    <a:pt x="315" y="10"/>
                  </a:moveTo>
                  <a:cubicBezTo>
                    <a:pt x="317" y="9"/>
                    <a:pt x="319" y="9"/>
                    <a:pt x="321" y="8"/>
                  </a:cubicBezTo>
                  <a:cubicBezTo>
                    <a:pt x="321" y="15"/>
                    <a:pt x="321" y="15"/>
                    <a:pt x="321" y="15"/>
                  </a:cubicBezTo>
                  <a:cubicBezTo>
                    <a:pt x="321" y="16"/>
                    <a:pt x="321" y="16"/>
                    <a:pt x="320" y="16"/>
                  </a:cubicBezTo>
                  <a:cubicBezTo>
                    <a:pt x="321" y="16"/>
                    <a:pt x="321" y="17"/>
                    <a:pt x="321" y="18"/>
                  </a:cubicBezTo>
                  <a:cubicBezTo>
                    <a:pt x="321" y="31"/>
                    <a:pt x="321" y="31"/>
                    <a:pt x="321" y="31"/>
                  </a:cubicBezTo>
                  <a:cubicBezTo>
                    <a:pt x="319" y="29"/>
                    <a:pt x="317" y="27"/>
                    <a:pt x="315" y="25"/>
                  </a:cubicBezTo>
                  <a:cubicBezTo>
                    <a:pt x="315" y="10"/>
                    <a:pt x="315" y="10"/>
                    <a:pt x="315" y="10"/>
                  </a:cubicBezTo>
                  <a:close/>
                  <a:moveTo>
                    <a:pt x="321" y="787"/>
                  </a:moveTo>
                  <a:cubicBezTo>
                    <a:pt x="319" y="787"/>
                    <a:pt x="317" y="786"/>
                    <a:pt x="315" y="786"/>
                  </a:cubicBezTo>
                  <a:cubicBezTo>
                    <a:pt x="315" y="772"/>
                    <a:pt x="315" y="772"/>
                    <a:pt x="315" y="772"/>
                  </a:cubicBezTo>
                  <a:cubicBezTo>
                    <a:pt x="316" y="774"/>
                    <a:pt x="319" y="776"/>
                    <a:pt x="321" y="778"/>
                  </a:cubicBezTo>
                  <a:cubicBezTo>
                    <a:pt x="321" y="787"/>
                    <a:pt x="321" y="787"/>
                    <a:pt x="321" y="787"/>
                  </a:cubicBezTo>
                  <a:close/>
                  <a:moveTo>
                    <a:pt x="321" y="46"/>
                  </a:moveTo>
                  <a:cubicBezTo>
                    <a:pt x="321" y="55"/>
                    <a:pt x="321" y="55"/>
                    <a:pt x="321" y="55"/>
                  </a:cubicBezTo>
                  <a:cubicBezTo>
                    <a:pt x="320" y="55"/>
                    <a:pt x="320" y="55"/>
                    <a:pt x="320" y="55"/>
                  </a:cubicBezTo>
                  <a:cubicBezTo>
                    <a:pt x="315" y="55"/>
                    <a:pt x="315" y="55"/>
                    <a:pt x="315" y="55"/>
                  </a:cubicBezTo>
                  <a:cubicBezTo>
                    <a:pt x="315" y="47"/>
                    <a:pt x="315" y="47"/>
                    <a:pt x="315" y="47"/>
                  </a:cubicBezTo>
                  <a:cubicBezTo>
                    <a:pt x="317" y="47"/>
                    <a:pt x="319" y="47"/>
                    <a:pt x="321" y="46"/>
                  </a:cubicBezTo>
                  <a:close/>
                  <a:moveTo>
                    <a:pt x="321" y="89"/>
                  </a:moveTo>
                  <a:cubicBezTo>
                    <a:pt x="321" y="105"/>
                    <a:pt x="321" y="105"/>
                    <a:pt x="321" y="105"/>
                  </a:cubicBezTo>
                  <a:cubicBezTo>
                    <a:pt x="318" y="106"/>
                    <a:pt x="318" y="106"/>
                    <a:pt x="318" y="106"/>
                  </a:cubicBezTo>
                  <a:cubicBezTo>
                    <a:pt x="317" y="107"/>
                    <a:pt x="317" y="108"/>
                    <a:pt x="317" y="110"/>
                  </a:cubicBezTo>
                  <a:cubicBezTo>
                    <a:pt x="319" y="110"/>
                    <a:pt x="320" y="111"/>
                    <a:pt x="321" y="111"/>
                  </a:cubicBezTo>
                  <a:cubicBezTo>
                    <a:pt x="321" y="126"/>
                    <a:pt x="321" y="126"/>
                    <a:pt x="321" y="126"/>
                  </a:cubicBezTo>
                  <a:cubicBezTo>
                    <a:pt x="319" y="124"/>
                    <a:pt x="317" y="123"/>
                    <a:pt x="315" y="123"/>
                  </a:cubicBezTo>
                  <a:cubicBezTo>
                    <a:pt x="315" y="92"/>
                    <a:pt x="315" y="92"/>
                    <a:pt x="315" y="92"/>
                  </a:cubicBezTo>
                  <a:cubicBezTo>
                    <a:pt x="317" y="91"/>
                    <a:pt x="319" y="90"/>
                    <a:pt x="321" y="89"/>
                  </a:cubicBezTo>
                  <a:close/>
                  <a:moveTo>
                    <a:pt x="321" y="177"/>
                  </a:moveTo>
                  <a:cubicBezTo>
                    <a:pt x="321" y="183"/>
                    <a:pt x="321" y="183"/>
                    <a:pt x="321" y="183"/>
                  </a:cubicBezTo>
                  <a:cubicBezTo>
                    <a:pt x="320" y="183"/>
                    <a:pt x="317" y="183"/>
                    <a:pt x="315" y="185"/>
                  </a:cubicBezTo>
                  <a:cubicBezTo>
                    <a:pt x="315" y="179"/>
                    <a:pt x="315" y="179"/>
                    <a:pt x="315" y="179"/>
                  </a:cubicBezTo>
                  <a:cubicBezTo>
                    <a:pt x="321" y="177"/>
                    <a:pt x="321" y="177"/>
                    <a:pt x="321" y="177"/>
                  </a:cubicBezTo>
                  <a:close/>
                  <a:moveTo>
                    <a:pt x="321" y="193"/>
                  </a:moveTo>
                  <a:cubicBezTo>
                    <a:pt x="321" y="200"/>
                    <a:pt x="321" y="200"/>
                    <a:pt x="321" y="200"/>
                  </a:cubicBezTo>
                  <a:cubicBezTo>
                    <a:pt x="319" y="198"/>
                    <a:pt x="317" y="196"/>
                    <a:pt x="315" y="195"/>
                  </a:cubicBezTo>
                  <a:cubicBezTo>
                    <a:pt x="315" y="188"/>
                    <a:pt x="315" y="188"/>
                    <a:pt x="315" y="188"/>
                  </a:cubicBezTo>
                  <a:cubicBezTo>
                    <a:pt x="317" y="190"/>
                    <a:pt x="319" y="191"/>
                    <a:pt x="321" y="193"/>
                  </a:cubicBezTo>
                  <a:close/>
                  <a:moveTo>
                    <a:pt x="321" y="200"/>
                  </a:moveTo>
                  <a:cubicBezTo>
                    <a:pt x="321" y="205"/>
                    <a:pt x="321" y="205"/>
                    <a:pt x="321" y="205"/>
                  </a:cubicBezTo>
                  <a:cubicBezTo>
                    <a:pt x="319" y="206"/>
                    <a:pt x="317" y="207"/>
                    <a:pt x="315" y="208"/>
                  </a:cubicBezTo>
                  <a:cubicBezTo>
                    <a:pt x="315" y="203"/>
                    <a:pt x="315" y="203"/>
                    <a:pt x="315" y="203"/>
                  </a:cubicBezTo>
                  <a:cubicBezTo>
                    <a:pt x="318" y="202"/>
                    <a:pt x="319" y="202"/>
                    <a:pt x="321" y="200"/>
                  </a:cubicBezTo>
                  <a:close/>
                  <a:moveTo>
                    <a:pt x="321" y="219"/>
                  </a:moveTo>
                  <a:cubicBezTo>
                    <a:pt x="321" y="255"/>
                    <a:pt x="321" y="255"/>
                    <a:pt x="321" y="255"/>
                  </a:cubicBezTo>
                  <a:cubicBezTo>
                    <a:pt x="318" y="252"/>
                    <a:pt x="316" y="246"/>
                    <a:pt x="316" y="239"/>
                  </a:cubicBezTo>
                  <a:cubicBezTo>
                    <a:pt x="320" y="235"/>
                    <a:pt x="320" y="235"/>
                    <a:pt x="319" y="234"/>
                  </a:cubicBezTo>
                  <a:cubicBezTo>
                    <a:pt x="317" y="234"/>
                    <a:pt x="316" y="234"/>
                    <a:pt x="315" y="235"/>
                  </a:cubicBezTo>
                  <a:cubicBezTo>
                    <a:pt x="315" y="223"/>
                    <a:pt x="315" y="223"/>
                    <a:pt x="315" y="223"/>
                  </a:cubicBezTo>
                  <a:cubicBezTo>
                    <a:pt x="317" y="222"/>
                    <a:pt x="319" y="220"/>
                    <a:pt x="321" y="219"/>
                  </a:cubicBezTo>
                  <a:close/>
                  <a:moveTo>
                    <a:pt x="321" y="269"/>
                  </a:moveTo>
                  <a:cubicBezTo>
                    <a:pt x="321" y="296"/>
                    <a:pt x="321" y="296"/>
                    <a:pt x="321" y="296"/>
                  </a:cubicBezTo>
                  <a:cubicBezTo>
                    <a:pt x="321" y="297"/>
                    <a:pt x="319" y="298"/>
                    <a:pt x="318" y="298"/>
                  </a:cubicBezTo>
                  <a:cubicBezTo>
                    <a:pt x="315" y="291"/>
                    <a:pt x="316" y="283"/>
                    <a:pt x="315" y="275"/>
                  </a:cubicBezTo>
                  <a:cubicBezTo>
                    <a:pt x="315" y="256"/>
                    <a:pt x="315" y="256"/>
                    <a:pt x="315" y="256"/>
                  </a:cubicBezTo>
                  <a:cubicBezTo>
                    <a:pt x="317" y="259"/>
                    <a:pt x="318" y="261"/>
                    <a:pt x="320" y="264"/>
                  </a:cubicBezTo>
                  <a:cubicBezTo>
                    <a:pt x="320" y="265"/>
                    <a:pt x="321" y="267"/>
                    <a:pt x="321" y="269"/>
                  </a:cubicBezTo>
                  <a:close/>
                  <a:moveTo>
                    <a:pt x="321" y="310"/>
                  </a:moveTo>
                  <a:cubicBezTo>
                    <a:pt x="321" y="314"/>
                    <a:pt x="321" y="314"/>
                    <a:pt x="321" y="314"/>
                  </a:cubicBezTo>
                  <a:cubicBezTo>
                    <a:pt x="321" y="314"/>
                    <a:pt x="321" y="314"/>
                    <a:pt x="321" y="313"/>
                  </a:cubicBezTo>
                  <a:cubicBezTo>
                    <a:pt x="319" y="318"/>
                    <a:pt x="316" y="321"/>
                    <a:pt x="315" y="325"/>
                  </a:cubicBezTo>
                  <a:cubicBezTo>
                    <a:pt x="315" y="317"/>
                    <a:pt x="315" y="317"/>
                    <a:pt x="315" y="317"/>
                  </a:cubicBezTo>
                  <a:cubicBezTo>
                    <a:pt x="316" y="314"/>
                    <a:pt x="317" y="312"/>
                    <a:pt x="315" y="308"/>
                  </a:cubicBezTo>
                  <a:cubicBezTo>
                    <a:pt x="315" y="302"/>
                    <a:pt x="315" y="302"/>
                    <a:pt x="315" y="302"/>
                  </a:cubicBezTo>
                  <a:cubicBezTo>
                    <a:pt x="317" y="305"/>
                    <a:pt x="319" y="307"/>
                    <a:pt x="321" y="310"/>
                  </a:cubicBezTo>
                  <a:close/>
                  <a:moveTo>
                    <a:pt x="321" y="325"/>
                  </a:moveTo>
                  <a:cubicBezTo>
                    <a:pt x="320" y="326"/>
                    <a:pt x="317" y="328"/>
                    <a:pt x="315" y="331"/>
                  </a:cubicBezTo>
                  <a:cubicBezTo>
                    <a:pt x="315" y="337"/>
                    <a:pt x="315" y="337"/>
                    <a:pt x="315" y="337"/>
                  </a:cubicBezTo>
                  <a:cubicBezTo>
                    <a:pt x="317" y="335"/>
                    <a:pt x="319" y="335"/>
                    <a:pt x="321" y="335"/>
                  </a:cubicBezTo>
                  <a:cubicBezTo>
                    <a:pt x="321" y="331"/>
                    <a:pt x="321" y="331"/>
                    <a:pt x="321" y="331"/>
                  </a:cubicBezTo>
                  <a:cubicBezTo>
                    <a:pt x="319" y="330"/>
                    <a:pt x="319" y="330"/>
                    <a:pt x="319" y="330"/>
                  </a:cubicBezTo>
                  <a:cubicBezTo>
                    <a:pt x="320" y="330"/>
                    <a:pt x="321" y="329"/>
                    <a:pt x="321" y="329"/>
                  </a:cubicBezTo>
                  <a:cubicBezTo>
                    <a:pt x="321" y="325"/>
                    <a:pt x="321" y="325"/>
                    <a:pt x="321" y="325"/>
                  </a:cubicBezTo>
                  <a:close/>
                  <a:moveTo>
                    <a:pt x="321" y="341"/>
                  </a:moveTo>
                  <a:cubicBezTo>
                    <a:pt x="321" y="352"/>
                    <a:pt x="321" y="352"/>
                    <a:pt x="321" y="352"/>
                  </a:cubicBezTo>
                  <a:cubicBezTo>
                    <a:pt x="319" y="355"/>
                    <a:pt x="317" y="359"/>
                    <a:pt x="315" y="362"/>
                  </a:cubicBezTo>
                  <a:cubicBezTo>
                    <a:pt x="315" y="351"/>
                    <a:pt x="315" y="351"/>
                    <a:pt x="315" y="351"/>
                  </a:cubicBezTo>
                  <a:cubicBezTo>
                    <a:pt x="317" y="350"/>
                    <a:pt x="319" y="349"/>
                    <a:pt x="321" y="346"/>
                  </a:cubicBezTo>
                  <a:cubicBezTo>
                    <a:pt x="315" y="346"/>
                    <a:pt x="315" y="346"/>
                    <a:pt x="315" y="346"/>
                  </a:cubicBezTo>
                  <a:cubicBezTo>
                    <a:pt x="315" y="341"/>
                    <a:pt x="315" y="341"/>
                    <a:pt x="315" y="341"/>
                  </a:cubicBezTo>
                  <a:cubicBezTo>
                    <a:pt x="316" y="342"/>
                    <a:pt x="316" y="342"/>
                    <a:pt x="316" y="342"/>
                  </a:cubicBezTo>
                  <a:cubicBezTo>
                    <a:pt x="318" y="341"/>
                    <a:pt x="320" y="341"/>
                    <a:pt x="321" y="341"/>
                  </a:cubicBezTo>
                  <a:close/>
                  <a:moveTo>
                    <a:pt x="321" y="452"/>
                  </a:moveTo>
                  <a:cubicBezTo>
                    <a:pt x="321" y="459"/>
                    <a:pt x="321" y="459"/>
                    <a:pt x="321" y="459"/>
                  </a:cubicBezTo>
                  <a:cubicBezTo>
                    <a:pt x="321" y="458"/>
                    <a:pt x="321" y="457"/>
                    <a:pt x="320" y="456"/>
                  </a:cubicBezTo>
                  <a:cubicBezTo>
                    <a:pt x="316" y="463"/>
                    <a:pt x="314" y="467"/>
                    <a:pt x="319" y="474"/>
                  </a:cubicBezTo>
                  <a:cubicBezTo>
                    <a:pt x="320" y="471"/>
                    <a:pt x="321" y="470"/>
                    <a:pt x="321" y="468"/>
                  </a:cubicBezTo>
                  <a:cubicBezTo>
                    <a:pt x="321" y="480"/>
                    <a:pt x="321" y="480"/>
                    <a:pt x="321" y="480"/>
                  </a:cubicBezTo>
                  <a:cubicBezTo>
                    <a:pt x="319" y="478"/>
                    <a:pt x="317" y="476"/>
                    <a:pt x="315" y="474"/>
                  </a:cubicBezTo>
                  <a:cubicBezTo>
                    <a:pt x="315" y="457"/>
                    <a:pt x="315" y="457"/>
                    <a:pt x="315" y="457"/>
                  </a:cubicBezTo>
                  <a:cubicBezTo>
                    <a:pt x="316" y="454"/>
                    <a:pt x="316" y="452"/>
                    <a:pt x="315" y="448"/>
                  </a:cubicBezTo>
                  <a:cubicBezTo>
                    <a:pt x="315" y="441"/>
                    <a:pt x="315" y="441"/>
                    <a:pt x="315" y="441"/>
                  </a:cubicBezTo>
                  <a:cubicBezTo>
                    <a:pt x="316" y="443"/>
                    <a:pt x="317" y="445"/>
                    <a:pt x="319" y="446"/>
                  </a:cubicBezTo>
                  <a:cubicBezTo>
                    <a:pt x="319" y="448"/>
                    <a:pt x="320" y="450"/>
                    <a:pt x="321" y="452"/>
                  </a:cubicBezTo>
                  <a:close/>
                  <a:moveTo>
                    <a:pt x="321" y="485"/>
                  </a:moveTo>
                  <a:cubicBezTo>
                    <a:pt x="321" y="493"/>
                    <a:pt x="321" y="493"/>
                    <a:pt x="321" y="493"/>
                  </a:cubicBezTo>
                  <a:cubicBezTo>
                    <a:pt x="319" y="496"/>
                    <a:pt x="317" y="499"/>
                    <a:pt x="315" y="502"/>
                  </a:cubicBezTo>
                  <a:cubicBezTo>
                    <a:pt x="315" y="494"/>
                    <a:pt x="315" y="494"/>
                    <a:pt x="315" y="494"/>
                  </a:cubicBezTo>
                  <a:cubicBezTo>
                    <a:pt x="317" y="493"/>
                    <a:pt x="320" y="492"/>
                    <a:pt x="320" y="489"/>
                  </a:cubicBezTo>
                  <a:cubicBezTo>
                    <a:pt x="319" y="488"/>
                    <a:pt x="317" y="487"/>
                    <a:pt x="315" y="486"/>
                  </a:cubicBezTo>
                  <a:cubicBezTo>
                    <a:pt x="315" y="481"/>
                    <a:pt x="315" y="481"/>
                    <a:pt x="315" y="481"/>
                  </a:cubicBezTo>
                  <a:cubicBezTo>
                    <a:pt x="316" y="482"/>
                    <a:pt x="317" y="484"/>
                    <a:pt x="319" y="485"/>
                  </a:cubicBezTo>
                  <a:cubicBezTo>
                    <a:pt x="321" y="485"/>
                    <a:pt x="321" y="485"/>
                    <a:pt x="321" y="485"/>
                  </a:cubicBezTo>
                  <a:close/>
                  <a:moveTo>
                    <a:pt x="321" y="514"/>
                  </a:moveTo>
                  <a:cubicBezTo>
                    <a:pt x="321" y="524"/>
                    <a:pt x="321" y="524"/>
                    <a:pt x="321" y="524"/>
                  </a:cubicBezTo>
                  <a:cubicBezTo>
                    <a:pt x="319" y="526"/>
                    <a:pt x="316" y="528"/>
                    <a:pt x="315" y="531"/>
                  </a:cubicBezTo>
                  <a:cubicBezTo>
                    <a:pt x="315" y="518"/>
                    <a:pt x="315" y="518"/>
                    <a:pt x="315" y="518"/>
                  </a:cubicBezTo>
                  <a:cubicBezTo>
                    <a:pt x="317" y="517"/>
                    <a:pt x="319" y="516"/>
                    <a:pt x="321" y="514"/>
                  </a:cubicBezTo>
                  <a:close/>
                  <a:moveTo>
                    <a:pt x="321" y="536"/>
                  </a:moveTo>
                  <a:cubicBezTo>
                    <a:pt x="321" y="559"/>
                    <a:pt x="321" y="559"/>
                    <a:pt x="321" y="559"/>
                  </a:cubicBezTo>
                  <a:cubicBezTo>
                    <a:pt x="319" y="558"/>
                    <a:pt x="317" y="557"/>
                    <a:pt x="315" y="556"/>
                  </a:cubicBezTo>
                  <a:cubicBezTo>
                    <a:pt x="315" y="541"/>
                    <a:pt x="315" y="541"/>
                    <a:pt x="315" y="541"/>
                  </a:cubicBezTo>
                  <a:cubicBezTo>
                    <a:pt x="317" y="539"/>
                    <a:pt x="319" y="538"/>
                    <a:pt x="321" y="536"/>
                  </a:cubicBezTo>
                  <a:close/>
                  <a:moveTo>
                    <a:pt x="321" y="571"/>
                  </a:moveTo>
                  <a:cubicBezTo>
                    <a:pt x="321" y="588"/>
                    <a:pt x="321" y="588"/>
                    <a:pt x="321" y="588"/>
                  </a:cubicBezTo>
                  <a:cubicBezTo>
                    <a:pt x="319" y="588"/>
                    <a:pt x="319" y="588"/>
                    <a:pt x="319" y="588"/>
                  </a:cubicBezTo>
                  <a:cubicBezTo>
                    <a:pt x="313" y="578"/>
                    <a:pt x="318" y="575"/>
                    <a:pt x="321" y="571"/>
                  </a:cubicBezTo>
                  <a:close/>
                  <a:moveTo>
                    <a:pt x="321" y="599"/>
                  </a:moveTo>
                  <a:cubicBezTo>
                    <a:pt x="321" y="621"/>
                    <a:pt x="321" y="621"/>
                    <a:pt x="321" y="621"/>
                  </a:cubicBezTo>
                  <a:cubicBezTo>
                    <a:pt x="320" y="611"/>
                    <a:pt x="320" y="606"/>
                    <a:pt x="315" y="602"/>
                  </a:cubicBezTo>
                  <a:cubicBezTo>
                    <a:pt x="315" y="594"/>
                    <a:pt x="315" y="594"/>
                    <a:pt x="315" y="594"/>
                  </a:cubicBezTo>
                  <a:cubicBezTo>
                    <a:pt x="318" y="596"/>
                    <a:pt x="318" y="596"/>
                    <a:pt x="320" y="599"/>
                  </a:cubicBezTo>
                  <a:cubicBezTo>
                    <a:pt x="321" y="599"/>
                    <a:pt x="321" y="599"/>
                    <a:pt x="321" y="599"/>
                  </a:cubicBezTo>
                  <a:close/>
                  <a:moveTo>
                    <a:pt x="321" y="622"/>
                  </a:moveTo>
                  <a:cubicBezTo>
                    <a:pt x="319" y="622"/>
                    <a:pt x="319" y="622"/>
                    <a:pt x="319" y="622"/>
                  </a:cubicBezTo>
                  <a:cubicBezTo>
                    <a:pt x="318" y="621"/>
                    <a:pt x="316" y="620"/>
                    <a:pt x="315" y="620"/>
                  </a:cubicBezTo>
                  <a:cubicBezTo>
                    <a:pt x="315" y="625"/>
                    <a:pt x="315" y="625"/>
                    <a:pt x="315" y="625"/>
                  </a:cubicBezTo>
                  <a:cubicBezTo>
                    <a:pt x="317" y="626"/>
                    <a:pt x="319" y="626"/>
                    <a:pt x="321" y="627"/>
                  </a:cubicBezTo>
                  <a:cubicBezTo>
                    <a:pt x="321" y="622"/>
                    <a:pt x="321" y="622"/>
                    <a:pt x="321" y="622"/>
                  </a:cubicBezTo>
                  <a:close/>
                  <a:moveTo>
                    <a:pt x="321" y="740"/>
                  </a:moveTo>
                  <a:cubicBezTo>
                    <a:pt x="321" y="750"/>
                    <a:pt x="321" y="750"/>
                    <a:pt x="321" y="750"/>
                  </a:cubicBezTo>
                  <a:cubicBezTo>
                    <a:pt x="320" y="749"/>
                    <a:pt x="317" y="748"/>
                    <a:pt x="315" y="747"/>
                  </a:cubicBezTo>
                  <a:cubicBezTo>
                    <a:pt x="315" y="739"/>
                    <a:pt x="315" y="739"/>
                    <a:pt x="315" y="739"/>
                  </a:cubicBezTo>
                  <a:cubicBezTo>
                    <a:pt x="317" y="739"/>
                    <a:pt x="319" y="740"/>
                    <a:pt x="321" y="740"/>
                  </a:cubicBezTo>
                  <a:close/>
                  <a:moveTo>
                    <a:pt x="311" y="11"/>
                  </a:moveTo>
                  <a:cubicBezTo>
                    <a:pt x="312" y="11"/>
                    <a:pt x="313" y="10"/>
                    <a:pt x="315" y="10"/>
                  </a:cubicBezTo>
                  <a:cubicBezTo>
                    <a:pt x="315" y="25"/>
                    <a:pt x="315" y="25"/>
                    <a:pt x="315" y="25"/>
                  </a:cubicBezTo>
                  <a:cubicBezTo>
                    <a:pt x="313" y="24"/>
                    <a:pt x="312" y="23"/>
                    <a:pt x="311" y="23"/>
                  </a:cubicBezTo>
                  <a:cubicBezTo>
                    <a:pt x="311" y="11"/>
                    <a:pt x="311" y="11"/>
                    <a:pt x="311" y="11"/>
                  </a:cubicBezTo>
                  <a:close/>
                  <a:moveTo>
                    <a:pt x="315" y="786"/>
                  </a:moveTo>
                  <a:cubicBezTo>
                    <a:pt x="313" y="785"/>
                    <a:pt x="312" y="785"/>
                    <a:pt x="311" y="785"/>
                  </a:cubicBezTo>
                  <a:cubicBezTo>
                    <a:pt x="311" y="765"/>
                    <a:pt x="311" y="765"/>
                    <a:pt x="311" y="765"/>
                  </a:cubicBezTo>
                  <a:cubicBezTo>
                    <a:pt x="312" y="768"/>
                    <a:pt x="313" y="770"/>
                    <a:pt x="315" y="772"/>
                  </a:cubicBezTo>
                  <a:cubicBezTo>
                    <a:pt x="315" y="786"/>
                    <a:pt x="315" y="786"/>
                    <a:pt x="315" y="786"/>
                  </a:cubicBezTo>
                  <a:close/>
                  <a:moveTo>
                    <a:pt x="315" y="47"/>
                  </a:moveTo>
                  <a:cubicBezTo>
                    <a:pt x="315" y="55"/>
                    <a:pt x="315" y="55"/>
                    <a:pt x="315" y="55"/>
                  </a:cubicBezTo>
                  <a:cubicBezTo>
                    <a:pt x="311" y="55"/>
                    <a:pt x="311" y="55"/>
                    <a:pt x="311" y="55"/>
                  </a:cubicBezTo>
                  <a:cubicBezTo>
                    <a:pt x="311" y="45"/>
                    <a:pt x="311" y="45"/>
                    <a:pt x="311" y="45"/>
                  </a:cubicBezTo>
                  <a:cubicBezTo>
                    <a:pt x="315" y="47"/>
                    <a:pt x="315" y="47"/>
                    <a:pt x="315" y="47"/>
                  </a:cubicBezTo>
                  <a:cubicBezTo>
                    <a:pt x="315" y="47"/>
                    <a:pt x="315" y="47"/>
                    <a:pt x="315" y="47"/>
                  </a:cubicBezTo>
                  <a:close/>
                  <a:moveTo>
                    <a:pt x="315" y="92"/>
                  </a:moveTo>
                  <a:cubicBezTo>
                    <a:pt x="315" y="123"/>
                    <a:pt x="315" y="123"/>
                    <a:pt x="315" y="123"/>
                  </a:cubicBezTo>
                  <a:cubicBezTo>
                    <a:pt x="314" y="122"/>
                    <a:pt x="313" y="122"/>
                    <a:pt x="312" y="122"/>
                  </a:cubicBezTo>
                  <a:cubicBezTo>
                    <a:pt x="312" y="125"/>
                    <a:pt x="311" y="127"/>
                    <a:pt x="311" y="130"/>
                  </a:cubicBezTo>
                  <a:cubicBezTo>
                    <a:pt x="311" y="93"/>
                    <a:pt x="311" y="93"/>
                    <a:pt x="311" y="93"/>
                  </a:cubicBezTo>
                  <a:cubicBezTo>
                    <a:pt x="312" y="93"/>
                    <a:pt x="313" y="93"/>
                    <a:pt x="315" y="92"/>
                  </a:cubicBezTo>
                  <a:close/>
                  <a:moveTo>
                    <a:pt x="315" y="179"/>
                  </a:moveTo>
                  <a:cubicBezTo>
                    <a:pt x="315" y="185"/>
                    <a:pt x="315" y="185"/>
                    <a:pt x="315" y="185"/>
                  </a:cubicBezTo>
                  <a:cubicBezTo>
                    <a:pt x="314" y="185"/>
                    <a:pt x="313" y="185"/>
                    <a:pt x="312" y="186"/>
                  </a:cubicBezTo>
                  <a:cubicBezTo>
                    <a:pt x="315" y="188"/>
                    <a:pt x="315" y="188"/>
                    <a:pt x="315" y="188"/>
                  </a:cubicBezTo>
                  <a:cubicBezTo>
                    <a:pt x="315" y="195"/>
                    <a:pt x="315" y="195"/>
                    <a:pt x="315" y="195"/>
                  </a:cubicBezTo>
                  <a:cubicBezTo>
                    <a:pt x="313" y="194"/>
                    <a:pt x="312" y="193"/>
                    <a:pt x="311" y="192"/>
                  </a:cubicBezTo>
                  <a:cubicBezTo>
                    <a:pt x="311" y="181"/>
                    <a:pt x="311" y="181"/>
                    <a:pt x="311" y="181"/>
                  </a:cubicBezTo>
                  <a:cubicBezTo>
                    <a:pt x="312" y="180"/>
                    <a:pt x="313" y="180"/>
                    <a:pt x="315" y="179"/>
                  </a:cubicBezTo>
                  <a:close/>
                  <a:moveTo>
                    <a:pt x="315" y="203"/>
                  </a:moveTo>
                  <a:cubicBezTo>
                    <a:pt x="315" y="208"/>
                    <a:pt x="315" y="208"/>
                    <a:pt x="315" y="208"/>
                  </a:cubicBezTo>
                  <a:cubicBezTo>
                    <a:pt x="313" y="208"/>
                    <a:pt x="312" y="209"/>
                    <a:pt x="311" y="209"/>
                  </a:cubicBezTo>
                  <a:cubicBezTo>
                    <a:pt x="311" y="204"/>
                    <a:pt x="311" y="204"/>
                    <a:pt x="311" y="204"/>
                  </a:cubicBezTo>
                  <a:cubicBezTo>
                    <a:pt x="313" y="203"/>
                    <a:pt x="314" y="203"/>
                    <a:pt x="315" y="203"/>
                  </a:cubicBezTo>
                  <a:close/>
                  <a:moveTo>
                    <a:pt x="315" y="223"/>
                  </a:moveTo>
                  <a:cubicBezTo>
                    <a:pt x="315" y="235"/>
                    <a:pt x="315" y="235"/>
                    <a:pt x="315" y="235"/>
                  </a:cubicBezTo>
                  <a:cubicBezTo>
                    <a:pt x="313" y="236"/>
                    <a:pt x="312" y="237"/>
                    <a:pt x="311" y="238"/>
                  </a:cubicBezTo>
                  <a:cubicBezTo>
                    <a:pt x="311" y="225"/>
                    <a:pt x="311" y="225"/>
                    <a:pt x="311" y="225"/>
                  </a:cubicBezTo>
                  <a:cubicBezTo>
                    <a:pt x="312" y="224"/>
                    <a:pt x="313" y="224"/>
                    <a:pt x="315" y="223"/>
                  </a:cubicBezTo>
                  <a:close/>
                  <a:moveTo>
                    <a:pt x="315" y="256"/>
                  </a:moveTo>
                  <a:cubicBezTo>
                    <a:pt x="315" y="275"/>
                    <a:pt x="315" y="275"/>
                    <a:pt x="315" y="275"/>
                  </a:cubicBezTo>
                  <a:cubicBezTo>
                    <a:pt x="315" y="274"/>
                    <a:pt x="314" y="273"/>
                    <a:pt x="314" y="272"/>
                  </a:cubicBezTo>
                  <a:cubicBezTo>
                    <a:pt x="313" y="271"/>
                    <a:pt x="312" y="269"/>
                    <a:pt x="311" y="267"/>
                  </a:cubicBezTo>
                  <a:cubicBezTo>
                    <a:pt x="311" y="250"/>
                    <a:pt x="311" y="250"/>
                    <a:pt x="311" y="250"/>
                  </a:cubicBezTo>
                  <a:cubicBezTo>
                    <a:pt x="312" y="252"/>
                    <a:pt x="313" y="254"/>
                    <a:pt x="315" y="256"/>
                  </a:cubicBezTo>
                  <a:close/>
                  <a:moveTo>
                    <a:pt x="315" y="302"/>
                  </a:moveTo>
                  <a:cubicBezTo>
                    <a:pt x="315" y="308"/>
                    <a:pt x="315" y="308"/>
                    <a:pt x="315" y="308"/>
                  </a:cubicBezTo>
                  <a:cubicBezTo>
                    <a:pt x="314" y="307"/>
                    <a:pt x="314" y="306"/>
                    <a:pt x="313" y="305"/>
                  </a:cubicBezTo>
                  <a:cubicBezTo>
                    <a:pt x="312" y="306"/>
                    <a:pt x="311" y="307"/>
                    <a:pt x="311" y="308"/>
                  </a:cubicBezTo>
                  <a:cubicBezTo>
                    <a:pt x="311" y="299"/>
                    <a:pt x="311" y="299"/>
                    <a:pt x="311" y="299"/>
                  </a:cubicBezTo>
                  <a:cubicBezTo>
                    <a:pt x="315" y="302"/>
                    <a:pt x="315" y="302"/>
                    <a:pt x="315" y="302"/>
                  </a:cubicBezTo>
                  <a:close/>
                  <a:moveTo>
                    <a:pt x="315" y="317"/>
                  </a:moveTo>
                  <a:cubicBezTo>
                    <a:pt x="315" y="325"/>
                    <a:pt x="315" y="325"/>
                    <a:pt x="315" y="325"/>
                  </a:cubicBezTo>
                  <a:cubicBezTo>
                    <a:pt x="314" y="327"/>
                    <a:pt x="313" y="329"/>
                    <a:pt x="313" y="332"/>
                  </a:cubicBezTo>
                  <a:cubicBezTo>
                    <a:pt x="314" y="332"/>
                    <a:pt x="314" y="331"/>
                    <a:pt x="315" y="331"/>
                  </a:cubicBezTo>
                  <a:cubicBezTo>
                    <a:pt x="315" y="337"/>
                    <a:pt x="315" y="337"/>
                    <a:pt x="315" y="337"/>
                  </a:cubicBezTo>
                  <a:cubicBezTo>
                    <a:pt x="314" y="338"/>
                    <a:pt x="313" y="339"/>
                    <a:pt x="312" y="340"/>
                  </a:cubicBezTo>
                  <a:cubicBezTo>
                    <a:pt x="313" y="341"/>
                    <a:pt x="314" y="341"/>
                    <a:pt x="315" y="341"/>
                  </a:cubicBezTo>
                  <a:cubicBezTo>
                    <a:pt x="315" y="346"/>
                    <a:pt x="315" y="346"/>
                    <a:pt x="315" y="346"/>
                  </a:cubicBezTo>
                  <a:cubicBezTo>
                    <a:pt x="311" y="346"/>
                    <a:pt x="311" y="346"/>
                    <a:pt x="311" y="346"/>
                  </a:cubicBezTo>
                  <a:cubicBezTo>
                    <a:pt x="311" y="322"/>
                    <a:pt x="311" y="322"/>
                    <a:pt x="311" y="322"/>
                  </a:cubicBezTo>
                  <a:cubicBezTo>
                    <a:pt x="312" y="320"/>
                    <a:pt x="314" y="319"/>
                    <a:pt x="315" y="317"/>
                  </a:cubicBezTo>
                  <a:close/>
                  <a:moveTo>
                    <a:pt x="315" y="351"/>
                  </a:moveTo>
                  <a:cubicBezTo>
                    <a:pt x="315" y="362"/>
                    <a:pt x="315" y="362"/>
                    <a:pt x="315" y="362"/>
                  </a:cubicBezTo>
                  <a:cubicBezTo>
                    <a:pt x="313" y="366"/>
                    <a:pt x="312" y="369"/>
                    <a:pt x="311" y="372"/>
                  </a:cubicBezTo>
                  <a:cubicBezTo>
                    <a:pt x="311" y="361"/>
                    <a:pt x="311" y="361"/>
                    <a:pt x="311" y="361"/>
                  </a:cubicBezTo>
                  <a:cubicBezTo>
                    <a:pt x="313" y="361"/>
                    <a:pt x="313" y="361"/>
                    <a:pt x="313" y="361"/>
                  </a:cubicBezTo>
                  <a:cubicBezTo>
                    <a:pt x="313" y="359"/>
                    <a:pt x="314" y="357"/>
                    <a:pt x="315" y="356"/>
                  </a:cubicBezTo>
                  <a:cubicBezTo>
                    <a:pt x="313" y="356"/>
                    <a:pt x="312" y="356"/>
                    <a:pt x="311" y="356"/>
                  </a:cubicBezTo>
                  <a:cubicBezTo>
                    <a:pt x="311" y="351"/>
                    <a:pt x="311" y="351"/>
                    <a:pt x="311" y="351"/>
                  </a:cubicBezTo>
                  <a:cubicBezTo>
                    <a:pt x="312" y="351"/>
                    <a:pt x="313" y="351"/>
                    <a:pt x="315" y="351"/>
                  </a:cubicBezTo>
                  <a:close/>
                  <a:moveTo>
                    <a:pt x="315" y="441"/>
                  </a:moveTo>
                  <a:cubicBezTo>
                    <a:pt x="315" y="448"/>
                    <a:pt x="315" y="448"/>
                    <a:pt x="315" y="448"/>
                  </a:cubicBezTo>
                  <a:cubicBezTo>
                    <a:pt x="315" y="447"/>
                    <a:pt x="314" y="447"/>
                    <a:pt x="314" y="446"/>
                  </a:cubicBezTo>
                  <a:cubicBezTo>
                    <a:pt x="313" y="448"/>
                    <a:pt x="312" y="449"/>
                    <a:pt x="311" y="451"/>
                  </a:cubicBezTo>
                  <a:cubicBezTo>
                    <a:pt x="311" y="431"/>
                    <a:pt x="311" y="431"/>
                    <a:pt x="311" y="431"/>
                  </a:cubicBezTo>
                  <a:cubicBezTo>
                    <a:pt x="312" y="435"/>
                    <a:pt x="313" y="438"/>
                    <a:pt x="315" y="441"/>
                  </a:cubicBezTo>
                  <a:close/>
                  <a:moveTo>
                    <a:pt x="315" y="457"/>
                  </a:moveTo>
                  <a:cubicBezTo>
                    <a:pt x="315" y="474"/>
                    <a:pt x="315" y="474"/>
                    <a:pt x="315" y="474"/>
                  </a:cubicBezTo>
                  <a:cubicBezTo>
                    <a:pt x="314" y="473"/>
                    <a:pt x="314" y="473"/>
                    <a:pt x="314" y="472"/>
                  </a:cubicBezTo>
                  <a:cubicBezTo>
                    <a:pt x="312" y="473"/>
                    <a:pt x="311" y="474"/>
                    <a:pt x="311" y="474"/>
                  </a:cubicBezTo>
                  <a:cubicBezTo>
                    <a:pt x="311" y="464"/>
                    <a:pt x="311" y="464"/>
                    <a:pt x="311" y="464"/>
                  </a:cubicBezTo>
                  <a:cubicBezTo>
                    <a:pt x="311" y="464"/>
                    <a:pt x="311" y="464"/>
                    <a:pt x="311" y="464"/>
                  </a:cubicBezTo>
                  <a:cubicBezTo>
                    <a:pt x="313" y="461"/>
                    <a:pt x="314" y="459"/>
                    <a:pt x="315" y="457"/>
                  </a:cubicBezTo>
                  <a:close/>
                  <a:moveTo>
                    <a:pt x="315" y="481"/>
                  </a:moveTo>
                  <a:cubicBezTo>
                    <a:pt x="315" y="486"/>
                    <a:pt x="315" y="486"/>
                    <a:pt x="315" y="486"/>
                  </a:cubicBezTo>
                  <a:cubicBezTo>
                    <a:pt x="313" y="485"/>
                    <a:pt x="312" y="484"/>
                    <a:pt x="311" y="484"/>
                  </a:cubicBezTo>
                  <a:cubicBezTo>
                    <a:pt x="311" y="479"/>
                    <a:pt x="311" y="479"/>
                    <a:pt x="311" y="479"/>
                  </a:cubicBezTo>
                  <a:cubicBezTo>
                    <a:pt x="312" y="480"/>
                    <a:pt x="313" y="480"/>
                    <a:pt x="315" y="481"/>
                  </a:cubicBezTo>
                  <a:close/>
                  <a:moveTo>
                    <a:pt x="315" y="494"/>
                  </a:moveTo>
                  <a:cubicBezTo>
                    <a:pt x="315" y="502"/>
                    <a:pt x="315" y="502"/>
                    <a:pt x="315" y="502"/>
                  </a:cubicBezTo>
                  <a:cubicBezTo>
                    <a:pt x="314" y="503"/>
                    <a:pt x="314" y="503"/>
                    <a:pt x="313" y="504"/>
                  </a:cubicBezTo>
                  <a:cubicBezTo>
                    <a:pt x="313" y="504"/>
                    <a:pt x="312" y="505"/>
                    <a:pt x="311" y="505"/>
                  </a:cubicBezTo>
                  <a:cubicBezTo>
                    <a:pt x="311" y="500"/>
                    <a:pt x="311" y="500"/>
                    <a:pt x="311" y="500"/>
                  </a:cubicBezTo>
                  <a:cubicBezTo>
                    <a:pt x="311" y="499"/>
                    <a:pt x="312" y="499"/>
                    <a:pt x="312" y="499"/>
                  </a:cubicBezTo>
                  <a:cubicBezTo>
                    <a:pt x="312" y="498"/>
                    <a:pt x="311" y="498"/>
                    <a:pt x="311" y="498"/>
                  </a:cubicBezTo>
                  <a:cubicBezTo>
                    <a:pt x="311" y="494"/>
                    <a:pt x="311" y="494"/>
                    <a:pt x="311" y="494"/>
                  </a:cubicBezTo>
                  <a:cubicBezTo>
                    <a:pt x="312" y="495"/>
                    <a:pt x="312" y="495"/>
                    <a:pt x="312" y="495"/>
                  </a:cubicBezTo>
                  <a:cubicBezTo>
                    <a:pt x="313" y="495"/>
                    <a:pt x="314" y="494"/>
                    <a:pt x="315" y="494"/>
                  </a:cubicBezTo>
                  <a:close/>
                  <a:moveTo>
                    <a:pt x="315" y="518"/>
                  </a:moveTo>
                  <a:cubicBezTo>
                    <a:pt x="315" y="531"/>
                    <a:pt x="315" y="531"/>
                    <a:pt x="315" y="531"/>
                  </a:cubicBezTo>
                  <a:cubicBezTo>
                    <a:pt x="313" y="534"/>
                    <a:pt x="312" y="537"/>
                    <a:pt x="312" y="541"/>
                  </a:cubicBezTo>
                  <a:cubicBezTo>
                    <a:pt x="312" y="542"/>
                    <a:pt x="313" y="542"/>
                    <a:pt x="313" y="542"/>
                  </a:cubicBezTo>
                  <a:cubicBezTo>
                    <a:pt x="314" y="542"/>
                    <a:pt x="314" y="542"/>
                    <a:pt x="315" y="541"/>
                  </a:cubicBezTo>
                  <a:cubicBezTo>
                    <a:pt x="315" y="556"/>
                    <a:pt x="315" y="556"/>
                    <a:pt x="315" y="556"/>
                  </a:cubicBezTo>
                  <a:cubicBezTo>
                    <a:pt x="313" y="556"/>
                    <a:pt x="312" y="556"/>
                    <a:pt x="311" y="555"/>
                  </a:cubicBezTo>
                  <a:cubicBezTo>
                    <a:pt x="311" y="522"/>
                    <a:pt x="311" y="522"/>
                    <a:pt x="311" y="522"/>
                  </a:cubicBezTo>
                  <a:cubicBezTo>
                    <a:pt x="312" y="520"/>
                    <a:pt x="313" y="520"/>
                    <a:pt x="315" y="518"/>
                  </a:cubicBezTo>
                  <a:close/>
                  <a:moveTo>
                    <a:pt x="315" y="594"/>
                  </a:moveTo>
                  <a:cubicBezTo>
                    <a:pt x="315" y="602"/>
                    <a:pt x="315" y="602"/>
                    <a:pt x="315" y="602"/>
                  </a:cubicBezTo>
                  <a:cubicBezTo>
                    <a:pt x="314" y="601"/>
                    <a:pt x="312" y="600"/>
                    <a:pt x="311" y="599"/>
                  </a:cubicBezTo>
                  <a:cubicBezTo>
                    <a:pt x="311" y="593"/>
                    <a:pt x="311" y="593"/>
                    <a:pt x="311" y="593"/>
                  </a:cubicBezTo>
                  <a:cubicBezTo>
                    <a:pt x="312" y="594"/>
                    <a:pt x="313" y="594"/>
                    <a:pt x="313" y="594"/>
                  </a:cubicBezTo>
                  <a:cubicBezTo>
                    <a:pt x="315" y="594"/>
                    <a:pt x="315" y="594"/>
                    <a:pt x="315" y="594"/>
                  </a:cubicBezTo>
                  <a:close/>
                  <a:moveTo>
                    <a:pt x="315" y="620"/>
                  </a:moveTo>
                  <a:cubicBezTo>
                    <a:pt x="315" y="625"/>
                    <a:pt x="315" y="625"/>
                    <a:pt x="315" y="625"/>
                  </a:cubicBezTo>
                  <a:cubicBezTo>
                    <a:pt x="313" y="624"/>
                    <a:pt x="312" y="624"/>
                    <a:pt x="311" y="624"/>
                  </a:cubicBezTo>
                  <a:cubicBezTo>
                    <a:pt x="311" y="618"/>
                    <a:pt x="311" y="618"/>
                    <a:pt x="311" y="618"/>
                  </a:cubicBezTo>
                  <a:cubicBezTo>
                    <a:pt x="311" y="618"/>
                    <a:pt x="311" y="618"/>
                    <a:pt x="311" y="618"/>
                  </a:cubicBezTo>
                  <a:cubicBezTo>
                    <a:pt x="315" y="620"/>
                    <a:pt x="315" y="620"/>
                    <a:pt x="315" y="620"/>
                  </a:cubicBezTo>
                  <a:close/>
                  <a:moveTo>
                    <a:pt x="315" y="739"/>
                  </a:moveTo>
                  <a:cubicBezTo>
                    <a:pt x="315" y="747"/>
                    <a:pt x="315" y="747"/>
                    <a:pt x="315" y="747"/>
                  </a:cubicBezTo>
                  <a:cubicBezTo>
                    <a:pt x="313" y="747"/>
                    <a:pt x="312" y="746"/>
                    <a:pt x="311" y="746"/>
                  </a:cubicBezTo>
                  <a:cubicBezTo>
                    <a:pt x="311" y="738"/>
                    <a:pt x="311" y="738"/>
                    <a:pt x="311" y="738"/>
                  </a:cubicBezTo>
                  <a:cubicBezTo>
                    <a:pt x="312" y="738"/>
                    <a:pt x="313" y="738"/>
                    <a:pt x="315" y="739"/>
                  </a:cubicBezTo>
                  <a:close/>
                  <a:moveTo>
                    <a:pt x="310" y="12"/>
                  </a:moveTo>
                  <a:cubicBezTo>
                    <a:pt x="310" y="12"/>
                    <a:pt x="310" y="12"/>
                    <a:pt x="310" y="12"/>
                  </a:cubicBezTo>
                  <a:cubicBezTo>
                    <a:pt x="310" y="11"/>
                    <a:pt x="311" y="11"/>
                    <a:pt x="311" y="11"/>
                  </a:cubicBezTo>
                  <a:cubicBezTo>
                    <a:pt x="311" y="23"/>
                    <a:pt x="311" y="23"/>
                    <a:pt x="311" y="23"/>
                  </a:cubicBezTo>
                  <a:cubicBezTo>
                    <a:pt x="311" y="23"/>
                    <a:pt x="310" y="22"/>
                    <a:pt x="310" y="22"/>
                  </a:cubicBezTo>
                  <a:cubicBezTo>
                    <a:pt x="310" y="12"/>
                    <a:pt x="310" y="12"/>
                    <a:pt x="310" y="12"/>
                  </a:cubicBezTo>
                  <a:close/>
                  <a:moveTo>
                    <a:pt x="311" y="785"/>
                  </a:moveTo>
                  <a:cubicBezTo>
                    <a:pt x="310" y="785"/>
                    <a:pt x="310" y="785"/>
                    <a:pt x="310" y="785"/>
                  </a:cubicBezTo>
                  <a:cubicBezTo>
                    <a:pt x="310" y="762"/>
                    <a:pt x="310" y="762"/>
                    <a:pt x="310" y="762"/>
                  </a:cubicBezTo>
                  <a:cubicBezTo>
                    <a:pt x="310" y="763"/>
                    <a:pt x="311" y="764"/>
                    <a:pt x="311" y="765"/>
                  </a:cubicBezTo>
                  <a:cubicBezTo>
                    <a:pt x="311" y="785"/>
                    <a:pt x="311" y="785"/>
                    <a:pt x="311" y="785"/>
                  </a:cubicBezTo>
                  <a:close/>
                  <a:moveTo>
                    <a:pt x="311" y="45"/>
                  </a:moveTo>
                  <a:cubicBezTo>
                    <a:pt x="311" y="55"/>
                    <a:pt x="311" y="55"/>
                    <a:pt x="311" y="55"/>
                  </a:cubicBezTo>
                  <a:cubicBezTo>
                    <a:pt x="310" y="55"/>
                    <a:pt x="310" y="55"/>
                    <a:pt x="310" y="55"/>
                  </a:cubicBezTo>
                  <a:cubicBezTo>
                    <a:pt x="310" y="44"/>
                    <a:pt x="310" y="44"/>
                    <a:pt x="310" y="44"/>
                  </a:cubicBezTo>
                  <a:cubicBezTo>
                    <a:pt x="311" y="45"/>
                    <a:pt x="311" y="45"/>
                    <a:pt x="311" y="45"/>
                  </a:cubicBezTo>
                  <a:close/>
                  <a:moveTo>
                    <a:pt x="311" y="93"/>
                  </a:moveTo>
                  <a:cubicBezTo>
                    <a:pt x="311" y="130"/>
                    <a:pt x="311" y="130"/>
                    <a:pt x="311" y="130"/>
                  </a:cubicBezTo>
                  <a:cubicBezTo>
                    <a:pt x="311" y="132"/>
                    <a:pt x="310" y="134"/>
                    <a:pt x="310" y="136"/>
                  </a:cubicBezTo>
                  <a:cubicBezTo>
                    <a:pt x="310" y="94"/>
                    <a:pt x="310" y="94"/>
                    <a:pt x="310" y="94"/>
                  </a:cubicBezTo>
                  <a:cubicBezTo>
                    <a:pt x="310" y="94"/>
                    <a:pt x="311" y="94"/>
                    <a:pt x="311" y="93"/>
                  </a:cubicBezTo>
                  <a:close/>
                  <a:moveTo>
                    <a:pt x="311" y="181"/>
                  </a:moveTo>
                  <a:cubicBezTo>
                    <a:pt x="311" y="192"/>
                    <a:pt x="311" y="192"/>
                    <a:pt x="311" y="192"/>
                  </a:cubicBezTo>
                  <a:cubicBezTo>
                    <a:pt x="311" y="192"/>
                    <a:pt x="310" y="192"/>
                    <a:pt x="310" y="192"/>
                  </a:cubicBezTo>
                  <a:cubicBezTo>
                    <a:pt x="310" y="181"/>
                    <a:pt x="310" y="181"/>
                    <a:pt x="310" y="181"/>
                  </a:cubicBezTo>
                  <a:cubicBezTo>
                    <a:pt x="311" y="181"/>
                    <a:pt x="311" y="181"/>
                    <a:pt x="311" y="181"/>
                  </a:cubicBezTo>
                  <a:close/>
                  <a:moveTo>
                    <a:pt x="311" y="204"/>
                  </a:moveTo>
                  <a:cubicBezTo>
                    <a:pt x="311" y="209"/>
                    <a:pt x="311" y="209"/>
                    <a:pt x="311" y="209"/>
                  </a:cubicBezTo>
                  <a:cubicBezTo>
                    <a:pt x="310" y="210"/>
                    <a:pt x="310" y="210"/>
                    <a:pt x="310" y="210"/>
                  </a:cubicBezTo>
                  <a:cubicBezTo>
                    <a:pt x="310" y="204"/>
                    <a:pt x="310" y="204"/>
                    <a:pt x="310" y="204"/>
                  </a:cubicBezTo>
                  <a:cubicBezTo>
                    <a:pt x="310" y="204"/>
                    <a:pt x="310" y="204"/>
                    <a:pt x="310" y="204"/>
                  </a:cubicBezTo>
                  <a:cubicBezTo>
                    <a:pt x="311" y="204"/>
                    <a:pt x="311" y="204"/>
                    <a:pt x="311" y="204"/>
                  </a:cubicBezTo>
                  <a:close/>
                  <a:moveTo>
                    <a:pt x="311" y="225"/>
                  </a:moveTo>
                  <a:cubicBezTo>
                    <a:pt x="311" y="238"/>
                    <a:pt x="311" y="238"/>
                    <a:pt x="311" y="238"/>
                  </a:cubicBezTo>
                  <a:cubicBezTo>
                    <a:pt x="310" y="239"/>
                    <a:pt x="310" y="239"/>
                    <a:pt x="310" y="239"/>
                  </a:cubicBezTo>
                  <a:cubicBezTo>
                    <a:pt x="310" y="226"/>
                    <a:pt x="310" y="226"/>
                    <a:pt x="310" y="226"/>
                  </a:cubicBezTo>
                  <a:cubicBezTo>
                    <a:pt x="311" y="225"/>
                    <a:pt x="311" y="225"/>
                    <a:pt x="311" y="225"/>
                  </a:cubicBezTo>
                  <a:close/>
                  <a:moveTo>
                    <a:pt x="311" y="250"/>
                  </a:moveTo>
                  <a:cubicBezTo>
                    <a:pt x="311" y="267"/>
                    <a:pt x="311" y="267"/>
                    <a:pt x="311" y="267"/>
                  </a:cubicBezTo>
                  <a:cubicBezTo>
                    <a:pt x="310" y="266"/>
                    <a:pt x="310" y="266"/>
                    <a:pt x="310" y="266"/>
                  </a:cubicBezTo>
                  <a:cubicBezTo>
                    <a:pt x="310" y="248"/>
                    <a:pt x="310" y="248"/>
                    <a:pt x="310" y="248"/>
                  </a:cubicBezTo>
                  <a:cubicBezTo>
                    <a:pt x="310" y="249"/>
                    <a:pt x="311" y="249"/>
                    <a:pt x="311" y="250"/>
                  </a:cubicBezTo>
                  <a:close/>
                  <a:moveTo>
                    <a:pt x="311" y="299"/>
                  </a:moveTo>
                  <a:cubicBezTo>
                    <a:pt x="311" y="308"/>
                    <a:pt x="311" y="308"/>
                    <a:pt x="311" y="308"/>
                  </a:cubicBezTo>
                  <a:cubicBezTo>
                    <a:pt x="310" y="309"/>
                    <a:pt x="310" y="309"/>
                    <a:pt x="310" y="309"/>
                  </a:cubicBezTo>
                  <a:cubicBezTo>
                    <a:pt x="310" y="298"/>
                    <a:pt x="310" y="298"/>
                    <a:pt x="310" y="298"/>
                  </a:cubicBezTo>
                  <a:cubicBezTo>
                    <a:pt x="311" y="299"/>
                    <a:pt x="311" y="299"/>
                    <a:pt x="311" y="299"/>
                  </a:cubicBezTo>
                  <a:close/>
                  <a:moveTo>
                    <a:pt x="311" y="322"/>
                  </a:moveTo>
                  <a:cubicBezTo>
                    <a:pt x="311" y="346"/>
                    <a:pt x="311" y="346"/>
                    <a:pt x="311" y="346"/>
                  </a:cubicBezTo>
                  <a:cubicBezTo>
                    <a:pt x="310" y="346"/>
                    <a:pt x="310" y="346"/>
                    <a:pt x="310" y="346"/>
                  </a:cubicBezTo>
                  <a:cubicBezTo>
                    <a:pt x="310" y="337"/>
                    <a:pt x="310" y="337"/>
                    <a:pt x="310" y="337"/>
                  </a:cubicBezTo>
                  <a:cubicBezTo>
                    <a:pt x="311" y="336"/>
                    <a:pt x="311" y="336"/>
                    <a:pt x="311" y="336"/>
                  </a:cubicBezTo>
                  <a:cubicBezTo>
                    <a:pt x="310" y="335"/>
                    <a:pt x="310" y="335"/>
                    <a:pt x="310" y="334"/>
                  </a:cubicBezTo>
                  <a:cubicBezTo>
                    <a:pt x="310" y="323"/>
                    <a:pt x="310" y="323"/>
                    <a:pt x="310" y="323"/>
                  </a:cubicBezTo>
                  <a:cubicBezTo>
                    <a:pt x="311" y="322"/>
                    <a:pt x="311" y="322"/>
                    <a:pt x="311" y="322"/>
                  </a:cubicBezTo>
                  <a:close/>
                  <a:moveTo>
                    <a:pt x="311" y="351"/>
                  </a:moveTo>
                  <a:cubicBezTo>
                    <a:pt x="311" y="356"/>
                    <a:pt x="311" y="356"/>
                    <a:pt x="311" y="356"/>
                  </a:cubicBezTo>
                  <a:cubicBezTo>
                    <a:pt x="310" y="356"/>
                    <a:pt x="310" y="356"/>
                    <a:pt x="310" y="356"/>
                  </a:cubicBezTo>
                  <a:cubicBezTo>
                    <a:pt x="310" y="351"/>
                    <a:pt x="310" y="351"/>
                    <a:pt x="310" y="351"/>
                  </a:cubicBezTo>
                  <a:cubicBezTo>
                    <a:pt x="310" y="351"/>
                    <a:pt x="311" y="351"/>
                    <a:pt x="311" y="351"/>
                  </a:cubicBezTo>
                  <a:close/>
                  <a:moveTo>
                    <a:pt x="311" y="361"/>
                  </a:moveTo>
                  <a:cubicBezTo>
                    <a:pt x="311" y="372"/>
                    <a:pt x="311" y="372"/>
                    <a:pt x="311" y="372"/>
                  </a:cubicBezTo>
                  <a:cubicBezTo>
                    <a:pt x="311" y="374"/>
                    <a:pt x="310" y="375"/>
                    <a:pt x="310" y="376"/>
                  </a:cubicBezTo>
                  <a:cubicBezTo>
                    <a:pt x="310" y="366"/>
                    <a:pt x="310" y="366"/>
                    <a:pt x="310" y="366"/>
                  </a:cubicBezTo>
                  <a:cubicBezTo>
                    <a:pt x="310" y="366"/>
                    <a:pt x="310" y="366"/>
                    <a:pt x="310" y="366"/>
                  </a:cubicBezTo>
                  <a:cubicBezTo>
                    <a:pt x="310" y="366"/>
                    <a:pt x="310" y="366"/>
                    <a:pt x="310" y="366"/>
                  </a:cubicBezTo>
                  <a:cubicBezTo>
                    <a:pt x="310" y="361"/>
                    <a:pt x="310" y="361"/>
                    <a:pt x="310" y="361"/>
                  </a:cubicBezTo>
                  <a:cubicBezTo>
                    <a:pt x="311" y="361"/>
                    <a:pt x="311" y="361"/>
                    <a:pt x="311" y="361"/>
                  </a:cubicBezTo>
                  <a:close/>
                  <a:moveTo>
                    <a:pt x="311" y="431"/>
                  </a:moveTo>
                  <a:cubicBezTo>
                    <a:pt x="311" y="451"/>
                    <a:pt x="311" y="451"/>
                    <a:pt x="311" y="451"/>
                  </a:cubicBezTo>
                  <a:cubicBezTo>
                    <a:pt x="311" y="452"/>
                    <a:pt x="310" y="452"/>
                    <a:pt x="310" y="453"/>
                  </a:cubicBezTo>
                  <a:cubicBezTo>
                    <a:pt x="310" y="443"/>
                    <a:pt x="310" y="443"/>
                    <a:pt x="310" y="443"/>
                  </a:cubicBezTo>
                  <a:cubicBezTo>
                    <a:pt x="310" y="440"/>
                    <a:pt x="310" y="438"/>
                    <a:pt x="310" y="436"/>
                  </a:cubicBezTo>
                  <a:cubicBezTo>
                    <a:pt x="310" y="436"/>
                    <a:pt x="310" y="436"/>
                    <a:pt x="310" y="436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310" y="429"/>
                    <a:pt x="311" y="430"/>
                    <a:pt x="311" y="431"/>
                  </a:cubicBezTo>
                  <a:close/>
                  <a:moveTo>
                    <a:pt x="311" y="464"/>
                  </a:moveTo>
                  <a:cubicBezTo>
                    <a:pt x="311" y="474"/>
                    <a:pt x="311" y="474"/>
                    <a:pt x="311" y="474"/>
                  </a:cubicBezTo>
                  <a:cubicBezTo>
                    <a:pt x="311" y="475"/>
                    <a:pt x="310" y="475"/>
                    <a:pt x="310" y="476"/>
                  </a:cubicBezTo>
                  <a:cubicBezTo>
                    <a:pt x="310" y="471"/>
                    <a:pt x="310" y="471"/>
                    <a:pt x="310" y="471"/>
                  </a:cubicBezTo>
                  <a:cubicBezTo>
                    <a:pt x="310" y="469"/>
                    <a:pt x="311" y="469"/>
                    <a:pt x="311" y="467"/>
                  </a:cubicBezTo>
                  <a:cubicBezTo>
                    <a:pt x="310" y="467"/>
                    <a:pt x="310" y="467"/>
                    <a:pt x="310" y="467"/>
                  </a:cubicBezTo>
                  <a:cubicBezTo>
                    <a:pt x="310" y="461"/>
                    <a:pt x="310" y="461"/>
                    <a:pt x="310" y="461"/>
                  </a:cubicBezTo>
                  <a:cubicBezTo>
                    <a:pt x="310" y="462"/>
                    <a:pt x="310" y="463"/>
                    <a:pt x="311" y="464"/>
                  </a:cubicBezTo>
                  <a:close/>
                  <a:moveTo>
                    <a:pt x="311" y="479"/>
                  </a:moveTo>
                  <a:cubicBezTo>
                    <a:pt x="311" y="484"/>
                    <a:pt x="311" y="484"/>
                    <a:pt x="311" y="484"/>
                  </a:cubicBezTo>
                  <a:cubicBezTo>
                    <a:pt x="311" y="484"/>
                    <a:pt x="310" y="483"/>
                    <a:pt x="310" y="483"/>
                  </a:cubicBezTo>
                  <a:cubicBezTo>
                    <a:pt x="310" y="478"/>
                    <a:pt x="310" y="478"/>
                    <a:pt x="310" y="478"/>
                  </a:cubicBezTo>
                  <a:cubicBezTo>
                    <a:pt x="310" y="479"/>
                    <a:pt x="311" y="479"/>
                    <a:pt x="311" y="479"/>
                  </a:cubicBezTo>
                  <a:close/>
                  <a:moveTo>
                    <a:pt x="311" y="494"/>
                  </a:moveTo>
                  <a:cubicBezTo>
                    <a:pt x="311" y="498"/>
                    <a:pt x="311" y="498"/>
                    <a:pt x="311" y="498"/>
                  </a:cubicBezTo>
                  <a:cubicBezTo>
                    <a:pt x="311" y="497"/>
                    <a:pt x="310" y="497"/>
                    <a:pt x="310" y="497"/>
                  </a:cubicBezTo>
                  <a:cubicBezTo>
                    <a:pt x="310" y="493"/>
                    <a:pt x="310" y="493"/>
                    <a:pt x="310" y="493"/>
                  </a:cubicBezTo>
                  <a:cubicBezTo>
                    <a:pt x="311" y="494"/>
                    <a:pt x="311" y="494"/>
                    <a:pt x="311" y="494"/>
                  </a:cubicBezTo>
                  <a:close/>
                  <a:moveTo>
                    <a:pt x="311" y="500"/>
                  </a:moveTo>
                  <a:cubicBezTo>
                    <a:pt x="311" y="505"/>
                    <a:pt x="311" y="505"/>
                    <a:pt x="311" y="505"/>
                  </a:cubicBezTo>
                  <a:cubicBezTo>
                    <a:pt x="311" y="505"/>
                    <a:pt x="310" y="506"/>
                    <a:pt x="310" y="506"/>
                  </a:cubicBezTo>
                  <a:cubicBezTo>
                    <a:pt x="310" y="500"/>
                    <a:pt x="310" y="500"/>
                    <a:pt x="310" y="500"/>
                  </a:cubicBezTo>
                  <a:cubicBezTo>
                    <a:pt x="310" y="500"/>
                    <a:pt x="311" y="500"/>
                    <a:pt x="311" y="500"/>
                  </a:cubicBezTo>
                  <a:close/>
                  <a:moveTo>
                    <a:pt x="311" y="522"/>
                  </a:moveTo>
                  <a:cubicBezTo>
                    <a:pt x="311" y="555"/>
                    <a:pt x="311" y="555"/>
                    <a:pt x="311" y="555"/>
                  </a:cubicBezTo>
                  <a:cubicBezTo>
                    <a:pt x="310" y="555"/>
                    <a:pt x="310" y="555"/>
                    <a:pt x="310" y="555"/>
                  </a:cubicBezTo>
                  <a:cubicBezTo>
                    <a:pt x="310" y="522"/>
                    <a:pt x="310" y="522"/>
                    <a:pt x="310" y="522"/>
                  </a:cubicBezTo>
                  <a:cubicBezTo>
                    <a:pt x="310" y="522"/>
                    <a:pt x="311" y="522"/>
                    <a:pt x="311" y="522"/>
                  </a:cubicBezTo>
                  <a:close/>
                  <a:moveTo>
                    <a:pt x="311" y="593"/>
                  </a:moveTo>
                  <a:cubicBezTo>
                    <a:pt x="311" y="599"/>
                    <a:pt x="311" y="599"/>
                    <a:pt x="311" y="599"/>
                  </a:cubicBezTo>
                  <a:cubicBezTo>
                    <a:pt x="311" y="599"/>
                    <a:pt x="310" y="599"/>
                    <a:pt x="310" y="599"/>
                  </a:cubicBezTo>
                  <a:cubicBezTo>
                    <a:pt x="310" y="593"/>
                    <a:pt x="310" y="593"/>
                    <a:pt x="310" y="593"/>
                  </a:cubicBezTo>
                  <a:cubicBezTo>
                    <a:pt x="310" y="593"/>
                    <a:pt x="311" y="593"/>
                    <a:pt x="311" y="593"/>
                  </a:cubicBezTo>
                  <a:close/>
                  <a:moveTo>
                    <a:pt x="311" y="618"/>
                  </a:moveTo>
                  <a:cubicBezTo>
                    <a:pt x="311" y="624"/>
                    <a:pt x="311" y="624"/>
                    <a:pt x="311" y="624"/>
                  </a:cubicBezTo>
                  <a:cubicBezTo>
                    <a:pt x="310" y="623"/>
                    <a:pt x="310" y="623"/>
                    <a:pt x="310" y="623"/>
                  </a:cubicBezTo>
                  <a:cubicBezTo>
                    <a:pt x="310" y="614"/>
                    <a:pt x="310" y="614"/>
                    <a:pt x="310" y="614"/>
                  </a:cubicBezTo>
                  <a:cubicBezTo>
                    <a:pt x="310" y="615"/>
                    <a:pt x="311" y="616"/>
                    <a:pt x="311" y="618"/>
                  </a:cubicBezTo>
                  <a:close/>
                  <a:moveTo>
                    <a:pt x="311" y="738"/>
                  </a:moveTo>
                  <a:cubicBezTo>
                    <a:pt x="311" y="746"/>
                    <a:pt x="311" y="746"/>
                    <a:pt x="311" y="746"/>
                  </a:cubicBezTo>
                  <a:cubicBezTo>
                    <a:pt x="311" y="746"/>
                    <a:pt x="310" y="746"/>
                    <a:pt x="310" y="746"/>
                  </a:cubicBezTo>
                  <a:cubicBezTo>
                    <a:pt x="310" y="738"/>
                    <a:pt x="310" y="738"/>
                    <a:pt x="310" y="738"/>
                  </a:cubicBezTo>
                  <a:lnTo>
                    <a:pt x="311" y="738"/>
                  </a:lnTo>
                  <a:close/>
                  <a:moveTo>
                    <a:pt x="309" y="12"/>
                  </a:moveTo>
                  <a:cubicBezTo>
                    <a:pt x="309" y="12"/>
                    <a:pt x="309" y="12"/>
                    <a:pt x="310" y="12"/>
                  </a:cubicBezTo>
                  <a:cubicBezTo>
                    <a:pt x="310" y="22"/>
                    <a:pt x="310" y="22"/>
                    <a:pt x="310" y="22"/>
                  </a:cubicBezTo>
                  <a:cubicBezTo>
                    <a:pt x="309" y="22"/>
                    <a:pt x="309" y="22"/>
                    <a:pt x="309" y="22"/>
                  </a:cubicBezTo>
                  <a:cubicBezTo>
                    <a:pt x="309" y="12"/>
                    <a:pt x="309" y="12"/>
                    <a:pt x="309" y="12"/>
                  </a:cubicBezTo>
                  <a:close/>
                  <a:moveTo>
                    <a:pt x="310" y="785"/>
                  </a:moveTo>
                  <a:cubicBezTo>
                    <a:pt x="309" y="785"/>
                    <a:pt x="309" y="785"/>
                    <a:pt x="309" y="785"/>
                  </a:cubicBezTo>
                  <a:cubicBezTo>
                    <a:pt x="309" y="758"/>
                    <a:pt x="309" y="758"/>
                    <a:pt x="309" y="758"/>
                  </a:cubicBezTo>
                  <a:cubicBezTo>
                    <a:pt x="309" y="759"/>
                    <a:pt x="309" y="761"/>
                    <a:pt x="310" y="762"/>
                  </a:cubicBezTo>
                  <a:cubicBezTo>
                    <a:pt x="310" y="785"/>
                    <a:pt x="310" y="785"/>
                    <a:pt x="310" y="785"/>
                  </a:cubicBezTo>
                  <a:close/>
                  <a:moveTo>
                    <a:pt x="310" y="44"/>
                  </a:moveTo>
                  <a:cubicBezTo>
                    <a:pt x="310" y="55"/>
                    <a:pt x="310" y="55"/>
                    <a:pt x="310" y="55"/>
                  </a:cubicBezTo>
                  <a:cubicBezTo>
                    <a:pt x="309" y="55"/>
                    <a:pt x="309" y="55"/>
                    <a:pt x="309" y="55"/>
                  </a:cubicBezTo>
                  <a:cubicBezTo>
                    <a:pt x="309" y="44"/>
                    <a:pt x="309" y="44"/>
                    <a:pt x="309" y="44"/>
                  </a:cubicBezTo>
                  <a:cubicBezTo>
                    <a:pt x="310" y="44"/>
                    <a:pt x="310" y="44"/>
                    <a:pt x="310" y="44"/>
                  </a:cubicBezTo>
                  <a:close/>
                  <a:moveTo>
                    <a:pt x="310" y="94"/>
                  </a:moveTo>
                  <a:cubicBezTo>
                    <a:pt x="310" y="136"/>
                    <a:pt x="310" y="136"/>
                    <a:pt x="310" y="136"/>
                  </a:cubicBezTo>
                  <a:cubicBezTo>
                    <a:pt x="309" y="138"/>
                    <a:pt x="309" y="139"/>
                    <a:pt x="309" y="141"/>
                  </a:cubicBezTo>
                  <a:cubicBezTo>
                    <a:pt x="309" y="94"/>
                    <a:pt x="309" y="94"/>
                    <a:pt x="309" y="94"/>
                  </a:cubicBezTo>
                  <a:cubicBezTo>
                    <a:pt x="309" y="94"/>
                    <a:pt x="309" y="94"/>
                    <a:pt x="310" y="94"/>
                  </a:cubicBezTo>
                  <a:close/>
                  <a:moveTo>
                    <a:pt x="310" y="181"/>
                  </a:moveTo>
                  <a:cubicBezTo>
                    <a:pt x="310" y="192"/>
                    <a:pt x="310" y="192"/>
                    <a:pt x="310" y="192"/>
                  </a:cubicBezTo>
                  <a:cubicBezTo>
                    <a:pt x="309" y="192"/>
                    <a:pt x="309" y="192"/>
                    <a:pt x="309" y="191"/>
                  </a:cubicBezTo>
                  <a:cubicBezTo>
                    <a:pt x="309" y="181"/>
                    <a:pt x="309" y="181"/>
                    <a:pt x="309" y="181"/>
                  </a:cubicBezTo>
                  <a:cubicBezTo>
                    <a:pt x="310" y="181"/>
                    <a:pt x="310" y="181"/>
                    <a:pt x="310" y="181"/>
                  </a:cubicBezTo>
                  <a:close/>
                  <a:moveTo>
                    <a:pt x="310" y="204"/>
                  </a:moveTo>
                  <a:cubicBezTo>
                    <a:pt x="310" y="210"/>
                    <a:pt x="310" y="210"/>
                    <a:pt x="310" y="210"/>
                  </a:cubicBezTo>
                  <a:cubicBezTo>
                    <a:pt x="309" y="210"/>
                    <a:pt x="309" y="210"/>
                    <a:pt x="309" y="210"/>
                  </a:cubicBezTo>
                  <a:cubicBezTo>
                    <a:pt x="309" y="203"/>
                    <a:pt x="309" y="203"/>
                    <a:pt x="309" y="203"/>
                  </a:cubicBezTo>
                  <a:cubicBezTo>
                    <a:pt x="310" y="204"/>
                    <a:pt x="310" y="204"/>
                    <a:pt x="310" y="204"/>
                  </a:cubicBezTo>
                  <a:close/>
                  <a:moveTo>
                    <a:pt x="310" y="226"/>
                  </a:moveTo>
                  <a:cubicBezTo>
                    <a:pt x="310" y="239"/>
                    <a:pt x="310" y="239"/>
                    <a:pt x="310" y="239"/>
                  </a:cubicBezTo>
                  <a:cubicBezTo>
                    <a:pt x="309" y="239"/>
                    <a:pt x="309" y="239"/>
                    <a:pt x="309" y="240"/>
                  </a:cubicBezTo>
                  <a:cubicBezTo>
                    <a:pt x="309" y="226"/>
                    <a:pt x="309" y="226"/>
                    <a:pt x="309" y="226"/>
                  </a:cubicBezTo>
                  <a:cubicBezTo>
                    <a:pt x="310" y="226"/>
                    <a:pt x="310" y="226"/>
                    <a:pt x="310" y="226"/>
                  </a:cubicBezTo>
                  <a:close/>
                  <a:moveTo>
                    <a:pt x="310" y="248"/>
                  </a:moveTo>
                  <a:cubicBezTo>
                    <a:pt x="310" y="266"/>
                    <a:pt x="310" y="266"/>
                    <a:pt x="310" y="266"/>
                  </a:cubicBezTo>
                  <a:cubicBezTo>
                    <a:pt x="309" y="264"/>
                    <a:pt x="309" y="264"/>
                    <a:pt x="309" y="264"/>
                  </a:cubicBezTo>
                  <a:cubicBezTo>
                    <a:pt x="309" y="245"/>
                    <a:pt x="309" y="245"/>
                    <a:pt x="309" y="245"/>
                  </a:cubicBezTo>
                  <a:cubicBezTo>
                    <a:pt x="309" y="246"/>
                    <a:pt x="309" y="247"/>
                    <a:pt x="310" y="248"/>
                  </a:cubicBezTo>
                  <a:close/>
                  <a:moveTo>
                    <a:pt x="310" y="298"/>
                  </a:moveTo>
                  <a:cubicBezTo>
                    <a:pt x="310" y="309"/>
                    <a:pt x="310" y="309"/>
                    <a:pt x="310" y="309"/>
                  </a:cubicBezTo>
                  <a:cubicBezTo>
                    <a:pt x="309" y="310"/>
                    <a:pt x="309" y="310"/>
                    <a:pt x="309" y="310"/>
                  </a:cubicBezTo>
                  <a:cubicBezTo>
                    <a:pt x="309" y="296"/>
                    <a:pt x="309" y="296"/>
                    <a:pt x="309" y="296"/>
                  </a:cubicBezTo>
                  <a:cubicBezTo>
                    <a:pt x="310" y="298"/>
                    <a:pt x="310" y="298"/>
                    <a:pt x="310" y="298"/>
                  </a:cubicBezTo>
                  <a:close/>
                  <a:moveTo>
                    <a:pt x="310" y="323"/>
                  </a:moveTo>
                  <a:cubicBezTo>
                    <a:pt x="310" y="334"/>
                    <a:pt x="310" y="334"/>
                    <a:pt x="310" y="334"/>
                  </a:cubicBezTo>
                  <a:cubicBezTo>
                    <a:pt x="309" y="333"/>
                    <a:pt x="309" y="333"/>
                    <a:pt x="309" y="332"/>
                  </a:cubicBezTo>
                  <a:cubicBezTo>
                    <a:pt x="309" y="325"/>
                    <a:pt x="309" y="325"/>
                    <a:pt x="309" y="325"/>
                  </a:cubicBezTo>
                  <a:cubicBezTo>
                    <a:pt x="309" y="324"/>
                    <a:pt x="309" y="324"/>
                    <a:pt x="310" y="323"/>
                  </a:cubicBezTo>
                  <a:close/>
                  <a:moveTo>
                    <a:pt x="310" y="337"/>
                  </a:moveTo>
                  <a:cubicBezTo>
                    <a:pt x="310" y="346"/>
                    <a:pt x="310" y="346"/>
                    <a:pt x="310" y="346"/>
                  </a:cubicBezTo>
                  <a:cubicBezTo>
                    <a:pt x="309" y="346"/>
                    <a:pt x="309" y="346"/>
                    <a:pt x="309" y="346"/>
                  </a:cubicBezTo>
                  <a:cubicBezTo>
                    <a:pt x="309" y="338"/>
                    <a:pt x="309" y="338"/>
                    <a:pt x="309" y="338"/>
                  </a:cubicBezTo>
                  <a:cubicBezTo>
                    <a:pt x="309" y="338"/>
                    <a:pt x="309" y="337"/>
                    <a:pt x="310" y="337"/>
                  </a:cubicBezTo>
                  <a:close/>
                  <a:moveTo>
                    <a:pt x="310" y="351"/>
                  </a:moveTo>
                  <a:cubicBezTo>
                    <a:pt x="310" y="356"/>
                    <a:pt x="310" y="356"/>
                    <a:pt x="310" y="356"/>
                  </a:cubicBezTo>
                  <a:cubicBezTo>
                    <a:pt x="309" y="356"/>
                    <a:pt x="309" y="356"/>
                    <a:pt x="309" y="356"/>
                  </a:cubicBezTo>
                  <a:cubicBezTo>
                    <a:pt x="309" y="352"/>
                    <a:pt x="309" y="352"/>
                    <a:pt x="309" y="352"/>
                  </a:cubicBezTo>
                  <a:cubicBezTo>
                    <a:pt x="310" y="351"/>
                    <a:pt x="310" y="351"/>
                    <a:pt x="310" y="351"/>
                  </a:cubicBezTo>
                  <a:close/>
                  <a:moveTo>
                    <a:pt x="310" y="361"/>
                  </a:moveTo>
                  <a:cubicBezTo>
                    <a:pt x="310" y="366"/>
                    <a:pt x="310" y="366"/>
                    <a:pt x="310" y="366"/>
                  </a:cubicBezTo>
                  <a:cubicBezTo>
                    <a:pt x="309" y="366"/>
                    <a:pt x="309" y="366"/>
                    <a:pt x="309" y="366"/>
                  </a:cubicBezTo>
                  <a:cubicBezTo>
                    <a:pt x="309" y="361"/>
                    <a:pt x="309" y="361"/>
                    <a:pt x="309" y="361"/>
                  </a:cubicBezTo>
                  <a:cubicBezTo>
                    <a:pt x="310" y="361"/>
                    <a:pt x="310" y="361"/>
                    <a:pt x="310" y="361"/>
                  </a:cubicBezTo>
                  <a:close/>
                  <a:moveTo>
                    <a:pt x="310" y="366"/>
                  </a:moveTo>
                  <a:cubicBezTo>
                    <a:pt x="310" y="376"/>
                    <a:pt x="310" y="376"/>
                    <a:pt x="310" y="376"/>
                  </a:cubicBezTo>
                  <a:cubicBezTo>
                    <a:pt x="309" y="378"/>
                    <a:pt x="309" y="380"/>
                    <a:pt x="309" y="382"/>
                  </a:cubicBezTo>
                  <a:cubicBezTo>
                    <a:pt x="309" y="369"/>
                    <a:pt x="309" y="369"/>
                    <a:pt x="309" y="369"/>
                  </a:cubicBezTo>
                  <a:cubicBezTo>
                    <a:pt x="309" y="368"/>
                    <a:pt x="309" y="367"/>
                    <a:pt x="310" y="366"/>
                  </a:cubicBezTo>
                  <a:close/>
                  <a:moveTo>
                    <a:pt x="310" y="428"/>
                  </a:moveTo>
                  <a:cubicBezTo>
                    <a:pt x="310" y="436"/>
                    <a:pt x="310" y="436"/>
                    <a:pt x="310" y="436"/>
                  </a:cubicBezTo>
                  <a:cubicBezTo>
                    <a:pt x="309" y="436"/>
                    <a:pt x="309" y="436"/>
                    <a:pt x="309" y="436"/>
                  </a:cubicBezTo>
                  <a:cubicBezTo>
                    <a:pt x="309" y="424"/>
                    <a:pt x="309" y="424"/>
                    <a:pt x="309" y="424"/>
                  </a:cubicBezTo>
                  <a:cubicBezTo>
                    <a:pt x="309" y="425"/>
                    <a:pt x="309" y="426"/>
                    <a:pt x="310" y="428"/>
                  </a:cubicBezTo>
                  <a:close/>
                  <a:moveTo>
                    <a:pt x="310" y="443"/>
                  </a:moveTo>
                  <a:cubicBezTo>
                    <a:pt x="310" y="453"/>
                    <a:pt x="310" y="453"/>
                    <a:pt x="310" y="453"/>
                  </a:cubicBezTo>
                  <a:cubicBezTo>
                    <a:pt x="309" y="456"/>
                    <a:pt x="309" y="458"/>
                    <a:pt x="310" y="461"/>
                  </a:cubicBezTo>
                  <a:cubicBezTo>
                    <a:pt x="310" y="467"/>
                    <a:pt x="310" y="467"/>
                    <a:pt x="310" y="467"/>
                  </a:cubicBezTo>
                  <a:cubicBezTo>
                    <a:pt x="309" y="466"/>
                    <a:pt x="309" y="466"/>
                    <a:pt x="309" y="466"/>
                  </a:cubicBezTo>
                  <a:cubicBezTo>
                    <a:pt x="309" y="447"/>
                    <a:pt x="309" y="447"/>
                    <a:pt x="309" y="447"/>
                  </a:cubicBezTo>
                  <a:cubicBezTo>
                    <a:pt x="309" y="446"/>
                    <a:pt x="310" y="444"/>
                    <a:pt x="310" y="443"/>
                  </a:cubicBezTo>
                  <a:close/>
                  <a:moveTo>
                    <a:pt x="310" y="471"/>
                  </a:moveTo>
                  <a:cubicBezTo>
                    <a:pt x="310" y="476"/>
                    <a:pt x="310" y="476"/>
                    <a:pt x="310" y="476"/>
                  </a:cubicBezTo>
                  <a:cubicBezTo>
                    <a:pt x="309" y="476"/>
                    <a:pt x="309" y="477"/>
                    <a:pt x="309" y="478"/>
                  </a:cubicBezTo>
                  <a:cubicBezTo>
                    <a:pt x="309" y="473"/>
                    <a:pt x="309" y="473"/>
                    <a:pt x="309" y="473"/>
                  </a:cubicBezTo>
                  <a:cubicBezTo>
                    <a:pt x="309" y="472"/>
                    <a:pt x="309" y="471"/>
                    <a:pt x="310" y="471"/>
                  </a:cubicBezTo>
                  <a:close/>
                  <a:moveTo>
                    <a:pt x="310" y="478"/>
                  </a:moveTo>
                  <a:cubicBezTo>
                    <a:pt x="310" y="483"/>
                    <a:pt x="310" y="483"/>
                    <a:pt x="310" y="483"/>
                  </a:cubicBezTo>
                  <a:cubicBezTo>
                    <a:pt x="309" y="483"/>
                    <a:pt x="309" y="483"/>
                    <a:pt x="309" y="483"/>
                  </a:cubicBezTo>
                  <a:cubicBezTo>
                    <a:pt x="309" y="478"/>
                    <a:pt x="309" y="478"/>
                    <a:pt x="309" y="478"/>
                  </a:cubicBezTo>
                  <a:cubicBezTo>
                    <a:pt x="309" y="478"/>
                    <a:pt x="309" y="478"/>
                    <a:pt x="310" y="478"/>
                  </a:cubicBezTo>
                  <a:close/>
                  <a:moveTo>
                    <a:pt x="310" y="493"/>
                  </a:moveTo>
                  <a:cubicBezTo>
                    <a:pt x="310" y="497"/>
                    <a:pt x="310" y="497"/>
                    <a:pt x="310" y="497"/>
                  </a:cubicBezTo>
                  <a:cubicBezTo>
                    <a:pt x="309" y="496"/>
                    <a:pt x="309" y="496"/>
                    <a:pt x="309" y="496"/>
                  </a:cubicBezTo>
                  <a:cubicBezTo>
                    <a:pt x="309" y="492"/>
                    <a:pt x="309" y="492"/>
                    <a:pt x="309" y="492"/>
                  </a:cubicBezTo>
                  <a:cubicBezTo>
                    <a:pt x="310" y="493"/>
                    <a:pt x="310" y="493"/>
                    <a:pt x="310" y="493"/>
                  </a:cubicBezTo>
                  <a:close/>
                  <a:moveTo>
                    <a:pt x="310" y="500"/>
                  </a:moveTo>
                  <a:cubicBezTo>
                    <a:pt x="310" y="506"/>
                    <a:pt x="310" y="506"/>
                    <a:pt x="310" y="506"/>
                  </a:cubicBezTo>
                  <a:cubicBezTo>
                    <a:pt x="309" y="506"/>
                    <a:pt x="309" y="506"/>
                    <a:pt x="309" y="507"/>
                  </a:cubicBezTo>
                  <a:cubicBezTo>
                    <a:pt x="309" y="501"/>
                    <a:pt x="309" y="501"/>
                    <a:pt x="309" y="501"/>
                  </a:cubicBezTo>
                  <a:cubicBezTo>
                    <a:pt x="309" y="501"/>
                    <a:pt x="309" y="501"/>
                    <a:pt x="310" y="500"/>
                  </a:cubicBezTo>
                  <a:close/>
                  <a:moveTo>
                    <a:pt x="310" y="522"/>
                  </a:moveTo>
                  <a:cubicBezTo>
                    <a:pt x="310" y="555"/>
                    <a:pt x="310" y="555"/>
                    <a:pt x="310" y="555"/>
                  </a:cubicBezTo>
                  <a:cubicBezTo>
                    <a:pt x="309" y="554"/>
                    <a:pt x="309" y="554"/>
                    <a:pt x="309" y="554"/>
                  </a:cubicBezTo>
                  <a:cubicBezTo>
                    <a:pt x="309" y="524"/>
                    <a:pt x="309" y="524"/>
                    <a:pt x="309" y="524"/>
                  </a:cubicBezTo>
                  <a:cubicBezTo>
                    <a:pt x="309" y="523"/>
                    <a:pt x="309" y="523"/>
                    <a:pt x="310" y="522"/>
                  </a:cubicBezTo>
                  <a:close/>
                  <a:moveTo>
                    <a:pt x="310" y="593"/>
                  </a:moveTo>
                  <a:cubicBezTo>
                    <a:pt x="310" y="599"/>
                    <a:pt x="310" y="599"/>
                    <a:pt x="310" y="599"/>
                  </a:cubicBezTo>
                  <a:cubicBezTo>
                    <a:pt x="309" y="599"/>
                    <a:pt x="309" y="599"/>
                    <a:pt x="309" y="598"/>
                  </a:cubicBezTo>
                  <a:cubicBezTo>
                    <a:pt x="309" y="592"/>
                    <a:pt x="309" y="592"/>
                    <a:pt x="309" y="592"/>
                  </a:cubicBezTo>
                  <a:cubicBezTo>
                    <a:pt x="309" y="593"/>
                    <a:pt x="309" y="593"/>
                    <a:pt x="310" y="593"/>
                  </a:cubicBezTo>
                  <a:close/>
                  <a:moveTo>
                    <a:pt x="310" y="614"/>
                  </a:moveTo>
                  <a:cubicBezTo>
                    <a:pt x="310" y="623"/>
                    <a:pt x="310" y="623"/>
                    <a:pt x="310" y="623"/>
                  </a:cubicBezTo>
                  <a:cubicBezTo>
                    <a:pt x="309" y="623"/>
                    <a:pt x="309" y="623"/>
                    <a:pt x="309" y="623"/>
                  </a:cubicBezTo>
                  <a:cubicBezTo>
                    <a:pt x="309" y="609"/>
                    <a:pt x="309" y="609"/>
                    <a:pt x="309" y="609"/>
                  </a:cubicBezTo>
                  <a:cubicBezTo>
                    <a:pt x="309" y="611"/>
                    <a:pt x="309" y="613"/>
                    <a:pt x="310" y="614"/>
                  </a:cubicBezTo>
                  <a:close/>
                  <a:moveTo>
                    <a:pt x="310" y="738"/>
                  </a:moveTo>
                  <a:cubicBezTo>
                    <a:pt x="310" y="746"/>
                    <a:pt x="310" y="746"/>
                    <a:pt x="310" y="746"/>
                  </a:cubicBezTo>
                  <a:cubicBezTo>
                    <a:pt x="309" y="746"/>
                    <a:pt x="309" y="746"/>
                    <a:pt x="309" y="746"/>
                  </a:cubicBezTo>
                  <a:cubicBezTo>
                    <a:pt x="309" y="738"/>
                    <a:pt x="309" y="738"/>
                    <a:pt x="309" y="738"/>
                  </a:cubicBezTo>
                  <a:lnTo>
                    <a:pt x="310" y="738"/>
                  </a:lnTo>
                  <a:close/>
                  <a:moveTo>
                    <a:pt x="307" y="12"/>
                  </a:moveTo>
                  <a:cubicBezTo>
                    <a:pt x="308" y="12"/>
                    <a:pt x="308" y="12"/>
                    <a:pt x="309" y="12"/>
                  </a:cubicBezTo>
                  <a:cubicBezTo>
                    <a:pt x="309" y="22"/>
                    <a:pt x="309" y="22"/>
                    <a:pt x="309" y="22"/>
                  </a:cubicBezTo>
                  <a:cubicBezTo>
                    <a:pt x="308" y="22"/>
                    <a:pt x="308" y="22"/>
                    <a:pt x="307" y="22"/>
                  </a:cubicBezTo>
                  <a:cubicBezTo>
                    <a:pt x="307" y="12"/>
                    <a:pt x="307" y="12"/>
                    <a:pt x="307" y="12"/>
                  </a:cubicBezTo>
                  <a:close/>
                  <a:moveTo>
                    <a:pt x="309" y="785"/>
                  </a:moveTo>
                  <a:cubicBezTo>
                    <a:pt x="307" y="784"/>
                    <a:pt x="307" y="784"/>
                    <a:pt x="307" y="784"/>
                  </a:cubicBezTo>
                  <a:cubicBezTo>
                    <a:pt x="307" y="752"/>
                    <a:pt x="307" y="752"/>
                    <a:pt x="307" y="752"/>
                  </a:cubicBezTo>
                  <a:cubicBezTo>
                    <a:pt x="308" y="754"/>
                    <a:pt x="308" y="756"/>
                    <a:pt x="309" y="758"/>
                  </a:cubicBezTo>
                  <a:cubicBezTo>
                    <a:pt x="309" y="785"/>
                    <a:pt x="309" y="785"/>
                    <a:pt x="309" y="785"/>
                  </a:cubicBezTo>
                  <a:close/>
                  <a:moveTo>
                    <a:pt x="309" y="44"/>
                  </a:moveTo>
                  <a:cubicBezTo>
                    <a:pt x="309" y="55"/>
                    <a:pt x="309" y="55"/>
                    <a:pt x="309" y="55"/>
                  </a:cubicBezTo>
                  <a:cubicBezTo>
                    <a:pt x="308" y="55"/>
                    <a:pt x="308" y="55"/>
                    <a:pt x="308" y="55"/>
                  </a:cubicBezTo>
                  <a:cubicBezTo>
                    <a:pt x="308" y="55"/>
                    <a:pt x="308" y="56"/>
                    <a:pt x="307" y="56"/>
                  </a:cubicBezTo>
                  <a:cubicBezTo>
                    <a:pt x="307" y="42"/>
                    <a:pt x="307" y="42"/>
                    <a:pt x="307" y="42"/>
                  </a:cubicBezTo>
                  <a:cubicBezTo>
                    <a:pt x="309" y="44"/>
                    <a:pt x="309" y="44"/>
                    <a:pt x="309" y="44"/>
                  </a:cubicBezTo>
                  <a:close/>
                  <a:moveTo>
                    <a:pt x="309" y="94"/>
                  </a:moveTo>
                  <a:cubicBezTo>
                    <a:pt x="309" y="141"/>
                    <a:pt x="309" y="141"/>
                    <a:pt x="309" y="141"/>
                  </a:cubicBezTo>
                  <a:cubicBezTo>
                    <a:pt x="308" y="143"/>
                    <a:pt x="308" y="145"/>
                    <a:pt x="307" y="147"/>
                  </a:cubicBezTo>
                  <a:cubicBezTo>
                    <a:pt x="307" y="94"/>
                    <a:pt x="307" y="94"/>
                    <a:pt x="307" y="94"/>
                  </a:cubicBezTo>
                  <a:cubicBezTo>
                    <a:pt x="308" y="94"/>
                    <a:pt x="308" y="94"/>
                    <a:pt x="309" y="94"/>
                  </a:cubicBezTo>
                  <a:close/>
                  <a:moveTo>
                    <a:pt x="309" y="181"/>
                  </a:moveTo>
                  <a:cubicBezTo>
                    <a:pt x="309" y="191"/>
                    <a:pt x="309" y="191"/>
                    <a:pt x="309" y="191"/>
                  </a:cubicBezTo>
                  <a:cubicBezTo>
                    <a:pt x="308" y="191"/>
                    <a:pt x="308" y="191"/>
                    <a:pt x="307" y="191"/>
                  </a:cubicBezTo>
                  <a:cubicBezTo>
                    <a:pt x="307" y="182"/>
                    <a:pt x="307" y="182"/>
                    <a:pt x="307" y="182"/>
                  </a:cubicBezTo>
                  <a:cubicBezTo>
                    <a:pt x="309" y="181"/>
                    <a:pt x="309" y="181"/>
                    <a:pt x="309" y="181"/>
                  </a:cubicBezTo>
                  <a:close/>
                  <a:moveTo>
                    <a:pt x="309" y="203"/>
                  </a:moveTo>
                  <a:cubicBezTo>
                    <a:pt x="309" y="210"/>
                    <a:pt x="309" y="210"/>
                    <a:pt x="309" y="210"/>
                  </a:cubicBezTo>
                  <a:cubicBezTo>
                    <a:pt x="308" y="210"/>
                    <a:pt x="308" y="211"/>
                    <a:pt x="307" y="211"/>
                  </a:cubicBezTo>
                  <a:cubicBezTo>
                    <a:pt x="307" y="202"/>
                    <a:pt x="307" y="202"/>
                    <a:pt x="307" y="202"/>
                  </a:cubicBezTo>
                  <a:cubicBezTo>
                    <a:pt x="309" y="203"/>
                    <a:pt x="309" y="203"/>
                    <a:pt x="309" y="203"/>
                  </a:cubicBezTo>
                  <a:close/>
                  <a:moveTo>
                    <a:pt x="309" y="226"/>
                  </a:moveTo>
                  <a:cubicBezTo>
                    <a:pt x="309" y="240"/>
                    <a:pt x="309" y="240"/>
                    <a:pt x="309" y="240"/>
                  </a:cubicBezTo>
                  <a:cubicBezTo>
                    <a:pt x="308" y="240"/>
                    <a:pt x="308" y="240"/>
                    <a:pt x="308" y="240"/>
                  </a:cubicBezTo>
                  <a:cubicBezTo>
                    <a:pt x="308" y="242"/>
                    <a:pt x="308" y="243"/>
                    <a:pt x="309" y="245"/>
                  </a:cubicBezTo>
                  <a:cubicBezTo>
                    <a:pt x="309" y="264"/>
                    <a:pt x="309" y="264"/>
                    <a:pt x="309" y="264"/>
                  </a:cubicBezTo>
                  <a:cubicBezTo>
                    <a:pt x="307" y="262"/>
                    <a:pt x="307" y="262"/>
                    <a:pt x="307" y="262"/>
                  </a:cubicBezTo>
                  <a:cubicBezTo>
                    <a:pt x="307" y="228"/>
                    <a:pt x="307" y="228"/>
                    <a:pt x="307" y="228"/>
                  </a:cubicBezTo>
                  <a:cubicBezTo>
                    <a:pt x="308" y="227"/>
                    <a:pt x="308" y="227"/>
                    <a:pt x="309" y="226"/>
                  </a:cubicBezTo>
                  <a:close/>
                  <a:moveTo>
                    <a:pt x="309" y="296"/>
                  </a:moveTo>
                  <a:cubicBezTo>
                    <a:pt x="309" y="310"/>
                    <a:pt x="309" y="310"/>
                    <a:pt x="309" y="310"/>
                  </a:cubicBezTo>
                  <a:cubicBezTo>
                    <a:pt x="308" y="311"/>
                    <a:pt x="308" y="312"/>
                    <a:pt x="307" y="313"/>
                  </a:cubicBezTo>
                  <a:cubicBezTo>
                    <a:pt x="307" y="304"/>
                    <a:pt x="307" y="304"/>
                    <a:pt x="307" y="304"/>
                  </a:cubicBezTo>
                  <a:cubicBezTo>
                    <a:pt x="307" y="303"/>
                    <a:pt x="307" y="302"/>
                    <a:pt x="307" y="301"/>
                  </a:cubicBezTo>
                  <a:cubicBezTo>
                    <a:pt x="307" y="295"/>
                    <a:pt x="307" y="295"/>
                    <a:pt x="307" y="295"/>
                  </a:cubicBezTo>
                  <a:cubicBezTo>
                    <a:pt x="309" y="296"/>
                    <a:pt x="309" y="296"/>
                    <a:pt x="309" y="296"/>
                  </a:cubicBezTo>
                  <a:close/>
                  <a:moveTo>
                    <a:pt x="309" y="325"/>
                  </a:moveTo>
                  <a:cubicBezTo>
                    <a:pt x="309" y="332"/>
                    <a:pt x="309" y="332"/>
                    <a:pt x="309" y="332"/>
                  </a:cubicBezTo>
                  <a:cubicBezTo>
                    <a:pt x="308" y="332"/>
                    <a:pt x="308" y="331"/>
                    <a:pt x="307" y="330"/>
                  </a:cubicBezTo>
                  <a:cubicBezTo>
                    <a:pt x="307" y="326"/>
                    <a:pt x="307" y="326"/>
                    <a:pt x="307" y="326"/>
                  </a:cubicBezTo>
                  <a:cubicBezTo>
                    <a:pt x="307" y="326"/>
                    <a:pt x="307" y="326"/>
                    <a:pt x="307" y="326"/>
                  </a:cubicBezTo>
                  <a:cubicBezTo>
                    <a:pt x="308" y="326"/>
                    <a:pt x="308" y="325"/>
                    <a:pt x="309" y="325"/>
                  </a:cubicBezTo>
                  <a:close/>
                  <a:moveTo>
                    <a:pt x="309" y="338"/>
                  </a:moveTo>
                  <a:cubicBezTo>
                    <a:pt x="309" y="346"/>
                    <a:pt x="309" y="346"/>
                    <a:pt x="309" y="346"/>
                  </a:cubicBezTo>
                  <a:cubicBezTo>
                    <a:pt x="308" y="346"/>
                    <a:pt x="308" y="346"/>
                    <a:pt x="308" y="346"/>
                  </a:cubicBezTo>
                  <a:cubicBezTo>
                    <a:pt x="307" y="348"/>
                    <a:pt x="307" y="348"/>
                    <a:pt x="307" y="348"/>
                  </a:cubicBezTo>
                  <a:cubicBezTo>
                    <a:pt x="307" y="341"/>
                    <a:pt x="307" y="341"/>
                    <a:pt x="307" y="341"/>
                  </a:cubicBezTo>
                  <a:cubicBezTo>
                    <a:pt x="308" y="340"/>
                    <a:pt x="308" y="339"/>
                    <a:pt x="309" y="338"/>
                  </a:cubicBezTo>
                  <a:close/>
                  <a:moveTo>
                    <a:pt x="309" y="352"/>
                  </a:moveTo>
                  <a:cubicBezTo>
                    <a:pt x="309" y="356"/>
                    <a:pt x="309" y="356"/>
                    <a:pt x="309" y="356"/>
                  </a:cubicBezTo>
                  <a:cubicBezTo>
                    <a:pt x="307" y="356"/>
                    <a:pt x="307" y="356"/>
                    <a:pt x="307" y="356"/>
                  </a:cubicBezTo>
                  <a:cubicBezTo>
                    <a:pt x="307" y="352"/>
                    <a:pt x="307" y="352"/>
                    <a:pt x="307" y="352"/>
                  </a:cubicBezTo>
                  <a:cubicBezTo>
                    <a:pt x="309" y="352"/>
                    <a:pt x="309" y="352"/>
                    <a:pt x="309" y="352"/>
                  </a:cubicBezTo>
                  <a:close/>
                  <a:moveTo>
                    <a:pt x="309" y="361"/>
                  </a:moveTo>
                  <a:cubicBezTo>
                    <a:pt x="309" y="366"/>
                    <a:pt x="309" y="366"/>
                    <a:pt x="309" y="366"/>
                  </a:cubicBezTo>
                  <a:cubicBezTo>
                    <a:pt x="308" y="367"/>
                    <a:pt x="308" y="367"/>
                    <a:pt x="307" y="367"/>
                  </a:cubicBezTo>
                  <a:cubicBezTo>
                    <a:pt x="307" y="362"/>
                    <a:pt x="307" y="362"/>
                    <a:pt x="307" y="362"/>
                  </a:cubicBezTo>
                  <a:cubicBezTo>
                    <a:pt x="309" y="361"/>
                    <a:pt x="309" y="361"/>
                    <a:pt x="309" y="361"/>
                  </a:cubicBezTo>
                  <a:close/>
                  <a:moveTo>
                    <a:pt x="309" y="369"/>
                  </a:moveTo>
                  <a:cubicBezTo>
                    <a:pt x="309" y="382"/>
                    <a:pt x="309" y="382"/>
                    <a:pt x="309" y="382"/>
                  </a:cubicBezTo>
                  <a:cubicBezTo>
                    <a:pt x="308" y="387"/>
                    <a:pt x="307" y="393"/>
                    <a:pt x="307" y="398"/>
                  </a:cubicBezTo>
                  <a:cubicBezTo>
                    <a:pt x="307" y="371"/>
                    <a:pt x="307" y="371"/>
                    <a:pt x="307" y="371"/>
                  </a:cubicBezTo>
                  <a:cubicBezTo>
                    <a:pt x="308" y="370"/>
                    <a:pt x="308" y="370"/>
                    <a:pt x="309" y="369"/>
                  </a:cubicBezTo>
                  <a:close/>
                  <a:moveTo>
                    <a:pt x="309" y="424"/>
                  </a:moveTo>
                  <a:cubicBezTo>
                    <a:pt x="309" y="436"/>
                    <a:pt x="309" y="436"/>
                    <a:pt x="309" y="436"/>
                  </a:cubicBezTo>
                  <a:cubicBezTo>
                    <a:pt x="308" y="436"/>
                    <a:pt x="308" y="437"/>
                    <a:pt x="307" y="437"/>
                  </a:cubicBezTo>
                  <a:cubicBezTo>
                    <a:pt x="307" y="408"/>
                    <a:pt x="307" y="408"/>
                    <a:pt x="307" y="408"/>
                  </a:cubicBezTo>
                  <a:cubicBezTo>
                    <a:pt x="307" y="413"/>
                    <a:pt x="308" y="417"/>
                    <a:pt x="308" y="422"/>
                  </a:cubicBezTo>
                  <a:cubicBezTo>
                    <a:pt x="308" y="422"/>
                    <a:pt x="308" y="423"/>
                    <a:pt x="309" y="424"/>
                  </a:cubicBezTo>
                  <a:close/>
                  <a:moveTo>
                    <a:pt x="309" y="447"/>
                  </a:moveTo>
                  <a:cubicBezTo>
                    <a:pt x="309" y="466"/>
                    <a:pt x="309" y="466"/>
                    <a:pt x="309" y="466"/>
                  </a:cubicBezTo>
                  <a:cubicBezTo>
                    <a:pt x="308" y="465"/>
                    <a:pt x="308" y="464"/>
                    <a:pt x="307" y="464"/>
                  </a:cubicBezTo>
                  <a:cubicBezTo>
                    <a:pt x="307" y="449"/>
                    <a:pt x="307" y="449"/>
                    <a:pt x="307" y="449"/>
                  </a:cubicBezTo>
                  <a:cubicBezTo>
                    <a:pt x="308" y="448"/>
                    <a:pt x="308" y="448"/>
                    <a:pt x="309" y="447"/>
                  </a:cubicBezTo>
                  <a:close/>
                  <a:moveTo>
                    <a:pt x="309" y="473"/>
                  </a:moveTo>
                  <a:cubicBezTo>
                    <a:pt x="309" y="478"/>
                    <a:pt x="309" y="478"/>
                    <a:pt x="309" y="478"/>
                  </a:cubicBezTo>
                  <a:cubicBezTo>
                    <a:pt x="308" y="478"/>
                    <a:pt x="308" y="478"/>
                    <a:pt x="308" y="478"/>
                  </a:cubicBezTo>
                  <a:cubicBezTo>
                    <a:pt x="309" y="478"/>
                    <a:pt x="309" y="478"/>
                    <a:pt x="309" y="478"/>
                  </a:cubicBezTo>
                  <a:cubicBezTo>
                    <a:pt x="309" y="483"/>
                    <a:pt x="309" y="483"/>
                    <a:pt x="309" y="483"/>
                  </a:cubicBezTo>
                  <a:cubicBezTo>
                    <a:pt x="308" y="483"/>
                    <a:pt x="308" y="482"/>
                    <a:pt x="307" y="482"/>
                  </a:cubicBezTo>
                  <a:cubicBezTo>
                    <a:pt x="307" y="475"/>
                    <a:pt x="307" y="475"/>
                    <a:pt x="307" y="475"/>
                  </a:cubicBezTo>
                  <a:cubicBezTo>
                    <a:pt x="308" y="474"/>
                    <a:pt x="308" y="473"/>
                    <a:pt x="309" y="473"/>
                  </a:cubicBezTo>
                  <a:close/>
                  <a:moveTo>
                    <a:pt x="309" y="492"/>
                  </a:moveTo>
                  <a:cubicBezTo>
                    <a:pt x="309" y="496"/>
                    <a:pt x="309" y="496"/>
                    <a:pt x="309" y="496"/>
                  </a:cubicBezTo>
                  <a:cubicBezTo>
                    <a:pt x="307" y="495"/>
                    <a:pt x="307" y="495"/>
                    <a:pt x="307" y="495"/>
                  </a:cubicBezTo>
                  <a:cubicBezTo>
                    <a:pt x="307" y="491"/>
                    <a:pt x="307" y="491"/>
                    <a:pt x="307" y="491"/>
                  </a:cubicBezTo>
                  <a:cubicBezTo>
                    <a:pt x="309" y="492"/>
                    <a:pt x="309" y="492"/>
                    <a:pt x="309" y="492"/>
                  </a:cubicBezTo>
                  <a:close/>
                  <a:moveTo>
                    <a:pt x="309" y="501"/>
                  </a:moveTo>
                  <a:cubicBezTo>
                    <a:pt x="309" y="507"/>
                    <a:pt x="309" y="507"/>
                    <a:pt x="309" y="507"/>
                  </a:cubicBezTo>
                  <a:cubicBezTo>
                    <a:pt x="308" y="507"/>
                    <a:pt x="308" y="508"/>
                    <a:pt x="307" y="508"/>
                  </a:cubicBezTo>
                  <a:cubicBezTo>
                    <a:pt x="307" y="502"/>
                    <a:pt x="307" y="502"/>
                    <a:pt x="307" y="502"/>
                  </a:cubicBezTo>
                  <a:cubicBezTo>
                    <a:pt x="308" y="501"/>
                    <a:pt x="308" y="501"/>
                    <a:pt x="309" y="501"/>
                  </a:cubicBezTo>
                  <a:close/>
                  <a:moveTo>
                    <a:pt x="309" y="524"/>
                  </a:moveTo>
                  <a:cubicBezTo>
                    <a:pt x="309" y="554"/>
                    <a:pt x="309" y="554"/>
                    <a:pt x="309" y="554"/>
                  </a:cubicBezTo>
                  <a:cubicBezTo>
                    <a:pt x="308" y="554"/>
                    <a:pt x="308" y="554"/>
                    <a:pt x="307" y="554"/>
                  </a:cubicBezTo>
                  <a:cubicBezTo>
                    <a:pt x="307" y="525"/>
                    <a:pt x="307" y="525"/>
                    <a:pt x="307" y="525"/>
                  </a:cubicBezTo>
                  <a:cubicBezTo>
                    <a:pt x="308" y="524"/>
                    <a:pt x="308" y="524"/>
                    <a:pt x="309" y="524"/>
                  </a:cubicBezTo>
                  <a:close/>
                  <a:moveTo>
                    <a:pt x="309" y="592"/>
                  </a:moveTo>
                  <a:cubicBezTo>
                    <a:pt x="309" y="598"/>
                    <a:pt x="309" y="598"/>
                    <a:pt x="309" y="598"/>
                  </a:cubicBezTo>
                  <a:cubicBezTo>
                    <a:pt x="308" y="598"/>
                    <a:pt x="308" y="598"/>
                    <a:pt x="307" y="598"/>
                  </a:cubicBezTo>
                  <a:cubicBezTo>
                    <a:pt x="308" y="603"/>
                    <a:pt x="308" y="606"/>
                    <a:pt x="309" y="609"/>
                  </a:cubicBezTo>
                  <a:cubicBezTo>
                    <a:pt x="309" y="623"/>
                    <a:pt x="309" y="623"/>
                    <a:pt x="309" y="623"/>
                  </a:cubicBezTo>
                  <a:cubicBezTo>
                    <a:pt x="307" y="622"/>
                    <a:pt x="307" y="622"/>
                    <a:pt x="307" y="622"/>
                  </a:cubicBezTo>
                  <a:cubicBezTo>
                    <a:pt x="307" y="592"/>
                    <a:pt x="307" y="592"/>
                    <a:pt x="307" y="592"/>
                  </a:cubicBezTo>
                  <a:cubicBezTo>
                    <a:pt x="308" y="592"/>
                    <a:pt x="308" y="592"/>
                    <a:pt x="309" y="592"/>
                  </a:cubicBezTo>
                  <a:close/>
                  <a:moveTo>
                    <a:pt x="309" y="738"/>
                  </a:moveTo>
                  <a:cubicBezTo>
                    <a:pt x="309" y="746"/>
                    <a:pt x="309" y="746"/>
                    <a:pt x="309" y="746"/>
                  </a:cubicBezTo>
                  <a:cubicBezTo>
                    <a:pt x="308" y="745"/>
                    <a:pt x="308" y="745"/>
                    <a:pt x="307" y="745"/>
                  </a:cubicBezTo>
                  <a:cubicBezTo>
                    <a:pt x="307" y="738"/>
                    <a:pt x="307" y="738"/>
                    <a:pt x="307" y="738"/>
                  </a:cubicBezTo>
                  <a:cubicBezTo>
                    <a:pt x="308" y="738"/>
                    <a:pt x="308" y="738"/>
                    <a:pt x="309" y="738"/>
                  </a:cubicBezTo>
                  <a:close/>
                  <a:moveTo>
                    <a:pt x="307" y="675"/>
                  </a:moveTo>
                  <a:cubicBezTo>
                    <a:pt x="307" y="674"/>
                    <a:pt x="307" y="674"/>
                    <a:pt x="307" y="674"/>
                  </a:cubicBezTo>
                  <a:cubicBezTo>
                    <a:pt x="307" y="674"/>
                    <a:pt x="307" y="674"/>
                    <a:pt x="307" y="674"/>
                  </a:cubicBezTo>
                  <a:lnTo>
                    <a:pt x="307" y="675"/>
                  </a:lnTo>
                  <a:close/>
                  <a:moveTo>
                    <a:pt x="306" y="12"/>
                  </a:moveTo>
                  <a:cubicBezTo>
                    <a:pt x="306" y="12"/>
                    <a:pt x="307" y="12"/>
                    <a:pt x="307" y="12"/>
                  </a:cubicBezTo>
                  <a:cubicBezTo>
                    <a:pt x="307" y="22"/>
                    <a:pt x="307" y="22"/>
                    <a:pt x="307" y="22"/>
                  </a:cubicBezTo>
                  <a:cubicBezTo>
                    <a:pt x="307" y="21"/>
                    <a:pt x="306" y="21"/>
                    <a:pt x="306" y="21"/>
                  </a:cubicBezTo>
                  <a:cubicBezTo>
                    <a:pt x="306" y="12"/>
                    <a:pt x="306" y="12"/>
                    <a:pt x="306" y="12"/>
                  </a:cubicBezTo>
                  <a:close/>
                  <a:moveTo>
                    <a:pt x="307" y="784"/>
                  </a:moveTo>
                  <a:cubicBezTo>
                    <a:pt x="306" y="784"/>
                    <a:pt x="306" y="784"/>
                    <a:pt x="306" y="784"/>
                  </a:cubicBezTo>
                  <a:cubicBezTo>
                    <a:pt x="306" y="747"/>
                    <a:pt x="306" y="747"/>
                    <a:pt x="306" y="747"/>
                  </a:cubicBezTo>
                  <a:cubicBezTo>
                    <a:pt x="306" y="749"/>
                    <a:pt x="307" y="750"/>
                    <a:pt x="307" y="752"/>
                  </a:cubicBezTo>
                  <a:cubicBezTo>
                    <a:pt x="307" y="784"/>
                    <a:pt x="307" y="784"/>
                    <a:pt x="307" y="784"/>
                  </a:cubicBezTo>
                  <a:close/>
                  <a:moveTo>
                    <a:pt x="307" y="42"/>
                  </a:moveTo>
                  <a:cubicBezTo>
                    <a:pt x="307" y="56"/>
                    <a:pt x="307" y="56"/>
                    <a:pt x="307" y="56"/>
                  </a:cubicBezTo>
                  <a:cubicBezTo>
                    <a:pt x="306" y="56"/>
                    <a:pt x="306" y="56"/>
                    <a:pt x="306" y="56"/>
                  </a:cubicBezTo>
                  <a:cubicBezTo>
                    <a:pt x="306" y="42"/>
                    <a:pt x="306" y="42"/>
                    <a:pt x="306" y="42"/>
                  </a:cubicBezTo>
                  <a:cubicBezTo>
                    <a:pt x="307" y="42"/>
                    <a:pt x="307" y="42"/>
                    <a:pt x="307" y="42"/>
                  </a:cubicBezTo>
                  <a:close/>
                  <a:moveTo>
                    <a:pt x="307" y="94"/>
                  </a:moveTo>
                  <a:cubicBezTo>
                    <a:pt x="307" y="147"/>
                    <a:pt x="307" y="147"/>
                    <a:pt x="307" y="147"/>
                  </a:cubicBezTo>
                  <a:cubicBezTo>
                    <a:pt x="307" y="149"/>
                    <a:pt x="306" y="150"/>
                    <a:pt x="306" y="151"/>
                  </a:cubicBezTo>
                  <a:cubicBezTo>
                    <a:pt x="306" y="94"/>
                    <a:pt x="306" y="94"/>
                    <a:pt x="306" y="94"/>
                  </a:cubicBezTo>
                  <a:cubicBezTo>
                    <a:pt x="306" y="94"/>
                    <a:pt x="307" y="94"/>
                    <a:pt x="307" y="94"/>
                  </a:cubicBezTo>
                  <a:close/>
                  <a:moveTo>
                    <a:pt x="307" y="182"/>
                  </a:moveTo>
                  <a:cubicBezTo>
                    <a:pt x="307" y="191"/>
                    <a:pt x="307" y="191"/>
                    <a:pt x="307" y="191"/>
                  </a:cubicBezTo>
                  <a:cubicBezTo>
                    <a:pt x="307" y="191"/>
                    <a:pt x="306" y="191"/>
                    <a:pt x="306" y="191"/>
                  </a:cubicBezTo>
                  <a:cubicBezTo>
                    <a:pt x="306" y="182"/>
                    <a:pt x="306" y="182"/>
                    <a:pt x="306" y="182"/>
                  </a:cubicBezTo>
                  <a:cubicBezTo>
                    <a:pt x="307" y="182"/>
                    <a:pt x="307" y="182"/>
                    <a:pt x="307" y="182"/>
                  </a:cubicBezTo>
                  <a:close/>
                  <a:moveTo>
                    <a:pt x="307" y="202"/>
                  </a:moveTo>
                  <a:cubicBezTo>
                    <a:pt x="307" y="211"/>
                    <a:pt x="307" y="211"/>
                    <a:pt x="307" y="211"/>
                  </a:cubicBezTo>
                  <a:cubicBezTo>
                    <a:pt x="306" y="211"/>
                    <a:pt x="306" y="211"/>
                    <a:pt x="306" y="211"/>
                  </a:cubicBezTo>
                  <a:cubicBezTo>
                    <a:pt x="306" y="201"/>
                    <a:pt x="306" y="201"/>
                    <a:pt x="306" y="201"/>
                  </a:cubicBezTo>
                  <a:cubicBezTo>
                    <a:pt x="307" y="202"/>
                    <a:pt x="307" y="202"/>
                    <a:pt x="307" y="202"/>
                  </a:cubicBezTo>
                  <a:close/>
                  <a:moveTo>
                    <a:pt x="307" y="228"/>
                  </a:moveTo>
                  <a:cubicBezTo>
                    <a:pt x="307" y="262"/>
                    <a:pt x="307" y="262"/>
                    <a:pt x="307" y="262"/>
                  </a:cubicBezTo>
                  <a:cubicBezTo>
                    <a:pt x="306" y="260"/>
                    <a:pt x="306" y="260"/>
                    <a:pt x="306" y="260"/>
                  </a:cubicBezTo>
                  <a:cubicBezTo>
                    <a:pt x="306" y="228"/>
                    <a:pt x="306" y="228"/>
                    <a:pt x="306" y="228"/>
                  </a:cubicBezTo>
                  <a:cubicBezTo>
                    <a:pt x="306" y="228"/>
                    <a:pt x="307" y="228"/>
                    <a:pt x="307" y="228"/>
                  </a:cubicBezTo>
                  <a:close/>
                  <a:moveTo>
                    <a:pt x="307" y="295"/>
                  </a:moveTo>
                  <a:cubicBezTo>
                    <a:pt x="307" y="301"/>
                    <a:pt x="307" y="301"/>
                    <a:pt x="307" y="301"/>
                  </a:cubicBezTo>
                  <a:cubicBezTo>
                    <a:pt x="307" y="300"/>
                    <a:pt x="306" y="299"/>
                    <a:pt x="306" y="298"/>
                  </a:cubicBezTo>
                  <a:cubicBezTo>
                    <a:pt x="306" y="294"/>
                    <a:pt x="306" y="294"/>
                    <a:pt x="306" y="294"/>
                  </a:cubicBezTo>
                  <a:cubicBezTo>
                    <a:pt x="307" y="295"/>
                    <a:pt x="307" y="295"/>
                    <a:pt x="307" y="295"/>
                  </a:cubicBezTo>
                  <a:close/>
                  <a:moveTo>
                    <a:pt x="307" y="304"/>
                  </a:moveTo>
                  <a:cubicBezTo>
                    <a:pt x="307" y="313"/>
                    <a:pt x="307" y="313"/>
                    <a:pt x="307" y="313"/>
                  </a:cubicBezTo>
                  <a:cubicBezTo>
                    <a:pt x="306" y="314"/>
                    <a:pt x="306" y="314"/>
                    <a:pt x="306" y="315"/>
                  </a:cubicBezTo>
                  <a:cubicBezTo>
                    <a:pt x="306" y="308"/>
                    <a:pt x="306" y="308"/>
                    <a:pt x="306" y="308"/>
                  </a:cubicBezTo>
                  <a:cubicBezTo>
                    <a:pt x="306" y="306"/>
                    <a:pt x="307" y="305"/>
                    <a:pt x="307" y="304"/>
                  </a:cubicBezTo>
                  <a:close/>
                  <a:moveTo>
                    <a:pt x="307" y="326"/>
                  </a:moveTo>
                  <a:cubicBezTo>
                    <a:pt x="307" y="330"/>
                    <a:pt x="307" y="330"/>
                    <a:pt x="307" y="330"/>
                  </a:cubicBezTo>
                  <a:cubicBezTo>
                    <a:pt x="307" y="330"/>
                    <a:pt x="306" y="329"/>
                    <a:pt x="306" y="329"/>
                  </a:cubicBezTo>
                  <a:cubicBezTo>
                    <a:pt x="306" y="324"/>
                    <a:pt x="306" y="324"/>
                    <a:pt x="306" y="324"/>
                  </a:cubicBezTo>
                  <a:cubicBezTo>
                    <a:pt x="306" y="325"/>
                    <a:pt x="306" y="325"/>
                    <a:pt x="307" y="326"/>
                  </a:cubicBezTo>
                  <a:close/>
                  <a:moveTo>
                    <a:pt x="307" y="341"/>
                  </a:moveTo>
                  <a:cubicBezTo>
                    <a:pt x="307" y="348"/>
                    <a:pt x="307" y="348"/>
                    <a:pt x="307" y="348"/>
                  </a:cubicBezTo>
                  <a:cubicBezTo>
                    <a:pt x="306" y="349"/>
                    <a:pt x="306" y="349"/>
                    <a:pt x="306" y="349"/>
                  </a:cubicBezTo>
                  <a:cubicBezTo>
                    <a:pt x="306" y="343"/>
                    <a:pt x="306" y="343"/>
                    <a:pt x="306" y="343"/>
                  </a:cubicBezTo>
                  <a:cubicBezTo>
                    <a:pt x="306" y="342"/>
                    <a:pt x="306" y="342"/>
                    <a:pt x="307" y="341"/>
                  </a:cubicBezTo>
                  <a:close/>
                  <a:moveTo>
                    <a:pt x="307" y="352"/>
                  </a:moveTo>
                  <a:cubicBezTo>
                    <a:pt x="307" y="356"/>
                    <a:pt x="307" y="356"/>
                    <a:pt x="307" y="356"/>
                  </a:cubicBezTo>
                  <a:cubicBezTo>
                    <a:pt x="306" y="357"/>
                    <a:pt x="306" y="357"/>
                    <a:pt x="306" y="357"/>
                  </a:cubicBezTo>
                  <a:cubicBezTo>
                    <a:pt x="306" y="352"/>
                    <a:pt x="306" y="352"/>
                    <a:pt x="306" y="352"/>
                  </a:cubicBezTo>
                  <a:cubicBezTo>
                    <a:pt x="307" y="352"/>
                    <a:pt x="307" y="352"/>
                    <a:pt x="307" y="352"/>
                  </a:cubicBezTo>
                  <a:close/>
                  <a:moveTo>
                    <a:pt x="307" y="362"/>
                  </a:moveTo>
                  <a:cubicBezTo>
                    <a:pt x="307" y="367"/>
                    <a:pt x="307" y="367"/>
                    <a:pt x="307" y="367"/>
                  </a:cubicBezTo>
                  <a:cubicBezTo>
                    <a:pt x="306" y="367"/>
                    <a:pt x="306" y="367"/>
                    <a:pt x="306" y="367"/>
                  </a:cubicBezTo>
                  <a:cubicBezTo>
                    <a:pt x="306" y="362"/>
                    <a:pt x="306" y="362"/>
                    <a:pt x="306" y="362"/>
                  </a:cubicBezTo>
                  <a:cubicBezTo>
                    <a:pt x="307" y="362"/>
                    <a:pt x="307" y="362"/>
                    <a:pt x="307" y="362"/>
                  </a:cubicBezTo>
                  <a:close/>
                  <a:moveTo>
                    <a:pt x="307" y="371"/>
                  </a:moveTo>
                  <a:cubicBezTo>
                    <a:pt x="307" y="398"/>
                    <a:pt x="307" y="398"/>
                    <a:pt x="307" y="398"/>
                  </a:cubicBezTo>
                  <a:cubicBezTo>
                    <a:pt x="307" y="402"/>
                    <a:pt x="307" y="405"/>
                    <a:pt x="307" y="408"/>
                  </a:cubicBezTo>
                  <a:cubicBezTo>
                    <a:pt x="307" y="437"/>
                    <a:pt x="307" y="437"/>
                    <a:pt x="307" y="437"/>
                  </a:cubicBezTo>
                  <a:cubicBezTo>
                    <a:pt x="306" y="438"/>
                    <a:pt x="306" y="438"/>
                    <a:pt x="306" y="438"/>
                  </a:cubicBezTo>
                  <a:cubicBezTo>
                    <a:pt x="306" y="428"/>
                    <a:pt x="306" y="428"/>
                    <a:pt x="306" y="428"/>
                  </a:cubicBezTo>
                  <a:cubicBezTo>
                    <a:pt x="306" y="427"/>
                    <a:pt x="306" y="426"/>
                    <a:pt x="306" y="425"/>
                  </a:cubicBezTo>
                  <a:cubicBezTo>
                    <a:pt x="306" y="425"/>
                    <a:pt x="306" y="425"/>
                    <a:pt x="306" y="425"/>
                  </a:cubicBezTo>
                  <a:cubicBezTo>
                    <a:pt x="306" y="372"/>
                    <a:pt x="306" y="372"/>
                    <a:pt x="306" y="372"/>
                  </a:cubicBezTo>
                  <a:cubicBezTo>
                    <a:pt x="306" y="372"/>
                    <a:pt x="307" y="371"/>
                    <a:pt x="307" y="371"/>
                  </a:cubicBezTo>
                  <a:close/>
                  <a:moveTo>
                    <a:pt x="307" y="449"/>
                  </a:moveTo>
                  <a:cubicBezTo>
                    <a:pt x="307" y="464"/>
                    <a:pt x="307" y="464"/>
                    <a:pt x="307" y="464"/>
                  </a:cubicBezTo>
                  <a:cubicBezTo>
                    <a:pt x="306" y="463"/>
                    <a:pt x="306" y="463"/>
                    <a:pt x="306" y="462"/>
                  </a:cubicBezTo>
                  <a:cubicBezTo>
                    <a:pt x="306" y="451"/>
                    <a:pt x="306" y="451"/>
                    <a:pt x="306" y="451"/>
                  </a:cubicBezTo>
                  <a:cubicBezTo>
                    <a:pt x="306" y="450"/>
                    <a:pt x="307" y="450"/>
                    <a:pt x="307" y="449"/>
                  </a:cubicBezTo>
                  <a:close/>
                  <a:moveTo>
                    <a:pt x="307" y="475"/>
                  </a:moveTo>
                  <a:cubicBezTo>
                    <a:pt x="307" y="482"/>
                    <a:pt x="307" y="482"/>
                    <a:pt x="307" y="482"/>
                  </a:cubicBezTo>
                  <a:cubicBezTo>
                    <a:pt x="306" y="482"/>
                    <a:pt x="306" y="482"/>
                    <a:pt x="306" y="482"/>
                  </a:cubicBezTo>
                  <a:cubicBezTo>
                    <a:pt x="306" y="476"/>
                    <a:pt x="306" y="476"/>
                    <a:pt x="306" y="476"/>
                  </a:cubicBezTo>
                  <a:cubicBezTo>
                    <a:pt x="306" y="476"/>
                    <a:pt x="307" y="475"/>
                    <a:pt x="307" y="475"/>
                  </a:cubicBezTo>
                  <a:close/>
                  <a:moveTo>
                    <a:pt x="307" y="491"/>
                  </a:moveTo>
                  <a:cubicBezTo>
                    <a:pt x="307" y="495"/>
                    <a:pt x="307" y="495"/>
                    <a:pt x="307" y="495"/>
                  </a:cubicBezTo>
                  <a:cubicBezTo>
                    <a:pt x="307" y="495"/>
                    <a:pt x="306" y="495"/>
                    <a:pt x="306" y="494"/>
                  </a:cubicBezTo>
                  <a:cubicBezTo>
                    <a:pt x="306" y="490"/>
                    <a:pt x="306" y="490"/>
                    <a:pt x="306" y="490"/>
                  </a:cubicBezTo>
                  <a:cubicBezTo>
                    <a:pt x="307" y="491"/>
                    <a:pt x="307" y="491"/>
                    <a:pt x="307" y="491"/>
                  </a:cubicBezTo>
                  <a:close/>
                  <a:moveTo>
                    <a:pt x="307" y="502"/>
                  </a:moveTo>
                  <a:cubicBezTo>
                    <a:pt x="307" y="508"/>
                    <a:pt x="307" y="508"/>
                    <a:pt x="307" y="508"/>
                  </a:cubicBezTo>
                  <a:cubicBezTo>
                    <a:pt x="306" y="509"/>
                    <a:pt x="306" y="509"/>
                    <a:pt x="306" y="510"/>
                  </a:cubicBezTo>
                  <a:cubicBezTo>
                    <a:pt x="306" y="502"/>
                    <a:pt x="306" y="502"/>
                    <a:pt x="306" y="502"/>
                  </a:cubicBezTo>
                  <a:cubicBezTo>
                    <a:pt x="306" y="502"/>
                    <a:pt x="307" y="502"/>
                    <a:pt x="307" y="502"/>
                  </a:cubicBezTo>
                  <a:close/>
                  <a:moveTo>
                    <a:pt x="307" y="525"/>
                  </a:moveTo>
                  <a:cubicBezTo>
                    <a:pt x="307" y="554"/>
                    <a:pt x="307" y="554"/>
                    <a:pt x="307" y="554"/>
                  </a:cubicBezTo>
                  <a:cubicBezTo>
                    <a:pt x="307" y="554"/>
                    <a:pt x="306" y="554"/>
                    <a:pt x="306" y="554"/>
                  </a:cubicBezTo>
                  <a:cubicBezTo>
                    <a:pt x="306" y="526"/>
                    <a:pt x="306" y="526"/>
                    <a:pt x="306" y="526"/>
                  </a:cubicBezTo>
                  <a:cubicBezTo>
                    <a:pt x="306" y="526"/>
                    <a:pt x="306" y="526"/>
                    <a:pt x="307" y="525"/>
                  </a:cubicBezTo>
                  <a:close/>
                  <a:moveTo>
                    <a:pt x="307" y="592"/>
                  </a:moveTo>
                  <a:cubicBezTo>
                    <a:pt x="307" y="622"/>
                    <a:pt x="307" y="622"/>
                    <a:pt x="307" y="622"/>
                  </a:cubicBezTo>
                  <a:cubicBezTo>
                    <a:pt x="306" y="622"/>
                    <a:pt x="306" y="622"/>
                    <a:pt x="306" y="622"/>
                  </a:cubicBezTo>
                  <a:cubicBezTo>
                    <a:pt x="306" y="592"/>
                    <a:pt x="306" y="592"/>
                    <a:pt x="306" y="592"/>
                  </a:cubicBezTo>
                  <a:cubicBezTo>
                    <a:pt x="306" y="592"/>
                    <a:pt x="307" y="592"/>
                    <a:pt x="307" y="592"/>
                  </a:cubicBezTo>
                  <a:close/>
                  <a:moveTo>
                    <a:pt x="307" y="674"/>
                  </a:moveTo>
                  <a:cubicBezTo>
                    <a:pt x="307" y="675"/>
                    <a:pt x="307" y="675"/>
                    <a:pt x="307" y="675"/>
                  </a:cubicBezTo>
                  <a:cubicBezTo>
                    <a:pt x="306" y="676"/>
                    <a:pt x="306" y="677"/>
                    <a:pt x="306" y="678"/>
                  </a:cubicBezTo>
                  <a:cubicBezTo>
                    <a:pt x="306" y="673"/>
                    <a:pt x="306" y="673"/>
                    <a:pt x="306" y="673"/>
                  </a:cubicBezTo>
                  <a:cubicBezTo>
                    <a:pt x="307" y="673"/>
                    <a:pt x="307" y="674"/>
                    <a:pt x="307" y="674"/>
                  </a:cubicBezTo>
                  <a:close/>
                  <a:moveTo>
                    <a:pt x="307" y="738"/>
                  </a:moveTo>
                  <a:cubicBezTo>
                    <a:pt x="307" y="745"/>
                    <a:pt x="307" y="745"/>
                    <a:pt x="307" y="745"/>
                  </a:cubicBezTo>
                  <a:cubicBezTo>
                    <a:pt x="306" y="745"/>
                    <a:pt x="306" y="745"/>
                    <a:pt x="306" y="745"/>
                  </a:cubicBezTo>
                  <a:cubicBezTo>
                    <a:pt x="306" y="738"/>
                    <a:pt x="306" y="738"/>
                    <a:pt x="306" y="738"/>
                  </a:cubicBezTo>
                  <a:lnTo>
                    <a:pt x="307" y="738"/>
                  </a:lnTo>
                  <a:close/>
                  <a:moveTo>
                    <a:pt x="301" y="12"/>
                  </a:moveTo>
                  <a:cubicBezTo>
                    <a:pt x="302" y="12"/>
                    <a:pt x="304" y="12"/>
                    <a:pt x="306" y="12"/>
                  </a:cubicBezTo>
                  <a:cubicBezTo>
                    <a:pt x="306" y="21"/>
                    <a:pt x="306" y="21"/>
                    <a:pt x="306" y="21"/>
                  </a:cubicBezTo>
                  <a:cubicBezTo>
                    <a:pt x="304" y="21"/>
                    <a:pt x="302" y="21"/>
                    <a:pt x="301" y="21"/>
                  </a:cubicBezTo>
                  <a:cubicBezTo>
                    <a:pt x="301" y="12"/>
                    <a:pt x="301" y="12"/>
                    <a:pt x="301" y="12"/>
                  </a:cubicBezTo>
                  <a:close/>
                  <a:moveTo>
                    <a:pt x="306" y="784"/>
                  </a:moveTo>
                  <a:cubicBezTo>
                    <a:pt x="304" y="783"/>
                    <a:pt x="302" y="783"/>
                    <a:pt x="301" y="783"/>
                  </a:cubicBezTo>
                  <a:cubicBezTo>
                    <a:pt x="301" y="775"/>
                    <a:pt x="301" y="775"/>
                    <a:pt x="301" y="775"/>
                  </a:cubicBezTo>
                  <a:cubicBezTo>
                    <a:pt x="303" y="776"/>
                    <a:pt x="303" y="776"/>
                    <a:pt x="303" y="776"/>
                  </a:cubicBezTo>
                  <a:cubicBezTo>
                    <a:pt x="304" y="776"/>
                    <a:pt x="304" y="776"/>
                    <a:pt x="305" y="776"/>
                  </a:cubicBezTo>
                  <a:cubicBezTo>
                    <a:pt x="303" y="770"/>
                    <a:pt x="302" y="765"/>
                    <a:pt x="301" y="760"/>
                  </a:cubicBezTo>
                  <a:cubicBezTo>
                    <a:pt x="301" y="738"/>
                    <a:pt x="301" y="738"/>
                    <a:pt x="301" y="738"/>
                  </a:cubicBezTo>
                  <a:cubicBezTo>
                    <a:pt x="302" y="738"/>
                    <a:pt x="304" y="738"/>
                    <a:pt x="306" y="738"/>
                  </a:cubicBezTo>
                  <a:cubicBezTo>
                    <a:pt x="306" y="745"/>
                    <a:pt x="306" y="745"/>
                    <a:pt x="306" y="745"/>
                  </a:cubicBezTo>
                  <a:cubicBezTo>
                    <a:pt x="305" y="745"/>
                    <a:pt x="305" y="745"/>
                    <a:pt x="305" y="745"/>
                  </a:cubicBezTo>
                  <a:cubicBezTo>
                    <a:pt x="305" y="746"/>
                    <a:pt x="306" y="747"/>
                    <a:pt x="306" y="747"/>
                  </a:cubicBezTo>
                  <a:cubicBezTo>
                    <a:pt x="306" y="784"/>
                    <a:pt x="306" y="784"/>
                    <a:pt x="306" y="784"/>
                  </a:cubicBezTo>
                  <a:close/>
                  <a:moveTo>
                    <a:pt x="306" y="42"/>
                  </a:moveTo>
                  <a:cubicBezTo>
                    <a:pt x="306" y="56"/>
                    <a:pt x="306" y="56"/>
                    <a:pt x="306" y="56"/>
                  </a:cubicBezTo>
                  <a:cubicBezTo>
                    <a:pt x="304" y="57"/>
                    <a:pt x="302" y="58"/>
                    <a:pt x="301" y="58"/>
                  </a:cubicBezTo>
                  <a:cubicBezTo>
                    <a:pt x="301" y="51"/>
                    <a:pt x="301" y="51"/>
                    <a:pt x="301" y="51"/>
                  </a:cubicBezTo>
                  <a:cubicBezTo>
                    <a:pt x="302" y="50"/>
                    <a:pt x="302" y="50"/>
                    <a:pt x="302" y="50"/>
                  </a:cubicBezTo>
                  <a:cubicBezTo>
                    <a:pt x="301" y="50"/>
                    <a:pt x="301" y="50"/>
                    <a:pt x="301" y="50"/>
                  </a:cubicBezTo>
                  <a:cubicBezTo>
                    <a:pt x="301" y="37"/>
                    <a:pt x="301" y="37"/>
                    <a:pt x="301" y="37"/>
                  </a:cubicBezTo>
                  <a:cubicBezTo>
                    <a:pt x="301" y="38"/>
                    <a:pt x="301" y="38"/>
                    <a:pt x="302" y="39"/>
                  </a:cubicBezTo>
                  <a:cubicBezTo>
                    <a:pt x="303" y="39"/>
                    <a:pt x="304" y="40"/>
                    <a:pt x="306" y="42"/>
                  </a:cubicBezTo>
                  <a:close/>
                  <a:moveTo>
                    <a:pt x="306" y="94"/>
                  </a:moveTo>
                  <a:cubicBezTo>
                    <a:pt x="306" y="151"/>
                    <a:pt x="306" y="151"/>
                    <a:pt x="306" y="151"/>
                  </a:cubicBezTo>
                  <a:cubicBezTo>
                    <a:pt x="305" y="154"/>
                    <a:pt x="304" y="157"/>
                    <a:pt x="303" y="159"/>
                  </a:cubicBezTo>
                  <a:cubicBezTo>
                    <a:pt x="302" y="160"/>
                    <a:pt x="301" y="160"/>
                    <a:pt x="301" y="161"/>
                  </a:cubicBezTo>
                  <a:cubicBezTo>
                    <a:pt x="301" y="126"/>
                    <a:pt x="301" y="126"/>
                    <a:pt x="301" y="126"/>
                  </a:cubicBezTo>
                  <a:cubicBezTo>
                    <a:pt x="301" y="123"/>
                    <a:pt x="301" y="119"/>
                    <a:pt x="302" y="114"/>
                  </a:cubicBezTo>
                  <a:cubicBezTo>
                    <a:pt x="301" y="115"/>
                    <a:pt x="301" y="115"/>
                    <a:pt x="301" y="115"/>
                  </a:cubicBezTo>
                  <a:cubicBezTo>
                    <a:pt x="301" y="81"/>
                    <a:pt x="301" y="81"/>
                    <a:pt x="301" y="81"/>
                  </a:cubicBezTo>
                  <a:cubicBezTo>
                    <a:pt x="301" y="81"/>
                    <a:pt x="301" y="81"/>
                    <a:pt x="302" y="81"/>
                  </a:cubicBezTo>
                  <a:cubicBezTo>
                    <a:pt x="303" y="84"/>
                    <a:pt x="303" y="84"/>
                    <a:pt x="305" y="94"/>
                  </a:cubicBezTo>
                  <a:cubicBezTo>
                    <a:pt x="306" y="94"/>
                    <a:pt x="306" y="94"/>
                    <a:pt x="306" y="94"/>
                  </a:cubicBezTo>
                  <a:close/>
                  <a:moveTo>
                    <a:pt x="306" y="182"/>
                  </a:moveTo>
                  <a:cubicBezTo>
                    <a:pt x="306" y="191"/>
                    <a:pt x="306" y="191"/>
                    <a:pt x="306" y="191"/>
                  </a:cubicBezTo>
                  <a:cubicBezTo>
                    <a:pt x="304" y="190"/>
                    <a:pt x="302" y="190"/>
                    <a:pt x="301" y="191"/>
                  </a:cubicBezTo>
                  <a:cubicBezTo>
                    <a:pt x="301" y="184"/>
                    <a:pt x="301" y="184"/>
                    <a:pt x="301" y="184"/>
                  </a:cubicBezTo>
                  <a:cubicBezTo>
                    <a:pt x="302" y="183"/>
                    <a:pt x="304" y="183"/>
                    <a:pt x="306" y="182"/>
                  </a:cubicBezTo>
                  <a:close/>
                  <a:moveTo>
                    <a:pt x="306" y="201"/>
                  </a:moveTo>
                  <a:cubicBezTo>
                    <a:pt x="306" y="211"/>
                    <a:pt x="306" y="211"/>
                    <a:pt x="306" y="211"/>
                  </a:cubicBezTo>
                  <a:cubicBezTo>
                    <a:pt x="304" y="212"/>
                    <a:pt x="302" y="213"/>
                    <a:pt x="301" y="214"/>
                  </a:cubicBezTo>
                  <a:cubicBezTo>
                    <a:pt x="301" y="210"/>
                    <a:pt x="301" y="210"/>
                    <a:pt x="301" y="210"/>
                  </a:cubicBezTo>
                  <a:cubicBezTo>
                    <a:pt x="302" y="209"/>
                    <a:pt x="302" y="209"/>
                    <a:pt x="304" y="208"/>
                  </a:cubicBezTo>
                  <a:cubicBezTo>
                    <a:pt x="303" y="207"/>
                    <a:pt x="302" y="206"/>
                    <a:pt x="301" y="205"/>
                  </a:cubicBezTo>
                  <a:cubicBezTo>
                    <a:pt x="301" y="198"/>
                    <a:pt x="301" y="198"/>
                    <a:pt x="301" y="198"/>
                  </a:cubicBezTo>
                  <a:cubicBezTo>
                    <a:pt x="302" y="199"/>
                    <a:pt x="304" y="200"/>
                    <a:pt x="306" y="201"/>
                  </a:cubicBezTo>
                  <a:close/>
                  <a:moveTo>
                    <a:pt x="306" y="228"/>
                  </a:moveTo>
                  <a:cubicBezTo>
                    <a:pt x="306" y="260"/>
                    <a:pt x="306" y="260"/>
                    <a:pt x="306" y="260"/>
                  </a:cubicBezTo>
                  <a:cubicBezTo>
                    <a:pt x="304" y="257"/>
                    <a:pt x="302" y="254"/>
                    <a:pt x="301" y="251"/>
                  </a:cubicBezTo>
                  <a:cubicBezTo>
                    <a:pt x="301" y="232"/>
                    <a:pt x="301" y="232"/>
                    <a:pt x="301" y="232"/>
                  </a:cubicBezTo>
                  <a:cubicBezTo>
                    <a:pt x="302" y="231"/>
                    <a:pt x="304" y="230"/>
                    <a:pt x="306" y="228"/>
                  </a:cubicBezTo>
                  <a:close/>
                  <a:moveTo>
                    <a:pt x="306" y="294"/>
                  </a:moveTo>
                  <a:cubicBezTo>
                    <a:pt x="306" y="298"/>
                    <a:pt x="306" y="298"/>
                    <a:pt x="306" y="298"/>
                  </a:cubicBezTo>
                  <a:cubicBezTo>
                    <a:pt x="305" y="298"/>
                    <a:pt x="304" y="297"/>
                    <a:pt x="303" y="297"/>
                  </a:cubicBezTo>
                  <a:cubicBezTo>
                    <a:pt x="302" y="298"/>
                    <a:pt x="301" y="299"/>
                    <a:pt x="301" y="300"/>
                  </a:cubicBezTo>
                  <a:cubicBezTo>
                    <a:pt x="301" y="288"/>
                    <a:pt x="301" y="288"/>
                    <a:pt x="301" y="288"/>
                  </a:cubicBezTo>
                  <a:cubicBezTo>
                    <a:pt x="306" y="294"/>
                    <a:pt x="306" y="294"/>
                    <a:pt x="306" y="294"/>
                  </a:cubicBezTo>
                  <a:close/>
                  <a:moveTo>
                    <a:pt x="306" y="308"/>
                  </a:moveTo>
                  <a:cubicBezTo>
                    <a:pt x="306" y="315"/>
                    <a:pt x="306" y="315"/>
                    <a:pt x="306" y="315"/>
                  </a:cubicBezTo>
                  <a:cubicBezTo>
                    <a:pt x="304" y="318"/>
                    <a:pt x="304" y="321"/>
                    <a:pt x="306" y="324"/>
                  </a:cubicBezTo>
                  <a:cubicBezTo>
                    <a:pt x="306" y="329"/>
                    <a:pt x="306" y="329"/>
                    <a:pt x="306" y="329"/>
                  </a:cubicBezTo>
                  <a:cubicBezTo>
                    <a:pt x="304" y="327"/>
                    <a:pt x="302" y="325"/>
                    <a:pt x="301" y="323"/>
                  </a:cubicBezTo>
                  <a:cubicBezTo>
                    <a:pt x="301" y="316"/>
                    <a:pt x="301" y="316"/>
                    <a:pt x="301" y="316"/>
                  </a:cubicBezTo>
                  <a:cubicBezTo>
                    <a:pt x="302" y="314"/>
                    <a:pt x="304" y="311"/>
                    <a:pt x="306" y="308"/>
                  </a:cubicBezTo>
                  <a:close/>
                  <a:moveTo>
                    <a:pt x="306" y="343"/>
                  </a:moveTo>
                  <a:cubicBezTo>
                    <a:pt x="306" y="349"/>
                    <a:pt x="306" y="349"/>
                    <a:pt x="306" y="349"/>
                  </a:cubicBezTo>
                  <a:cubicBezTo>
                    <a:pt x="305" y="350"/>
                    <a:pt x="304" y="351"/>
                    <a:pt x="304" y="352"/>
                  </a:cubicBezTo>
                  <a:cubicBezTo>
                    <a:pt x="304" y="352"/>
                    <a:pt x="305" y="352"/>
                    <a:pt x="306" y="352"/>
                  </a:cubicBezTo>
                  <a:cubicBezTo>
                    <a:pt x="306" y="357"/>
                    <a:pt x="306" y="357"/>
                    <a:pt x="306" y="357"/>
                  </a:cubicBezTo>
                  <a:cubicBezTo>
                    <a:pt x="302" y="357"/>
                    <a:pt x="302" y="357"/>
                    <a:pt x="302" y="357"/>
                  </a:cubicBezTo>
                  <a:cubicBezTo>
                    <a:pt x="301" y="358"/>
                    <a:pt x="301" y="359"/>
                    <a:pt x="301" y="360"/>
                  </a:cubicBezTo>
                  <a:cubicBezTo>
                    <a:pt x="301" y="352"/>
                    <a:pt x="301" y="352"/>
                    <a:pt x="301" y="352"/>
                  </a:cubicBezTo>
                  <a:cubicBezTo>
                    <a:pt x="302" y="349"/>
                    <a:pt x="304" y="346"/>
                    <a:pt x="306" y="343"/>
                  </a:cubicBezTo>
                  <a:close/>
                  <a:moveTo>
                    <a:pt x="306" y="362"/>
                  </a:moveTo>
                  <a:cubicBezTo>
                    <a:pt x="306" y="367"/>
                    <a:pt x="306" y="367"/>
                    <a:pt x="306" y="367"/>
                  </a:cubicBezTo>
                  <a:cubicBezTo>
                    <a:pt x="304" y="367"/>
                    <a:pt x="302" y="368"/>
                    <a:pt x="301" y="368"/>
                  </a:cubicBezTo>
                  <a:cubicBezTo>
                    <a:pt x="301" y="363"/>
                    <a:pt x="301" y="363"/>
                    <a:pt x="301" y="363"/>
                  </a:cubicBezTo>
                  <a:cubicBezTo>
                    <a:pt x="306" y="362"/>
                    <a:pt x="306" y="362"/>
                    <a:pt x="306" y="362"/>
                  </a:cubicBezTo>
                  <a:close/>
                  <a:moveTo>
                    <a:pt x="306" y="372"/>
                  </a:moveTo>
                  <a:cubicBezTo>
                    <a:pt x="306" y="425"/>
                    <a:pt x="306" y="425"/>
                    <a:pt x="306" y="425"/>
                  </a:cubicBezTo>
                  <a:cubicBezTo>
                    <a:pt x="304" y="426"/>
                    <a:pt x="302" y="427"/>
                    <a:pt x="301" y="428"/>
                  </a:cubicBezTo>
                  <a:cubicBezTo>
                    <a:pt x="301" y="422"/>
                    <a:pt x="301" y="422"/>
                    <a:pt x="301" y="422"/>
                  </a:cubicBezTo>
                  <a:cubicBezTo>
                    <a:pt x="303" y="419"/>
                    <a:pt x="303" y="419"/>
                    <a:pt x="303" y="419"/>
                  </a:cubicBezTo>
                  <a:cubicBezTo>
                    <a:pt x="303" y="417"/>
                    <a:pt x="303" y="415"/>
                    <a:pt x="303" y="412"/>
                  </a:cubicBezTo>
                  <a:cubicBezTo>
                    <a:pt x="301" y="414"/>
                    <a:pt x="301" y="414"/>
                    <a:pt x="301" y="414"/>
                  </a:cubicBezTo>
                  <a:cubicBezTo>
                    <a:pt x="301" y="409"/>
                    <a:pt x="301" y="409"/>
                    <a:pt x="301" y="409"/>
                  </a:cubicBezTo>
                  <a:cubicBezTo>
                    <a:pt x="302" y="408"/>
                    <a:pt x="302" y="408"/>
                    <a:pt x="302" y="408"/>
                  </a:cubicBezTo>
                  <a:cubicBezTo>
                    <a:pt x="302" y="405"/>
                    <a:pt x="302" y="403"/>
                    <a:pt x="302" y="401"/>
                  </a:cubicBezTo>
                  <a:cubicBezTo>
                    <a:pt x="301" y="401"/>
                    <a:pt x="301" y="402"/>
                    <a:pt x="301" y="402"/>
                  </a:cubicBezTo>
                  <a:cubicBezTo>
                    <a:pt x="301" y="397"/>
                    <a:pt x="301" y="397"/>
                    <a:pt x="301" y="397"/>
                  </a:cubicBezTo>
                  <a:cubicBezTo>
                    <a:pt x="302" y="395"/>
                    <a:pt x="303" y="393"/>
                    <a:pt x="303" y="389"/>
                  </a:cubicBezTo>
                  <a:cubicBezTo>
                    <a:pt x="302" y="389"/>
                    <a:pt x="301" y="390"/>
                    <a:pt x="301" y="390"/>
                  </a:cubicBezTo>
                  <a:cubicBezTo>
                    <a:pt x="301" y="385"/>
                    <a:pt x="301" y="385"/>
                    <a:pt x="301" y="385"/>
                  </a:cubicBezTo>
                  <a:cubicBezTo>
                    <a:pt x="304" y="384"/>
                    <a:pt x="306" y="381"/>
                    <a:pt x="305" y="377"/>
                  </a:cubicBezTo>
                  <a:cubicBezTo>
                    <a:pt x="301" y="378"/>
                    <a:pt x="301" y="378"/>
                    <a:pt x="301" y="378"/>
                  </a:cubicBezTo>
                  <a:cubicBezTo>
                    <a:pt x="301" y="374"/>
                    <a:pt x="301" y="374"/>
                    <a:pt x="301" y="374"/>
                  </a:cubicBezTo>
                  <a:cubicBezTo>
                    <a:pt x="303" y="374"/>
                    <a:pt x="304" y="373"/>
                    <a:pt x="306" y="372"/>
                  </a:cubicBezTo>
                  <a:close/>
                  <a:moveTo>
                    <a:pt x="306" y="428"/>
                  </a:moveTo>
                  <a:cubicBezTo>
                    <a:pt x="306" y="438"/>
                    <a:pt x="306" y="438"/>
                    <a:pt x="306" y="438"/>
                  </a:cubicBezTo>
                  <a:cubicBezTo>
                    <a:pt x="302" y="442"/>
                    <a:pt x="302" y="447"/>
                    <a:pt x="304" y="452"/>
                  </a:cubicBezTo>
                  <a:cubicBezTo>
                    <a:pt x="305" y="452"/>
                    <a:pt x="305" y="451"/>
                    <a:pt x="306" y="451"/>
                  </a:cubicBezTo>
                  <a:cubicBezTo>
                    <a:pt x="306" y="462"/>
                    <a:pt x="306" y="462"/>
                    <a:pt x="306" y="462"/>
                  </a:cubicBezTo>
                  <a:cubicBezTo>
                    <a:pt x="304" y="460"/>
                    <a:pt x="302" y="457"/>
                    <a:pt x="301" y="454"/>
                  </a:cubicBezTo>
                  <a:cubicBezTo>
                    <a:pt x="301" y="440"/>
                    <a:pt x="301" y="440"/>
                    <a:pt x="301" y="440"/>
                  </a:cubicBezTo>
                  <a:cubicBezTo>
                    <a:pt x="302" y="435"/>
                    <a:pt x="305" y="433"/>
                    <a:pt x="306" y="428"/>
                  </a:cubicBezTo>
                  <a:close/>
                  <a:moveTo>
                    <a:pt x="306" y="476"/>
                  </a:moveTo>
                  <a:cubicBezTo>
                    <a:pt x="306" y="482"/>
                    <a:pt x="306" y="482"/>
                    <a:pt x="306" y="482"/>
                  </a:cubicBezTo>
                  <a:cubicBezTo>
                    <a:pt x="303" y="482"/>
                    <a:pt x="301" y="482"/>
                    <a:pt x="301" y="486"/>
                  </a:cubicBezTo>
                  <a:cubicBezTo>
                    <a:pt x="303" y="488"/>
                    <a:pt x="304" y="489"/>
                    <a:pt x="306" y="490"/>
                  </a:cubicBezTo>
                  <a:cubicBezTo>
                    <a:pt x="306" y="494"/>
                    <a:pt x="306" y="494"/>
                    <a:pt x="306" y="494"/>
                  </a:cubicBezTo>
                  <a:cubicBezTo>
                    <a:pt x="304" y="493"/>
                    <a:pt x="302" y="492"/>
                    <a:pt x="301" y="491"/>
                  </a:cubicBezTo>
                  <a:cubicBezTo>
                    <a:pt x="301" y="481"/>
                    <a:pt x="301" y="481"/>
                    <a:pt x="301" y="481"/>
                  </a:cubicBezTo>
                  <a:cubicBezTo>
                    <a:pt x="302" y="479"/>
                    <a:pt x="304" y="478"/>
                    <a:pt x="306" y="476"/>
                  </a:cubicBezTo>
                  <a:close/>
                  <a:moveTo>
                    <a:pt x="306" y="502"/>
                  </a:moveTo>
                  <a:cubicBezTo>
                    <a:pt x="306" y="510"/>
                    <a:pt x="306" y="510"/>
                    <a:pt x="306" y="510"/>
                  </a:cubicBezTo>
                  <a:cubicBezTo>
                    <a:pt x="304" y="512"/>
                    <a:pt x="302" y="514"/>
                    <a:pt x="301" y="516"/>
                  </a:cubicBezTo>
                  <a:cubicBezTo>
                    <a:pt x="301" y="510"/>
                    <a:pt x="301" y="510"/>
                    <a:pt x="301" y="510"/>
                  </a:cubicBezTo>
                  <a:cubicBezTo>
                    <a:pt x="302" y="509"/>
                    <a:pt x="302" y="508"/>
                    <a:pt x="303" y="506"/>
                  </a:cubicBezTo>
                  <a:cubicBezTo>
                    <a:pt x="302" y="506"/>
                    <a:pt x="302" y="506"/>
                    <a:pt x="301" y="505"/>
                  </a:cubicBezTo>
                  <a:cubicBezTo>
                    <a:pt x="301" y="502"/>
                    <a:pt x="301" y="502"/>
                    <a:pt x="301" y="502"/>
                  </a:cubicBezTo>
                  <a:cubicBezTo>
                    <a:pt x="302" y="503"/>
                    <a:pt x="302" y="503"/>
                    <a:pt x="302" y="503"/>
                  </a:cubicBezTo>
                  <a:cubicBezTo>
                    <a:pt x="303" y="503"/>
                    <a:pt x="305" y="502"/>
                    <a:pt x="306" y="502"/>
                  </a:cubicBezTo>
                  <a:close/>
                  <a:moveTo>
                    <a:pt x="306" y="526"/>
                  </a:moveTo>
                  <a:cubicBezTo>
                    <a:pt x="306" y="554"/>
                    <a:pt x="306" y="554"/>
                    <a:pt x="306" y="554"/>
                  </a:cubicBezTo>
                  <a:cubicBezTo>
                    <a:pt x="304" y="553"/>
                    <a:pt x="302" y="552"/>
                    <a:pt x="301" y="552"/>
                  </a:cubicBezTo>
                  <a:cubicBezTo>
                    <a:pt x="301" y="534"/>
                    <a:pt x="301" y="534"/>
                    <a:pt x="301" y="534"/>
                  </a:cubicBezTo>
                  <a:cubicBezTo>
                    <a:pt x="302" y="531"/>
                    <a:pt x="304" y="529"/>
                    <a:pt x="306" y="526"/>
                  </a:cubicBezTo>
                  <a:close/>
                  <a:moveTo>
                    <a:pt x="306" y="592"/>
                  </a:moveTo>
                  <a:cubicBezTo>
                    <a:pt x="306" y="622"/>
                    <a:pt x="306" y="622"/>
                    <a:pt x="306" y="622"/>
                  </a:cubicBezTo>
                  <a:cubicBezTo>
                    <a:pt x="304" y="621"/>
                    <a:pt x="302" y="620"/>
                    <a:pt x="301" y="620"/>
                  </a:cubicBezTo>
                  <a:cubicBezTo>
                    <a:pt x="301" y="614"/>
                    <a:pt x="301" y="614"/>
                    <a:pt x="301" y="614"/>
                  </a:cubicBezTo>
                  <a:cubicBezTo>
                    <a:pt x="302" y="615"/>
                    <a:pt x="302" y="615"/>
                    <a:pt x="302" y="615"/>
                  </a:cubicBezTo>
                  <a:cubicBezTo>
                    <a:pt x="302" y="608"/>
                    <a:pt x="302" y="603"/>
                    <a:pt x="301" y="598"/>
                  </a:cubicBezTo>
                  <a:cubicBezTo>
                    <a:pt x="301" y="589"/>
                    <a:pt x="301" y="589"/>
                    <a:pt x="301" y="589"/>
                  </a:cubicBezTo>
                  <a:cubicBezTo>
                    <a:pt x="302" y="590"/>
                    <a:pt x="304" y="591"/>
                    <a:pt x="306" y="592"/>
                  </a:cubicBezTo>
                  <a:close/>
                  <a:moveTo>
                    <a:pt x="306" y="673"/>
                  </a:moveTo>
                  <a:cubicBezTo>
                    <a:pt x="306" y="678"/>
                    <a:pt x="306" y="678"/>
                    <a:pt x="306" y="678"/>
                  </a:cubicBezTo>
                  <a:cubicBezTo>
                    <a:pt x="305" y="680"/>
                    <a:pt x="304" y="682"/>
                    <a:pt x="304" y="684"/>
                  </a:cubicBezTo>
                  <a:cubicBezTo>
                    <a:pt x="303" y="684"/>
                    <a:pt x="302" y="684"/>
                    <a:pt x="302" y="684"/>
                  </a:cubicBezTo>
                  <a:cubicBezTo>
                    <a:pt x="301" y="684"/>
                    <a:pt x="301" y="684"/>
                    <a:pt x="301" y="684"/>
                  </a:cubicBezTo>
                  <a:cubicBezTo>
                    <a:pt x="301" y="671"/>
                    <a:pt x="301" y="671"/>
                    <a:pt x="301" y="671"/>
                  </a:cubicBezTo>
                  <a:cubicBezTo>
                    <a:pt x="304" y="672"/>
                    <a:pt x="305" y="673"/>
                    <a:pt x="306" y="673"/>
                  </a:cubicBezTo>
                  <a:close/>
                  <a:moveTo>
                    <a:pt x="296" y="13"/>
                  </a:moveTo>
                  <a:cubicBezTo>
                    <a:pt x="298" y="13"/>
                    <a:pt x="299" y="13"/>
                    <a:pt x="301" y="12"/>
                  </a:cubicBezTo>
                  <a:cubicBezTo>
                    <a:pt x="301" y="21"/>
                    <a:pt x="301" y="21"/>
                    <a:pt x="301" y="21"/>
                  </a:cubicBezTo>
                  <a:cubicBezTo>
                    <a:pt x="299" y="21"/>
                    <a:pt x="298" y="21"/>
                    <a:pt x="296" y="21"/>
                  </a:cubicBezTo>
                  <a:cubicBezTo>
                    <a:pt x="296" y="13"/>
                    <a:pt x="296" y="13"/>
                    <a:pt x="296" y="13"/>
                  </a:cubicBezTo>
                  <a:close/>
                  <a:moveTo>
                    <a:pt x="301" y="783"/>
                  </a:moveTo>
                  <a:cubicBezTo>
                    <a:pt x="299" y="783"/>
                    <a:pt x="298" y="782"/>
                    <a:pt x="296" y="782"/>
                  </a:cubicBezTo>
                  <a:cubicBezTo>
                    <a:pt x="296" y="773"/>
                    <a:pt x="296" y="773"/>
                    <a:pt x="296" y="773"/>
                  </a:cubicBezTo>
                  <a:cubicBezTo>
                    <a:pt x="298" y="774"/>
                    <a:pt x="299" y="774"/>
                    <a:pt x="301" y="775"/>
                  </a:cubicBezTo>
                  <a:cubicBezTo>
                    <a:pt x="301" y="783"/>
                    <a:pt x="301" y="783"/>
                    <a:pt x="301" y="783"/>
                  </a:cubicBezTo>
                  <a:close/>
                  <a:moveTo>
                    <a:pt x="301" y="37"/>
                  </a:moveTo>
                  <a:cubicBezTo>
                    <a:pt x="301" y="50"/>
                    <a:pt x="301" y="50"/>
                    <a:pt x="301" y="50"/>
                  </a:cubicBezTo>
                  <a:cubicBezTo>
                    <a:pt x="299" y="48"/>
                    <a:pt x="298" y="47"/>
                    <a:pt x="296" y="46"/>
                  </a:cubicBezTo>
                  <a:cubicBezTo>
                    <a:pt x="296" y="33"/>
                    <a:pt x="296" y="33"/>
                    <a:pt x="296" y="33"/>
                  </a:cubicBezTo>
                  <a:cubicBezTo>
                    <a:pt x="298" y="35"/>
                    <a:pt x="299" y="36"/>
                    <a:pt x="301" y="37"/>
                  </a:cubicBezTo>
                  <a:close/>
                  <a:moveTo>
                    <a:pt x="301" y="51"/>
                  </a:moveTo>
                  <a:cubicBezTo>
                    <a:pt x="301" y="58"/>
                    <a:pt x="301" y="58"/>
                    <a:pt x="301" y="58"/>
                  </a:cubicBezTo>
                  <a:cubicBezTo>
                    <a:pt x="299" y="59"/>
                    <a:pt x="298" y="60"/>
                    <a:pt x="296" y="60"/>
                  </a:cubicBezTo>
                  <a:cubicBezTo>
                    <a:pt x="296" y="52"/>
                    <a:pt x="296" y="52"/>
                    <a:pt x="296" y="52"/>
                  </a:cubicBezTo>
                  <a:cubicBezTo>
                    <a:pt x="298" y="52"/>
                    <a:pt x="299" y="51"/>
                    <a:pt x="301" y="51"/>
                  </a:cubicBezTo>
                  <a:close/>
                  <a:moveTo>
                    <a:pt x="301" y="81"/>
                  </a:moveTo>
                  <a:cubicBezTo>
                    <a:pt x="301" y="115"/>
                    <a:pt x="301" y="115"/>
                    <a:pt x="301" y="115"/>
                  </a:cubicBezTo>
                  <a:cubicBezTo>
                    <a:pt x="299" y="115"/>
                    <a:pt x="298" y="116"/>
                    <a:pt x="296" y="117"/>
                  </a:cubicBezTo>
                  <a:cubicBezTo>
                    <a:pt x="296" y="82"/>
                    <a:pt x="296" y="82"/>
                    <a:pt x="296" y="82"/>
                  </a:cubicBezTo>
                  <a:cubicBezTo>
                    <a:pt x="298" y="81"/>
                    <a:pt x="299" y="81"/>
                    <a:pt x="301" y="81"/>
                  </a:cubicBezTo>
                  <a:close/>
                  <a:moveTo>
                    <a:pt x="301" y="126"/>
                  </a:moveTo>
                  <a:cubicBezTo>
                    <a:pt x="301" y="161"/>
                    <a:pt x="301" y="161"/>
                    <a:pt x="301" y="161"/>
                  </a:cubicBezTo>
                  <a:cubicBezTo>
                    <a:pt x="299" y="162"/>
                    <a:pt x="298" y="162"/>
                    <a:pt x="296" y="163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9" y="135"/>
                    <a:pt x="300" y="131"/>
                    <a:pt x="301" y="126"/>
                  </a:cubicBezTo>
                  <a:close/>
                  <a:moveTo>
                    <a:pt x="301" y="184"/>
                  </a:moveTo>
                  <a:cubicBezTo>
                    <a:pt x="301" y="191"/>
                    <a:pt x="301" y="191"/>
                    <a:pt x="301" y="191"/>
                  </a:cubicBezTo>
                  <a:cubicBezTo>
                    <a:pt x="299" y="191"/>
                    <a:pt x="298" y="192"/>
                    <a:pt x="296" y="192"/>
                  </a:cubicBezTo>
                  <a:cubicBezTo>
                    <a:pt x="296" y="186"/>
                    <a:pt x="296" y="186"/>
                    <a:pt x="296" y="186"/>
                  </a:cubicBezTo>
                  <a:cubicBezTo>
                    <a:pt x="298" y="185"/>
                    <a:pt x="299" y="185"/>
                    <a:pt x="301" y="184"/>
                  </a:cubicBezTo>
                  <a:close/>
                  <a:moveTo>
                    <a:pt x="301" y="198"/>
                  </a:moveTo>
                  <a:cubicBezTo>
                    <a:pt x="301" y="205"/>
                    <a:pt x="301" y="205"/>
                    <a:pt x="301" y="205"/>
                  </a:cubicBezTo>
                  <a:cubicBezTo>
                    <a:pt x="299" y="204"/>
                    <a:pt x="298" y="203"/>
                    <a:pt x="296" y="202"/>
                  </a:cubicBezTo>
                  <a:cubicBezTo>
                    <a:pt x="296" y="196"/>
                    <a:pt x="296" y="196"/>
                    <a:pt x="296" y="196"/>
                  </a:cubicBezTo>
                  <a:cubicBezTo>
                    <a:pt x="301" y="198"/>
                    <a:pt x="301" y="198"/>
                    <a:pt x="301" y="198"/>
                  </a:cubicBezTo>
                  <a:close/>
                  <a:moveTo>
                    <a:pt x="301" y="210"/>
                  </a:moveTo>
                  <a:cubicBezTo>
                    <a:pt x="301" y="214"/>
                    <a:pt x="301" y="214"/>
                    <a:pt x="301" y="214"/>
                  </a:cubicBezTo>
                  <a:cubicBezTo>
                    <a:pt x="299" y="215"/>
                    <a:pt x="298" y="215"/>
                    <a:pt x="296" y="216"/>
                  </a:cubicBezTo>
                  <a:cubicBezTo>
                    <a:pt x="296" y="211"/>
                    <a:pt x="296" y="211"/>
                    <a:pt x="296" y="211"/>
                  </a:cubicBezTo>
                  <a:cubicBezTo>
                    <a:pt x="298" y="211"/>
                    <a:pt x="299" y="210"/>
                    <a:pt x="301" y="210"/>
                  </a:cubicBezTo>
                  <a:close/>
                  <a:moveTo>
                    <a:pt x="301" y="232"/>
                  </a:moveTo>
                  <a:cubicBezTo>
                    <a:pt x="301" y="251"/>
                    <a:pt x="301" y="251"/>
                    <a:pt x="301" y="251"/>
                  </a:cubicBezTo>
                  <a:cubicBezTo>
                    <a:pt x="299" y="248"/>
                    <a:pt x="297" y="245"/>
                    <a:pt x="296" y="243"/>
                  </a:cubicBezTo>
                  <a:cubicBezTo>
                    <a:pt x="296" y="236"/>
                    <a:pt x="296" y="236"/>
                    <a:pt x="296" y="236"/>
                  </a:cubicBezTo>
                  <a:cubicBezTo>
                    <a:pt x="298" y="234"/>
                    <a:pt x="299" y="233"/>
                    <a:pt x="301" y="232"/>
                  </a:cubicBezTo>
                  <a:close/>
                  <a:moveTo>
                    <a:pt x="301" y="288"/>
                  </a:moveTo>
                  <a:cubicBezTo>
                    <a:pt x="301" y="300"/>
                    <a:pt x="301" y="300"/>
                    <a:pt x="301" y="300"/>
                  </a:cubicBezTo>
                  <a:cubicBezTo>
                    <a:pt x="299" y="303"/>
                    <a:pt x="298" y="305"/>
                    <a:pt x="296" y="308"/>
                  </a:cubicBezTo>
                  <a:cubicBezTo>
                    <a:pt x="296" y="300"/>
                    <a:pt x="296" y="300"/>
                    <a:pt x="296" y="300"/>
                  </a:cubicBezTo>
                  <a:cubicBezTo>
                    <a:pt x="298" y="297"/>
                    <a:pt x="299" y="294"/>
                    <a:pt x="296" y="289"/>
                  </a:cubicBezTo>
                  <a:cubicBezTo>
                    <a:pt x="296" y="284"/>
                    <a:pt x="296" y="284"/>
                    <a:pt x="296" y="284"/>
                  </a:cubicBezTo>
                  <a:cubicBezTo>
                    <a:pt x="301" y="288"/>
                    <a:pt x="301" y="288"/>
                    <a:pt x="301" y="288"/>
                  </a:cubicBezTo>
                  <a:close/>
                  <a:moveTo>
                    <a:pt x="301" y="316"/>
                  </a:moveTo>
                  <a:cubicBezTo>
                    <a:pt x="301" y="323"/>
                    <a:pt x="301" y="323"/>
                    <a:pt x="301" y="323"/>
                  </a:cubicBezTo>
                  <a:cubicBezTo>
                    <a:pt x="299" y="322"/>
                    <a:pt x="298" y="321"/>
                    <a:pt x="296" y="319"/>
                  </a:cubicBezTo>
                  <a:cubicBezTo>
                    <a:pt x="296" y="314"/>
                    <a:pt x="296" y="314"/>
                    <a:pt x="296" y="314"/>
                  </a:cubicBezTo>
                  <a:cubicBezTo>
                    <a:pt x="299" y="318"/>
                    <a:pt x="299" y="318"/>
                    <a:pt x="299" y="318"/>
                  </a:cubicBezTo>
                  <a:cubicBezTo>
                    <a:pt x="300" y="317"/>
                    <a:pt x="300" y="317"/>
                    <a:pt x="301" y="316"/>
                  </a:cubicBezTo>
                  <a:close/>
                  <a:moveTo>
                    <a:pt x="301" y="352"/>
                  </a:moveTo>
                  <a:cubicBezTo>
                    <a:pt x="301" y="360"/>
                    <a:pt x="301" y="360"/>
                    <a:pt x="301" y="360"/>
                  </a:cubicBezTo>
                  <a:cubicBezTo>
                    <a:pt x="300" y="361"/>
                    <a:pt x="300" y="363"/>
                    <a:pt x="299" y="364"/>
                  </a:cubicBezTo>
                  <a:cubicBezTo>
                    <a:pt x="301" y="363"/>
                    <a:pt x="301" y="363"/>
                    <a:pt x="301" y="363"/>
                  </a:cubicBezTo>
                  <a:cubicBezTo>
                    <a:pt x="301" y="368"/>
                    <a:pt x="301" y="368"/>
                    <a:pt x="301" y="368"/>
                  </a:cubicBezTo>
                  <a:cubicBezTo>
                    <a:pt x="299" y="369"/>
                    <a:pt x="298" y="370"/>
                    <a:pt x="296" y="372"/>
                  </a:cubicBezTo>
                  <a:cubicBezTo>
                    <a:pt x="296" y="362"/>
                    <a:pt x="296" y="362"/>
                    <a:pt x="296" y="362"/>
                  </a:cubicBezTo>
                  <a:cubicBezTo>
                    <a:pt x="298" y="359"/>
                    <a:pt x="299" y="355"/>
                    <a:pt x="301" y="352"/>
                  </a:cubicBezTo>
                  <a:close/>
                  <a:moveTo>
                    <a:pt x="301" y="374"/>
                  </a:moveTo>
                  <a:cubicBezTo>
                    <a:pt x="301" y="378"/>
                    <a:pt x="301" y="378"/>
                    <a:pt x="301" y="378"/>
                  </a:cubicBezTo>
                  <a:cubicBezTo>
                    <a:pt x="296" y="380"/>
                    <a:pt x="296" y="380"/>
                    <a:pt x="296" y="380"/>
                  </a:cubicBezTo>
                  <a:cubicBezTo>
                    <a:pt x="296" y="375"/>
                    <a:pt x="296" y="375"/>
                    <a:pt x="296" y="375"/>
                  </a:cubicBezTo>
                  <a:cubicBezTo>
                    <a:pt x="298" y="375"/>
                    <a:pt x="299" y="375"/>
                    <a:pt x="301" y="374"/>
                  </a:cubicBezTo>
                  <a:close/>
                  <a:moveTo>
                    <a:pt x="301" y="385"/>
                  </a:moveTo>
                  <a:cubicBezTo>
                    <a:pt x="301" y="390"/>
                    <a:pt x="301" y="390"/>
                    <a:pt x="301" y="390"/>
                  </a:cubicBezTo>
                  <a:cubicBezTo>
                    <a:pt x="299" y="391"/>
                    <a:pt x="298" y="391"/>
                    <a:pt x="296" y="392"/>
                  </a:cubicBezTo>
                  <a:cubicBezTo>
                    <a:pt x="296" y="387"/>
                    <a:pt x="296" y="387"/>
                    <a:pt x="296" y="387"/>
                  </a:cubicBezTo>
                  <a:cubicBezTo>
                    <a:pt x="298" y="387"/>
                    <a:pt x="299" y="386"/>
                    <a:pt x="301" y="385"/>
                  </a:cubicBezTo>
                  <a:close/>
                  <a:moveTo>
                    <a:pt x="301" y="397"/>
                  </a:moveTo>
                  <a:cubicBezTo>
                    <a:pt x="301" y="402"/>
                    <a:pt x="301" y="402"/>
                    <a:pt x="301" y="402"/>
                  </a:cubicBezTo>
                  <a:cubicBezTo>
                    <a:pt x="300" y="402"/>
                    <a:pt x="299" y="403"/>
                    <a:pt x="296" y="404"/>
                  </a:cubicBezTo>
                  <a:cubicBezTo>
                    <a:pt x="296" y="399"/>
                    <a:pt x="296" y="399"/>
                    <a:pt x="296" y="399"/>
                  </a:cubicBezTo>
                  <a:cubicBezTo>
                    <a:pt x="298" y="399"/>
                    <a:pt x="300" y="398"/>
                    <a:pt x="301" y="397"/>
                  </a:cubicBezTo>
                  <a:close/>
                  <a:moveTo>
                    <a:pt x="301" y="409"/>
                  </a:moveTo>
                  <a:cubicBezTo>
                    <a:pt x="301" y="414"/>
                    <a:pt x="301" y="414"/>
                    <a:pt x="301" y="414"/>
                  </a:cubicBezTo>
                  <a:cubicBezTo>
                    <a:pt x="299" y="416"/>
                    <a:pt x="297" y="416"/>
                    <a:pt x="296" y="418"/>
                  </a:cubicBezTo>
                  <a:cubicBezTo>
                    <a:pt x="296" y="412"/>
                    <a:pt x="296" y="412"/>
                    <a:pt x="296" y="412"/>
                  </a:cubicBezTo>
                  <a:cubicBezTo>
                    <a:pt x="298" y="411"/>
                    <a:pt x="299" y="410"/>
                    <a:pt x="301" y="409"/>
                  </a:cubicBezTo>
                  <a:close/>
                  <a:moveTo>
                    <a:pt x="301" y="422"/>
                  </a:moveTo>
                  <a:cubicBezTo>
                    <a:pt x="301" y="428"/>
                    <a:pt x="301" y="428"/>
                    <a:pt x="301" y="428"/>
                  </a:cubicBezTo>
                  <a:cubicBezTo>
                    <a:pt x="298" y="431"/>
                    <a:pt x="298" y="435"/>
                    <a:pt x="298" y="440"/>
                  </a:cubicBezTo>
                  <a:cubicBezTo>
                    <a:pt x="299" y="440"/>
                    <a:pt x="300" y="440"/>
                    <a:pt x="300" y="440"/>
                  </a:cubicBezTo>
                  <a:cubicBezTo>
                    <a:pt x="300" y="440"/>
                    <a:pt x="300" y="440"/>
                    <a:pt x="301" y="440"/>
                  </a:cubicBezTo>
                  <a:cubicBezTo>
                    <a:pt x="301" y="454"/>
                    <a:pt x="301" y="454"/>
                    <a:pt x="301" y="454"/>
                  </a:cubicBezTo>
                  <a:cubicBezTo>
                    <a:pt x="299" y="451"/>
                    <a:pt x="298" y="448"/>
                    <a:pt x="296" y="444"/>
                  </a:cubicBezTo>
                  <a:cubicBezTo>
                    <a:pt x="296" y="427"/>
                    <a:pt x="296" y="427"/>
                    <a:pt x="296" y="427"/>
                  </a:cubicBezTo>
                  <a:cubicBezTo>
                    <a:pt x="298" y="425"/>
                    <a:pt x="299" y="424"/>
                    <a:pt x="301" y="422"/>
                  </a:cubicBezTo>
                  <a:close/>
                  <a:moveTo>
                    <a:pt x="301" y="481"/>
                  </a:moveTo>
                  <a:cubicBezTo>
                    <a:pt x="301" y="491"/>
                    <a:pt x="301" y="491"/>
                    <a:pt x="301" y="491"/>
                  </a:cubicBezTo>
                  <a:cubicBezTo>
                    <a:pt x="299" y="491"/>
                    <a:pt x="298" y="490"/>
                    <a:pt x="296" y="491"/>
                  </a:cubicBezTo>
                  <a:cubicBezTo>
                    <a:pt x="296" y="484"/>
                    <a:pt x="296" y="484"/>
                    <a:pt x="296" y="484"/>
                  </a:cubicBezTo>
                  <a:cubicBezTo>
                    <a:pt x="298" y="483"/>
                    <a:pt x="299" y="482"/>
                    <a:pt x="301" y="481"/>
                  </a:cubicBezTo>
                  <a:close/>
                  <a:moveTo>
                    <a:pt x="301" y="502"/>
                  </a:moveTo>
                  <a:cubicBezTo>
                    <a:pt x="301" y="505"/>
                    <a:pt x="301" y="505"/>
                    <a:pt x="301" y="505"/>
                  </a:cubicBezTo>
                  <a:cubicBezTo>
                    <a:pt x="299" y="505"/>
                    <a:pt x="298" y="504"/>
                    <a:pt x="296" y="503"/>
                  </a:cubicBezTo>
                  <a:cubicBezTo>
                    <a:pt x="296" y="499"/>
                    <a:pt x="296" y="499"/>
                    <a:pt x="296" y="499"/>
                  </a:cubicBezTo>
                  <a:cubicBezTo>
                    <a:pt x="298" y="499"/>
                    <a:pt x="299" y="501"/>
                    <a:pt x="301" y="502"/>
                  </a:cubicBezTo>
                  <a:close/>
                  <a:moveTo>
                    <a:pt x="301" y="510"/>
                  </a:moveTo>
                  <a:cubicBezTo>
                    <a:pt x="301" y="516"/>
                    <a:pt x="301" y="516"/>
                    <a:pt x="301" y="516"/>
                  </a:cubicBezTo>
                  <a:cubicBezTo>
                    <a:pt x="299" y="518"/>
                    <a:pt x="298" y="520"/>
                    <a:pt x="296" y="521"/>
                  </a:cubicBezTo>
                  <a:cubicBezTo>
                    <a:pt x="296" y="512"/>
                    <a:pt x="296" y="512"/>
                    <a:pt x="296" y="512"/>
                  </a:cubicBezTo>
                  <a:cubicBezTo>
                    <a:pt x="298" y="512"/>
                    <a:pt x="300" y="511"/>
                    <a:pt x="301" y="510"/>
                  </a:cubicBezTo>
                  <a:close/>
                  <a:moveTo>
                    <a:pt x="301" y="534"/>
                  </a:moveTo>
                  <a:cubicBezTo>
                    <a:pt x="301" y="552"/>
                    <a:pt x="301" y="552"/>
                    <a:pt x="301" y="552"/>
                  </a:cubicBezTo>
                  <a:cubicBezTo>
                    <a:pt x="299" y="551"/>
                    <a:pt x="298" y="550"/>
                    <a:pt x="296" y="548"/>
                  </a:cubicBezTo>
                  <a:cubicBezTo>
                    <a:pt x="296" y="540"/>
                    <a:pt x="296" y="540"/>
                    <a:pt x="296" y="540"/>
                  </a:cubicBezTo>
                  <a:cubicBezTo>
                    <a:pt x="297" y="540"/>
                    <a:pt x="298" y="539"/>
                    <a:pt x="299" y="538"/>
                  </a:cubicBezTo>
                  <a:cubicBezTo>
                    <a:pt x="299" y="537"/>
                    <a:pt x="300" y="535"/>
                    <a:pt x="301" y="534"/>
                  </a:cubicBezTo>
                  <a:close/>
                  <a:moveTo>
                    <a:pt x="301" y="589"/>
                  </a:moveTo>
                  <a:cubicBezTo>
                    <a:pt x="301" y="598"/>
                    <a:pt x="301" y="598"/>
                    <a:pt x="301" y="598"/>
                  </a:cubicBezTo>
                  <a:cubicBezTo>
                    <a:pt x="300" y="596"/>
                    <a:pt x="298" y="594"/>
                    <a:pt x="296" y="592"/>
                  </a:cubicBezTo>
                  <a:cubicBezTo>
                    <a:pt x="296" y="587"/>
                    <a:pt x="296" y="587"/>
                    <a:pt x="296" y="587"/>
                  </a:cubicBezTo>
                  <a:cubicBezTo>
                    <a:pt x="298" y="588"/>
                    <a:pt x="299" y="588"/>
                    <a:pt x="301" y="589"/>
                  </a:cubicBezTo>
                  <a:close/>
                  <a:moveTo>
                    <a:pt x="301" y="614"/>
                  </a:moveTo>
                  <a:cubicBezTo>
                    <a:pt x="301" y="620"/>
                    <a:pt x="301" y="620"/>
                    <a:pt x="301" y="620"/>
                  </a:cubicBezTo>
                  <a:cubicBezTo>
                    <a:pt x="299" y="619"/>
                    <a:pt x="298" y="619"/>
                    <a:pt x="296" y="618"/>
                  </a:cubicBezTo>
                  <a:cubicBezTo>
                    <a:pt x="296" y="611"/>
                    <a:pt x="296" y="611"/>
                    <a:pt x="296" y="611"/>
                  </a:cubicBezTo>
                  <a:cubicBezTo>
                    <a:pt x="298" y="612"/>
                    <a:pt x="299" y="613"/>
                    <a:pt x="301" y="614"/>
                  </a:cubicBezTo>
                  <a:close/>
                  <a:moveTo>
                    <a:pt x="301" y="671"/>
                  </a:moveTo>
                  <a:cubicBezTo>
                    <a:pt x="301" y="684"/>
                    <a:pt x="301" y="684"/>
                    <a:pt x="301" y="684"/>
                  </a:cubicBezTo>
                  <a:cubicBezTo>
                    <a:pt x="296" y="682"/>
                    <a:pt x="296" y="682"/>
                    <a:pt x="296" y="682"/>
                  </a:cubicBezTo>
                  <a:cubicBezTo>
                    <a:pt x="296" y="669"/>
                    <a:pt x="296" y="669"/>
                    <a:pt x="296" y="669"/>
                  </a:cubicBezTo>
                  <a:cubicBezTo>
                    <a:pt x="298" y="670"/>
                    <a:pt x="300" y="670"/>
                    <a:pt x="301" y="671"/>
                  </a:cubicBezTo>
                  <a:close/>
                  <a:moveTo>
                    <a:pt x="301" y="738"/>
                  </a:moveTo>
                  <a:cubicBezTo>
                    <a:pt x="301" y="760"/>
                    <a:pt x="301" y="760"/>
                    <a:pt x="301" y="760"/>
                  </a:cubicBezTo>
                  <a:cubicBezTo>
                    <a:pt x="299" y="756"/>
                    <a:pt x="298" y="752"/>
                    <a:pt x="296" y="749"/>
                  </a:cubicBezTo>
                  <a:cubicBezTo>
                    <a:pt x="296" y="735"/>
                    <a:pt x="296" y="735"/>
                    <a:pt x="296" y="735"/>
                  </a:cubicBezTo>
                  <a:cubicBezTo>
                    <a:pt x="297" y="736"/>
                    <a:pt x="298" y="737"/>
                    <a:pt x="299" y="738"/>
                  </a:cubicBezTo>
                  <a:cubicBezTo>
                    <a:pt x="300" y="738"/>
                    <a:pt x="300" y="738"/>
                    <a:pt x="301" y="738"/>
                  </a:cubicBezTo>
                  <a:close/>
                  <a:moveTo>
                    <a:pt x="295" y="14"/>
                  </a:moveTo>
                  <a:cubicBezTo>
                    <a:pt x="295" y="14"/>
                    <a:pt x="296" y="14"/>
                    <a:pt x="296" y="13"/>
                  </a:cubicBezTo>
                  <a:cubicBezTo>
                    <a:pt x="296" y="21"/>
                    <a:pt x="296" y="21"/>
                    <a:pt x="296" y="21"/>
                  </a:cubicBezTo>
                  <a:cubicBezTo>
                    <a:pt x="296" y="21"/>
                    <a:pt x="295" y="22"/>
                    <a:pt x="295" y="22"/>
                  </a:cubicBezTo>
                  <a:cubicBezTo>
                    <a:pt x="295" y="14"/>
                    <a:pt x="295" y="14"/>
                    <a:pt x="295" y="14"/>
                  </a:cubicBezTo>
                  <a:close/>
                  <a:moveTo>
                    <a:pt x="296" y="782"/>
                  </a:moveTo>
                  <a:cubicBezTo>
                    <a:pt x="295" y="781"/>
                    <a:pt x="295" y="781"/>
                    <a:pt x="295" y="781"/>
                  </a:cubicBezTo>
                  <a:cubicBezTo>
                    <a:pt x="295" y="773"/>
                    <a:pt x="295" y="773"/>
                    <a:pt x="295" y="773"/>
                  </a:cubicBezTo>
                  <a:cubicBezTo>
                    <a:pt x="295" y="773"/>
                    <a:pt x="296" y="773"/>
                    <a:pt x="296" y="773"/>
                  </a:cubicBezTo>
                  <a:cubicBezTo>
                    <a:pt x="296" y="782"/>
                    <a:pt x="296" y="782"/>
                    <a:pt x="296" y="782"/>
                  </a:cubicBezTo>
                  <a:close/>
                  <a:moveTo>
                    <a:pt x="296" y="33"/>
                  </a:moveTo>
                  <a:cubicBezTo>
                    <a:pt x="296" y="46"/>
                    <a:pt x="296" y="46"/>
                    <a:pt x="296" y="46"/>
                  </a:cubicBezTo>
                  <a:cubicBezTo>
                    <a:pt x="296" y="46"/>
                    <a:pt x="295" y="45"/>
                    <a:pt x="295" y="44"/>
                  </a:cubicBezTo>
                  <a:cubicBezTo>
                    <a:pt x="295" y="31"/>
                    <a:pt x="295" y="31"/>
                    <a:pt x="295" y="31"/>
                  </a:cubicBezTo>
                  <a:cubicBezTo>
                    <a:pt x="295" y="32"/>
                    <a:pt x="296" y="32"/>
                    <a:pt x="296" y="33"/>
                  </a:cubicBezTo>
                  <a:close/>
                  <a:moveTo>
                    <a:pt x="296" y="52"/>
                  </a:moveTo>
                  <a:cubicBezTo>
                    <a:pt x="296" y="60"/>
                    <a:pt x="296" y="60"/>
                    <a:pt x="296" y="60"/>
                  </a:cubicBezTo>
                  <a:cubicBezTo>
                    <a:pt x="295" y="61"/>
                    <a:pt x="295" y="61"/>
                    <a:pt x="295" y="61"/>
                  </a:cubicBezTo>
                  <a:cubicBezTo>
                    <a:pt x="295" y="53"/>
                    <a:pt x="295" y="53"/>
                    <a:pt x="295" y="53"/>
                  </a:cubicBezTo>
                  <a:cubicBezTo>
                    <a:pt x="295" y="53"/>
                    <a:pt x="296" y="52"/>
                    <a:pt x="296" y="52"/>
                  </a:cubicBezTo>
                  <a:close/>
                  <a:moveTo>
                    <a:pt x="296" y="82"/>
                  </a:moveTo>
                  <a:cubicBezTo>
                    <a:pt x="296" y="117"/>
                    <a:pt x="296" y="117"/>
                    <a:pt x="296" y="117"/>
                  </a:cubicBezTo>
                  <a:cubicBezTo>
                    <a:pt x="296" y="117"/>
                    <a:pt x="295" y="117"/>
                    <a:pt x="295" y="118"/>
                  </a:cubicBezTo>
                  <a:cubicBezTo>
                    <a:pt x="295" y="82"/>
                    <a:pt x="295" y="82"/>
                    <a:pt x="295" y="82"/>
                  </a:cubicBezTo>
                  <a:cubicBezTo>
                    <a:pt x="295" y="82"/>
                    <a:pt x="296" y="82"/>
                    <a:pt x="296" y="82"/>
                  </a:cubicBezTo>
                  <a:close/>
                  <a:moveTo>
                    <a:pt x="296" y="138"/>
                  </a:moveTo>
                  <a:cubicBezTo>
                    <a:pt x="296" y="163"/>
                    <a:pt x="296" y="163"/>
                    <a:pt x="296" y="163"/>
                  </a:cubicBezTo>
                  <a:cubicBezTo>
                    <a:pt x="296" y="163"/>
                    <a:pt x="295" y="163"/>
                    <a:pt x="295" y="164"/>
                  </a:cubicBezTo>
                  <a:cubicBezTo>
                    <a:pt x="295" y="140"/>
                    <a:pt x="295" y="140"/>
                    <a:pt x="295" y="140"/>
                  </a:cubicBezTo>
                  <a:cubicBezTo>
                    <a:pt x="295" y="139"/>
                    <a:pt x="296" y="139"/>
                    <a:pt x="296" y="138"/>
                  </a:cubicBezTo>
                  <a:close/>
                  <a:moveTo>
                    <a:pt x="296" y="186"/>
                  </a:moveTo>
                  <a:cubicBezTo>
                    <a:pt x="296" y="192"/>
                    <a:pt x="296" y="192"/>
                    <a:pt x="296" y="192"/>
                  </a:cubicBezTo>
                  <a:cubicBezTo>
                    <a:pt x="296" y="192"/>
                    <a:pt x="295" y="193"/>
                    <a:pt x="295" y="193"/>
                  </a:cubicBezTo>
                  <a:cubicBezTo>
                    <a:pt x="295" y="187"/>
                    <a:pt x="295" y="187"/>
                    <a:pt x="295" y="187"/>
                  </a:cubicBezTo>
                  <a:cubicBezTo>
                    <a:pt x="295" y="186"/>
                    <a:pt x="296" y="186"/>
                    <a:pt x="296" y="186"/>
                  </a:cubicBezTo>
                  <a:close/>
                  <a:moveTo>
                    <a:pt x="296" y="196"/>
                  </a:moveTo>
                  <a:cubicBezTo>
                    <a:pt x="296" y="202"/>
                    <a:pt x="296" y="202"/>
                    <a:pt x="296" y="202"/>
                  </a:cubicBezTo>
                  <a:cubicBezTo>
                    <a:pt x="296" y="202"/>
                    <a:pt x="295" y="201"/>
                    <a:pt x="295" y="201"/>
                  </a:cubicBezTo>
                  <a:cubicBezTo>
                    <a:pt x="295" y="195"/>
                    <a:pt x="295" y="195"/>
                    <a:pt x="295" y="195"/>
                  </a:cubicBezTo>
                  <a:cubicBezTo>
                    <a:pt x="296" y="196"/>
                    <a:pt x="296" y="196"/>
                    <a:pt x="296" y="196"/>
                  </a:cubicBezTo>
                  <a:close/>
                  <a:moveTo>
                    <a:pt x="296" y="211"/>
                  </a:moveTo>
                  <a:cubicBezTo>
                    <a:pt x="296" y="216"/>
                    <a:pt x="296" y="216"/>
                    <a:pt x="296" y="216"/>
                  </a:cubicBezTo>
                  <a:cubicBezTo>
                    <a:pt x="296" y="217"/>
                    <a:pt x="295" y="217"/>
                    <a:pt x="295" y="217"/>
                  </a:cubicBezTo>
                  <a:cubicBezTo>
                    <a:pt x="295" y="211"/>
                    <a:pt x="295" y="211"/>
                    <a:pt x="295" y="211"/>
                  </a:cubicBezTo>
                  <a:cubicBezTo>
                    <a:pt x="295" y="211"/>
                    <a:pt x="296" y="211"/>
                    <a:pt x="296" y="211"/>
                  </a:cubicBezTo>
                  <a:close/>
                  <a:moveTo>
                    <a:pt x="296" y="236"/>
                  </a:moveTo>
                  <a:cubicBezTo>
                    <a:pt x="296" y="243"/>
                    <a:pt x="296" y="243"/>
                    <a:pt x="296" y="243"/>
                  </a:cubicBezTo>
                  <a:cubicBezTo>
                    <a:pt x="296" y="241"/>
                    <a:pt x="295" y="238"/>
                    <a:pt x="295" y="237"/>
                  </a:cubicBezTo>
                  <a:cubicBezTo>
                    <a:pt x="296" y="236"/>
                    <a:pt x="296" y="236"/>
                    <a:pt x="296" y="236"/>
                  </a:cubicBezTo>
                  <a:close/>
                  <a:moveTo>
                    <a:pt x="296" y="284"/>
                  </a:moveTo>
                  <a:cubicBezTo>
                    <a:pt x="296" y="289"/>
                    <a:pt x="296" y="289"/>
                    <a:pt x="296" y="289"/>
                  </a:cubicBezTo>
                  <a:cubicBezTo>
                    <a:pt x="296" y="289"/>
                    <a:pt x="296" y="288"/>
                    <a:pt x="295" y="287"/>
                  </a:cubicBezTo>
                  <a:cubicBezTo>
                    <a:pt x="295" y="288"/>
                    <a:pt x="295" y="288"/>
                    <a:pt x="295" y="288"/>
                  </a:cubicBezTo>
                  <a:cubicBezTo>
                    <a:pt x="295" y="282"/>
                    <a:pt x="295" y="282"/>
                    <a:pt x="295" y="282"/>
                  </a:cubicBezTo>
                  <a:cubicBezTo>
                    <a:pt x="296" y="284"/>
                    <a:pt x="296" y="284"/>
                    <a:pt x="296" y="284"/>
                  </a:cubicBezTo>
                  <a:close/>
                  <a:moveTo>
                    <a:pt x="296" y="300"/>
                  </a:moveTo>
                  <a:cubicBezTo>
                    <a:pt x="296" y="308"/>
                    <a:pt x="296" y="308"/>
                    <a:pt x="296" y="308"/>
                  </a:cubicBezTo>
                  <a:cubicBezTo>
                    <a:pt x="296" y="309"/>
                    <a:pt x="296" y="311"/>
                    <a:pt x="295" y="312"/>
                  </a:cubicBezTo>
                  <a:cubicBezTo>
                    <a:pt x="296" y="314"/>
                    <a:pt x="296" y="314"/>
                    <a:pt x="296" y="314"/>
                  </a:cubicBezTo>
                  <a:cubicBezTo>
                    <a:pt x="296" y="319"/>
                    <a:pt x="296" y="319"/>
                    <a:pt x="296" y="319"/>
                  </a:cubicBezTo>
                  <a:cubicBezTo>
                    <a:pt x="296" y="319"/>
                    <a:pt x="295" y="318"/>
                    <a:pt x="295" y="318"/>
                  </a:cubicBezTo>
                  <a:cubicBezTo>
                    <a:pt x="295" y="303"/>
                    <a:pt x="295" y="303"/>
                    <a:pt x="295" y="303"/>
                  </a:cubicBezTo>
                  <a:cubicBezTo>
                    <a:pt x="295" y="302"/>
                    <a:pt x="296" y="301"/>
                    <a:pt x="296" y="300"/>
                  </a:cubicBezTo>
                  <a:close/>
                  <a:moveTo>
                    <a:pt x="296" y="362"/>
                  </a:moveTo>
                  <a:cubicBezTo>
                    <a:pt x="296" y="372"/>
                    <a:pt x="296" y="372"/>
                    <a:pt x="296" y="372"/>
                  </a:cubicBezTo>
                  <a:cubicBezTo>
                    <a:pt x="296" y="373"/>
                    <a:pt x="295" y="374"/>
                    <a:pt x="295" y="376"/>
                  </a:cubicBezTo>
                  <a:cubicBezTo>
                    <a:pt x="295" y="366"/>
                    <a:pt x="295" y="366"/>
                    <a:pt x="295" y="366"/>
                  </a:cubicBezTo>
                  <a:cubicBezTo>
                    <a:pt x="295" y="365"/>
                    <a:pt x="296" y="363"/>
                    <a:pt x="296" y="362"/>
                  </a:cubicBezTo>
                  <a:close/>
                  <a:moveTo>
                    <a:pt x="296" y="375"/>
                  </a:moveTo>
                  <a:cubicBezTo>
                    <a:pt x="295" y="376"/>
                    <a:pt x="295" y="376"/>
                    <a:pt x="295" y="376"/>
                  </a:cubicBezTo>
                  <a:cubicBezTo>
                    <a:pt x="295" y="380"/>
                    <a:pt x="295" y="380"/>
                    <a:pt x="295" y="380"/>
                  </a:cubicBezTo>
                  <a:cubicBezTo>
                    <a:pt x="296" y="380"/>
                    <a:pt x="296" y="380"/>
                    <a:pt x="296" y="380"/>
                  </a:cubicBezTo>
                  <a:cubicBezTo>
                    <a:pt x="296" y="375"/>
                    <a:pt x="296" y="375"/>
                    <a:pt x="296" y="375"/>
                  </a:cubicBezTo>
                  <a:close/>
                  <a:moveTo>
                    <a:pt x="296" y="387"/>
                  </a:moveTo>
                  <a:cubicBezTo>
                    <a:pt x="296" y="392"/>
                    <a:pt x="296" y="392"/>
                    <a:pt x="296" y="392"/>
                  </a:cubicBezTo>
                  <a:cubicBezTo>
                    <a:pt x="296" y="393"/>
                    <a:pt x="295" y="393"/>
                    <a:pt x="295" y="393"/>
                  </a:cubicBezTo>
                  <a:cubicBezTo>
                    <a:pt x="295" y="388"/>
                    <a:pt x="295" y="388"/>
                    <a:pt x="295" y="388"/>
                  </a:cubicBezTo>
                  <a:cubicBezTo>
                    <a:pt x="295" y="388"/>
                    <a:pt x="296" y="387"/>
                    <a:pt x="296" y="387"/>
                  </a:cubicBezTo>
                  <a:close/>
                  <a:moveTo>
                    <a:pt x="296" y="399"/>
                  </a:moveTo>
                  <a:cubicBezTo>
                    <a:pt x="296" y="404"/>
                    <a:pt x="296" y="404"/>
                    <a:pt x="296" y="404"/>
                  </a:cubicBezTo>
                  <a:cubicBezTo>
                    <a:pt x="295" y="405"/>
                    <a:pt x="295" y="405"/>
                    <a:pt x="295" y="405"/>
                  </a:cubicBezTo>
                  <a:cubicBezTo>
                    <a:pt x="295" y="400"/>
                    <a:pt x="295" y="400"/>
                    <a:pt x="295" y="400"/>
                  </a:cubicBezTo>
                  <a:cubicBezTo>
                    <a:pt x="295" y="400"/>
                    <a:pt x="296" y="399"/>
                    <a:pt x="296" y="399"/>
                  </a:cubicBezTo>
                  <a:close/>
                  <a:moveTo>
                    <a:pt x="296" y="412"/>
                  </a:moveTo>
                  <a:cubicBezTo>
                    <a:pt x="296" y="418"/>
                    <a:pt x="296" y="418"/>
                    <a:pt x="296" y="418"/>
                  </a:cubicBezTo>
                  <a:cubicBezTo>
                    <a:pt x="295" y="418"/>
                    <a:pt x="295" y="420"/>
                    <a:pt x="295" y="421"/>
                  </a:cubicBezTo>
                  <a:cubicBezTo>
                    <a:pt x="295" y="414"/>
                    <a:pt x="295" y="414"/>
                    <a:pt x="295" y="414"/>
                  </a:cubicBezTo>
                  <a:cubicBezTo>
                    <a:pt x="296" y="412"/>
                    <a:pt x="296" y="412"/>
                    <a:pt x="296" y="412"/>
                  </a:cubicBezTo>
                  <a:close/>
                  <a:moveTo>
                    <a:pt x="296" y="427"/>
                  </a:moveTo>
                  <a:cubicBezTo>
                    <a:pt x="296" y="444"/>
                    <a:pt x="296" y="444"/>
                    <a:pt x="296" y="444"/>
                  </a:cubicBezTo>
                  <a:cubicBezTo>
                    <a:pt x="296" y="443"/>
                    <a:pt x="295" y="441"/>
                    <a:pt x="295" y="440"/>
                  </a:cubicBezTo>
                  <a:cubicBezTo>
                    <a:pt x="295" y="429"/>
                    <a:pt x="295" y="429"/>
                    <a:pt x="295" y="429"/>
                  </a:cubicBezTo>
                  <a:cubicBezTo>
                    <a:pt x="296" y="427"/>
                    <a:pt x="296" y="427"/>
                    <a:pt x="296" y="427"/>
                  </a:cubicBezTo>
                  <a:close/>
                  <a:moveTo>
                    <a:pt x="296" y="484"/>
                  </a:moveTo>
                  <a:cubicBezTo>
                    <a:pt x="296" y="491"/>
                    <a:pt x="296" y="491"/>
                    <a:pt x="296" y="491"/>
                  </a:cubicBezTo>
                  <a:cubicBezTo>
                    <a:pt x="296" y="491"/>
                    <a:pt x="295" y="491"/>
                    <a:pt x="295" y="492"/>
                  </a:cubicBezTo>
                  <a:cubicBezTo>
                    <a:pt x="295" y="486"/>
                    <a:pt x="295" y="486"/>
                    <a:pt x="295" y="486"/>
                  </a:cubicBezTo>
                  <a:cubicBezTo>
                    <a:pt x="295" y="485"/>
                    <a:pt x="296" y="485"/>
                    <a:pt x="296" y="484"/>
                  </a:cubicBezTo>
                  <a:close/>
                  <a:moveTo>
                    <a:pt x="296" y="499"/>
                  </a:moveTo>
                  <a:cubicBezTo>
                    <a:pt x="296" y="503"/>
                    <a:pt x="296" y="503"/>
                    <a:pt x="296" y="503"/>
                  </a:cubicBezTo>
                  <a:cubicBezTo>
                    <a:pt x="296" y="503"/>
                    <a:pt x="295" y="502"/>
                    <a:pt x="295" y="502"/>
                  </a:cubicBezTo>
                  <a:cubicBezTo>
                    <a:pt x="295" y="497"/>
                    <a:pt x="295" y="497"/>
                    <a:pt x="295" y="497"/>
                  </a:cubicBezTo>
                  <a:cubicBezTo>
                    <a:pt x="295" y="498"/>
                    <a:pt x="296" y="498"/>
                    <a:pt x="296" y="499"/>
                  </a:cubicBezTo>
                  <a:close/>
                  <a:moveTo>
                    <a:pt x="296" y="512"/>
                  </a:moveTo>
                  <a:cubicBezTo>
                    <a:pt x="296" y="521"/>
                    <a:pt x="296" y="521"/>
                    <a:pt x="296" y="521"/>
                  </a:cubicBezTo>
                  <a:cubicBezTo>
                    <a:pt x="296" y="521"/>
                    <a:pt x="295" y="522"/>
                    <a:pt x="295" y="522"/>
                  </a:cubicBezTo>
                  <a:cubicBezTo>
                    <a:pt x="295" y="512"/>
                    <a:pt x="295" y="512"/>
                    <a:pt x="295" y="512"/>
                  </a:cubicBezTo>
                  <a:cubicBezTo>
                    <a:pt x="295" y="512"/>
                    <a:pt x="296" y="512"/>
                    <a:pt x="296" y="512"/>
                  </a:cubicBezTo>
                  <a:close/>
                  <a:moveTo>
                    <a:pt x="296" y="540"/>
                  </a:moveTo>
                  <a:cubicBezTo>
                    <a:pt x="296" y="548"/>
                    <a:pt x="296" y="548"/>
                    <a:pt x="296" y="548"/>
                  </a:cubicBezTo>
                  <a:cubicBezTo>
                    <a:pt x="296" y="548"/>
                    <a:pt x="295" y="547"/>
                    <a:pt x="295" y="546"/>
                  </a:cubicBezTo>
                  <a:cubicBezTo>
                    <a:pt x="295" y="542"/>
                    <a:pt x="295" y="542"/>
                    <a:pt x="295" y="542"/>
                  </a:cubicBezTo>
                  <a:cubicBezTo>
                    <a:pt x="295" y="541"/>
                    <a:pt x="296" y="541"/>
                    <a:pt x="296" y="540"/>
                  </a:cubicBezTo>
                  <a:close/>
                  <a:moveTo>
                    <a:pt x="296" y="587"/>
                  </a:moveTo>
                  <a:cubicBezTo>
                    <a:pt x="296" y="592"/>
                    <a:pt x="296" y="592"/>
                    <a:pt x="296" y="592"/>
                  </a:cubicBezTo>
                  <a:cubicBezTo>
                    <a:pt x="296" y="592"/>
                    <a:pt x="295" y="592"/>
                    <a:pt x="295" y="591"/>
                  </a:cubicBezTo>
                  <a:cubicBezTo>
                    <a:pt x="295" y="586"/>
                    <a:pt x="295" y="586"/>
                    <a:pt x="295" y="586"/>
                  </a:cubicBezTo>
                  <a:cubicBezTo>
                    <a:pt x="295" y="586"/>
                    <a:pt x="296" y="586"/>
                    <a:pt x="296" y="587"/>
                  </a:cubicBezTo>
                  <a:close/>
                  <a:moveTo>
                    <a:pt x="296" y="611"/>
                  </a:moveTo>
                  <a:cubicBezTo>
                    <a:pt x="296" y="618"/>
                    <a:pt x="296" y="618"/>
                    <a:pt x="296" y="618"/>
                  </a:cubicBezTo>
                  <a:cubicBezTo>
                    <a:pt x="296" y="618"/>
                    <a:pt x="295" y="618"/>
                    <a:pt x="295" y="617"/>
                  </a:cubicBezTo>
                  <a:cubicBezTo>
                    <a:pt x="295" y="610"/>
                    <a:pt x="295" y="610"/>
                    <a:pt x="295" y="610"/>
                  </a:cubicBezTo>
                  <a:cubicBezTo>
                    <a:pt x="295" y="610"/>
                    <a:pt x="296" y="611"/>
                    <a:pt x="296" y="611"/>
                  </a:cubicBezTo>
                  <a:close/>
                  <a:moveTo>
                    <a:pt x="296" y="669"/>
                  </a:moveTo>
                  <a:cubicBezTo>
                    <a:pt x="296" y="682"/>
                    <a:pt x="296" y="682"/>
                    <a:pt x="296" y="682"/>
                  </a:cubicBezTo>
                  <a:cubicBezTo>
                    <a:pt x="295" y="681"/>
                    <a:pt x="295" y="681"/>
                    <a:pt x="295" y="681"/>
                  </a:cubicBezTo>
                  <a:cubicBezTo>
                    <a:pt x="295" y="668"/>
                    <a:pt x="295" y="668"/>
                    <a:pt x="295" y="668"/>
                  </a:cubicBezTo>
                  <a:cubicBezTo>
                    <a:pt x="296" y="669"/>
                    <a:pt x="296" y="669"/>
                    <a:pt x="296" y="669"/>
                  </a:cubicBezTo>
                  <a:close/>
                  <a:moveTo>
                    <a:pt x="296" y="735"/>
                  </a:moveTo>
                  <a:cubicBezTo>
                    <a:pt x="296" y="749"/>
                    <a:pt x="296" y="749"/>
                    <a:pt x="296" y="749"/>
                  </a:cubicBezTo>
                  <a:cubicBezTo>
                    <a:pt x="296" y="748"/>
                    <a:pt x="295" y="747"/>
                    <a:pt x="295" y="746"/>
                  </a:cubicBezTo>
                  <a:cubicBezTo>
                    <a:pt x="295" y="734"/>
                    <a:pt x="295" y="734"/>
                    <a:pt x="295" y="734"/>
                  </a:cubicBezTo>
                  <a:cubicBezTo>
                    <a:pt x="295" y="734"/>
                    <a:pt x="296" y="735"/>
                    <a:pt x="296" y="735"/>
                  </a:cubicBezTo>
                  <a:close/>
                  <a:moveTo>
                    <a:pt x="295" y="336"/>
                  </a:moveTo>
                  <a:cubicBezTo>
                    <a:pt x="295" y="335"/>
                    <a:pt x="295" y="335"/>
                    <a:pt x="295" y="335"/>
                  </a:cubicBezTo>
                  <a:cubicBezTo>
                    <a:pt x="295" y="335"/>
                    <a:pt x="295" y="336"/>
                    <a:pt x="295" y="336"/>
                  </a:cubicBezTo>
                  <a:close/>
                  <a:moveTo>
                    <a:pt x="294" y="14"/>
                  </a:moveTo>
                  <a:cubicBezTo>
                    <a:pt x="295" y="14"/>
                    <a:pt x="295" y="14"/>
                    <a:pt x="295" y="14"/>
                  </a:cubicBezTo>
                  <a:cubicBezTo>
                    <a:pt x="295" y="22"/>
                    <a:pt x="295" y="22"/>
                    <a:pt x="295" y="22"/>
                  </a:cubicBezTo>
                  <a:cubicBezTo>
                    <a:pt x="294" y="22"/>
                    <a:pt x="294" y="22"/>
                    <a:pt x="294" y="22"/>
                  </a:cubicBezTo>
                  <a:cubicBezTo>
                    <a:pt x="294" y="14"/>
                    <a:pt x="294" y="14"/>
                    <a:pt x="294" y="14"/>
                  </a:cubicBezTo>
                  <a:close/>
                  <a:moveTo>
                    <a:pt x="295" y="781"/>
                  </a:moveTo>
                  <a:cubicBezTo>
                    <a:pt x="294" y="781"/>
                    <a:pt x="294" y="781"/>
                    <a:pt x="294" y="781"/>
                  </a:cubicBezTo>
                  <a:cubicBezTo>
                    <a:pt x="294" y="773"/>
                    <a:pt x="294" y="773"/>
                    <a:pt x="294" y="773"/>
                  </a:cubicBezTo>
                  <a:cubicBezTo>
                    <a:pt x="295" y="773"/>
                    <a:pt x="295" y="773"/>
                    <a:pt x="295" y="773"/>
                  </a:cubicBezTo>
                  <a:cubicBezTo>
                    <a:pt x="295" y="781"/>
                    <a:pt x="295" y="781"/>
                    <a:pt x="295" y="781"/>
                  </a:cubicBezTo>
                  <a:close/>
                  <a:moveTo>
                    <a:pt x="295" y="31"/>
                  </a:moveTo>
                  <a:cubicBezTo>
                    <a:pt x="295" y="44"/>
                    <a:pt x="295" y="44"/>
                    <a:pt x="295" y="44"/>
                  </a:cubicBezTo>
                  <a:cubicBezTo>
                    <a:pt x="294" y="44"/>
                    <a:pt x="294" y="44"/>
                    <a:pt x="294" y="44"/>
                  </a:cubicBezTo>
                  <a:cubicBezTo>
                    <a:pt x="294" y="31"/>
                    <a:pt x="294" y="31"/>
                    <a:pt x="294" y="31"/>
                  </a:cubicBezTo>
                  <a:cubicBezTo>
                    <a:pt x="295" y="31"/>
                    <a:pt x="295" y="31"/>
                    <a:pt x="295" y="31"/>
                  </a:cubicBezTo>
                  <a:close/>
                  <a:moveTo>
                    <a:pt x="295" y="53"/>
                  </a:moveTo>
                  <a:cubicBezTo>
                    <a:pt x="295" y="61"/>
                    <a:pt x="295" y="61"/>
                    <a:pt x="295" y="61"/>
                  </a:cubicBezTo>
                  <a:cubicBezTo>
                    <a:pt x="294" y="61"/>
                    <a:pt x="294" y="61"/>
                    <a:pt x="294" y="61"/>
                  </a:cubicBezTo>
                  <a:cubicBezTo>
                    <a:pt x="294" y="53"/>
                    <a:pt x="294" y="53"/>
                    <a:pt x="294" y="53"/>
                  </a:cubicBezTo>
                  <a:cubicBezTo>
                    <a:pt x="295" y="53"/>
                    <a:pt x="295" y="53"/>
                    <a:pt x="295" y="53"/>
                  </a:cubicBezTo>
                  <a:close/>
                  <a:moveTo>
                    <a:pt x="295" y="82"/>
                  </a:moveTo>
                  <a:cubicBezTo>
                    <a:pt x="295" y="118"/>
                    <a:pt x="295" y="118"/>
                    <a:pt x="295" y="118"/>
                  </a:cubicBezTo>
                  <a:cubicBezTo>
                    <a:pt x="294" y="118"/>
                    <a:pt x="294" y="118"/>
                    <a:pt x="294" y="118"/>
                  </a:cubicBezTo>
                  <a:cubicBezTo>
                    <a:pt x="294" y="82"/>
                    <a:pt x="294" y="82"/>
                    <a:pt x="294" y="82"/>
                  </a:cubicBezTo>
                  <a:cubicBezTo>
                    <a:pt x="294" y="82"/>
                    <a:pt x="294" y="82"/>
                    <a:pt x="295" y="82"/>
                  </a:cubicBezTo>
                  <a:close/>
                  <a:moveTo>
                    <a:pt x="295" y="140"/>
                  </a:moveTo>
                  <a:cubicBezTo>
                    <a:pt x="295" y="164"/>
                    <a:pt x="295" y="164"/>
                    <a:pt x="295" y="164"/>
                  </a:cubicBezTo>
                  <a:cubicBezTo>
                    <a:pt x="294" y="164"/>
                    <a:pt x="294" y="164"/>
                    <a:pt x="294" y="164"/>
                  </a:cubicBezTo>
                  <a:cubicBezTo>
                    <a:pt x="294" y="141"/>
                    <a:pt x="294" y="141"/>
                    <a:pt x="294" y="141"/>
                  </a:cubicBezTo>
                  <a:cubicBezTo>
                    <a:pt x="295" y="140"/>
                    <a:pt x="295" y="140"/>
                    <a:pt x="295" y="140"/>
                  </a:cubicBezTo>
                  <a:close/>
                  <a:moveTo>
                    <a:pt x="295" y="187"/>
                  </a:moveTo>
                  <a:cubicBezTo>
                    <a:pt x="295" y="193"/>
                    <a:pt x="295" y="193"/>
                    <a:pt x="295" y="193"/>
                  </a:cubicBezTo>
                  <a:cubicBezTo>
                    <a:pt x="294" y="193"/>
                    <a:pt x="294" y="193"/>
                    <a:pt x="294" y="193"/>
                  </a:cubicBezTo>
                  <a:cubicBezTo>
                    <a:pt x="294" y="187"/>
                    <a:pt x="294" y="187"/>
                    <a:pt x="294" y="187"/>
                  </a:cubicBezTo>
                  <a:cubicBezTo>
                    <a:pt x="295" y="187"/>
                    <a:pt x="295" y="187"/>
                    <a:pt x="295" y="187"/>
                  </a:cubicBezTo>
                  <a:close/>
                  <a:moveTo>
                    <a:pt x="295" y="195"/>
                  </a:moveTo>
                  <a:cubicBezTo>
                    <a:pt x="295" y="201"/>
                    <a:pt x="295" y="201"/>
                    <a:pt x="295" y="201"/>
                  </a:cubicBezTo>
                  <a:cubicBezTo>
                    <a:pt x="294" y="201"/>
                    <a:pt x="294" y="201"/>
                    <a:pt x="294" y="201"/>
                  </a:cubicBezTo>
                  <a:cubicBezTo>
                    <a:pt x="294" y="194"/>
                    <a:pt x="294" y="194"/>
                    <a:pt x="294" y="194"/>
                  </a:cubicBezTo>
                  <a:cubicBezTo>
                    <a:pt x="295" y="195"/>
                    <a:pt x="295" y="195"/>
                    <a:pt x="295" y="195"/>
                  </a:cubicBezTo>
                  <a:close/>
                  <a:moveTo>
                    <a:pt x="295" y="211"/>
                  </a:moveTo>
                  <a:cubicBezTo>
                    <a:pt x="295" y="217"/>
                    <a:pt x="295" y="217"/>
                    <a:pt x="295" y="217"/>
                  </a:cubicBezTo>
                  <a:cubicBezTo>
                    <a:pt x="294" y="217"/>
                    <a:pt x="294" y="217"/>
                    <a:pt x="294" y="217"/>
                  </a:cubicBezTo>
                  <a:cubicBezTo>
                    <a:pt x="294" y="212"/>
                    <a:pt x="294" y="212"/>
                    <a:pt x="294" y="212"/>
                  </a:cubicBezTo>
                  <a:cubicBezTo>
                    <a:pt x="295" y="211"/>
                    <a:pt x="295" y="211"/>
                    <a:pt x="295" y="211"/>
                  </a:cubicBezTo>
                  <a:close/>
                  <a:moveTo>
                    <a:pt x="295" y="282"/>
                  </a:moveTo>
                  <a:cubicBezTo>
                    <a:pt x="295" y="288"/>
                    <a:pt x="295" y="288"/>
                    <a:pt x="295" y="288"/>
                  </a:cubicBezTo>
                  <a:cubicBezTo>
                    <a:pt x="294" y="289"/>
                    <a:pt x="294" y="289"/>
                    <a:pt x="294" y="289"/>
                  </a:cubicBezTo>
                  <a:cubicBezTo>
                    <a:pt x="294" y="282"/>
                    <a:pt x="294" y="282"/>
                    <a:pt x="294" y="282"/>
                  </a:cubicBezTo>
                  <a:cubicBezTo>
                    <a:pt x="295" y="282"/>
                    <a:pt x="295" y="282"/>
                    <a:pt x="295" y="282"/>
                  </a:cubicBezTo>
                  <a:close/>
                  <a:moveTo>
                    <a:pt x="295" y="303"/>
                  </a:moveTo>
                  <a:cubicBezTo>
                    <a:pt x="295" y="318"/>
                    <a:pt x="295" y="318"/>
                    <a:pt x="295" y="318"/>
                  </a:cubicBezTo>
                  <a:cubicBezTo>
                    <a:pt x="294" y="318"/>
                    <a:pt x="294" y="318"/>
                    <a:pt x="294" y="318"/>
                  </a:cubicBezTo>
                  <a:cubicBezTo>
                    <a:pt x="294" y="303"/>
                    <a:pt x="294" y="303"/>
                    <a:pt x="294" y="303"/>
                  </a:cubicBezTo>
                  <a:cubicBezTo>
                    <a:pt x="295" y="303"/>
                    <a:pt x="295" y="303"/>
                    <a:pt x="295" y="303"/>
                  </a:cubicBezTo>
                  <a:close/>
                  <a:moveTo>
                    <a:pt x="295" y="335"/>
                  </a:moveTo>
                  <a:cubicBezTo>
                    <a:pt x="295" y="336"/>
                    <a:pt x="295" y="336"/>
                    <a:pt x="295" y="336"/>
                  </a:cubicBezTo>
                  <a:cubicBezTo>
                    <a:pt x="294" y="337"/>
                    <a:pt x="294" y="338"/>
                    <a:pt x="294" y="339"/>
                  </a:cubicBezTo>
                  <a:cubicBezTo>
                    <a:pt x="294" y="332"/>
                    <a:pt x="294" y="332"/>
                    <a:pt x="294" y="332"/>
                  </a:cubicBezTo>
                  <a:cubicBezTo>
                    <a:pt x="294" y="333"/>
                    <a:pt x="294" y="334"/>
                    <a:pt x="295" y="335"/>
                  </a:cubicBezTo>
                  <a:close/>
                  <a:moveTo>
                    <a:pt x="295" y="366"/>
                  </a:moveTo>
                  <a:cubicBezTo>
                    <a:pt x="295" y="376"/>
                    <a:pt x="295" y="376"/>
                    <a:pt x="295" y="376"/>
                  </a:cubicBezTo>
                  <a:cubicBezTo>
                    <a:pt x="295" y="376"/>
                    <a:pt x="295" y="376"/>
                    <a:pt x="295" y="376"/>
                  </a:cubicBezTo>
                  <a:cubicBezTo>
                    <a:pt x="295" y="376"/>
                    <a:pt x="295" y="376"/>
                    <a:pt x="295" y="376"/>
                  </a:cubicBezTo>
                  <a:cubicBezTo>
                    <a:pt x="295" y="380"/>
                    <a:pt x="295" y="380"/>
                    <a:pt x="295" y="380"/>
                  </a:cubicBezTo>
                  <a:cubicBezTo>
                    <a:pt x="295" y="380"/>
                    <a:pt x="295" y="380"/>
                    <a:pt x="295" y="380"/>
                  </a:cubicBezTo>
                  <a:cubicBezTo>
                    <a:pt x="294" y="381"/>
                    <a:pt x="294" y="381"/>
                    <a:pt x="294" y="381"/>
                  </a:cubicBezTo>
                  <a:cubicBezTo>
                    <a:pt x="294" y="367"/>
                    <a:pt x="294" y="367"/>
                    <a:pt x="294" y="367"/>
                  </a:cubicBezTo>
                  <a:cubicBezTo>
                    <a:pt x="295" y="366"/>
                    <a:pt x="295" y="366"/>
                    <a:pt x="295" y="366"/>
                  </a:cubicBezTo>
                  <a:close/>
                  <a:moveTo>
                    <a:pt x="295" y="388"/>
                  </a:moveTo>
                  <a:cubicBezTo>
                    <a:pt x="295" y="393"/>
                    <a:pt x="295" y="393"/>
                    <a:pt x="295" y="393"/>
                  </a:cubicBezTo>
                  <a:cubicBezTo>
                    <a:pt x="294" y="394"/>
                    <a:pt x="294" y="394"/>
                    <a:pt x="294" y="394"/>
                  </a:cubicBezTo>
                  <a:cubicBezTo>
                    <a:pt x="294" y="388"/>
                    <a:pt x="294" y="388"/>
                    <a:pt x="294" y="388"/>
                  </a:cubicBezTo>
                  <a:cubicBezTo>
                    <a:pt x="295" y="388"/>
                    <a:pt x="295" y="388"/>
                    <a:pt x="295" y="388"/>
                  </a:cubicBezTo>
                  <a:close/>
                  <a:moveTo>
                    <a:pt x="295" y="400"/>
                  </a:moveTo>
                  <a:cubicBezTo>
                    <a:pt x="295" y="405"/>
                    <a:pt x="295" y="405"/>
                    <a:pt x="295" y="405"/>
                  </a:cubicBezTo>
                  <a:cubicBezTo>
                    <a:pt x="294" y="405"/>
                    <a:pt x="294" y="405"/>
                    <a:pt x="294" y="405"/>
                  </a:cubicBezTo>
                  <a:cubicBezTo>
                    <a:pt x="294" y="400"/>
                    <a:pt x="294" y="400"/>
                    <a:pt x="294" y="400"/>
                  </a:cubicBezTo>
                  <a:cubicBezTo>
                    <a:pt x="295" y="400"/>
                    <a:pt x="295" y="400"/>
                    <a:pt x="295" y="400"/>
                  </a:cubicBezTo>
                  <a:close/>
                  <a:moveTo>
                    <a:pt x="295" y="414"/>
                  </a:moveTo>
                  <a:cubicBezTo>
                    <a:pt x="295" y="421"/>
                    <a:pt x="295" y="421"/>
                    <a:pt x="295" y="421"/>
                  </a:cubicBezTo>
                  <a:cubicBezTo>
                    <a:pt x="294" y="423"/>
                    <a:pt x="294" y="425"/>
                    <a:pt x="295" y="429"/>
                  </a:cubicBezTo>
                  <a:cubicBezTo>
                    <a:pt x="295" y="429"/>
                    <a:pt x="295" y="429"/>
                    <a:pt x="295" y="429"/>
                  </a:cubicBezTo>
                  <a:cubicBezTo>
                    <a:pt x="295" y="440"/>
                    <a:pt x="295" y="440"/>
                    <a:pt x="295" y="440"/>
                  </a:cubicBezTo>
                  <a:cubicBezTo>
                    <a:pt x="294" y="439"/>
                    <a:pt x="294" y="439"/>
                    <a:pt x="294" y="439"/>
                  </a:cubicBezTo>
                  <a:cubicBezTo>
                    <a:pt x="294" y="414"/>
                    <a:pt x="294" y="414"/>
                    <a:pt x="294" y="414"/>
                  </a:cubicBezTo>
                  <a:cubicBezTo>
                    <a:pt x="295" y="414"/>
                    <a:pt x="295" y="414"/>
                    <a:pt x="295" y="414"/>
                  </a:cubicBezTo>
                  <a:close/>
                  <a:moveTo>
                    <a:pt x="295" y="486"/>
                  </a:moveTo>
                  <a:cubicBezTo>
                    <a:pt x="295" y="492"/>
                    <a:pt x="295" y="492"/>
                    <a:pt x="295" y="492"/>
                  </a:cubicBezTo>
                  <a:cubicBezTo>
                    <a:pt x="294" y="492"/>
                    <a:pt x="294" y="492"/>
                    <a:pt x="294" y="492"/>
                  </a:cubicBezTo>
                  <a:cubicBezTo>
                    <a:pt x="294" y="486"/>
                    <a:pt x="294" y="486"/>
                    <a:pt x="294" y="486"/>
                  </a:cubicBezTo>
                  <a:cubicBezTo>
                    <a:pt x="295" y="486"/>
                    <a:pt x="295" y="486"/>
                    <a:pt x="295" y="486"/>
                  </a:cubicBezTo>
                  <a:close/>
                  <a:moveTo>
                    <a:pt x="295" y="497"/>
                  </a:moveTo>
                  <a:cubicBezTo>
                    <a:pt x="295" y="502"/>
                    <a:pt x="295" y="502"/>
                    <a:pt x="295" y="502"/>
                  </a:cubicBezTo>
                  <a:cubicBezTo>
                    <a:pt x="294" y="502"/>
                    <a:pt x="294" y="502"/>
                    <a:pt x="294" y="502"/>
                  </a:cubicBezTo>
                  <a:cubicBezTo>
                    <a:pt x="294" y="497"/>
                    <a:pt x="294" y="497"/>
                    <a:pt x="294" y="497"/>
                  </a:cubicBezTo>
                  <a:cubicBezTo>
                    <a:pt x="295" y="497"/>
                    <a:pt x="295" y="497"/>
                    <a:pt x="295" y="497"/>
                  </a:cubicBezTo>
                  <a:close/>
                  <a:moveTo>
                    <a:pt x="295" y="512"/>
                  </a:moveTo>
                  <a:cubicBezTo>
                    <a:pt x="295" y="522"/>
                    <a:pt x="295" y="522"/>
                    <a:pt x="295" y="522"/>
                  </a:cubicBezTo>
                  <a:cubicBezTo>
                    <a:pt x="294" y="522"/>
                    <a:pt x="294" y="522"/>
                    <a:pt x="294" y="522"/>
                  </a:cubicBezTo>
                  <a:cubicBezTo>
                    <a:pt x="294" y="516"/>
                    <a:pt x="294" y="516"/>
                    <a:pt x="294" y="516"/>
                  </a:cubicBezTo>
                  <a:cubicBezTo>
                    <a:pt x="295" y="516"/>
                    <a:pt x="295" y="516"/>
                    <a:pt x="295" y="516"/>
                  </a:cubicBezTo>
                  <a:cubicBezTo>
                    <a:pt x="294" y="516"/>
                    <a:pt x="294" y="516"/>
                    <a:pt x="294" y="516"/>
                  </a:cubicBezTo>
                  <a:cubicBezTo>
                    <a:pt x="294" y="512"/>
                    <a:pt x="294" y="512"/>
                    <a:pt x="294" y="512"/>
                  </a:cubicBezTo>
                  <a:cubicBezTo>
                    <a:pt x="295" y="512"/>
                    <a:pt x="295" y="512"/>
                    <a:pt x="295" y="512"/>
                  </a:cubicBezTo>
                  <a:cubicBezTo>
                    <a:pt x="295" y="512"/>
                    <a:pt x="295" y="512"/>
                    <a:pt x="295" y="512"/>
                  </a:cubicBezTo>
                  <a:close/>
                  <a:moveTo>
                    <a:pt x="295" y="542"/>
                  </a:moveTo>
                  <a:cubicBezTo>
                    <a:pt x="295" y="546"/>
                    <a:pt x="295" y="546"/>
                    <a:pt x="295" y="546"/>
                  </a:cubicBezTo>
                  <a:cubicBezTo>
                    <a:pt x="294" y="546"/>
                    <a:pt x="294" y="545"/>
                    <a:pt x="294" y="545"/>
                  </a:cubicBezTo>
                  <a:cubicBezTo>
                    <a:pt x="294" y="542"/>
                    <a:pt x="294" y="542"/>
                    <a:pt x="294" y="542"/>
                  </a:cubicBezTo>
                  <a:cubicBezTo>
                    <a:pt x="295" y="542"/>
                    <a:pt x="295" y="542"/>
                    <a:pt x="295" y="542"/>
                  </a:cubicBezTo>
                  <a:close/>
                  <a:moveTo>
                    <a:pt x="295" y="586"/>
                  </a:moveTo>
                  <a:cubicBezTo>
                    <a:pt x="295" y="591"/>
                    <a:pt x="295" y="591"/>
                    <a:pt x="295" y="591"/>
                  </a:cubicBezTo>
                  <a:cubicBezTo>
                    <a:pt x="294" y="591"/>
                    <a:pt x="294" y="591"/>
                    <a:pt x="294" y="591"/>
                  </a:cubicBezTo>
                  <a:cubicBezTo>
                    <a:pt x="294" y="586"/>
                    <a:pt x="294" y="586"/>
                    <a:pt x="294" y="586"/>
                  </a:cubicBezTo>
                  <a:cubicBezTo>
                    <a:pt x="295" y="586"/>
                    <a:pt x="295" y="586"/>
                    <a:pt x="295" y="586"/>
                  </a:cubicBezTo>
                  <a:close/>
                  <a:moveTo>
                    <a:pt x="295" y="610"/>
                  </a:moveTo>
                  <a:cubicBezTo>
                    <a:pt x="295" y="617"/>
                    <a:pt x="295" y="617"/>
                    <a:pt x="295" y="617"/>
                  </a:cubicBezTo>
                  <a:cubicBezTo>
                    <a:pt x="294" y="617"/>
                    <a:pt x="294" y="617"/>
                    <a:pt x="294" y="617"/>
                  </a:cubicBezTo>
                  <a:cubicBezTo>
                    <a:pt x="294" y="609"/>
                    <a:pt x="294" y="609"/>
                    <a:pt x="294" y="609"/>
                  </a:cubicBezTo>
                  <a:cubicBezTo>
                    <a:pt x="295" y="610"/>
                    <a:pt x="295" y="610"/>
                    <a:pt x="295" y="610"/>
                  </a:cubicBezTo>
                  <a:close/>
                  <a:moveTo>
                    <a:pt x="295" y="668"/>
                  </a:moveTo>
                  <a:cubicBezTo>
                    <a:pt x="295" y="681"/>
                    <a:pt x="295" y="681"/>
                    <a:pt x="295" y="681"/>
                  </a:cubicBezTo>
                  <a:cubicBezTo>
                    <a:pt x="294" y="681"/>
                    <a:pt x="294" y="681"/>
                    <a:pt x="294" y="681"/>
                  </a:cubicBezTo>
                  <a:cubicBezTo>
                    <a:pt x="294" y="668"/>
                    <a:pt x="294" y="668"/>
                    <a:pt x="294" y="668"/>
                  </a:cubicBezTo>
                  <a:cubicBezTo>
                    <a:pt x="295" y="668"/>
                    <a:pt x="295" y="668"/>
                    <a:pt x="295" y="668"/>
                  </a:cubicBezTo>
                  <a:close/>
                  <a:moveTo>
                    <a:pt x="295" y="734"/>
                  </a:moveTo>
                  <a:cubicBezTo>
                    <a:pt x="295" y="746"/>
                    <a:pt x="295" y="746"/>
                    <a:pt x="295" y="746"/>
                  </a:cubicBezTo>
                  <a:cubicBezTo>
                    <a:pt x="294" y="746"/>
                    <a:pt x="294" y="746"/>
                    <a:pt x="294" y="746"/>
                  </a:cubicBezTo>
                  <a:cubicBezTo>
                    <a:pt x="294" y="734"/>
                    <a:pt x="294" y="734"/>
                    <a:pt x="294" y="734"/>
                  </a:cubicBezTo>
                  <a:lnTo>
                    <a:pt x="295" y="734"/>
                  </a:lnTo>
                  <a:close/>
                  <a:moveTo>
                    <a:pt x="293" y="14"/>
                  </a:moveTo>
                  <a:cubicBezTo>
                    <a:pt x="293" y="14"/>
                    <a:pt x="294" y="14"/>
                    <a:pt x="294" y="14"/>
                  </a:cubicBezTo>
                  <a:cubicBezTo>
                    <a:pt x="294" y="22"/>
                    <a:pt x="294" y="22"/>
                    <a:pt x="294" y="22"/>
                  </a:cubicBezTo>
                  <a:cubicBezTo>
                    <a:pt x="294" y="22"/>
                    <a:pt x="293" y="22"/>
                    <a:pt x="293" y="22"/>
                  </a:cubicBezTo>
                  <a:cubicBezTo>
                    <a:pt x="293" y="14"/>
                    <a:pt x="293" y="14"/>
                    <a:pt x="293" y="14"/>
                  </a:cubicBezTo>
                  <a:close/>
                  <a:moveTo>
                    <a:pt x="294" y="781"/>
                  </a:moveTo>
                  <a:cubicBezTo>
                    <a:pt x="293" y="781"/>
                    <a:pt x="293" y="781"/>
                    <a:pt x="293" y="781"/>
                  </a:cubicBezTo>
                  <a:cubicBezTo>
                    <a:pt x="293" y="772"/>
                    <a:pt x="293" y="772"/>
                    <a:pt x="293" y="772"/>
                  </a:cubicBezTo>
                  <a:cubicBezTo>
                    <a:pt x="293" y="772"/>
                    <a:pt x="294" y="772"/>
                    <a:pt x="294" y="773"/>
                  </a:cubicBezTo>
                  <a:cubicBezTo>
                    <a:pt x="294" y="781"/>
                    <a:pt x="294" y="781"/>
                    <a:pt x="294" y="781"/>
                  </a:cubicBezTo>
                  <a:close/>
                  <a:moveTo>
                    <a:pt x="294" y="31"/>
                  </a:moveTo>
                  <a:cubicBezTo>
                    <a:pt x="294" y="44"/>
                    <a:pt x="294" y="44"/>
                    <a:pt x="294" y="44"/>
                  </a:cubicBezTo>
                  <a:cubicBezTo>
                    <a:pt x="294" y="43"/>
                    <a:pt x="293" y="43"/>
                    <a:pt x="293" y="42"/>
                  </a:cubicBezTo>
                  <a:cubicBezTo>
                    <a:pt x="293" y="29"/>
                    <a:pt x="293" y="29"/>
                    <a:pt x="293" y="29"/>
                  </a:cubicBezTo>
                  <a:cubicBezTo>
                    <a:pt x="293" y="30"/>
                    <a:pt x="294" y="30"/>
                    <a:pt x="294" y="31"/>
                  </a:cubicBezTo>
                  <a:close/>
                  <a:moveTo>
                    <a:pt x="294" y="53"/>
                  </a:moveTo>
                  <a:cubicBezTo>
                    <a:pt x="294" y="61"/>
                    <a:pt x="294" y="61"/>
                    <a:pt x="294" y="61"/>
                  </a:cubicBezTo>
                  <a:cubicBezTo>
                    <a:pt x="293" y="62"/>
                    <a:pt x="293" y="62"/>
                    <a:pt x="293" y="62"/>
                  </a:cubicBezTo>
                  <a:cubicBezTo>
                    <a:pt x="293" y="54"/>
                    <a:pt x="293" y="54"/>
                    <a:pt x="293" y="54"/>
                  </a:cubicBezTo>
                  <a:cubicBezTo>
                    <a:pt x="293" y="54"/>
                    <a:pt x="294" y="53"/>
                    <a:pt x="294" y="53"/>
                  </a:cubicBezTo>
                  <a:close/>
                  <a:moveTo>
                    <a:pt x="294" y="82"/>
                  </a:moveTo>
                  <a:cubicBezTo>
                    <a:pt x="294" y="118"/>
                    <a:pt x="294" y="118"/>
                    <a:pt x="294" y="118"/>
                  </a:cubicBezTo>
                  <a:cubicBezTo>
                    <a:pt x="294" y="118"/>
                    <a:pt x="293" y="119"/>
                    <a:pt x="293" y="119"/>
                  </a:cubicBezTo>
                  <a:cubicBezTo>
                    <a:pt x="293" y="101"/>
                    <a:pt x="293" y="101"/>
                    <a:pt x="293" y="101"/>
                  </a:cubicBezTo>
                  <a:cubicBezTo>
                    <a:pt x="293" y="101"/>
                    <a:pt x="293" y="101"/>
                    <a:pt x="294" y="101"/>
                  </a:cubicBezTo>
                  <a:cubicBezTo>
                    <a:pt x="294" y="97"/>
                    <a:pt x="293" y="92"/>
                    <a:pt x="293" y="89"/>
                  </a:cubicBezTo>
                  <a:cubicBezTo>
                    <a:pt x="293" y="86"/>
                    <a:pt x="293" y="86"/>
                    <a:pt x="293" y="86"/>
                  </a:cubicBezTo>
                  <a:cubicBezTo>
                    <a:pt x="293" y="84"/>
                    <a:pt x="293" y="83"/>
                    <a:pt x="294" y="82"/>
                  </a:cubicBezTo>
                  <a:close/>
                  <a:moveTo>
                    <a:pt x="294" y="141"/>
                  </a:moveTo>
                  <a:cubicBezTo>
                    <a:pt x="294" y="164"/>
                    <a:pt x="294" y="164"/>
                    <a:pt x="294" y="164"/>
                  </a:cubicBezTo>
                  <a:cubicBezTo>
                    <a:pt x="294" y="164"/>
                    <a:pt x="293" y="164"/>
                    <a:pt x="293" y="164"/>
                  </a:cubicBezTo>
                  <a:cubicBezTo>
                    <a:pt x="293" y="142"/>
                    <a:pt x="293" y="142"/>
                    <a:pt x="293" y="142"/>
                  </a:cubicBezTo>
                  <a:cubicBezTo>
                    <a:pt x="293" y="142"/>
                    <a:pt x="294" y="141"/>
                    <a:pt x="294" y="141"/>
                  </a:cubicBezTo>
                  <a:close/>
                  <a:moveTo>
                    <a:pt x="294" y="187"/>
                  </a:moveTo>
                  <a:cubicBezTo>
                    <a:pt x="294" y="193"/>
                    <a:pt x="294" y="193"/>
                    <a:pt x="294" y="193"/>
                  </a:cubicBezTo>
                  <a:cubicBezTo>
                    <a:pt x="294" y="194"/>
                    <a:pt x="294" y="194"/>
                    <a:pt x="293" y="194"/>
                  </a:cubicBezTo>
                  <a:cubicBezTo>
                    <a:pt x="294" y="194"/>
                    <a:pt x="294" y="194"/>
                    <a:pt x="294" y="194"/>
                  </a:cubicBezTo>
                  <a:cubicBezTo>
                    <a:pt x="294" y="201"/>
                    <a:pt x="294" y="201"/>
                    <a:pt x="294" y="201"/>
                  </a:cubicBezTo>
                  <a:cubicBezTo>
                    <a:pt x="294" y="201"/>
                    <a:pt x="293" y="200"/>
                    <a:pt x="293" y="200"/>
                  </a:cubicBezTo>
                  <a:cubicBezTo>
                    <a:pt x="293" y="188"/>
                    <a:pt x="293" y="188"/>
                    <a:pt x="293" y="188"/>
                  </a:cubicBezTo>
                  <a:cubicBezTo>
                    <a:pt x="293" y="187"/>
                    <a:pt x="294" y="187"/>
                    <a:pt x="294" y="187"/>
                  </a:cubicBezTo>
                  <a:close/>
                  <a:moveTo>
                    <a:pt x="294" y="212"/>
                  </a:moveTo>
                  <a:cubicBezTo>
                    <a:pt x="294" y="217"/>
                    <a:pt x="294" y="217"/>
                    <a:pt x="294" y="217"/>
                  </a:cubicBezTo>
                  <a:cubicBezTo>
                    <a:pt x="294" y="218"/>
                    <a:pt x="293" y="218"/>
                    <a:pt x="293" y="219"/>
                  </a:cubicBezTo>
                  <a:cubicBezTo>
                    <a:pt x="293" y="212"/>
                    <a:pt x="293" y="212"/>
                    <a:pt x="293" y="212"/>
                  </a:cubicBezTo>
                  <a:cubicBezTo>
                    <a:pt x="294" y="212"/>
                    <a:pt x="294" y="212"/>
                    <a:pt x="294" y="212"/>
                  </a:cubicBezTo>
                  <a:close/>
                  <a:moveTo>
                    <a:pt x="294" y="282"/>
                  </a:moveTo>
                  <a:cubicBezTo>
                    <a:pt x="294" y="289"/>
                    <a:pt x="294" y="289"/>
                    <a:pt x="294" y="289"/>
                  </a:cubicBezTo>
                  <a:cubicBezTo>
                    <a:pt x="294" y="289"/>
                    <a:pt x="293" y="290"/>
                    <a:pt x="293" y="291"/>
                  </a:cubicBezTo>
                  <a:cubicBezTo>
                    <a:pt x="293" y="280"/>
                    <a:pt x="293" y="280"/>
                    <a:pt x="293" y="280"/>
                  </a:cubicBezTo>
                  <a:cubicBezTo>
                    <a:pt x="294" y="282"/>
                    <a:pt x="294" y="282"/>
                    <a:pt x="294" y="282"/>
                  </a:cubicBezTo>
                  <a:close/>
                  <a:moveTo>
                    <a:pt x="294" y="303"/>
                  </a:moveTo>
                  <a:cubicBezTo>
                    <a:pt x="294" y="318"/>
                    <a:pt x="294" y="318"/>
                    <a:pt x="294" y="318"/>
                  </a:cubicBezTo>
                  <a:cubicBezTo>
                    <a:pt x="294" y="317"/>
                    <a:pt x="293" y="317"/>
                    <a:pt x="293" y="316"/>
                  </a:cubicBezTo>
                  <a:cubicBezTo>
                    <a:pt x="293" y="305"/>
                    <a:pt x="293" y="305"/>
                    <a:pt x="293" y="305"/>
                  </a:cubicBezTo>
                  <a:cubicBezTo>
                    <a:pt x="293" y="304"/>
                    <a:pt x="294" y="304"/>
                    <a:pt x="294" y="303"/>
                  </a:cubicBezTo>
                  <a:close/>
                  <a:moveTo>
                    <a:pt x="294" y="332"/>
                  </a:moveTo>
                  <a:cubicBezTo>
                    <a:pt x="294" y="339"/>
                    <a:pt x="294" y="339"/>
                    <a:pt x="294" y="339"/>
                  </a:cubicBezTo>
                  <a:cubicBezTo>
                    <a:pt x="294" y="340"/>
                    <a:pt x="293" y="342"/>
                    <a:pt x="293" y="343"/>
                  </a:cubicBezTo>
                  <a:cubicBezTo>
                    <a:pt x="293" y="329"/>
                    <a:pt x="293" y="329"/>
                    <a:pt x="293" y="329"/>
                  </a:cubicBezTo>
                  <a:cubicBezTo>
                    <a:pt x="293" y="329"/>
                    <a:pt x="293" y="329"/>
                    <a:pt x="294" y="330"/>
                  </a:cubicBezTo>
                  <a:cubicBezTo>
                    <a:pt x="294" y="330"/>
                    <a:pt x="294" y="331"/>
                    <a:pt x="294" y="332"/>
                  </a:cubicBezTo>
                  <a:close/>
                  <a:moveTo>
                    <a:pt x="294" y="367"/>
                  </a:moveTo>
                  <a:cubicBezTo>
                    <a:pt x="294" y="381"/>
                    <a:pt x="294" y="381"/>
                    <a:pt x="294" y="381"/>
                  </a:cubicBezTo>
                  <a:cubicBezTo>
                    <a:pt x="294" y="383"/>
                    <a:pt x="293" y="386"/>
                    <a:pt x="293" y="388"/>
                  </a:cubicBezTo>
                  <a:cubicBezTo>
                    <a:pt x="293" y="372"/>
                    <a:pt x="293" y="372"/>
                    <a:pt x="293" y="372"/>
                  </a:cubicBezTo>
                  <a:cubicBezTo>
                    <a:pt x="293" y="370"/>
                    <a:pt x="294" y="369"/>
                    <a:pt x="294" y="367"/>
                  </a:cubicBezTo>
                  <a:close/>
                  <a:moveTo>
                    <a:pt x="294" y="388"/>
                  </a:moveTo>
                  <a:cubicBezTo>
                    <a:pt x="294" y="394"/>
                    <a:pt x="294" y="394"/>
                    <a:pt x="294" y="394"/>
                  </a:cubicBezTo>
                  <a:cubicBezTo>
                    <a:pt x="294" y="395"/>
                    <a:pt x="293" y="396"/>
                    <a:pt x="293" y="397"/>
                  </a:cubicBezTo>
                  <a:cubicBezTo>
                    <a:pt x="293" y="389"/>
                    <a:pt x="293" y="389"/>
                    <a:pt x="293" y="389"/>
                  </a:cubicBezTo>
                  <a:cubicBezTo>
                    <a:pt x="293" y="388"/>
                    <a:pt x="294" y="388"/>
                    <a:pt x="294" y="388"/>
                  </a:cubicBezTo>
                  <a:close/>
                  <a:moveTo>
                    <a:pt x="294" y="400"/>
                  </a:moveTo>
                  <a:cubicBezTo>
                    <a:pt x="294" y="405"/>
                    <a:pt x="294" y="405"/>
                    <a:pt x="294" y="405"/>
                  </a:cubicBezTo>
                  <a:cubicBezTo>
                    <a:pt x="293" y="405"/>
                    <a:pt x="293" y="405"/>
                    <a:pt x="293" y="405"/>
                  </a:cubicBezTo>
                  <a:cubicBezTo>
                    <a:pt x="293" y="408"/>
                    <a:pt x="293" y="410"/>
                    <a:pt x="293" y="413"/>
                  </a:cubicBezTo>
                  <a:cubicBezTo>
                    <a:pt x="293" y="401"/>
                    <a:pt x="293" y="401"/>
                    <a:pt x="293" y="401"/>
                  </a:cubicBezTo>
                  <a:cubicBezTo>
                    <a:pt x="293" y="401"/>
                    <a:pt x="294" y="400"/>
                    <a:pt x="294" y="400"/>
                  </a:cubicBezTo>
                  <a:close/>
                  <a:moveTo>
                    <a:pt x="294" y="414"/>
                  </a:moveTo>
                  <a:cubicBezTo>
                    <a:pt x="294" y="439"/>
                    <a:pt x="294" y="439"/>
                    <a:pt x="294" y="439"/>
                  </a:cubicBezTo>
                  <a:cubicBezTo>
                    <a:pt x="294" y="437"/>
                    <a:pt x="293" y="435"/>
                    <a:pt x="293" y="433"/>
                  </a:cubicBezTo>
                  <a:cubicBezTo>
                    <a:pt x="293" y="415"/>
                    <a:pt x="293" y="415"/>
                    <a:pt x="293" y="415"/>
                  </a:cubicBezTo>
                  <a:cubicBezTo>
                    <a:pt x="294" y="414"/>
                    <a:pt x="294" y="414"/>
                    <a:pt x="294" y="414"/>
                  </a:cubicBezTo>
                  <a:close/>
                  <a:moveTo>
                    <a:pt x="294" y="486"/>
                  </a:moveTo>
                  <a:cubicBezTo>
                    <a:pt x="294" y="492"/>
                    <a:pt x="294" y="492"/>
                    <a:pt x="294" y="492"/>
                  </a:cubicBezTo>
                  <a:cubicBezTo>
                    <a:pt x="294" y="492"/>
                    <a:pt x="293" y="493"/>
                    <a:pt x="293" y="493"/>
                  </a:cubicBezTo>
                  <a:cubicBezTo>
                    <a:pt x="293" y="488"/>
                    <a:pt x="293" y="488"/>
                    <a:pt x="293" y="488"/>
                  </a:cubicBezTo>
                  <a:cubicBezTo>
                    <a:pt x="293" y="487"/>
                    <a:pt x="294" y="487"/>
                    <a:pt x="294" y="486"/>
                  </a:cubicBezTo>
                  <a:close/>
                  <a:moveTo>
                    <a:pt x="294" y="497"/>
                  </a:moveTo>
                  <a:cubicBezTo>
                    <a:pt x="294" y="502"/>
                    <a:pt x="294" y="502"/>
                    <a:pt x="294" y="502"/>
                  </a:cubicBezTo>
                  <a:cubicBezTo>
                    <a:pt x="294" y="501"/>
                    <a:pt x="293" y="501"/>
                    <a:pt x="293" y="501"/>
                  </a:cubicBezTo>
                  <a:cubicBezTo>
                    <a:pt x="293" y="496"/>
                    <a:pt x="293" y="496"/>
                    <a:pt x="293" y="496"/>
                  </a:cubicBezTo>
                  <a:cubicBezTo>
                    <a:pt x="293" y="497"/>
                    <a:pt x="294" y="497"/>
                    <a:pt x="294" y="497"/>
                  </a:cubicBezTo>
                  <a:close/>
                  <a:moveTo>
                    <a:pt x="294" y="512"/>
                  </a:moveTo>
                  <a:cubicBezTo>
                    <a:pt x="294" y="516"/>
                    <a:pt x="294" y="516"/>
                    <a:pt x="294" y="516"/>
                  </a:cubicBezTo>
                  <a:cubicBezTo>
                    <a:pt x="294" y="516"/>
                    <a:pt x="293" y="515"/>
                    <a:pt x="293" y="515"/>
                  </a:cubicBezTo>
                  <a:cubicBezTo>
                    <a:pt x="293" y="511"/>
                    <a:pt x="293" y="511"/>
                    <a:pt x="293" y="511"/>
                  </a:cubicBezTo>
                  <a:cubicBezTo>
                    <a:pt x="294" y="512"/>
                    <a:pt x="294" y="512"/>
                    <a:pt x="294" y="512"/>
                  </a:cubicBezTo>
                  <a:close/>
                  <a:moveTo>
                    <a:pt x="294" y="516"/>
                  </a:moveTo>
                  <a:cubicBezTo>
                    <a:pt x="294" y="522"/>
                    <a:pt x="294" y="522"/>
                    <a:pt x="294" y="522"/>
                  </a:cubicBezTo>
                  <a:cubicBezTo>
                    <a:pt x="294" y="522"/>
                    <a:pt x="294" y="522"/>
                    <a:pt x="293" y="522"/>
                  </a:cubicBezTo>
                  <a:cubicBezTo>
                    <a:pt x="293" y="523"/>
                    <a:pt x="293" y="523"/>
                    <a:pt x="293" y="523"/>
                  </a:cubicBezTo>
                  <a:cubicBezTo>
                    <a:pt x="293" y="518"/>
                    <a:pt x="293" y="518"/>
                    <a:pt x="293" y="518"/>
                  </a:cubicBezTo>
                  <a:cubicBezTo>
                    <a:pt x="293" y="518"/>
                    <a:pt x="294" y="517"/>
                    <a:pt x="294" y="516"/>
                  </a:cubicBezTo>
                  <a:close/>
                  <a:moveTo>
                    <a:pt x="294" y="542"/>
                  </a:moveTo>
                  <a:cubicBezTo>
                    <a:pt x="294" y="545"/>
                    <a:pt x="294" y="545"/>
                    <a:pt x="294" y="545"/>
                  </a:cubicBezTo>
                  <a:cubicBezTo>
                    <a:pt x="294" y="544"/>
                    <a:pt x="294" y="543"/>
                    <a:pt x="294" y="543"/>
                  </a:cubicBezTo>
                  <a:cubicBezTo>
                    <a:pt x="294" y="542"/>
                    <a:pt x="294" y="542"/>
                    <a:pt x="294" y="542"/>
                  </a:cubicBezTo>
                  <a:close/>
                  <a:moveTo>
                    <a:pt x="294" y="586"/>
                  </a:moveTo>
                  <a:cubicBezTo>
                    <a:pt x="294" y="591"/>
                    <a:pt x="294" y="591"/>
                    <a:pt x="294" y="591"/>
                  </a:cubicBezTo>
                  <a:cubicBezTo>
                    <a:pt x="294" y="590"/>
                    <a:pt x="293" y="590"/>
                    <a:pt x="293" y="590"/>
                  </a:cubicBezTo>
                  <a:cubicBezTo>
                    <a:pt x="293" y="584"/>
                    <a:pt x="293" y="584"/>
                    <a:pt x="293" y="584"/>
                  </a:cubicBezTo>
                  <a:cubicBezTo>
                    <a:pt x="293" y="585"/>
                    <a:pt x="294" y="585"/>
                    <a:pt x="294" y="586"/>
                  </a:cubicBezTo>
                  <a:close/>
                  <a:moveTo>
                    <a:pt x="294" y="609"/>
                  </a:moveTo>
                  <a:cubicBezTo>
                    <a:pt x="294" y="617"/>
                    <a:pt x="294" y="617"/>
                    <a:pt x="294" y="617"/>
                  </a:cubicBezTo>
                  <a:cubicBezTo>
                    <a:pt x="294" y="617"/>
                    <a:pt x="293" y="617"/>
                    <a:pt x="293" y="616"/>
                  </a:cubicBezTo>
                  <a:cubicBezTo>
                    <a:pt x="293" y="607"/>
                    <a:pt x="293" y="607"/>
                    <a:pt x="293" y="607"/>
                  </a:cubicBezTo>
                  <a:cubicBezTo>
                    <a:pt x="293" y="608"/>
                    <a:pt x="294" y="609"/>
                    <a:pt x="294" y="609"/>
                  </a:cubicBezTo>
                  <a:close/>
                  <a:moveTo>
                    <a:pt x="294" y="668"/>
                  </a:moveTo>
                  <a:cubicBezTo>
                    <a:pt x="294" y="681"/>
                    <a:pt x="294" y="681"/>
                    <a:pt x="294" y="681"/>
                  </a:cubicBezTo>
                  <a:cubicBezTo>
                    <a:pt x="293" y="680"/>
                    <a:pt x="293" y="680"/>
                    <a:pt x="293" y="680"/>
                  </a:cubicBezTo>
                  <a:cubicBezTo>
                    <a:pt x="293" y="668"/>
                    <a:pt x="293" y="668"/>
                    <a:pt x="293" y="668"/>
                  </a:cubicBezTo>
                  <a:cubicBezTo>
                    <a:pt x="294" y="668"/>
                    <a:pt x="294" y="668"/>
                    <a:pt x="294" y="668"/>
                  </a:cubicBezTo>
                  <a:close/>
                  <a:moveTo>
                    <a:pt x="294" y="734"/>
                  </a:moveTo>
                  <a:cubicBezTo>
                    <a:pt x="294" y="746"/>
                    <a:pt x="294" y="746"/>
                    <a:pt x="294" y="746"/>
                  </a:cubicBezTo>
                  <a:cubicBezTo>
                    <a:pt x="294" y="745"/>
                    <a:pt x="293" y="745"/>
                    <a:pt x="293" y="744"/>
                  </a:cubicBezTo>
                  <a:cubicBezTo>
                    <a:pt x="293" y="733"/>
                    <a:pt x="293" y="733"/>
                    <a:pt x="293" y="733"/>
                  </a:cubicBezTo>
                  <a:cubicBezTo>
                    <a:pt x="293" y="733"/>
                    <a:pt x="294" y="734"/>
                    <a:pt x="294" y="734"/>
                  </a:cubicBezTo>
                  <a:close/>
                  <a:moveTo>
                    <a:pt x="293" y="468"/>
                  </a:moveTo>
                  <a:cubicBezTo>
                    <a:pt x="293" y="462"/>
                    <a:pt x="293" y="462"/>
                    <a:pt x="293" y="462"/>
                  </a:cubicBezTo>
                  <a:cubicBezTo>
                    <a:pt x="294" y="465"/>
                    <a:pt x="295" y="467"/>
                    <a:pt x="293" y="468"/>
                  </a:cubicBezTo>
                  <a:close/>
                  <a:moveTo>
                    <a:pt x="293" y="452"/>
                  </a:moveTo>
                  <a:cubicBezTo>
                    <a:pt x="293" y="448"/>
                    <a:pt x="293" y="448"/>
                    <a:pt x="293" y="448"/>
                  </a:cubicBezTo>
                  <a:cubicBezTo>
                    <a:pt x="293" y="450"/>
                    <a:pt x="293" y="451"/>
                    <a:pt x="293" y="452"/>
                  </a:cubicBezTo>
                  <a:close/>
                  <a:moveTo>
                    <a:pt x="290" y="15"/>
                  </a:moveTo>
                  <a:cubicBezTo>
                    <a:pt x="291" y="15"/>
                    <a:pt x="292" y="15"/>
                    <a:pt x="293" y="14"/>
                  </a:cubicBezTo>
                  <a:cubicBezTo>
                    <a:pt x="293" y="22"/>
                    <a:pt x="293" y="22"/>
                    <a:pt x="293" y="22"/>
                  </a:cubicBezTo>
                  <a:cubicBezTo>
                    <a:pt x="292" y="22"/>
                    <a:pt x="291" y="23"/>
                    <a:pt x="290" y="23"/>
                  </a:cubicBezTo>
                  <a:cubicBezTo>
                    <a:pt x="290" y="15"/>
                    <a:pt x="290" y="15"/>
                    <a:pt x="290" y="15"/>
                  </a:cubicBezTo>
                  <a:close/>
                  <a:moveTo>
                    <a:pt x="293" y="781"/>
                  </a:moveTo>
                  <a:cubicBezTo>
                    <a:pt x="290" y="780"/>
                    <a:pt x="290" y="780"/>
                    <a:pt x="290" y="780"/>
                  </a:cubicBezTo>
                  <a:cubicBezTo>
                    <a:pt x="290" y="771"/>
                    <a:pt x="290" y="771"/>
                    <a:pt x="290" y="771"/>
                  </a:cubicBezTo>
                  <a:cubicBezTo>
                    <a:pt x="291" y="771"/>
                    <a:pt x="292" y="772"/>
                    <a:pt x="293" y="772"/>
                  </a:cubicBezTo>
                  <a:cubicBezTo>
                    <a:pt x="293" y="781"/>
                    <a:pt x="293" y="781"/>
                    <a:pt x="293" y="781"/>
                  </a:cubicBezTo>
                  <a:close/>
                  <a:moveTo>
                    <a:pt x="293" y="29"/>
                  </a:moveTo>
                  <a:cubicBezTo>
                    <a:pt x="293" y="42"/>
                    <a:pt x="293" y="42"/>
                    <a:pt x="293" y="42"/>
                  </a:cubicBezTo>
                  <a:cubicBezTo>
                    <a:pt x="292" y="41"/>
                    <a:pt x="291" y="40"/>
                    <a:pt x="290" y="39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8"/>
                    <a:pt x="292" y="29"/>
                    <a:pt x="293" y="29"/>
                  </a:cubicBezTo>
                  <a:close/>
                  <a:moveTo>
                    <a:pt x="293" y="54"/>
                  </a:moveTo>
                  <a:cubicBezTo>
                    <a:pt x="293" y="62"/>
                    <a:pt x="293" y="62"/>
                    <a:pt x="293" y="62"/>
                  </a:cubicBezTo>
                  <a:cubicBezTo>
                    <a:pt x="292" y="62"/>
                    <a:pt x="291" y="62"/>
                    <a:pt x="290" y="63"/>
                  </a:cubicBezTo>
                  <a:cubicBezTo>
                    <a:pt x="290" y="54"/>
                    <a:pt x="290" y="54"/>
                    <a:pt x="290" y="54"/>
                  </a:cubicBezTo>
                  <a:cubicBezTo>
                    <a:pt x="291" y="54"/>
                    <a:pt x="292" y="54"/>
                    <a:pt x="293" y="54"/>
                  </a:cubicBezTo>
                  <a:close/>
                  <a:moveTo>
                    <a:pt x="293" y="86"/>
                  </a:moveTo>
                  <a:cubicBezTo>
                    <a:pt x="293" y="89"/>
                    <a:pt x="293" y="89"/>
                    <a:pt x="293" y="89"/>
                  </a:cubicBezTo>
                  <a:cubicBezTo>
                    <a:pt x="293" y="88"/>
                    <a:pt x="293" y="86"/>
                    <a:pt x="293" y="86"/>
                  </a:cubicBezTo>
                  <a:close/>
                  <a:moveTo>
                    <a:pt x="293" y="101"/>
                  </a:moveTo>
                  <a:cubicBezTo>
                    <a:pt x="293" y="119"/>
                    <a:pt x="293" y="119"/>
                    <a:pt x="293" y="119"/>
                  </a:cubicBezTo>
                  <a:cubicBezTo>
                    <a:pt x="292" y="120"/>
                    <a:pt x="291" y="120"/>
                    <a:pt x="290" y="121"/>
                  </a:cubicBezTo>
                  <a:cubicBezTo>
                    <a:pt x="290" y="102"/>
                    <a:pt x="290" y="102"/>
                    <a:pt x="290" y="102"/>
                  </a:cubicBezTo>
                  <a:cubicBezTo>
                    <a:pt x="291" y="102"/>
                    <a:pt x="292" y="102"/>
                    <a:pt x="293" y="101"/>
                  </a:cubicBezTo>
                  <a:close/>
                  <a:moveTo>
                    <a:pt x="293" y="142"/>
                  </a:moveTo>
                  <a:cubicBezTo>
                    <a:pt x="293" y="164"/>
                    <a:pt x="293" y="164"/>
                    <a:pt x="293" y="164"/>
                  </a:cubicBezTo>
                  <a:cubicBezTo>
                    <a:pt x="292" y="164"/>
                    <a:pt x="291" y="164"/>
                    <a:pt x="290" y="164"/>
                  </a:cubicBezTo>
                  <a:cubicBezTo>
                    <a:pt x="290" y="144"/>
                    <a:pt x="290" y="144"/>
                    <a:pt x="290" y="144"/>
                  </a:cubicBezTo>
                  <a:cubicBezTo>
                    <a:pt x="291" y="143"/>
                    <a:pt x="292" y="143"/>
                    <a:pt x="293" y="142"/>
                  </a:cubicBezTo>
                  <a:close/>
                  <a:moveTo>
                    <a:pt x="293" y="188"/>
                  </a:moveTo>
                  <a:cubicBezTo>
                    <a:pt x="293" y="200"/>
                    <a:pt x="293" y="200"/>
                    <a:pt x="293" y="200"/>
                  </a:cubicBezTo>
                  <a:cubicBezTo>
                    <a:pt x="292" y="200"/>
                    <a:pt x="291" y="200"/>
                    <a:pt x="290" y="199"/>
                  </a:cubicBezTo>
                  <a:cubicBezTo>
                    <a:pt x="290" y="189"/>
                    <a:pt x="290" y="189"/>
                    <a:pt x="290" y="189"/>
                  </a:cubicBezTo>
                  <a:cubicBezTo>
                    <a:pt x="291" y="188"/>
                    <a:pt x="292" y="188"/>
                    <a:pt x="293" y="188"/>
                  </a:cubicBezTo>
                  <a:close/>
                  <a:moveTo>
                    <a:pt x="293" y="212"/>
                  </a:moveTo>
                  <a:cubicBezTo>
                    <a:pt x="293" y="219"/>
                    <a:pt x="293" y="219"/>
                    <a:pt x="293" y="219"/>
                  </a:cubicBezTo>
                  <a:cubicBezTo>
                    <a:pt x="292" y="219"/>
                    <a:pt x="291" y="220"/>
                    <a:pt x="290" y="220"/>
                  </a:cubicBezTo>
                  <a:cubicBezTo>
                    <a:pt x="290" y="211"/>
                    <a:pt x="290" y="211"/>
                    <a:pt x="290" y="211"/>
                  </a:cubicBezTo>
                  <a:cubicBezTo>
                    <a:pt x="292" y="212"/>
                    <a:pt x="292" y="212"/>
                    <a:pt x="292" y="212"/>
                  </a:cubicBezTo>
                  <a:cubicBezTo>
                    <a:pt x="293" y="212"/>
                    <a:pt x="293" y="212"/>
                    <a:pt x="293" y="212"/>
                  </a:cubicBezTo>
                  <a:close/>
                  <a:moveTo>
                    <a:pt x="293" y="280"/>
                  </a:moveTo>
                  <a:cubicBezTo>
                    <a:pt x="293" y="291"/>
                    <a:pt x="293" y="291"/>
                    <a:pt x="293" y="291"/>
                  </a:cubicBezTo>
                  <a:cubicBezTo>
                    <a:pt x="292" y="292"/>
                    <a:pt x="291" y="293"/>
                    <a:pt x="290" y="294"/>
                  </a:cubicBezTo>
                  <a:cubicBezTo>
                    <a:pt x="290" y="278"/>
                    <a:pt x="290" y="278"/>
                    <a:pt x="290" y="278"/>
                  </a:cubicBezTo>
                  <a:cubicBezTo>
                    <a:pt x="293" y="280"/>
                    <a:pt x="293" y="280"/>
                    <a:pt x="293" y="280"/>
                  </a:cubicBezTo>
                  <a:close/>
                  <a:moveTo>
                    <a:pt x="293" y="305"/>
                  </a:moveTo>
                  <a:cubicBezTo>
                    <a:pt x="293" y="316"/>
                    <a:pt x="293" y="316"/>
                    <a:pt x="293" y="316"/>
                  </a:cubicBezTo>
                  <a:cubicBezTo>
                    <a:pt x="292" y="315"/>
                    <a:pt x="291" y="315"/>
                    <a:pt x="290" y="314"/>
                  </a:cubicBezTo>
                  <a:cubicBezTo>
                    <a:pt x="290" y="308"/>
                    <a:pt x="290" y="308"/>
                    <a:pt x="290" y="308"/>
                  </a:cubicBezTo>
                  <a:cubicBezTo>
                    <a:pt x="291" y="307"/>
                    <a:pt x="292" y="306"/>
                    <a:pt x="293" y="305"/>
                  </a:cubicBezTo>
                  <a:close/>
                  <a:moveTo>
                    <a:pt x="293" y="329"/>
                  </a:moveTo>
                  <a:cubicBezTo>
                    <a:pt x="293" y="343"/>
                    <a:pt x="293" y="343"/>
                    <a:pt x="293" y="343"/>
                  </a:cubicBezTo>
                  <a:cubicBezTo>
                    <a:pt x="292" y="344"/>
                    <a:pt x="291" y="346"/>
                    <a:pt x="290" y="346"/>
                  </a:cubicBezTo>
                  <a:cubicBezTo>
                    <a:pt x="290" y="326"/>
                    <a:pt x="290" y="326"/>
                    <a:pt x="290" y="326"/>
                  </a:cubicBezTo>
                  <a:cubicBezTo>
                    <a:pt x="291" y="327"/>
                    <a:pt x="292" y="328"/>
                    <a:pt x="293" y="329"/>
                  </a:cubicBezTo>
                  <a:close/>
                  <a:moveTo>
                    <a:pt x="293" y="372"/>
                  </a:moveTo>
                  <a:cubicBezTo>
                    <a:pt x="293" y="388"/>
                    <a:pt x="293" y="388"/>
                    <a:pt x="293" y="388"/>
                  </a:cubicBezTo>
                  <a:cubicBezTo>
                    <a:pt x="292" y="389"/>
                    <a:pt x="292" y="389"/>
                    <a:pt x="292" y="389"/>
                  </a:cubicBezTo>
                  <a:cubicBezTo>
                    <a:pt x="293" y="389"/>
                    <a:pt x="293" y="389"/>
                    <a:pt x="293" y="389"/>
                  </a:cubicBezTo>
                  <a:cubicBezTo>
                    <a:pt x="293" y="397"/>
                    <a:pt x="293" y="397"/>
                    <a:pt x="293" y="397"/>
                  </a:cubicBezTo>
                  <a:cubicBezTo>
                    <a:pt x="292" y="398"/>
                    <a:pt x="292" y="400"/>
                    <a:pt x="291" y="402"/>
                  </a:cubicBezTo>
                  <a:cubicBezTo>
                    <a:pt x="292" y="402"/>
                    <a:pt x="292" y="401"/>
                    <a:pt x="293" y="401"/>
                  </a:cubicBezTo>
                  <a:cubicBezTo>
                    <a:pt x="293" y="413"/>
                    <a:pt x="293" y="413"/>
                    <a:pt x="293" y="413"/>
                  </a:cubicBezTo>
                  <a:cubicBezTo>
                    <a:pt x="293" y="414"/>
                    <a:pt x="293" y="415"/>
                    <a:pt x="292" y="416"/>
                  </a:cubicBezTo>
                  <a:cubicBezTo>
                    <a:pt x="293" y="415"/>
                    <a:pt x="293" y="415"/>
                    <a:pt x="293" y="415"/>
                  </a:cubicBezTo>
                  <a:cubicBezTo>
                    <a:pt x="293" y="433"/>
                    <a:pt x="293" y="433"/>
                    <a:pt x="293" y="433"/>
                  </a:cubicBezTo>
                  <a:cubicBezTo>
                    <a:pt x="292" y="429"/>
                    <a:pt x="291" y="426"/>
                    <a:pt x="290" y="422"/>
                  </a:cubicBezTo>
                  <a:cubicBezTo>
                    <a:pt x="290" y="380"/>
                    <a:pt x="290" y="380"/>
                    <a:pt x="290" y="380"/>
                  </a:cubicBezTo>
                  <a:cubicBezTo>
                    <a:pt x="291" y="378"/>
                    <a:pt x="292" y="375"/>
                    <a:pt x="293" y="372"/>
                  </a:cubicBezTo>
                  <a:close/>
                  <a:moveTo>
                    <a:pt x="293" y="448"/>
                  </a:moveTo>
                  <a:cubicBezTo>
                    <a:pt x="293" y="452"/>
                    <a:pt x="293" y="452"/>
                    <a:pt x="293" y="452"/>
                  </a:cubicBezTo>
                  <a:cubicBezTo>
                    <a:pt x="293" y="453"/>
                    <a:pt x="292" y="454"/>
                    <a:pt x="290" y="457"/>
                  </a:cubicBezTo>
                  <a:cubicBezTo>
                    <a:pt x="290" y="447"/>
                    <a:pt x="290" y="447"/>
                    <a:pt x="290" y="447"/>
                  </a:cubicBezTo>
                  <a:cubicBezTo>
                    <a:pt x="291" y="447"/>
                    <a:pt x="292" y="447"/>
                    <a:pt x="293" y="447"/>
                  </a:cubicBezTo>
                  <a:cubicBezTo>
                    <a:pt x="293" y="448"/>
                    <a:pt x="293" y="448"/>
                    <a:pt x="293" y="448"/>
                  </a:cubicBezTo>
                  <a:close/>
                  <a:moveTo>
                    <a:pt x="293" y="462"/>
                  </a:moveTo>
                  <a:cubicBezTo>
                    <a:pt x="293" y="468"/>
                    <a:pt x="293" y="468"/>
                    <a:pt x="293" y="468"/>
                  </a:cubicBezTo>
                  <a:cubicBezTo>
                    <a:pt x="292" y="469"/>
                    <a:pt x="291" y="469"/>
                    <a:pt x="290" y="469"/>
                  </a:cubicBezTo>
                  <a:cubicBezTo>
                    <a:pt x="290" y="459"/>
                    <a:pt x="290" y="459"/>
                    <a:pt x="290" y="459"/>
                  </a:cubicBezTo>
                  <a:cubicBezTo>
                    <a:pt x="291" y="460"/>
                    <a:pt x="292" y="461"/>
                    <a:pt x="293" y="462"/>
                  </a:cubicBezTo>
                  <a:close/>
                  <a:moveTo>
                    <a:pt x="293" y="488"/>
                  </a:moveTo>
                  <a:cubicBezTo>
                    <a:pt x="293" y="493"/>
                    <a:pt x="293" y="493"/>
                    <a:pt x="293" y="493"/>
                  </a:cubicBezTo>
                  <a:cubicBezTo>
                    <a:pt x="292" y="494"/>
                    <a:pt x="292" y="495"/>
                    <a:pt x="291" y="496"/>
                  </a:cubicBezTo>
                  <a:cubicBezTo>
                    <a:pt x="292" y="496"/>
                    <a:pt x="292" y="496"/>
                    <a:pt x="293" y="496"/>
                  </a:cubicBezTo>
                  <a:cubicBezTo>
                    <a:pt x="293" y="501"/>
                    <a:pt x="293" y="501"/>
                    <a:pt x="293" y="501"/>
                  </a:cubicBezTo>
                  <a:cubicBezTo>
                    <a:pt x="292" y="501"/>
                    <a:pt x="291" y="500"/>
                    <a:pt x="290" y="500"/>
                  </a:cubicBezTo>
                  <a:cubicBezTo>
                    <a:pt x="290" y="490"/>
                    <a:pt x="290" y="490"/>
                    <a:pt x="290" y="490"/>
                  </a:cubicBezTo>
                  <a:cubicBezTo>
                    <a:pt x="291" y="489"/>
                    <a:pt x="292" y="488"/>
                    <a:pt x="293" y="488"/>
                  </a:cubicBezTo>
                  <a:close/>
                  <a:moveTo>
                    <a:pt x="293" y="511"/>
                  </a:moveTo>
                  <a:cubicBezTo>
                    <a:pt x="293" y="515"/>
                    <a:pt x="293" y="515"/>
                    <a:pt x="293" y="515"/>
                  </a:cubicBezTo>
                  <a:cubicBezTo>
                    <a:pt x="292" y="514"/>
                    <a:pt x="291" y="514"/>
                    <a:pt x="290" y="513"/>
                  </a:cubicBezTo>
                  <a:cubicBezTo>
                    <a:pt x="290" y="509"/>
                    <a:pt x="290" y="509"/>
                    <a:pt x="290" y="509"/>
                  </a:cubicBezTo>
                  <a:cubicBezTo>
                    <a:pt x="291" y="510"/>
                    <a:pt x="292" y="510"/>
                    <a:pt x="293" y="511"/>
                  </a:cubicBezTo>
                  <a:close/>
                  <a:moveTo>
                    <a:pt x="293" y="518"/>
                  </a:moveTo>
                  <a:cubicBezTo>
                    <a:pt x="293" y="523"/>
                    <a:pt x="293" y="523"/>
                    <a:pt x="293" y="523"/>
                  </a:cubicBezTo>
                  <a:cubicBezTo>
                    <a:pt x="290" y="526"/>
                    <a:pt x="290" y="526"/>
                    <a:pt x="290" y="526"/>
                  </a:cubicBezTo>
                  <a:cubicBezTo>
                    <a:pt x="290" y="519"/>
                    <a:pt x="290" y="519"/>
                    <a:pt x="290" y="519"/>
                  </a:cubicBezTo>
                  <a:cubicBezTo>
                    <a:pt x="291" y="519"/>
                    <a:pt x="292" y="518"/>
                    <a:pt x="293" y="518"/>
                  </a:cubicBezTo>
                  <a:close/>
                  <a:moveTo>
                    <a:pt x="293" y="584"/>
                  </a:moveTo>
                  <a:cubicBezTo>
                    <a:pt x="293" y="590"/>
                    <a:pt x="293" y="590"/>
                    <a:pt x="293" y="590"/>
                  </a:cubicBezTo>
                  <a:cubicBezTo>
                    <a:pt x="292" y="590"/>
                    <a:pt x="292" y="589"/>
                    <a:pt x="291" y="589"/>
                  </a:cubicBezTo>
                  <a:cubicBezTo>
                    <a:pt x="291" y="598"/>
                    <a:pt x="290" y="603"/>
                    <a:pt x="293" y="607"/>
                  </a:cubicBezTo>
                  <a:cubicBezTo>
                    <a:pt x="293" y="616"/>
                    <a:pt x="293" y="616"/>
                    <a:pt x="293" y="616"/>
                  </a:cubicBezTo>
                  <a:cubicBezTo>
                    <a:pt x="292" y="616"/>
                    <a:pt x="291" y="615"/>
                    <a:pt x="290" y="615"/>
                  </a:cubicBezTo>
                  <a:cubicBezTo>
                    <a:pt x="290" y="583"/>
                    <a:pt x="290" y="583"/>
                    <a:pt x="290" y="583"/>
                  </a:cubicBezTo>
                  <a:cubicBezTo>
                    <a:pt x="291" y="584"/>
                    <a:pt x="292" y="584"/>
                    <a:pt x="293" y="584"/>
                  </a:cubicBezTo>
                  <a:close/>
                  <a:moveTo>
                    <a:pt x="293" y="668"/>
                  </a:moveTo>
                  <a:cubicBezTo>
                    <a:pt x="293" y="680"/>
                    <a:pt x="293" y="680"/>
                    <a:pt x="293" y="680"/>
                  </a:cubicBezTo>
                  <a:cubicBezTo>
                    <a:pt x="290" y="679"/>
                    <a:pt x="290" y="679"/>
                    <a:pt x="290" y="679"/>
                  </a:cubicBezTo>
                  <a:cubicBezTo>
                    <a:pt x="290" y="667"/>
                    <a:pt x="290" y="667"/>
                    <a:pt x="290" y="667"/>
                  </a:cubicBezTo>
                  <a:cubicBezTo>
                    <a:pt x="293" y="668"/>
                    <a:pt x="293" y="668"/>
                    <a:pt x="293" y="668"/>
                  </a:cubicBezTo>
                  <a:close/>
                  <a:moveTo>
                    <a:pt x="293" y="733"/>
                  </a:moveTo>
                  <a:cubicBezTo>
                    <a:pt x="293" y="744"/>
                    <a:pt x="293" y="744"/>
                    <a:pt x="293" y="744"/>
                  </a:cubicBezTo>
                  <a:cubicBezTo>
                    <a:pt x="292" y="743"/>
                    <a:pt x="291" y="742"/>
                    <a:pt x="290" y="742"/>
                  </a:cubicBezTo>
                  <a:cubicBezTo>
                    <a:pt x="290" y="732"/>
                    <a:pt x="290" y="732"/>
                    <a:pt x="290" y="732"/>
                  </a:cubicBezTo>
                  <a:cubicBezTo>
                    <a:pt x="291" y="732"/>
                    <a:pt x="292" y="732"/>
                    <a:pt x="293" y="733"/>
                  </a:cubicBezTo>
                  <a:close/>
                  <a:moveTo>
                    <a:pt x="289" y="16"/>
                  </a:moveTo>
                  <a:cubicBezTo>
                    <a:pt x="290" y="15"/>
                    <a:pt x="290" y="15"/>
                    <a:pt x="290" y="15"/>
                  </a:cubicBezTo>
                  <a:cubicBezTo>
                    <a:pt x="290" y="23"/>
                    <a:pt x="290" y="23"/>
                    <a:pt x="290" y="23"/>
                  </a:cubicBezTo>
                  <a:cubicBezTo>
                    <a:pt x="290" y="23"/>
                    <a:pt x="289" y="23"/>
                    <a:pt x="289" y="23"/>
                  </a:cubicBezTo>
                  <a:cubicBezTo>
                    <a:pt x="289" y="24"/>
                    <a:pt x="289" y="24"/>
                    <a:pt x="289" y="24"/>
                  </a:cubicBezTo>
                  <a:cubicBezTo>
                    <a:pt x="289" y="16"/>
                    <a:pt x="289" y="16"/>
                    <a:pt x="289" y="16"/>
                  </a:cubicBezTo>
                  <a:close/>
                  <a:moveTo>
                    <a:pt x="290" y="780"/>
                  </a:moveTo>
                  <a:cubicBezTo>
                    <a:pt x="289" y="780"/>
                    <a:pt x="289" y="780"/>
                    <a:pt x="289" y="780"/>
                  </a:cubicBezTo>
                  <a:cubicBezTo>
                    <a:pt x="289" y="770"/>
                    <a:pt x="289" y="770"/>
                    <a:pt x="289" y="770"/>
                  </a:cubicBezTo>
                  <a:cubicBezTo>
                    <a:pt x="289" y="770"/>
                    <a:pt x="290" y="770"/>
                    <a:pt x="290" y="771"/>
                  </a:cubicBezTo>
                  <a:cubicBezTo>
                    <a:pt x="290" y="780"/>
                    <a:pt x="290" y="780"/>
                    <a:pt x="290" y="780"/>
                  </a:cubicBezTo>
                  <a:close/>
                  <a:moveTo>
                    <a:pt x="290" y="27"/>
                  </a:moveTo>
                  <a:cubicBezTo>
                    <a:pt x="290" y="39"/>
                    <a:pt x="290" y="39"/>
                    <a:pt x="290" y="39"/>
                  </a:cubicBezTo>
                  <a:cubicBezTo>
                    <a:pt x="289" y="37"/>
                    <a:pt x="289" y="37"/>
                    <a:pt x="289" y="37"/>
                  </a:cubicBezTo>
                  <a:cubicBezTo>
                    <a:pt x="289" y="27"/>
                    <a:pt x="289" y="27"/>
                    <a:pt x="289" y="27"/>
                  </a:cubicBezTo>
                  <a:cubicBezTo>
                    <a:pt x="289" y="27"/>
                    <a:pt x="290" y="27"/>
                    <a:pt x="290" y="27"/>
                  </a:cubicBezTo>
                  <a:close/>
                  <a:moveTo>
                    <a:pt x="290" y="54"/>
                  </a:moveTo>
                  <a:cubicBezTo>
                    <a:pt x="290" y="63"/>
                    <a:pt x="290" y="63"/>
                    <a:pt x="290" y="63"/>
                  </a:cubicBezTo>
                  <a:cubicBezTo>
                    <a:pt x="289" y="63"/>
                    <a:pt x="289" y="63"/>
                    <a:pt x="289" y="63"/>
                  </a:cubicBezTo>
                  <a:cubicBezTo>
                    <a:pt x="289" y="55"/>
                    <a:pt x="289" y="55"/>
                    <a:pt x="289" y="55"/>
                  </a:cubicBezTo>
                  <a:cubicBezTo>
                    <a:pt x="289" y="55"/>
                    <a:pt x="290" y="54"/>
                    <a:pt x="290" y="54"/>
                  </a:cubicBezTo>
                  <a:close/>
                  <a:moveTo>
                    <a:pt x="290" y="102"/>
                  </a:moveTo>
                  <a:cubicBezTo>
                    <a:pt x="290" y="121"/>
                    <a:pt x="290" y="121"/>
                    <a:pt x="290" y="121"/>
                  </a:cubicBezTo>
                  <a:cubicBezTo>
                    <a:pt x="289" y="122"/>
                    <a:pt x="289" y="122"/>
                    <a:pt x="289" y="122"/>
                  </a:cubicBezTo>
                  <a:cubicBezTo>
                    <a:pt x="289" y="103"/>
                    <a:pt x="289" y="103"/>
                    <a:pt x="289" y="103"/>
                  </a:cubicBezTo>
                  <a:cubicBezTo>
                    <a:pt x="290" y="102"/>
                    <a:pt x="290" y="102"/>
                    <a:pt x="290" y="102"/>
                  </a:cubicBezTo>
                  <a:close/>
                  <a:moveTo>
                    <a:pt x="290" y="144"/>
                  </a:moveTo>
                  <a:cubicBezTo>
                    <a:pt x="290" y="164"/>
                    <a:pt x="290" y="164"/>
                    <a:pt x="290" y="164"/>
                  </a:cubicBezTo>
                  <a:cubicBezTo>
                    <a:pt x="290" y="164"/>
                    <a:pt x="289" y="164"/>
                    <a:pt x="289" y="165"/>
                  </a:cubicBezTo>
                  <a:cubicBezTo>
                    <a:pt x="289" y="145"/>
                    <a:pt x="289" y="145"/>
                    <a:pt x="289" y="145"/>
                  </a:cubicBezTo>
                  <a:cubicBezTo>
                    <a:pt x="289" y="145"/>
                    <a:pt x="290" y="145"/>
                    <a:pt x="290" y="144"/>
                  </a:cubicBezTo>
                  <a:close/>
                  <a:moveTo>
                    <a:pt x="290" y="189"/>
                  </a:moveTo>
                  <a:cubicBezTo>
                    <a:pt x="290" y="199"/>
                    <a:pt x="290" y="199"/>
                    <a:pt x="290" y="199"/>
                  </a:cubicBezTo>
                  <a:cubicBezTo>
                    <a:pt x="290" y="199"/>
                    <a:pt x="289" y="199"/>
                    <a:pt x="289" y="199"/>
                  </a:cubicBezTo>
                  <a:cubicBezTo>
                    <a:pt x="289" y="190"/>
                    <a:pt x="289" y="190"/>
                    <a:pt x="289" y="190"/>
                  </a:cubicBezTo>
                  <a:cubicBezTo>
                    <a:pt x="289" y="189"/>
                    <a:pt x="290" y="189"/>
                    <a:pt x="290" y="189"/>
                  </a:cubicBezTo>
                  <a:close/>
                  <a:moveTo>
                    <a:pt x="290" y="211"/>
                  </a:moveTo>
                  <a:cubicBezTo>
                    <a:pt x="290" y="220"/>
                    <a:pt x="290" y="220"/>
                    <a:pt x="290" y="220"/>
                  </a:cubicBezTo>
                  <a:cubicBezTo>
                    <a:pt x="290" y="221"/>
                    <a:pt x="289" y="221"/>
                    <a:pt x="289" y="222"/>
                  </a:cubicBezTo>
                  <a:cubicBezTo>
                    <a:pt x="289" y="210"/>
                    <a:pt x="289" y="210"/>
                    <a:pt x="289" y="210"/>
                  </a:cubicBezTo>
                  <a:cubicBezTo>
                    <a:pt x="290" y="211"/>
                    <a:pt x="290" y="211"/>
                    <a:pt x="290" y="211"/>
                  </a:cubicBezTo>
                  <a:close/>
                  <a:moveTo>
                    <a:pt x="290" y="278"/>
                  </a:moveTo>
                  <a:cubicBezTo>
                    <a:pt x="290" y="294"/>
                    <a:pt x="290" y="294"/>
                    <a:pt x="290" y="294"/>
                  </a:cubicBezTo>
                  <a:cubicBezTo>
                    <a:pt x="289" y="295"/>
                    <a:pt x="289" y="296"/>
                    <a:pt x="289" y="297"/>
                  </a:cubicBezTo>
                  <a:cubicBezTo>
                    <a:pt x="289" y="290"/>
                    <a:pt x="289" y="290"/>
                    <a:pt x="289" y="290"/>
                  </a:cubicBezTo>
                  <a:cubicBezTo>
                    <a:pt x="290" y="287"/>
                    <a:pt x="291" y="283"/>
                    <a:pt x="289" y="281"/>
                  </a:cubicBezTo>
                  <a:cubicBezTo>
                    <a:pt x="289" y="276"/>
                    <a:pt x="289" y="276"/>
                    <a:pt x="289" y="276"/>
                  </a:cubicBezTo>
                  <a:cubicBezTo>
                    <a:pt x="290" y="278"/>
                    <a:pt x="290" y="278"/>
                    <a:pt x="290" y="278"/>
                  </a:cubicBezTo>
                  <a:close/>
                  <a:moveTo>
                    <a:pt x="290" y="308"/>
                  </a:moveTo>
                  <a:cubicBezTo>
                    <a:pt x="290" y="314"/>
                    <a:pt x="290" y="314"/>
                    <a:pt x="290" y="314"/>
                  </a:cubicBezTo>
                  <a:cubicBezTo>
                    <a:pt x="289" y="313"/>
                    <a:pt x="289" y="313"/>
                    <a:pt x="289" y="313"/>
                  </a:cubicBezTo>
                  <a:cubicBezTo>
                    <a:pt x="289" y="306"/>
                    <a:pt x="289" y="306"/>
                    <a:pt x="289" y="306"/>
                  </a:cubicBezTo>
                  <a:cubicBezTo>
                    <a:pt x="289" y="307"/>
                    <a:pt x="289" y="308"/>
                    <a:pt x="290" y="308"/>
                  </a:cubicBezTo>
                  <a:cubicBezTo>
                    <a:pt x="290" y="308"/>
                    <a:pt x="290" y="308"/>
                    <a:pt x="290" y="308"/>
                  </a:cubicBezTo>
                  <a:close/>
                  <a:moveTo>
                    <a:pt x="290" y="326"/>
                  </a:moveTo>
                  <a:cubicBezTo>
                    <a:pt x="290" y="346"/>
                    <a:pt x="290" y="346"/>
                    <a:pt x="290" y="346"/>
                  </a:cubicBezTo>
                  <a:cubicBezTo>
                    <a:pt x="290" y="347"/>
                    <a:pt x="289" y="348"/>
                    <a:pt x="289" y="348"/>
                  </a:cubicBezTo>
                  <a:cubicBezTo>
                    <a:pt x="289" y="325"/>
                    <a:pt x="289" y="325"/>
                    <a:pt x="289" y="325"/>
                  </a:cubicBezTo>
                  <a:cubicBezTo>
                    <a:pt x="289" y="325"/>
                    <a:pt x="289" y="326"/>
                    <a:pt x="290" y="326"/>
                  </a:cubicBezTo>
                  <a:close/>
                  <a:moveTo>
                    <a:pt x="290" y="380"/>
                  </a:moveTo>
                  <a:cubicBezTo>
                    <a:pt x="290" y="422"/>
                    <a:pt x="290" y="422"/>
                    <a:pt x="290" y="422"/>
                  </a:cubicBezTo>
                  <a:cubicBezTo>
                    <a:pt x="290" y="420"/>
                    <a:pt x="289" y="417"/>
                    <a:pt x="289" y="414"/>
                  </a:cubicBezTo>
                  <a:cubicBezTo>
                    <a:pt x="289" y="414"/>
                    <a:pt x="289" y="414"/>
                    <a:pt x="289" y="414"/>
                  </a:cubicBezTo>
                  <a:cubicBezTo>
                    <a:pt x="289" y="410"/>
                    <a:pt x="289" y="410"/>
                    <a:pt x="289" y="410"/>
                  </a:cubicBezTo>
                  <a:cubicBezTo>
                    <a:pt x="289" y="410"/>
                    <a:pt x="289" y="410"/>
                    <a:pt x="289" y="410"/>
                  </a:cubicBezTo>
                  <a:cubicBezTo>
                    <a:pt x="289" y="404"/>
                    <a:pt x="289" y="399"/>
                    <a:pt x="289" y="393"/>
                  </a:cubicBezTo>
                  <a:cubicBezTo>
                    <a:pt x="289" y="393"/>
                    <a:pt x="289" y="393"/>
                    <a:pt x="289" y="393"/>
                  </a:cubicBezTo>
                  <a:cubicBezTo>
                    <a:pt x="289" y="387"/>
                    <a:pt x="289" y="387"/>
                    <a:pt x="289" y="387"/>
                  </a:cubicBezTo>
                  <a:cubicBezTo>
                    <a:pt x="289" y="385"/>
                    <a:pt x="290" y="383"/>
                    <a:pt x="290" y="380"/>
                  </a:cubicBezTo>
                  <a:close/>
                  <a:moveTo>
                    <a:pt x="290" y="447"/>
                  </a:moveTo>
                  <a:cubicBezTo>
                    <a:pt x="290" y="457"/>
                    <a:pt x="290" y="457"/>
                    <a:pt x="290" y="457"/>
                  </a:cubicBezTo>
                  <a:cubicBezTo>
                    <a:pt x="290" y="457"/>
                    <a:pt x="290" y="457"/>
                    <a:pt x="289" y="457"/>
                  </a:cubicBezTo>
                  <a:cubicBezTo>
                    <a:pt x="290" y="458"/>
                    <a:pt x="290" y="458"/>
                    <a:pt x="290" y="459"/>
                  </a:cubicBezTo>
                  <a:cubicBezTo>
                    <a:pt x="290" y="469"/>
                    <a:pt x="290" y="469"/>
                    <a:pt x="290" y="469"/>
                  </a:cubicBezTo>
                  <a:cubicBezTo>
                    <a:pt x="290" y="469"/>
                    <a:pt x="290" y="469"/>
                    <a:pt x="290" y="469"/>
                  </a:cubicBezTo>
                  <a:cubicBezTo>
                    <a:pt x="289" y="469"/>
                    <a:pt x="289" y="468"/>
                    <a:pt x="289" y="468"/>
                  </a:cubicBezTo>
                  <a:cubicBezTo>
                    <a:pt x="289" y="447"/>
                    <a:pt x="289" y="447"/>
                    <a:pt x="289" y="447"/>
                  </a:cubicBezTo>
                  <a:cubicBezTo>
                    <a:pt x="289" y="447"/>
                    <a:pt x="289" y="447"/>
                    <a:pt x="290" y="447"/>
                  </a:cubicBezTo>
                  <a:close/>
                  <a:moveTo>
                    <a:pt x="290" y="490"/>
                  </a:moveTo>
                  <a:cubicBezTo>
                    <a:pt x="290" y="500"/>
                    <a:pt x="290" y="500"/>
                    <a:pt x="290" y="500"/>
                  </a:cubicBezTo>
                  <a:cubicBezTo>
                    <a:pt x="290" y="500"/>
                    <a:pt x="289" y="500"/>
                    <a:pt x="289" y="500"/>
                  </a:cubicBezTo>
                  <a:cubicBezTo>
                    <a:pt x="289" y="492"/>
                    <a:pt x="289" y="492"/>
                    <a:pt x="289" y="492"/>
                  </a:cubicBezTo>
                  <a:cubicBezTo>
                    <a:pt x="289" y="492"/>
                    <a:pt x="289" y="491"/>
                    <a:pt x="290" y="490"/>
                  </a:cubicBezTo>
                  <a:close/>
                  <a:moveTo>
                    <a:pt x="290" y="509"/>
                  </a:moveTo>
                  <a:cubicBezTo>
                    <a:pt x="290" y="513"/>
                    <a:pt x="290" y="513"/>
                    <a:pt x="290" y="513"/>
                  </a:cubicBezTo>
                  <a:cubicBezTo>
                    <a:pt x="290" y="513"/>
                    <a:pt x="289" y="512"/>
                    <a:pt x="289" y="512"/>
                  </a:cubicBezTo>
                  <a:cubicBezTo>
                    <a:pt x="289" y="507"/>
                    <a:pt x="289" y="507"/>
                    <a:pt x="289" y="507"/>
                  </a:cubicBezTo>
                  <a:cubicBezTo>
                    <a:pt x="290" y="509"/>
                    <a:pt x="290" y="509"/>
                    <a:pt x="290" y="509"/>
                  </a:cubicBezTo>
                  <a:close/>
                  <a:moveTo>
                    <a:pt x="290" y="519"/>
                  </a:moveTo>
                  <a:cubicBezTo>
                    <a:pt x="290" y="526"/>
                    <a:pt x="290" y="526"/>
                    <a:pt x="290" y="526"/>
                  </a:cubicBezTo>
                  <a:cubicBezTo>
                    <a:pt x="289" y="527"/>
                    <a:pt x="289" y="527"/>
                    <a:pt x="289" y="527"/>
                  </a:cubicBezTo>
                  <a:cubicBezTo>
                    <a:pt x="289" y="520"/>
                    <a:pt x="289" y="520"/>
                    <a:pt x="289" y="520"/>
                  </a:cubicBezTo>
                  <a:cubicBezTo>
                    <a:pt x="289" y="520"/>
                    <a:pt x="290" y="519"/>
                    <a:pt x="290" y="519"/>
                  </a:cubicBezTo>
                  <a:close/>
                  <a:moveTo>
                    <a:pt x="290" y="583"/>
                  </a:moveTo>
                  <a:cubicBezTo>
                    <a:pt x="290" y="615"/>
                    <a:pt x="290" y="615"/>
                    <a:pt x="290" y="615"/>
                  </a:cubicBezTo>
                  <a:cubicBezTo>
                    <a:pt x="290" y="615"/>
                    <a:pt x="289" y="614"/>
                    <a:pt x="289" y="614"/>
                  </a:cubicBezTo>
                  <a:cubicBezTo>
                    <a:pt x="289" y="582"/>
                    <a:pt x="289" y="582"/>
                    <a:pt x="289" y="582"/>
                  </a:cubicBezTo>
                  <a:cubicBezTo>
                    <a:pt x="290" y="583"/>
                    <a:pt x="290" y="583"/>
                    <a:pt x="290" y="583"/>
                  </a:cubicBezTo>
                  <a:close/>
                  <a:moveTo>
                    <a:pt x="290" y="667"/>
                  </a:moveTo>
                  <a:cubicBezTo>
                    <a:pt x="290" y="679"/>
                    <a:pt x="290" y="679"/>
                    <a:pt x="290" y="679"/>
                  </a:cubicBezTo>
                  <a:cubicBezTo>
                    <a:pt x="289" y="679"/>
                    <a:pt x="289" y="679"/>
                    <a:pt x="289" y="679"/>
                  </a:cubicBezTo>
                  <a:cubicBezTo>
                    <a:pt x="289" y="666"/>
                    <a:pt x="289" y="666"/>
                    <a:pt x="289" y="666"/>
                  </a:cubicBezTo>
                  <a:cubicBezTo>
                    <a:pt x="290" y="667"/>
                    <a:pt x="290" y="667"/>
                    <a:pt x="290" y="667"/>
                  </a:cubicBezTo>
                  <a:close/>
                  <a:moveTo>
                    <a:pt x="290" y="732"/>
                  </a:moveTo>
                  <a:cubicBezTo>
                    <a:pt x="290" y="742"/>
                    <a:pt x="290" y="742"/>
                    <a:pt x="290" y="742"/>
                  </a:cubicBezTo>
                  <a:cubicBezTo>
                    <a:pt x="290" y="741"/>
                    <a:pt x="289" y="741"/>
                    <a:pt x="289" y="741"/>
                  </a:cubicBezTo>
                  <a:cubicBezTo>
                    <a:pt x="289" y="731"/>
                    <a:pt x="289" y="731"/>
                    <a:pt x="289" y="731"/>
                  </a:cubicBezTo>
                  <a:cubicBezTo>
                    <a:pt x="289" y="732"/>
                    <a:pt x="290" y="732"/>
                    <a:pt x="290" y="732"/>
                  </a:cubicBezTo>
                  <a:close/>
                  <a:moveTo>
                    <a:pt x="285" y="17"/>
                  </a:moveTo>
                  <a:cubicBezTo>
                    <a:pt x="286" y="17"/>
                    <a:pt x="287" y="16"/>
                    <a:pt x="289" y="16"/>
                  </a:cubicBezTo>
                  <a:cubicBezTo>
                    <a:pt x="289" y="24"/>
                    <a:pt x="289" y="24"/>
                    <a:pt x="289" y="24"/>
                  </a:cubicBezTo>
                  <a:cubicBezTo>
                    <a:pt x="288" y="25"/>
                    <a:pt x="288" y="25"/>
                    <a:pt x="288" y="26"/>
                  </a:cubicBezTo>
                  <a:cubicBezTo>
                    <a:pt x="288" y="26"/>
                    <a:pt x="288" y="27"/>
                    <a:pt x="289" y="27"/>
                  </a:cubicBezTo>
                  <a:cubicBezTo>
                    <a:pt x="289" y="37"/>
                    <a:pt x="289" y="37"/>
                    <a:pt x="289" y="37"/>
                  </a:cubicBezTo>
                  <a:cubicBezTo>
                    <a:pt x="287" y="35"/>
                    <a:pt x="287" y="35"/>
                    <a:pt x="287" y="35"/>
                  </a:cubicBezTo>
                  <a:cubicBezTo>
                    <a:pt x="286" y="35"/>
                    <a:pt x="286" y="35"/>
                    <a:pt x="285" y="35"/>
                  </a:cubicBezTo>
                  <a:cubicBezTo>
                    <a:pt x="285" y="17"/>
                    <a:pt x="285" y="17"/>
                    <a:pt x="285" y="17"/>
                  </a:cubicBezTo>
                  <a:close/>
                  <a:moveTo>
                    <a:pt x="289" y="780"/>
                  </a:moveTo>
                  <a:cubicBezTo>
                    <a:pt x="288" y="780"/>
                    <a:pt x="288" y="780"/>
                    <a:pt x="288" y="780"/>
                  </a:cubicBezTo>
                  <a:cubicBezTo>
                    <a:pt x="287" y="779"/>
                    <a:pt x="286" y="779"/>
                    <a:pt x="285" y="778"/>
                  </a:cubicBezTo>
                  <a:cubicBezTo>
                    <a:pt x="285" y="767"/>
                    <a:pt x="285" y="767"/>
                    <a:pt x="285" y="767"/>
                  </a:cubicBezTo>
                  <a:cubicBezTo>
                    <a:pt x="286" y="768"/>
                    <a:pt x="287" y="769"/>
                    <a:pt x="289" y="770"/>
                  </a:cubicBezTo>
                  <a:cubicBezTo>
                    <a:pt x="289" y="780"/>
                    <a:pt x="289" y="780"/>
                    <a:pt x="289" y="780"/>
                  </a:cubicBezTo>
                  <a:close/>
                  <a:moveTo>
                    <a:pt x="289" y="55"/>
                  </a:moveTo>
                  <a:cubicBezTo>
                    <a:pt x="289" y="63"/>
                    <a:pt x="289" y="63"/>
                    <a:pt x="289" y="63"/>
                  </a:cubicBezTo>
                  <a:cubicBezTo>
                    <a:pt x="285" y="64"/>
                    <a:pt x="285" y="64"/>
                    <a:pt x="285" y="64"/>
                  </a:cubicBezTo>
                  <a:cubicBezTo>
                    <a:pt x="285" y="55"/>
                    <a:pt x="285" y="55"/>
                    <a:pt x="285" y="55"/>
                  </a:cubicBezTo>
                  <a:cubicBezTo>
                    <a:pt x="286" y="55"/>
                    <a:pt x="287" y="55"/>
                    <a:pt x="289" y="55"/>
                  </a:cubicBezTo>
                  <a:close/>
                  <a:moveTo>
                    <a:pt x="289" y="103"/>
                  </a:moveTo>
                  <a:cubicBezTo>
                    <a:pt x="289" y="122"/>
                    <a:pt x="289" y="122"/>
                    <a:pt x="289" y="122"/>
                  </a:cubicBezTo>
                  <a:cubicBezTo>
                    <a:pt x="287" y="123"/>
                    <a:pt x="286" y="124"/>
                    <a:pt x="285" y="124"/>
                  </a:cubicBezTo>
                  <a:cubicBezTo>
                    <a:pt x="285" y="105"/>
                    <a:pt x="285" y="105"/>
                    <a:pt x="285" y="105"/>
                  </a:cubicBezTo>
                  <a:cubicBezTo>
                    <a:pt x="286" y="104"/>
                    <a:pt x="287" y="103"/>
                    <a:pt x="289" y="103"/>
                  </a:cubicBezTo>
                  <a:close/>
                  <a:moveTo>
                    <a:pt x="289" y="145"/>
                  </a:moveTo>
                  <a:cubicBezTo>
                    <a:pt x="289" y="165"/>
                    <a:pt x="289" y="165"/>
                    <a:pt x="289" y="165"/>
                  </a:cubicBezTo>
                  <a:cubicBezTo>
                    <a:pt x="287" y="165"/>
                    <a:pt x="286" y="165"/>
                    <a:pt x="285" y="165"/>
                  </a:cubicBezTo>
                  <a:cubicBezTo>
                    <a:pt x="285" y="147"/>
                    <a:pt x="285" y="147"/>
                    <a:pt x="285" y="147"/>
                  </a:cubicBezTo>
                  <a:cubicBezTo>
                    <a:pt x="287" y="146"/>
                    <a:pt x="287" y="146"/>
                    <a:pt x="289" y="145"/>
                  </a:cubicBezTo>
                  <a:close/>
                  <a:moveTo>
                    <a:pt x="289" y="190"/>
                  </a:moveTo>
                  <a:cubicBezTo>
                    <a:pt x="289" y="199"/>
                    <a:pt x="289" y="199"/>
                    <a:pt x="289" y="199"/>
                  </a:cubicBezTo>
                  <a:cubicBezTo>
                    <a:pt x="287" y="199"/>
                    <a:pt x="287" y="199"/>
                    <a:pt x="285" y="199"/>
                  </a:cubicBezTo>
                  <a:cubicBezTo>
                    <a:pt x="285" y="191"/>
                    <a:pt x="285" y="191"/>
                    <a:pt x="285" y="191"/>
                  </a:cubicBezTo>
                  <a:cubicBezTo>
                    <a:pt x="286" y="190"/>
                    <a:pt x="287" y="190"/>
                    <a:pt x="289" y="190"/>
                  </a:cubicBezTo>
                  <a:close/>
                  <a:moveTo>
                    <a:pt x="289" y="210"/>
                  </a:moveTo>
                  <a:cubicBezTo>
                    <a:pt x="289" y="222"/>
                    <a:pt x="289" y="222"/>
                    <a:pt x="289" y="222"/>
                  </a:cubicBezTo>
                  <a:cubicBezTo>
                    <a:pt x="288" y="222"/>
                    <a:pt x="287" y="223"/>
                    <a:pt x="287" y="223"/>
                  </a:cubicBezTo>
                  <a:cubicBezTo>
                    <a:pt x="286" y="224"/>
                    <a:pt x="286" y="224"/>
                    <a:pt x="285" y="224"/>
                  </a:cubicBezTo>
                  <a:cubicBezTo>
                    <a:pt x="285" y="218"/>
                    <a:pt x="285" y="218"/>
                    <a:pt x="285" y="218"/>
                  </a:cubicBezTo>
                  <a:cubicBezTo>
                    <a:pt x="286" y="218"/>
                    <a:pt x="287" y="217"/>
                    <a:pt x="288" y="216"/>
                  </a:cubicBezTo>
                  <a:cubicBezTo>
                    <a:pt x="285" y="215"/>
                    <a:pt x="285" y="215"/>
                    <a:pt x="285" y="215"/>
                  </a:cubicBezTo>
                  <a:cubicBezTo>
                    <a:pt x="285" y="208"/>
                    <a:pt x="285" y="208"/>
                    <a:pt x="285" y="208"/>
                  </a:cubicBezTo>
                  <a:cubicBezTo>
                    <a:pt x="289" y="210"/>
                    <a:pt x="289" y="210"/>
                    <a:pt x="289" y="210"/>
                  </a:cubicBezTo>
                  <a:close/>
                  <a:moveTo>
                    <a:pt x="289" y="276"/>
                  </a:moveTo>
                  <a:cubicBezTo>
                    <a:pt x="289" y="281"/>
                    <a:pt x="289" y="281"/>
                    <a:pt x="289" y="281"/>
                  </a:cubicBezTo>
                  <a:cubicBezTo>
                    <a:pt x="288" y="280"/>
                    <a:pt x="287" y="280"/>
                    <a:pt x="285" y="279"/>
                  </a:cubicBezTo>
                  <a:cubicBezTo>
                    <a:pt x="285" y="279"/>
                    <a:pt x="285" y="279"/>
                    <a:pt x="285" y="279"/>
                  </a:cubicBezTo>
                  <a:cubicBezTo>
                    <a:pt x="285" y="273"/>
                    <a:pt x="285" y="273"/>
                    <a:pt x="285" y="273"/>
                  </a:cubicBezTo>
                  <a:cubicBezTo>
                    <a:pt x="289" y="276"/>
                    <a:pt x="289" y="276"/>
                    <a:pt x="289" y="276"/>
                  </a:cubicBezTo>
                  <a:close/>
                  <a:moveTo>
                    <a:pt x="289" y="290"/>
                  </a:moveTo>
                  <a:cubicBezTo>
                    <a:pt x="289" y="297"/>
                    <a:pt x="289" y="297"/>
                    <a:pt x="289" y="297"/>
                  </a:cubicBezTo>
                  <a:cubicBezTo>
                    <a:pt x="287" y="300"/>
                    <a:pt x="287" y="303"/>
                    <a:pt x="289" y="306"/>
                  </a:cubicBezTo>
                  <a:cubicBezTo>
                    <a:pt x="289" y="313"/>
                    <a:pt x="289" y="313"/>
                    <a:pt x="289" y="313"/>
                  </a:cubicBezTo>
                  <a:cubicBezTo>
                    <a:pt x="287" y="311"/>
                    <a:pt x="286" y="310"/>
                    <a:pt x="285" y="310"/>
                  </a:cubicBezTo>
                  <a:cubicBezTo>
                    <a:pt x="285" y="310"/>
                    <a:pt x="285" y="310"/>
                    <a:pt x="285" y="310"/>
                  </a:cubicBezTo>
                  <a:cubicBezTo>
                    <a:pt x="285" y="296"/>
                    <a:pt x="285" y="296"/>
                    <a:pt x="285" y="296"/>
                  </a:cubicBezTo>
                  <a:cubicBezTo>
                    <a:pt x="287" y="294"/>
                    <a:pt x="288" y="292"/>
                    <a:pt x="289" y="290"/>
                  </a:cubicBezTo>
                  <a:close/>
                  <a:moveTo>
                    <a:pt x="289" y="325"/>
                  </a:moveTo>
                  <a:cubicBezTo>
                    <a:pt x="289" y="348"/>
                    <a:pt x="289" y="348"/>
                    <a:pt x="289" y="348"/>
                  </a:cubicBezTo>
                  <a:cubicBezTo>
                    <a:pt x="287" y="349"/>
                    <a:pt x="287" y="349"/>
                    <a:pt x="285" y="350"/>
                  </a:cubicBezTo>
                  <a:cubicBezTo>
                    <a:pt x="285" y="338"/>
                    <a:pt x="285" y="338"/>
                    <a:pt x="285" y="338"/>
                  </a:cubicBezTo>
                  <a:cubicBezTo>
                    <a:pt x="286" y="336"/>
                    <a:pt x="286" y="334"/>
                    <a:pt x="286" y="332"/>
                  </a:cubicBezTo>
                  <a:cubicBezTo>
                    <a:pt x="285" y="332"/>
                    <a:pt x="285" y="332"/>
                    <a:pt x="285" y="332"/>
                  </a:cubicBezTo>
                  <a:cubicBezTo>
                    <a:pt x="285" y="320"/>
                    <a:pt x="285" y="320"/>
                    <a:pt x="285" y="320"/>
                  </a:cubicBezTo>
                  <a:cubicBezTo>
                    <a:pt x="286" y="320"/>
                    <a:pt x="286" y="320"/>
                    <a:pt x="286" y="320"/>
                  </a:cubicBezTo>
                  <a:cubicBezTo>
                    <a:pt x="287" y="322"/>
                    <a:pt x="287" y="323"/>
                    <a:pt x="289" y="325"/>
                  </a:cubicBezTo>
                  <a:close/>
                  <a:moveTo>
                    <a:pt x="289" y="387"/>
                  </a:moveTo>
                  <a:cubicBezTo>
                    <a:pt x="289" y="393"/>
                    <a:pt x="289" y="393"/>
                    <a:pt x="289" y="393"/>
                  </a:cubicBezTo>
                  <a:cubicBezTo>
                    <a:pt x="285" y="393"/>
                    <a:pt x="285" y="393"/>
                    <a:pt x="285" y="393"/>
                  </a:cubicBezTo>
                  <a:cubicBezTo>
                    <a:pt x="285" y="389"/>
                    <a:pt x="285" y="389"/>
                    <a:pt x="285" y="389"/>
                  </a:cubicBezTo>
                  <a:cubicBezTo>
                    <a:pt x="288" y="389"/>
                    <a:pt x="288" y="389"/>
                    <a:pt x="288" y="389"/>
                  </a:cubicBezTo>
                  <a:cubicBezTo>
                    <a:pt x="288" y="389"/>
                    <a:pt x="288" y="388"/>
                    <a:pt x="289" y="387"/>
                  </a:cubicBezTo>
                  <a:close/>
                  <a:moveTo>
                    <a:pt x="289" y="410"/>
                  </a:moveTo>
                  <a:cubicBezTo>
                    <a:pt x="289" y="414"/>
                    <a:pt x="289" y="414"/>
                    <a:pt x="289" y="414"/>
                  </a:cubicBezTo>
                  <a:cubicBezTo>
                    <a:pt x="285" y="414"/>
                    <a:pt x="285" y="414"/>
                    <a:pt x="285" y="414"/>
                  </a:cubicBezTo>
                  <a:cubicBezTo>
                    <a:pt x="285" y="410"/>
                    <a:pt x="285" y="410"/>
                    <a:pt x="285" y="410"/>
                  </a:cubicBezTo>
                  <a:cubicBezTo>
                    <a:pt x="285" y="410"/>
                    <a:pt x="285" y="410"/>
                    <a:pt x="285" y="410"/>
                  </a:cubicBezTo>
                  <a:cubicBezTo>
                    <a:pt x="289" y="410"/>
                    <a:pt x="289" y="410"/>
                    <a:pt x="289" y="410"/>
                  </a:cubicBezTo>
                  <a:close/>
                  <a:moveTo>
                    <a:pt x="289" y="447"/>
                  </a:moveTo>
                  <a:cubicBezTo>
                    <a:pt x="289" y="468"/>
                    <a:pt x="289" y="468"/>
                    <a:pt x="289" y="468"/>
                  </a:cubicBezTo>
                  <a:cubicBezTo>
                    <a:pt x="287" y="467"/>
                    <a:pt x="287" y="466"/>
                    <a:pt x="285" y="465"/>
                  </a:cubicBezTo>
                  <a:cubicBezTo>
                    <a:pt x="285" y="448"/>
                    <a:pt x="285" y="448"/>
                    <a:pt x="285" y="448"/>
                  </a:cubicBezTo>
                  <a:cubicBezTo>
                    <a:pt x="287" y="448"/>
                    <a:pt x="287" y="447"/>
                    <a:pt x="289" y="447"/>
                  </a:cubicBezTo>
                  <a:close/>
                  <a:moveTo>
                    <a:pt x="289" y="492"/>
                  </a:moveTo>
                  <a:cubicBezTo>
                    <a:pt x="289" y="500"/>
                    <a:pt x="289" y="500"/>
                    <a:pt x="289" y="500"/>
                  </a:cubicBezTo>
                  <a:cubicBezTo>
                    <a:pt x="287" y="499"/>
                    <a:pt x="286" y="499"/>
                    <a:pt x="285" y="500"/>
                  </a:cubicBezTo>
                  <a:cubicBezTo>
                    <a:pt x="285" y="497"/>
                    <a:pt x="285" y="497"/>
                    <a:pt x="285" y="497"/>
                  </a:cubicBezTo>
                  <a:cubicBezTo>
                    <a:pt x="287" y="496"/>
                    <a:pt x="287" y="496"/>
                    <a:pt x="287" y="496"/>
                  </a:cubicBezTo>
                  <a:cubicBezTo>
                    <a:pt x="287" y="495"/>
                    <a:pt x="288" y="493"/>
                    <a:pt x="289" y="492"/>
                  </a:cubicBezTo>
                  <a:close/>
                  <a:moveTo>
                    <a:pt x="289" y="507"/>
                  </a:moveTo>
                  <a:cubicBezTo>
                    <a:pt x="289" y="512"/>
                    <a:pt x="289" y="512"/>
                    <a:pt x="289" y="512"/>
                  </a:cubicBezTo>
                  <a:cubicBezTo>
                    <a:pt x="287" y="511"/>
                    <a:pt x="286" y="510"/>
                    <a:pt x="285" y="510"/>
                  </a:cubicBezTo>
                  <a:cubicBezTo>
                    <a:pt x="285" y="505"/>
                    <a:pt x="285" y="505"/>
                    <a:pt x="285" y="505"/>
                  </a:cubicBezTo>
                  <a:cubicBezTo>
                    <a:pt x="289" y="507"/>
                    <a:pt x="289" y="507"/>
                    <a:pt x="289" y="507"/>
                  </a:cubicBezTo>
                  <a:close/>
                  <a:moveTo>
                    <a:pt x="289" y="520"/>
                  </a:moveTo>
                  <a:cubicBezTo>
                    <a:pt x="289" y="527"/>
                    <a:pt x="289" y="527"/>
                    <a:pt x="289" y="527"/>
                  </a:cubicBezTo>
                  <a:cubicBezTo>
                    <a:pt x="285" y="530"/>
                    <a:pt x="285" y="530"/>
                    <a:pt x="285" y="530"/>
                  </a:cubicBezTo>
                  <a:cubicBezTo>
                    <a:pt x="285" y="524"/>
                    <a:pt x="285" y="524"/>
                    <a:pt x="285" y="524"/>
                  </a:cubicBezTo>
                  <a:cubicBezTo>
                    <a:pt x="285" y="524"/>
                    <a:pt x="285" y="524"/>
                    <a:pt x="285" y="524"/>
                  </a:cubicBezTo>
                  <a:cubicBezTo>
                    <a:pt x="285" y="524"/>
                    <a:pt x="285" y="524"/>
                    <a:pt x="285" y="524"/>
                  </a:cubicBezTo>
                  <a:cubicBezTo>
                    <a:pt x="285" y="520"/>
                    <a:pt x="285" y="520"/>
                    <a:pt x="285" y="520"/>
                  </a:cubicBezTo>
                  <a:cubicBezTo>
                    <a:pt x="287" y="520"/>
                    <a:pt x="288" y="520"/>
                    <a:pt x="289" y="520"/>
                  </a:cubicBezTo>
                  <a:close/>
                  <a:moveTo>
                    <a:pt x="289" y="582"/>
                  </a:moveTo>
                  <a:cubicBezTo>
                    <a:pt x="289" y="614"/>
                    <a:pt x="289" y="614"/>
                    <a:pt x="289" y="614"/>
                  </a:cubicBezTo>
                  <a:cubicBezTo>
                    <a:pt x="287" y="613"/>
                    <a:pt x="286" y="613"/>
                    <a:pt x="285" y="612"/>
                  </a:cubicBezTo>
                  <a:cubicBezTo>
                    <a:pt x="285" y="605"/>
                    <a:pt x="285" y="605"/>
                    <a:pt x="285" y="605"/>
                  </a:cubicBezTo>
                  <a:cubicBezTo>
                    <a:pt x="285" y="605"/>
                    <a:pt x="285" y="605"/>
                    <a:pt x="285" y="605"/>
                  </a:cubicBezTo>
                  <a:cubicBezTo>
                    <a:pt x="285" y="605"/>
                    <a:pt x="285" y="605"/>
                    <a:pt x="285" y="605"/>
                  </a:cubicBezTo>
                  <a:cubicBezTo>
                    <a:pt x="285" y="580"/>
                    <a:pt x="285" y="580"/>
                    <a:pt x="285" y="580"/>
                  </a:cubicBezTo>
                  <a:cubicBezTo>
                    <a:pt x="286" y="581"/>
                    <a:pt x="287" y="581"/>
                    <a:pt x="289" y="582"/>
                  </a:cubicBezTo>
                  <a:close/>
                  <a:moveTo>
                    <a:pt x="289" y="666"/>
                  </a:moveTo>
                  <a:cubicBezTo>
                    <a:pt x="289" y="679"/>
                    <a:pt x="289" y="679"/>
                    <a:pt x="289" y="679"/>
                  </a:cubicBezTo>
                  <a:cubicBezTo>
                    <a:pt x="285" y="677"/>
                    <a:pt x="285" y="677"/>
                    <a:pt x="285" y="677"/>
                  </a:cubicBezTo>
                  <a:cubicBezTo>
                    <a:pt x="285" y="665"/>
                    <a:pt x="285" y="665"/>
                    <a:pt x="285" y="665"/>
                  </a:cubicBezTo>
                  <a:cubicBezTo>
                    <a:pt x="289" y="666"/>
                    <a:pt x="289" y="666"/>
                    <a:pt x="289" y="666"/>
                  </a:cubicBezTo>
                  <a:close/>
                  <a:moveTo>
                    <a:pt x="289" y="731"/>
                  </a:moveTo>
                  <a:cubicBezTo>
                    <a:pt x="289" y="741"/>
                    <a:pt x="289" y="741"/>
                    <a:pt x="289" y="741"/>
                  </a:cubicBezTo>
                  <a:cubicBezTo>
                    <a:pt x="287" y="740"/>
                    <a:pt x="287" y="740"/>
                    <a:pt x="285" y="739"/>
                  </a:cubicBezTo>
                  <a:cubicBezTo>
                    <a:pt x="285" y="730"/>
                    <a:pt x="285" y="730"/>
                    <a:pt x="285" y="730"/>
                  </a:cubicBezTo>
                  <a:cubicBezTo>
                    <a:pt x="286" y="731"/>
                    <a:pt x="287" y="731"/>
                    <a:pt x="289" y="731"/>
                  </a:cubicBezTo>
                  <a:close/>
                  <a:moveTo>
                    <a:pt x="285" y="474"/>
                  </a:moveTo>
                  <a:cubicBezTo>
                    <a:pt x="285" y="470"/>
                    <a:pt x="285" y="470"/>
                    <a:pt x="285" y="470"/>
                  </a:cubicBezTo>
                  <a:cubicBezTo>
                    <a:pt x="286" y="471"/>
                    <a:pt x="286" y="472"/>
                    <a:pt x="286" y="474"/>
                  </a:cubicBezTo>
                  <a:lnTo>
                    <a:pt x="285" y="474"/>
                  </a:lnTo>
                  <a:close/>
                  <a:moveTo>
                    <a:pt x="280" y="19"/>
                  </a:moveTo>
                  <a:cubicBezTo>
                    <a:pt x="282" y="18"/>
                    <a:pt x="283" y="18"/>
                    <a:pt x="285" y="17"/>
                  </a:cubicBezTo>
                  <a:cubicBezTo>
                    <a:pt x="285" y="35"/>
                    <a:pt x="285" y="35"/>
                    <a:pt x="285" y="35"/>
                  </a:cubicBezTo>
                  <a:cubicBezTo>
                    <a:pt x="283" y="33"/>
                    <a:pt x="281" y="33"/>
                    <a:pt x="280" y="32"/>
                  </a:cubicBezTo>
                  <a:cubicBezTo>
                    <a:pt x="280" y="19"/>
                    <a:pt x="280" y="19"/>
                    <a:pt x="280" y="19"/>
                  </a:cubicBezTo>
                  <a:close/>
                  <a:moveTo>
                    <a:pt x="285" y="778"/>
                  </a:moveTo>
                  <a:cubicBezTo>
                    <a:pt x="283" y="777"/>
                    <a:pt x="282" y="777"/>
                    <a:pt x="280" y="776"/>
                  </a:cubicBezTo>
                  <a:cubicBezTo>
                    <a:pt x="280" y="757"/>
                    <a:pt x="280" y="757"/>
                    <a:pt x="280" y="757"/>
                  </a:cubicBezTo>
                  <a:cubicBezTo>
                    <a:pt x="280" y="759"/>
                    <a:pt x="281" y="761"/>
                    <a:pt x="281" y="763"/>
                  </a:cubicBezTo>
                  <a:cubicBezTo>
                    <a:pt x="283" y="764"/>
                    <a:pt x="284" y="766"/>
                    <a:pt x="285" y="767"/>
                  </a:cubicBezTo>
                  <a:cubicBezTo>
                    <a:pt x="285" y="778"/>
                    <a:pt x="285" y="778"/>
                    <a:pt x="285" y="778"/>
                  </a:cubicBezTo>
                  <a:close/>
                  <a:moveTo>
                    <a:pt x="285" y="55"/>
                  </a:moveTo>
                  <a:cubicBezTo>
                    <a:pt x="285" y="64"/>
                    <a:pt x="285" y="64"/>
                    <a:pt x="285" y="64"/>
                  </a:cubicBezTo>
                  <a:cubicBezTo>
                    <a:pt x="283" y="65"/>
                    <a:pt x="282" y="65"/>
                    <a:pt x="280" y="66"/>
                  </a:cubicBezTo>
                  <a:cubicBezTo>
                    <a:pt x="280" y="54"/>
                    <a:pt x="280" y="54"/>
                    <a:pt x="280" y="54"/>
                  </a:cubicBezTo>
                  <a:cubicBezTo>
                    <a:pt x="281" y="54"/>
                    <a:pt x="282" y="55"/>
                    <a:pt x="283" y="56"/>
                  </a:cubicBezTo>
                  <a:cubicBezTo>
                    <a:pt x="284" y="56"/>
                    <a:pt x="285" y="55"/>
                    <a:pt x="285" y="55"/>
                  </a:cubicBezTo>
                  <a:close/>
                  <a:moveTo>
                    <a:pt x="285" y="105"/>
                  </a:moveTo>
                  <a:cubicBezTo>
                    <a:pt x="285" y="124"/>
                    <a:pt x="285" y="124"/>
                    <a:pt x="285" y="124"/>
                  </a:cubicBezTo>
                  <a:cubicBezTo>
                    <a:pt x="283" y="126"/>
                    <a:pt x="282" y="127"/>
                    <a:pt x="280" y="127"/>
                  </a:cubicBezTo>
                  <a:cubicBezTo>
                    <a:pt x="280" y="107"/>
                    <a:pt x="280" y="107"/>
                    <a:pt x="280" y="107"/>
                  </a:cubicBezTo>
                  <a:cubicBezTo>
                    <a:pt x="282" y="106"/>
                    <a:pt x="283" y="105"/>
                    <a:pt x="285" y="105"/>
                  </a:cubicBezTo>
                  <a:close/>
                  <a:moveTo>
                    <a:pt x="285" y="147"/>
                  </a:moveTo>
                  <a:cubicBezTo>
                    <a:pt x="285" y="165"/>
                    <a:pt x="285" y="165"/>
                    <a:pt x="285" y="165"/>
                  </a:cubicBezTo>
                  <a:cubicBezTo>
                    <a:pt x="284" y="165"/>
                    <a:pt x="284" y="165"/>
                    <a:pt x="284" y="165"/>
                  </a:cubicBezTo>
                  <a:cubicBezTo>
                    <a:pt x="282" y="159"/>
                    <a:pt x="281" y="155"/>
                    <a:pt x="282" y="149"/>
                  </a:cubicBezTo>
                  <a:cubicBezTo>
                    <a:pt x="283" y="148"/>
                    <a:pt x="284" y="147"/>
                    <a:pt x="285" y="147"/>
                  </a:cubicBezTo>
                  <a:close/>
                  <a:moveTo>
                    <a:pt x="285" y="191"/>
                  </a:moveTo>
                  <a:cubicBezTo>
                    <a:pt x="285" y="199"/>
                    <a:pt x="285" y="199"/>
                    <a:pt x="285" y="199"/>
                  </a:cubicBezTo>
                  <a:cubicBezTo>
                    <a:pt x="284" y="200"/>
                    <a:pt x="282" y="200"/>
                    <a:pt x="280" y="201"/>
                  </a:cubicBezTo>
                  <a:cubicBezTo>
                    <a:pt x="280" y="194"/>
                    <a:pt x="280" y="194"/>
                    <a:pt x="280" y="194"/>
                  </a:cubicBezTo>
                  <a:cubicBezTo>
                    <a:pt x="282" y="193"/>
                    <a:pt x="283" y="192"/>
                    <a:pt x="285" y="191"/>
                  </a:cubicBezTo>
                  <a:close/>
                  <a:moveTo>
                    <a:pt x="285" y="208"/>
                  </a:moveTo>
                  <a:cubicBezTo>
                    <a:pt x="285" y="215"/>
                    <a:pt x="285" y="215"/>
                    <a:pt x="285" y="215"/>
                  </a:cubicBezTo>
                  <a:cubicBezTo>
                    <a:pt x="283" y="214"/>
                    <a:pt x="281" y="213"/>
                    <a:pt x="280" y="212"/>
                  </a:cubicBezTo>
                  <a:cubicBezTo>
                    <a:pt x="280" y="205"/>
                    <a:pt x="280" y="205"/>
                    <a:pt x="280" y="205"/>
                  </a:cubicBezTo>
                  <a:cubicBezTo>
                    <a:pt x="282" y="206"/>
                    <a:pt x="283" y="207"/>
                    <a:pt x="285" y="208"/>
                  </a:cubicBezTo>
                  <a:close/>
                  <a:moveTo>
                    <a:pt x="285" y="218"/>
                  </a:moveTo>
                  <a:cubicBezTo>
                    <a:pt x="285" y="224"/>
                    <a:pt x="285" y="224"/>
                    <a:pt x="285" y="224"/>
                  </a:cubicBezTo>
                  <a:cubicBezTo>
                    <a:pt x="284" y="225"/>
                    <a:pt x="282" y="226"/>
                    <a:pt x="280" y="227"/>
                  </a:cubicBezTo>
                  <a:cubicBezTo>
                    <a:pt x="280" y="221"/>
                    <a:pt x="280" y="221"/>
                    <a:pt x="280" y="221"/>
                  </a:cubicBezTo>
                  <a:cubicBezTo>
                    <a:pt x="282" y="220"/>
                    <a:pt x="284" y="219"/>
                    <a:pt x="285" y="218"/>
                  </a:cubicBezTo>
                  <a:close/>
                  <a:moveTo>
                    <a:pt x="285" y="273"/>
                  </a:moveTo>
                  <a:cubicBezTo>
                    <a:pt x="285" y="279"/>
                    <a:pt x="285" y="279"/>
                    <a:pt x="285" y="279"/>
                  </a:cubicBezTo>
                  <a:cubicBezTo>
                    <a:pt x="284" y="283"/>
                    <a:pt x="282" y="286"/>
                    <a:pt x="280" y="289"/>
                  </a:cubicBezTo>
                  <a:cubicBezTo>
                    <a:pt x="280" y="281"/>
                    <a:pt x="280" y="281"/>
                    <a:pt x="280" y="281"/>
                  </a:cubicBezTo>
                  <a:cubicBezTo>
                    <a:pt x="281" y="279"/>
                    <a:pt x="281" y="276"/>
                    <a:pt x="280" y="273"/>
                  </a:cubicBezTo>
                  <a:cubicBezTo>
                    <a:pt x="280" y="267"/>
                    <a:pt x="280" y="267"/>
                    <a:pt x="280" y="267"/>
                  </a:cubicBezTo>
                  <a:cubicBezTo>
                    <a:pt x="280" y="267"/>
                    <a:pt x="280" y="267"/>
                    <a:pt x="280" y="267"/>
                  </a:cubicBezTo>
                  <a:cubicBezTo>
                    <a:pt x="285" y="273"/>
                    <a:pt x="285" y="273"/>
                    <a:pt x="285" y="273"/>
                  </a:cubicBezTo>
                  <a:close/>
                  <a:moveTo>
                    <a:pt x="285" y="296"/>
                  </a:moveTo>
                  <a:cubicBezTo>
                    <a:pt x="285" y="310"/>
                    <a:pt x="285" y="310"/>
                    <a:pt x="285" y="310"/>
                  </a:cubicBezTo>
                  <a:cubicBezTo>
                    <a:pt x="284" y="307"/>
                    <a:pt x="282" y="305"/>
                    <a:pt x="280" y="302"/>
                  </a:cubicBezTo>
                  <a:cubicBezTo>
                    <a:pt x="280" y="298"/>
                    <a:pt x="280" y="298"/>
                    <a:pt x="280" y="298"/>
                  </a:cubicBezTo>
                  <a:cubicBezTo>
                    <a:pt x="281" y="298"/>
                    <a:pt x="281" y="300"/>
                    <a:pt x="282" y="300"/>
                  </a:cubicBezTo>
                  <a:cubicBezTo>
                    <a:pt x="283" y="299"/>
                    <a:pt x="284" y="298"/>
                    <a:pt x="285" y="296"/>
                  </a:cubicBezTo>
                  <a:close/>
                  <a:moveTo>
                    <a:pt x="285" y="320"/>
                  </a:moveTo>
                  <a:cubicBezTo>
                    <a:pt x="285" y="332"/>
                    <a:pt x="285" y="332"/>
                    <a:pt x="285" y="332"/>
                  </a:cubicBezTo>
                  <a:cubicBezTo>
                    <a:pt x="283" y="332"/>
                    <a:pt x="282" y="331"/>
                    <a:pt x="280" y="331"/>
                  </a:cubicBezTo>
                  <a:cubicBezTo>
                    <a:pt x="280" y="321"/>
                    <a:pt x="280" y="321"/>
                    <a:pt x="280" y="321"/>
                  </a:cubicBezTo>
                  <a:cubicBezTo>
                    <a:pt x="281" y="320"/>
                    <a:pt x="283" y="320"/>
                    <a:pt x="285" y="320"/>
                  </a:cubicBezTo>
                  <a:close/>
                  <a:moveTo>
                    <a:pt x="285" y="338"/>
                  </a:moveTo>
                  <a:cubicBezTo>
                    <a:pt x="285" y="350"/>
                    <a:pt x="285" y="350"/>
                    <a:pt x="285" y="350"/>
                  </a:cubicBezTo>
                  <a:cubicBezTo>
                    <a:pt x="284" y="351"/>
                    <a:pt x="282" y="352"/>
                    <a:pt x="280" y="353"/>
                  </a:cubicBezTo>
                  <a:cubicBezTo>
                    <a:pt x="280" y="344"/>
                    <a:pt x="280" y="344"/>
                    <a:pt x="280" y="344"/>
                  </a:cubicBezTo>
                  <a:cubicBezTo>
                    <a:pt x="281" y="343"/>
                    <a:pt x="282" y="343"/>
                    <a:pt x="283" y="343"/>
                  </a:cubicBezTo>
                  <a:cubicBezTo>
                    <a:pt x="284" y="341"/>
                    <a:pt x="285" y="339"/>
                    <a:pt x="285" y="338"/>
                  </a:cubicBezTo>
                  <a:close/>
                  <a:moveTo>
                    <a:pt x="285" y="389"/>
                  </a:moveTo>
                  <a:cubicBezTo>
                    <a:pt x="285" y="393"/>
                    <a:pt x="285" y="393"/>
                    <a:pt x="285" y="393"/>
                  </a:cubicBezTo>
                  <a:cubicBezTo>
                    <a:pt x="282" y="393"/>
                    <a:pt x="282" y="393"/>
                    <a:pt x="282" y="393"/>
                  </a:cubicBezTo>
                  <a:cubicBezTo>
                    <a:pt x="285" y="410"/>
                    <a:pt x="285" y="410"/>
                    <a:pt x="285" y="410"/>
                  </a:cubicBezTo>
                  <a:cubicBezTo>
                    <a:pt x="285" y="414"/>
                    <a:pt x="285" y="414"/>
                    <a:pt x="285" y="414"/>
                  </a:cubicBezTo>
                  <a:cubicBezTo>
                    <a:pt x="280" y="414"/>
                    <a:pt x="280" y="414"/>
                    <a:pt x="280" y="414"/>
                  </a:cubicBezTo>
                  <a:cubicBezTo>
                    <a:pt x="280" y="410"/>
                    <a:pt x="280" y="410"/>
                    <a:pt x="280" y="410"/>
                  </a:cubicBezTo>
                  <a:cubicBezTo>
                    <a:pt x="280" y="410"/>
                    <a:pt x="281" y="410"/>
                    <a:pt x="281" y="410"/>
                  </a:cubicBezTo>
                  <a:cubicBezTo>
                    <a:pt x="281" y="407"/>
                    <a:pt x="280" y="405"/>
                    <a:pt x="280" y="403"/>
                  </a:cubicBezTo>
                  <a:cubicBezTo>
                    <a:pt x="280" y="389"/>
                    <a:pt x="280" y="389"/>
                    <a:pt x="280" y="389"/>
                  </a:cubicBezTo>
                  <a:cubicBezTo>
                    <a:pt x="285" y="389"/>
                    <a:pt x="285" y="389"/>
                    <a:pt x="285" y="389"/>
                  </a:cubicBezTo>
                  <a:close/>
                  <a:moveTo>
                    <a:pt x="285" y="448"/>
                  </a:moveTo>
                  <a:cubicBezTo>
                    <a:pt x="285" y="465"/>
                    <a:pt x="285" y="465"/>
                    <a:pt x="285" y="465"/>
                  </a:cubicBezTo>
                  <a:cubicBezTo>
                    <a:pt x="285" y="465"/>
                    <a:pt x="284" y="465"/>
                    <a:pt x="283" y="465"/>
                  </a:cubicBezTo>
                  <a:cubicBezTo>
                    <a:pt x="284" y="467"/>
                    <a:pt x="285" y="469"/>
                    <a:pt x="285" y="470"/>
                  </a:cubicBezTo>
                  <a:cubicBezTo>
                    <a:pt x="285" y="474"/>
                    <a:pt x="285" y="474"/>
                    <a:pt x="285" y="474"/>
                  </a:cubicBezTo>
                  <a:cubicBezTo>
                    <a:pt x="285" y="474"/>
                    <a:pt x="284" y="474"/>
                    <a:pt x="283" y="475"/>
                  </a:cubicBezTo>
                  <a:cubicBezTo>
                    <a:pt x="283" y="475"/>
                    <a:pt x="283" y="476"/>
                    <a:pt x="283" y="477"/>
                  </a:cubicBezTo>
                  <a:cubicBezTo>
                    <a:pt x="282" y="477"/>
                    <a:pt x="281" y="477"/>
                    <a:pt x="281" y="477"/>
                  </a:cubicBezTo>
                  <a:cubicBezTo>
                    <a:pt x="281" y="478"/>
                    <a:pt x="281" y="478"/>
                    <a:pt x="281" y="479"/>
                  </a:cubicBezTo>
                  <a:cubicBezTo>
                    <a:pt x="280" y="479"/>
                    <a:pt x="280" y="479"/>
                    <a:pt x="280" y="479"/>
                  </a:cubicBezTo>
                  <a:cubicBezTo>
                    <a:pt x="280" y="447"/>
                    <a:pt x="280" y="447"/>
                    <a:pt x="280" y="447"/>
                  </a:cubicBezTo>
                  <a:cubicBezTo>
                    <a:pt x="281" y="448"/>
                    <a:pt x="282" y="449"/>
                    <a:pt x="284" y="449"/>
                  </a:cubicBezTo>
                  <a:cubicBezTo>
                    <a:pt x="285" y="449"/>
                    <a:pt x="285" y="449"/>
                    <a:pt x="285" y="448"/>
                  </a:cubicBezTo>
                  <a:close/>
                  <a:moveTo>
                    <a:pt x="285" y="497"/>
                  </a:moveTo>
                  <a:cubicBezTo>
                    <a:pt x="285" y="500"/>
                    <a:pt x="285" y="500"/>
                    <a:pt x="285" y="500"/>
                  </a:cubicBezTo>
                  <a:cubicBezTo>
                    <a:pt x="284" y="501"/>
                    <a:pt x="284" y="502"/>
                    <a:pt x="284" y="504"/>
                  </a:cubicBezTo>
                  <a:cubicBezTo>
                    <a:pt x="285" y="505"/>
                    <a:pt x="285" y="505"/>
                    <a:pt x="285" y="505"/>
                  </a:cubicBezTo>
                  <a:cubicBezTo>
                    <a:pt x="285" y="510"/>
                    <a:pt x="285" y="510"/>
                    <a:pt x="285" y="510"/>
                  </a:cubicBezTo>
                  <a:cubicBezTo>
                    <a:pt x="283" y="509"/>
                    <a:pt x="282" y="508"/>
                    <a:pt x="280" y="508"/>
                  </a:cubicBezTo>
                  <a:cubicBezTo>
                    <a:pt x="280" y="501"/>
                    <a:pt x="280" y="501"/>
                    <a:pt x="280" y="501"/>
                  </a:cubicBezTo>
                  <a:cubicBezTo>
                    <a:pt x="282" y="499"/>
                    <a:pt x="283" y="498"/>
                    <a:pt x="285" y="497"/>
                  </a:cubicBezTo>
                  <a:close/>
                  <a:moveTo>
                    <a:pt x="285" y="520"/>
                  </a:moveTo>
                  <a:cubicBezTo>
                    <a:pt x="285" y="524"/>
                    <a:pt x="285" y="524"/>
                    <a:pt x="285" y="524"/>
                  </a:cubicBezTo>
                  <a:cubicBezTo>
                    <a:pt x="283" y="523"/>
                    <a:pt x="281" y="523"/>
                    <a:pt x="280" y="522"/>
                  </a:cubicBezTo>
                  <a:cubicBezTo>
                    <a:pt x="280" y="517"/>
                    <a:pt x="280" y="517"/>
                    <a:pt x="280" y="517"/>
                  </a:cubicBezTo>
                  <a:cubicBezTo>
                    <a:pt x="281" y="518"/>
                    <a:pt x="282" y="519"/>
                    <a:pt x="284" y="520"/>
                  </a:cubicBezTo>
                  <a:cubicBezTo>
                    <a:pt x="285" y="520"/>
                    <a:pt x="285" y="520"/>
                    <a:pt x="285" y="520"/>
                  </a:cubicBezTo>
                  <a:close/>
                  <a:moveTo>
                    <a:pt x="285" y="524"/>
                  </a:moveTo>
                  <a:cubicBezTo>
                    <a:pt x="285" y="530"/>
                    <a:pt x="285" y="530"/>
                    <a:pt x="285" y="530"/>
                  </a:cubicBezTo>
                  <a:cubicBezTo>
                    <a:pt x="280" y="536"/>
                    <a:pt x="280" y="536"/>
                    <a:pt x="280" y="536"/>
                  </a:cubicBezTo>
                  <a:cubicBezTo>
                    <a:pt x="280" y="529"/>
                    <a:pt x="280" y="529"/>
                    <a:pt x="280" y="529"/>
                  </a:cubicBezTo>
                  <a:cubicBezTo>
                    <a:pt x="281" y="528"/>
                    <a:pt x="283" y="527"/>
                    <a:pt x="285" y="526"/>
                  </a:cubicBezTo>
                  <a:cubicBezTo>
                    <a:pt x="285" y="526"/>
                    <a:pt x="285" y="525"/>
                    <a:pt x="285" y="524"/>
                  </a:cubicBezTo>
                  <a:close/>
                  <a:moveTo>
                    <a:pt x="285" y="580"/>
                  </a:moveTo>
                  <a:cubicBezTo>
                    <a:pt x="285" y="605"/>
                    <a:pt x="285" y="605"/>
                    <a:pt x="285" y="605"/>
                  </a:cubicBezTo>
                  <a:cubicBezTo>
                    <a:pt x="284" y="593"/>
                    <a:pt x="286" y="588"/>
                    <a:pt x="280" y="583"/>
                  </a:cubicBezTo>
                  <a:cubicBezTo>
                    <a:pt x="280" y="577"/>
                    <a:pt x="280" y="577"/>
                    <a:pt x="280" y="577"/>
                  </a:cubicBezTo>
                  <a:cubicBezTo>
                    <a:pt x="282" y="578"/>
                    <a:pt x="283" y="579"/>
                    <a:pt x="285" y="580"/>
                  </a:cubicBezTo>
                  <a:close/>
                  <a:moveTo>
                    <a:pt x="285" y="605"/>
                  </a:moveTo>
                  <a:cubicBezTo>
                    <a:pt x="283" y="605"/>
                    <a:pt x="283" y="605"/>
                    <a:pt x="283" y="605"/>
                  </a:cubicBezTo>
                  <a:cubicBezTo>
                    <a:pt x="282" y="604"/>
                    <a:pt x="281" y="603"/>
                    <a:pt x="280" y="603"/>
                  </a:cubicBezTo>
                  <a:cubicBezTo>
                    <a:pt x="280" y="609"/>
                    <a:pt x="280" y="609"/>
                    <a:pt x="280" y="609"/>
                  </a:cubicBezTo>
                  <a:cubicBezTo>
                    <a:pt x="282" y="610"/>
                    <a:pt x="283" y="611"/>
                    <a:pt x="285" y="612"/>
                  </a:cubicBezTo>
                  <a:cubicBezTo>
                    <a:pt x="285" y="605"/>
                    <a:pt x="285" y="605"/>
                    <a:pt x="285" y="605"/>
                  </a:cubicBezTo>
                  <a:close/>
                  <a:moveTo>
                    <a:pt x="285" y="665"/>
                  </a:moveTo>
                  <a:cubicBezTo>
                    <a:pt x="285" y="677"/>
                    <a:pt x="285" y="677"/>
                    <a:pt x="285" y="677"/>
                  </a:cubicBezTo>
                  <a:cubicBezTo>
                    <a:pt x="283" y="677"/>
                    <a:pt x="281" y="676"/>
                    <a:pt x="280" y="675"/>
                  </a:cubicBezTo>
                  <a:cubicBezTo>
                    <a:pt x="280" y="663"/>
                    <a:pt x="280" y="663"/>
                    <a:pt x="280" y="663"/>
                  </a:cubicBezTo>
                  <a:cubicBezTo>
                    <a:pt x="285" y="665"/>
                    <a:pt x="285" y="665"/>
                    <a:pt x="285" y="665"/>
                  </a:cubicBezTo>
                  <a:close/>
                  <a:moveTo>
                    <a:pt x="285" y="730"/>
                  </a:moveTo>
                  <a:cubicBezTo>
                    <a:pt x="285" y="739"/>
                    <a:pt x="285" y="739"/>
                    <a:pt x="285" y="739"/>
                  </a:cubicBezTo>
                  <a:cubicBezTo>
                    <a:pt x="284" y="738"/>
                    <a:pt x="282" y="738"/>
                    <a:pt x="280" y="737"/>
                  </a:cubicBezTo>
                  <a:cubicBezTo>
                    <a:pt x="280" y="729"/>
                    <a:pt x="280" y="729"/>
                    <a:pt x="280" y="729"/>
                  </a:cubicBezTo>
                  <a:cubicBezTo>
                    <a:pt x="282" y="730"/>
                    <a:pt x="283" y="730"/>
                    <a:pt x="285" y="730"/>
                  </a:cubicBezTo>
                  <a:close/>
                  <a:moveTo>
                    <a:pt x="280" y="339"/>
                  </a:moveTo>
                  <a:cubicBezTo>
                    <a:pt x="281" y="339"/>
                    <a:pt x="281" y="339"/>
                    <a:pt x="281" y="339"/>
                  </a:cubicBezTo>
                  <a:cubicBezTo>
                    <a:pt x="280" y="339"/>
                    <a:pt x="280" y="338"/>
                    <a:pt x="280" y="338"/>
                  </a:cubicBezTo>
                  <a:lnTo>
                    <a:pt x="280" y="339"/>
                  </a:lnTo>
                  <a:close/>
                  <a:moveTo>
                    <a:pt x="272" y="21"/>
                  </a:moveTo>
                  <a:cubicBezTo>
                    <a:pt x="275" y="20"/>
                    <a:pt x="277" y="20"/>
                    <a:pt x="280" y="19"/>
                  </a:cubicBezTo>
                  <a:cubicBezTo>
                    <a:pt x="280" y="32"/>
                    <a:pt x="280" y="32"/>
                    <a:pt x="280" y="32"/>
                  </a:cubicBezTo>
                  <a:cubicBezTo>
                    <a:pt x="277" y="31"/>
                    <a:pt x="274" y="31"/>
                    <a:pt x="272" y="3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280" y="776"/>
                  </a:moveTo>
                  <a:cubicBezTo>
                    <a:pt x="277" y="775"/>
                    <a:pt x="274" y="774"/>
                    <a:pt x="272" y="773"/>
                  </a:cubicBezTo>
                  <a:cubicBezTo>
                    <a:pt x="272" y="727"/>
                    <a:pt x="272" y="727"/>
                    <a:pt x="272" y="727"/>
                  </a:cubicBezTo>
                  <a:cubicBezTo>
                    <a:pt x="274" y="728"/>
                    <a:pt x="274" y="728"/>
                    <a:pt x="274" y="728"/>
                  </a:cubicBezTo>
                  <a:cubicBezTo>
                    <a:pt x="276" y="728"/>
                    <a:pt x="278" y="729"/>
                    <a:pt x="280" y="729"/>
                  </a:cubicBezTo>
                  <a:cubicBezTo>
                    <a:pt x="280" y="737"/>
                    <a:pt x="280" y="737"/>
                    <a:pt x="280" y="737"/>
                  </a:cubicBezTo>
                  <a:cubicBezTo>
                    <a:pt x="278" y="737"/>
                    <a:pt x="277" y="737"/>
                    <a:pt x="275" y="737"/>
                  </a:cubicBezTo>
                  <a:cubicBezTo>
                    <a:pt x="276" y="740"/>
                    <a:pt x="278" y="749"/>
                    <a:pt x="280" y="757"/>
                  </a:cubicBezTo>
                  <a:cubicBezTo>
                    <a:pt x="280" y="776"/>
                    <a:pt x="280" y="776"/>
                    <a:pt x="280" y="776"/>
                  </a:cubicBezTo>
                  <a:close/>
                  <a:moveTo>
                    <a:pt x="280" y="54"/>
                  </a:moveTo>
                  <a:cubicBezTo>
                    <a:pt x="280" y="66"/>
                    <a:pt x="280" y="66"/>
                    <a:pt x="280" y="66"/>
                  </a:cubicBezTo>
                  <a:cubicBezTo>
                    <a:pt x="277" y="67"/>
                    <a:pt x="274" y="68"/>
                    <a:pt x="272" y="69"/>
                  </a:cubicBezTo>
                  <a:cubicBezTo>
                    <a:pt x="272" y="48"/>
                    <a:pt x="272" y="48"/>
                    <a:pt x="272" y="48"/>
                  </a:cubicBezTo>
                  <a:cubicBezTo>
                    <a:pt x="274" y="50"/>
                    <a:pt x="277" y="52"/>
                    <a:pt x="280" y="54"/>
                  </a:cubicBezTo>
                  <a:close/>
                  <a:moveTo>
                    <a:pt x="280" y="107"/>
                  </a:moveTo>
                  <a:cubicBezTo>
                    <a:pt x="280" y="127"/>
                    <a:pt x="280" y="127"/>
                    <a:pt x="280" y="127"/>
                  </a:cubicBezTo>
                  <a:cubicBezTo>
                    <a:pt x="277" y="128"/>
                    <a:pt x="274" y="127"/>
                    <a:pt x="272" y="124"/>
                  </a:cubicBezTo>
                  <a:cubicBezTo>
                    <a:pt x="272" y="114"/>
                    <a:pt x="272" y="114"/>
                    <a:pt x="272" y="114"/>
                  </a:cubicBezTo>
                  <a:cubicBezTo>
                    <a:pt x="273" y="111"/>
                    <a:pt x="277" y="109"/>
                    <a:pt x="280" y="107"/>
                  </a:cubicBezTo>
                  <a:close/>
                  <a:moveTo>
                    <a:pt x="280" y="194"/>
                  </a:moveTo>
                  <a:cubicBezTo>
                    <a:pt x="280" y="201"/>
                    <a:pt x="280" y="201"/>
                    <a:pt x="280" y="201"/>
                  </a:cubicBezTo>
                  <a:cubicBezTo>
                    <a:pt x="279" y="202"/>
                    <a:pt x="277" y="202"/>
                    <a:pt x="276" y="203"/>
                  </a:cubicBezTo>
                  <a:cubicBezTo>
                    <a:pt x="277" y="204"/>
                    <a:pt x="279" y="205"/>
                    <a:pt x="280" y="205"/>
                  </a:cubicBezTo>
                  <a:cubicBezTo>
                    <a:pt x="280" y="212"/>
                    <a:pt x="280" y="212"/>
                    <a:pt x="280" y="212"/>
                  </a:cubicBezTo>
                  <a:cubicBezTo>
                    <a:pt x="277" y="211"/>
                    <a:pt x="274" y="209"/>
                    <a:pt x="272" y="209"/>
                  </a:cubicBezTo>
                  <a:cubicBezTo>
                    <a:pt x="272" y="201"/>
                    <a:pt x="272" y="201"/>
                    <a:pt x="272" y="201"/>
                  </a:cubicBezTo>
                  <a:cubicBezTo>
                    <a:pt x="274" y="198"/>
                    <a:pt x="277" y="196"/>
                    <a:pt x="280" y="194"/>
                  </a:cubicBezTo>
                  <a:close/>
                  <a:moveTo>
                    <a:pt x="280" y="221"/>
                  </a:moveTo>
                  <a:cubicBezTo>
                    <a:pt x="280" y="227"/>
                    <a:pt x="280" y="227"/>
                    <a:pt x="280" y="227"/>
                  </a:cubicBezTo>
                  <a:cubicBezTo>
                    <a:pt x="277" y="228"/>
                    <a:pt x="274" y="230"/>
                    <a:pt x="272" y="232"/>
                  </a:cubicBezTo>
                  <a:cubicBezTo>
                    <a:pt x="272" y="227"/>
                    <a:pt x="272" y="227"/>
                    <a:pt x="272" y="227"/>
                  </a:cubicBezTo>
                  <a:cubicBezTo>
                    <a:pt x="272" y="227"/>
                    <a:pt x="272" y="227"/>
                    <a:pt x="272" y="227"/>
                  </a:cubicBezTo>
                  <a:cubicBezTo>
                    <a:pt x="272" y="226"/>
                    <a:pt x="272" y="226"/>
                    <a:pt x="272" y="226"/>
                  </a:cubicBezTo>
                  <a:cubicBezTo>
                    <a:pt x="272" y="220"/>
                    <a:pt x="272" y="220"/>
                    <a:pt x="272" y="220"/>
                  </a:cubicBezTo>
                  <a:cubicBezTo>
                    <a:pt x="275" y="222"/>
                    <a:pt x="275" y="222"/>
                    <a:pt x="275" y="222"/>
                  </a:cubicBezTo>
                  <a:cubicBezTo>
                    <a:pt x="277" y="221"/>
                    <a:pt x="278" y="221"/>
                    <a:pt x="280" y="221"/>
                  </a:cubicBezTo>
                  <a:close/>
                  <a:moveTo>
                    <a:pt x="280" y="267"/>
                  </a:moveTo>
                  <a:cubicBezTo>
                    <a:pt x="280" y="273"/>
                    <a:pt x="280" y="273"/>
                    <a:pt x="280" y="273"/>
                  </a:cubicBezTo>
                  <a:cubicBezTo>
                    <a:pt x="279" y="272"/>
                    <a:pt x="279" y="271"/>
                    <a:pt x="278" y="270"/>
                  </a:cubicBezTo>
                  <a:cubicBezTo>
                    <a:pt x="276" y="273"/>
                    <a:pt x="273" y="276"/>
                    <a:pt x="272" y="279"/>
                  </a:cubicBezTo>
                  <a:cubicBezTo>
                    <a:pt x="272" y="271"/>
                    <a:pt x="272" y="271"/>
                    <a:pt x="272" y="271"/>
                  </a:cubicBezTo>
                  <a:cubicBezTo>
                    <a:pt x="272" y="268"/>
                    <a:pt x="272" y="266"/>
                    <a:pt x="272" y="264"/>
                  </a:cubicBezTo>
                  <a:cubicBezTo>
                    <a:pt x="272" y="260"/>
                    <a:pt x="272" y="260"/>
                    <a:pt x="272" y="260"/>
                  </a:cubicBezTo>
                  <a:cubicBezTo>
                    <a:pt x="274" y="263"/>
                    <a:pt x="277" y="265"/>
                    <a:pt x="280" y="267"/>
                  </a:cubicBezTo>
                  <a:close/>
                  <a:moveTo>
                    <a:pt x="280" y="281"/>
                  </a:moveTo>
                  <a:cubicBezTo>
                    <a:pt x="280" y="289"/>
                    <a:pt x="280" y="289"/>
                    <a:pt x="280" y="289"/>
                  </a:cubicBezTo>
                  <a:cubicBezTo>
                    <a:pt x="279" y="291"/>
                    <a:pt x="278" y="293"/>
                    <a:pt x="278" y="295"/>
                  </a:cubicBezTo>
                  <a:cubicBezTo>
                    <a:pt x="279" y="296"/>
                    <a:pt x="279" y="297"/>
                    <a:pt x="280" y="298"/>
                  </a:cubicBezTo>
                  <a:cubicBezTo>
                    <a:pt x="280" y="302"/>
                    <a:pt x="280" y="302"/>
                    <a:pt x="280" y="302"/>
                  </a:cubicBezTo>
                  <a:cubicBezTo>
                    <a:pt x="277" y="300"/>
                    <a:pt x="275" y="297"/>
                    <a:pt x="272" y="295"/>
                  </a:cubicBezTo>
                  <a:cubicBezTo>
                    <a:pt x="272" y="290"/>
                    <a:pt x="272" y="290"/>
                    <a:pt x="272" y="290"/>
                  </a:cubicBezTo>
                  <a:cubicBezTo>
                    <a:pt x="272" y="290"/>
                    <a:pt x="272" y="291"/>
                    <a:pt x="272" y="291"/>
                  </a:cubicBezTo>
                  <a:cubicBezTo>
                    <a:pt x="275" y="287"/>
                    <a:pt x="278" y="284"/>
                    <a:pt x="280" y="281"/>
                  </a:cubicBezTo>
                  <a:close/>
                  <a:moveTo>
                    <a:pt x="280" y="321"/>
                  </a:moveTo>
                  <a:cubicBezTo>
                    <a:pt x="280" y="331"/>
                    <a:pt x="280" y="331"/>
                    <a:pt x="280" y="331"/>
                  </a:cubicBezTo>
                  <a:cubicBezTo>
                    <a:pt x="278" y="331"/>
                    <a:pt x="278" y="331"/>
                    <a:pt x="278" y="331"/>
                  </a:cubicBezTo>
                  <a:cubicBezTo>
                    <a:pt x="277" y="328"/>
                    <a:pt x="277" y="326"/>
                    <a:pt x="277" y="322"/>
                  </a:cubicBezTo>
                  <a:cubicBezTo>
                    <a:pt x="278" y="322"/>
                    <a:pt x="279" y="321"/>
                    <a:pt x="280" y="321"/>
                  </a:cubicBezTo>
                  <a:close/>
                  <a:moveTo>
                    <a:pt x="280" y="338"/>
                  </a:moveTo>
                  <a:cubicBezTo>
                    <a:pt x="280" y="339"/>
                    <a:pt x="280" y="339"/>
                    <a:pt x="280" y="339"/>
                  </a:cubicBezTo>
                  <a:cubicBezTo>
                    <a:pt x="278" y="339"/>
                    <a:pt x="278" y="339"/>
                    <a:pt x="278" y="339"/>
                  </a:cubicBezTo>
                  <a:cubicBezTo>
                    <a:pt x="278" y="341"/>
                    <a:pt x="277" y="342"/>
                    <a:pt x="277" y="344"/>
                  </a:cubicBezTo>
                  <a:cubicBezTo>
                    <a:pt x="278" y="344"/>
                    <a:pt x="279" y="344"/>
                    <a:pt x="280" y="344"/>
                  </a:cubicBezTo>
                  <a:cubicBezTo>
                    <a:pt x="280" y="353"/>
                    <a:pt x="280" y="353"/>
                    <a:pt x="280" y="353"/>
                  </a:cubicBezTo>
                  <a:cubicBezTo>
                    <a:pt x="277" y="353"/>
                    <a:pt x="275" y="354"/>
                    <a:pt x="272" y="355"/>
                  </a:cubicBezTo>
                  <a:cubicBezTo>
                    <a:pt x="272" y="336"/>
                    <a:pt x="272" y="336"/>
                    <a:pt x="272" y="336"/>
                  </a:cubicBezTo>
                  <a:cubicBezTo>
                    <a:pt x="273" y="336"/>
                    <a:pt x="275" y="335"/>
                    <a:pt x="278" y="335"/>
                  </a:cubicBezTo>
                  <a:cubicBezTo>
                    <a:pt x="279" y="336"/>
                    <a:pt x="279" y="337"/>
                    <a:pt x="280" y="338"/>
                  </a:cubicBezTo>
                  <a:close/>
                  <a:moveTo>
                    <a:pt x="280" y="389"/>
                  </a:moveTo>
                  <a:cubicBezTo>
                    <a:pt x="280" y="403"/>
                    <a:pt x="280" y="403"/>
                    <a:pt x="280" y="403"/>
                  </a:cubicBezTo>
                  <a:cubicBezTo>
                    <a:pt x="279" y="399"/>
                    <a:pt x="278" y="398"/>
                    <a:pt x="276" y="394"/>
                  </a:cubicBezTo>
                  <a:cubicBezTo>
                    <a:pt x="272" y="394"/>
                    <a:pt x="272" y="394"/>
                    <a:pt x="272" y="394"/>
                  </a:cubicBezTo>
                  <a:cubicBezTo>
                    <a:pt x="272" y="390"/>
                    <a:pt x="272" y="390"/>
                    <a:pt x="272" y="390"/>
                  </a:cubicBezTo>
                  <a:cubicBezTo>
                    <a:pt x="280" y="389"/>
                    <a:pt x="280" y="389"/>
                    <a:pt x="280" y="389"/>
                  </a:cubicBezTo>
                  <a:close/>
                  <a:moveTo>
                    <a:pt x="280" y="410"/>
                  </a:moveTo>
                  <a:cubicBezTo>
                    <a:pt x="280" y="414"/>
                    <a:pt x="280" y="414"/>
                    <a:pt x="280" y="414"/>
                  </a:cubicBezTo>
                  <a:cubicBezTo>
                    <a:pt x="272" y="414"/>
                    <a:pt x="272" y="414"/>
                    <a:pt x="272" y="414"/>
                  </a:cubicBezTo>
                  <a:cubicBezTo>
                    <a:pt x="272" y="406"/>
                    <a:pt x="272" y="406"/>
                    <a:pt x="272" y="406"/>
                  </a:cubicBezTo>
                  <a:cubicBezTo>
                    <a:pt x="272" y="410"/>
                    <a:pt x="272" y="410"/>
                    <a:pt x="272" y="410"/>
                  </a:cubicBezTo>
                  <a:cubicBezTo>
                    <a:pt x="273" y="410"/>
                    <a:pt x="274" y="411"/>
                    <a:pt x="275" y="411"/>
                  </a:cubicBezTo>
                  <a:cubicBezTo>
                    <a:pt x="277" y="411"/>
                    <a:pt x="278" y="410"/>
                    <a:pt x="280" y="410"/>
                  </a:cubicBezTo>
                  <a:close/>
                  <a:moveTo>
                    <a:pt x="280" y="447"/>
                  </a:moveTo>
                  <a:cubicBezTo>
                    <a:pt x="280" y="479"/>
                    <a:pt x="280" y="479"/>
                    <a:pt x="280" y="479"/>
                  </a:cubicBezTo>
                  <a:cubicBezTo>
                    <a:pt x="278" y="479"/>
                    <a:pt x="278" y="479"/>
                    <a:pt x="278" y="479"/>
                  </a:cubicBezTo>
                  <a:cubicBezTo>
                    <a:pt x="277" y="482"/>
                    <a:pt x="275" y="484"/>
                    <a:pt x="274" y="486"/>
                  </a:cubicBezTo>
                  <a:cubicBezTo>
                    <a:pt x="273" y="487"/>
                    <a:pt x="272" y="487"/>
                    <a:pt x="272" y="487"/>
                  </a:cubicBezTo>
                  <a:cubicBezTo>
                    <a:pt x="272" y="454"/>
                    <a:pt x="272" y="454"/>
                    <a:pt x="272" y="454"/>
                  </a:cubicBezTo>
                  <a:cubicBezTo>
                    <a:pt x="272" y="454"/>
                    <a:pt x="274" y="454"/>
                    <a:pt x="275" y="454"/>
                  </a:cubicBezTo>
                  <a:cubicBezTo>
                    <a:pt x="275" y="454"/>
                    <a:pt x="274" y="453"/>
                    <a:pt x="274" y="452"/>
                  </a:cubicBezTo>
                  <a:cubicBezTo>
                    <a:pt x="273" y="452"/>
                    <a:pt x="272" y="451"/>
                    <a:pt x="272" y="451"/>
                  </a:cubicBezTo>
                  <a:cubicBezTo>
                    <a:pt x="272" y="449"/>
                    <a:pt x="272" y="449"/>
                    <a:pt x="272" y="449"/>
                  </a:cubicBezTo>
                  <a:cubicBezTo>
                    <a:pt x="272" y="449"/>
                    <a:pt x="272" y="448"/>
                    <a:pt x="272" y="447"/>
                  </a:cubicBezTo>
                  <a:cubicBezTo>
                    <a:pt x="276" y="445"/>
                    <a:pt x="277" y="446"/>
                    <a:pt x="280" y="447"/>
                  </a:cubicBezTo>
                  <a:close/>
                  <a:moveTo>
                    <a:pt x="280" y="501"/>
                  </a:moveTo>
                  <a:cubicBezTo>
                    <a:pt x="280" y="508"/>
                    <a:pt x="280" y="508"/>
                    <a:pt x="280" y="508"/>
                  </a:cubicBezTo>
                  <a:cubicBezTo>
                    <a:pt x="277" y="508"/>
                    <a:pt x="275" y="510"/>
                    <a:pt x="274" y="513"/>
                  </a:cubicBezTo>
                  <a:cubicBezTo>
                    <a:pt x="277" y="515"/>
                    <a:pt x="278" y="516"/>
                    <a:pt x="280" y="517"/>
                  </a:cubicBezTo>
                  <a:cubicBezTo>
                    <a:pt x="280" y="522"/>
                    <a:pt x="280" y="522"/>
                    <a:pt x="280" y="522"/>
                  </a:cubicBezTo>
                  <a:cubicBezTo>
                    <a:pt x="277" y="520"/>
                    <a:pt x="275" y="519"/>
                    <a:pt x="272" y="518"/>
                  </a:cubicBezTo>
                  <a:cubicBezTo>
                    <a:pt x="272" y="509"/>
                    <a:pt x="272" y="509"/>
                    <a:pt x="272" y="509"/>
                  </a:cubicBezTo>
                  <a:cubicBezTo>
                    <a:pt x="276" y="505"/>
                    <a:pt x="278" y="503"/>
                    <a:pt x="280" y="501"/>
                  </a:cubicBezTo>
                  <a:close/>
                  <a:moveTo>
                    <a:pt x="280" y="529"/>
                  </a:moveTo>
                  <a:cubicBezTo>
                    <a:pt x="280" y="536"/>
                    <a:pt x="280" y="536"/>
                    <a:pt x="280" y="536"/>
                  </a:cubicBezTo>
                  <a:cubicBezTo>
                    <a:pt x="272" y="544"/>
                    <a:pt x="272" y="544"/>
                    <a:pt x="272" y="544"/>
                  </a:cubicBezTo>
                  <a:cubicBezTo>
                    <a:pt x="272" y="537"/>
                    <a:pt x="272" y="537"/>
                    <a:pt x="272" y="537"/>
                  </a:cubicBezTo>
                  <a:cubicBezTo>
                    <a:pt x="273" y="537"/>
                    <a:pt x="275" y="536"/>
                    <a:pt x="277" y="534"/>
                  </a:cubicBezTo>
                  <a:cubicBezTo>
                    <a:pt x="275" y="533"/>
                    <a:pt x="273" y="531"/>
                    <a:pt x="272" y="530"/>
                  </a:cubicBezTo>
                  <a:cubicBezTo>
                    <a:pt x="272" y="526"/>
                    <a:pt x="272" y="526"/>
                    <a:pt x="272" y="526"/>
                  </a:cubicBezTo>
                  <a:cubicBezTo>
                    <a:pt x="273" y="527"/>
                    <a:pt x="275" y="529"/>
                    <a:pt x="277" y="530"/>
                  </a:cubicBezTo>
                  <a:cubicBezTo>
                    <a:pt x="278" y="529"/>
                    <a:pt x="279" y="529"/>
                    <a:pt x="280" y="529"/>
                  </a:cubicBezTo>
                  <a:close/>
                  <a:moveTo>
                    <a:pt x="280" y="577"/>
                  </a:moveTo>
                  <a:cubicBezTo>
                    <a:pt x="280" y="583"/>
                    <a:pt x="280" y="583"/>
                    <a:pt x="280" y="583"/>
                  </a:cubicBezTo>
                  <a:cubicBezTo>
                    <a:pt x="279" y="582"/>
                    <a:pt x="277" y="581"/>
                    <a:pt x="275" y="579"/>
                  </a:cubicBezTo>
                  <a:cubicBezTo>
                    <a:pt x="274" y="592"/>
                    <a:pt x="272" y="596"/>
                    <a:pt x="280" y="603"/>
                  </a:cubicBezTo>
                  <a:cubicBezTo>
                    <a:pt x="280" y="609"/>
                    <a:pt x="280" y="609"/>
                    <a:pt x="280" y="609"/>
                  </a:cubicBezTo>
                  <a:cubicBezTo>
                    <a:pt x="277" y="607"/>
                    <a:pt x="274" y="605"/>
                    <a:pt x="272" y="603"/>
                  </a:cubicBezTo>
                  <a:cubicBezTo>
                    <a:pt x="272" y="572"/>
                    <a:pt x="272" y="572"/>
                    <a:pt x="272" y="572"/>
                  </a:cubicBezTo>
                  <a:cubicBezTo>
                    <a:pt x="272" y="573"/>
                    <a:pt x="272" y="573"/>
                    <a:pt x="272" y="573"/>
                  </a:cubicBezTo>
                  <a:cubicBezTo>
                    <a:pt x="275" y="574"/>
                    <a:pt x="277" y="575"/>
                    <a:pt x="280" y="577"/>
                  </a:cubicBezTo>
                  <a:close/>
                  <a:moveTo>
                    <a:pt x="280" y="663"/>
                  </a:moveTo>
                  <a:cubicBezTo>
                    <a:pt x="280" y="675"/>
                    <a:pt x="280" y="675"/>
                    <a:pt x="280" y="675"/>
                  </a:cubicBezTo>
                  <a:cubicBezTo>
                    <a:pt x="273" y="673"/>
                    <a:pt x="273" y="672"/>
                    <a:pt x="273" y="671"/>
                  </a:cubicBezTo>
                  <a:cubicBezTo>
                    <a:pt x="274" y="668"/>
                    <a:pt x="275" y="665"/>
                    <a:pt x="276" y="662"/>
                  </a:cubicBezTo>
                  <a:cubicBezTo>
                    <a:pt x="280" y="663"/>
                    <a:pt x="280" y="663"/>
                    <a:pt x="280" y="663"/>
                  </a:cubicBezTo>
                  <a:close/>
                  <a:moveTo>
                    <a:pt x="272" y="442"/>
                  </a:moveTo>
                  <a:cubicBezTo>
                    <a:pt x="272" y="435"/>
                    <a:pt x="272" y="435"/>
                    <a:pt x="272" y="435"/>
                  </a:cubicBezTo>
                  <a:cubicBezTo>
                    <a:pt x="272" y="435"/>
                    <a:pt x="272" y="435"/>
                    <a:pt x="273" y="435"/>
                  </a:cubicBezTo>
                  <a:cubicBezTo>
                    <a:pt x="273" y="438"/>
                    <a:pt x="273" y="440"/>
                    <a:pt x="274" y="442"/>
                  </a:cubicBezTo>
                  <a:cubicBezTo>
                    <a:pt x="272" y="442"/>
                    <a:pt x="272" y="442"/>
                    <a:pt x="272" y="442"/>
                  </a:cubicBezTo>
                  <a:close/>
                  <a:moveTo>
                    <a:pt x="272" y="365"/>
                  </a:moveTo>
                  <a:cubicBezTo>
                    <a:pt x="272" y="361"/>
                    <a:pt x="272" y="361"/>
                    <a:pt x="272" y="361"/>
                  </a:cubicBezTo>
                  <a:cubicBezTo>
                    <a:pt x="272" y="362"/>
                    <a:pt x="272" y="363"/>
                    <a:pt x="272" y="365"/>
                  </a:cubicBezTo>
                  <a:cubicBezTo>
                    <a:pt x="272" y="365"/>
                    <a:pt x="272" y="365"/>
                    <a:pt x="272" y="365"/>
                  </a:cubicBezTo>
                  <a:close/>
                  <a:moveTo>
                    <a:pt x="272" y="324"/>
                  </a:moveTo>
                  <a:cubicBezTo>
                    <a:pt x="272" y="317"/>
                    <a:pt x="272" y="317"/>
                    <a:pt x="272" y="317"/>
                  </a:cubicBezTo>
                  <a:cubicBezTo>
                    <a:pt x="272" y="317"/>
                    <a:pt x="272" y="317"/>
                    <a:pt x="273" y="317"/>
                  </a:cubicBezTo>
                  <a:cubicBezTo>
                    <a:pt x="273" y="319"/>
                    <a:pt x="272" y="321"/>
                    <a:pt x="272" y="324"/>
                  </a:cubicBezTo>
                  <a:close/>
                  <a:moveTo>
                    <a:pt x="262" y="24"/>
                  </a:moveTo>
                  <a:cubicBezTo>
                    <a:pt x="263" y="23"/>
                    <a:pt x="264" y="23"/>
                    <a:pt x="265" y="22"/>
                  </a:cubicBezTo>
                  <a:cubicBezTo>
                    <a:pt x="268" y="22"/>
                    <a:pt x="270" y="22"/>
                    <a:pt x="272" y="21"/>
                  </a:cubicBezTo>
                  <a:cubicBezTo>
                    <a:pt x="272" y="31"/>
                    <a:pt x="272" y="31"/>
                    <a:pt x="272" y="31"/>
                  </a:cubicBezTo>
                  <a:cubicBezTo>
                    <a:pt x="268" y="31"/>
                    <a:pt x="265" y="31"/>
                    <a:pt x="262" y="33"/>
                  </a:cubicBezTo>
                  <a:cubicBezTo>
                    <a:pt x="262" y="24"/>
                    <a:pt x="262" y="24"/>
                    <a:pt x="262" y="24"/>
                  </a:cubicBezTo>
                  <a:close/>
                  <a:moveTo>
                    <a:pt x="272" y="773"/>
                  </a:moveTo>
                  <a:cubicBezTo>
                    <a:pt x="268" y="772"/>
                    <a:pt x="265" y="772"/>
                    <a:pt x="262" y="770"/>
                  </a:cubicBezTo>
                  <a:cubicBezTo>
                    <a:pt x="262" y="762"/>
                    <a:pt x="262" y="762"/>
                    <a:pt x="262" y="762"/>
                  </a:cubicBezTo>
                  <a:cubicBezTo>
                    <a:pt x="264" y="764"/>
                    <a:pt x="268" y="765"/>
                    <a:pt x="271" y="766"/>
                  </a:cubicBezTo>
                  <a:cubicBezTo>
                    <a:pt x="272" y="764"/>
                    <a:pt x="272" y="764"/>
                    <a:pt x="266" y="737"/>
                  </a:cubicBezTo>
                  <a:cubicBezTo>
                    <a:pt x="265" y="735"/>
                    <a:pt x="263" y="733"/>
                    <a:pt x="262" y="731"/>
                  </a:cubicBezTo>
                  <a:cubicBezTo>
                    <a:pt x="262" y="722"/>
                    <a:pt x="262" y="722"/>
                    <a:pt x="262" y="722"/>
                  </a:cubicBezTo>
                  <a:cubicBezTo>
                    <a:pt x="265" y="723"/>
                    <a:pt x="268" y="725"/>
                    <a:pt x="272" y="727"/>
                  </a:cubicBezTo>
                  <a:cubicBezTo>
                    <a:pt x="272" y="773"/>
                    <a:pt x="272" y="773"/>
                    <a:pt x="272" y="773"/>
                  </a:cubicBezTo>
                  <a:close/>
                  <a:moveTo>
                    <a:pt x="272" y="48"/>
                  </a:moveTo>
                  <a:cubicBezTo>
                    <a:pt x="272" y="69"/>
                    <a:pt x="272" y="69"/>
                    <a:pt x="272" y="69"/>
                  </a:cubicBezTo>
                  <a:cubicBezTo>
                    <a:pt x="269" y="70"/>
                    <a:pt x="267" y="71"/>
                    <a:pt x="264" y="73"/>
                  </a:cubicBezTo>
                  <a:cubicBezTo>
                    <a:pt x="262" y="73"/>
                    <a:pt x="262" y="73"/>
                    <a:pt x="262" y="73"/>
                  </a:cubicBezTo>
                  <a:cubicBezTo>
                    <a:pt x="262" y="65"/>
                    <a:pt x="262" y="65"/>
                    <a:pt x="262" y="65"/>
                  </a:cubicBezTo>
                  <a:cubicBezTo>
                    <a:pt x="265" y="64"/>
                    <a:pt x="268" y="63"/>
                    <a:pt x="271" y="62"/>
                  </a:cubicBezTo>
                  <a:cubicBezTo>
                    <a:pt x="271" y="61"/>
                    <a:pt x="270" y="60"/>
                    <a:pt x="270" y="59"/>
                  </a:cubicBezTo>
                  <a:cubicBezTo>
                    <a:pt x="268" y="56"/>
                    <a:pt x="265" y="54"/>
                    <a:pt x="262" y="52"/>
                  </a:cubicBezTo>
                  <a:cubicBezTo>
                    <a:pt x="262" y="40"/>
                    <a:pt x="262" y="40"/>
                    <a:pt x="262" y="40"/>
                  </a:cubicBezTo>
                  <a:cubicBezTo>
                    <a:pt x="265" y="43"/>
                    <a:pt x="268" y="45"/>
                    <a:pt x="272" y="48"/>
                  </a:cubicBezTo>
                  <a:close/>
                  <a:moveTo>
                    <a:pt x="272" y="114"/>
                  </a:moveTo>
                  <a:cubicBezTo>
                    <a:pt x="272" y="124"/>
                    <a:pt x="272" y="124"/>
                    <a:pt x="272" y="124"/>
                  </a:cubicBezTo>
                  <a:cubicBezTo>
                    <a:pt x="271" y="124"/>
                    <a:pt x="270" y="123"/>
                    <a:pt x="270" y="122"/>
                  </a:cubicBezTo>
                  <a:cubicBezTo>
                    <a:pt x="270" y="119"/>
                    <a:pt x="270" y="116"/>
                    <a:pt x="272" y="114"/>
                  </a:cubicBezTo>
                  <a:close/>
                  <a:moveTo>
                    <a:pt x="272" y="201"/>
                  </a:moveTo>
                  <a:cubicBezTo>
                    <a:pt x="272" y="209"/>
                    <a:pt x="272" y="209"/>
                    <a:pt x="272" y="209"/>
                  </a:cubicBezTo>
                  <a:cubicBezTo>
                    <a:pt x="269" y="209"/>
                    <a:pt x="266" y="210"/>
                    <a:pt x="262" y="213"/>
                  </a:cubicBezTo>
                  <a:cubicBezTo>
                    <a:pt x="262" y="207"/>
                    <a:pt x="262" y="207"/>
                    <a:pt x="262" y="207"/>
                  </a:cubicBezTo>
                  <a:cubicBezTo>
                    <a:pt x="264" y="205"/>
                    <a:pt x="267" y="203"/>
                    <a:pt x="270" y="202"/>
                  </a:cubicBezTo>
                  <a:cubicBezTo>
                    <a:pt x="270" y="202"/>
                    <a:pt x="271" y="201"/>
                    <a:pt x="272" y="201"/>
                  </a:cubicBezTo>
                  <a:close/>
                  <a:moveTo>
                    <a:pt x="272" y="220"/>
                  </a:moveTo>
                  <a:cubicBezTo>
                    <a:pt x="272" y="226"/>
                    <a:pt x="272" y="226"/>
                    <a:pt x="272" y="226"/>
                  </a:cubicBezTo>
                  <a:cubicBezTo>
                    <a:pt x="268" y="225"/>
                    <a:pt x="265" y="223"/>
                    <a:pt x="262" y="222"/>
                  </a:cubicBezTo>
                  <a:cubicBezTo>
                    <a:pt x="262" y="215"/>
                    <a:pt x="262" y="215"/>
                    <a:pt x="262" y="215"/>
                  </a:cubicBezTo>
                  <a:cubicBezTo>
                    <a:pt x="265" y="217"/>
                    <a:pt x="268" y="218"/>
                    <a:pt x="272" y="220"/>
                  </a:cubicBezTo>
                  <a:close/>
                  <a:moveTo>
                    <a:pt x="272" y="227"/>
                  </a:moveTo>
                  <a:cubicBezTo>
                    <a:pt x="272" y="232"/>
                    <a:pt x="272" y="232"/>
                    <a:pt x="272" y="232"/>
                  </a:cubicBezTo>
                  <a:cubicBezTo>
                    <a:pt x="268" y="235"/>
                    <a:pt x="264" y="238"/>
                    <a:pt x="262" y="241"/>
                  </a:cubicBezTo>
                  <a:cubicBezTo>
                    <a:pt x="262" y="232"/>
                    <a:pt x="262" y="232"/>
                    <a:pt x="262" y="232"/>
                  </a:cubicBezTo>
                  <a:cubicBezTo>
                    <a:pt x="265" y="231"/>
                    <a:pt x="268" y="230"/>
                    <a:pt x="272" y="227"/>
                  </a:cubicBezTo>
                  <a:close/>
                  <a:moveTo>
                    <a:pt x="272" y="260"/>
                  </a:moveTo>
                  <a:cubicBezTo>
                    <a:pt x="272" y="264"/>
                    <a:pt x="272" y="264"/>
                    <a:pt x="272" y="264"/>
                  </a:cubicBezTo>
                  <a:cubicBezTo>
                    <a:pt x="271" y="263"/>
                    <a:pt x="270" y="262"/>
                    <a:pt x="268" y="262"/>
                  </a:cubicBezTo>
                  <a:cubicBezTo>
                    <a:pt x="266" y="266"/>
                    <a:pt x="264" y="269"/>
                    <a:pt x="262" y="272"/>
                  </a:cubicBezTo>
                  <a:cubicBezTo>
                    <a:pt x="262" y="264"/>
                    <a:pt x="262" y="264"/>
                    <a:pt x="262" y="264"/>
                  </a:cubicBezTo>
                  <a:cubicBezTo>
                    <a:pt x="264" y="261"/>
                    <a:pt x="264" y="259"/>
                    <a:pt x="262" y="254"/>
                  </a:cubicBezTo>
                  <a:cubicBezTo>
                    <a:pt x="262" y="250"/>
                    <a:pt x="262" y="250"/>
                    <a:pt x="262" y="250"/>
                  </a:cubicBezTo>
                  <a:cubicBezTo>
                    <a:pt x="266" y="253"/>
                    <a:pt x="268" y="257"/>
                    <a:pt x="272" y="260"/>
                  </a:cubicBezTo>
                  <a:close/>
                  <a:moveTo>
                    <a:pt x="272" y="271"/>
                  </a:moveTo>
                  <a:cubicBezTo>
                    <a:pt x="270" y="275"/>
                    <a:pt x="266" y="280"/>
                    <a:pt x="264" y="283"/>
                  </a:cubicBezTo>
                  <a:cubicBezTo>
                    <a:pt x="263" y="281"/>
                    <a:pt x="262" y="280"/>
                    <a:pt x="262" y="279"/>
                  </a:cubicBezTo>
                  <a:cubicBezTo>
                    <a:pt x="262" y="286"/>
                    <a:pt x="262" y="286"/>
                    <a:pt x="262" y="286"/>
                  </a:cubicBezTo>
                  <a:cubicBezTo>
                    <a:pt x="264" y="288"/>
                    <a:pt x="266" y="290"/>
                    <a:pt x="268" y="292"/>
                  </a:cubicBezTo>
                  <a:cubicBezTo>
                    <a:pt x="269" y="293"/>
                    <a:pt x="270" y="294"/>
                    <a:pt x="272" y="295"/>
                  </a:cubicBezTo>
                  <a:cubicBezTo>
                    <a:pt x="272" y="290"/>
                    <a:pt x="272" y="290"/>
                    <a:pt x="272" y="290"/>
                  </a:cubicBezTo>
                  <a:cubicBezTo>
                    <a:pt x="269" y="285"/>
                    <a:pt x="270" y="282"/>
                    <a:pt x="272" y="279"/>
                  </a:cubicBezTo>
                  <a:cubicBezTo>
                    <a:pt x="272" y="271"/>
                    <a:pt x="272" y="271"/>
                    <a:pt x="272" y="271"/>
                  </a:cubicBezTo>
                  <a:close/>
                  <a:moveTo>
                    <a:pt x="272" y="317"/>
                  </a:moveTo>
                  <a:cubicBezTo>
                    <a:pt x="272" y="324"/>
                    <a:pt x="272" y="324"/>
                    <a:pt x="272" y="324"/>
                  </a:cubicBezTo>
                  <a:cubicBezTo>
                    <a:pt x="270" y="331"/>
                    <a:pt x="265" y="339"/>
                    <a:pt x="262" y="346"/>
                  </a:cubicBezTo>
                  <a:cubicBezTo>
                    <a:pt x="262" y="324"/>
                    <a:pt x="262" y="324"/>
                    <a:pt x="262" y="324"/>
                  </a:cubicBezTo>
                  <a:cubicBezTo>
                    <a:pt x="263" y="320"/>
                    <a:pt x="266" y="317"/>
                    <a:pt x="272" y="317"/>
                  </a:cubicBezTo>
                  <a:close/>
                  <a:moveTo>
                    <a:pt x="272" y="336"/>
                  </a:moveTo>
                  <a:cubicBezTo>
                    <a:pt x="269" y="338"/>
                    <a:pt x="269" y="341"/>
                    <a:pt x="269" y="347"/>
                  </a:cubicBezTo>
                  <a:cubicBezTo>
                    <a:pt x="267" y="347"/>
                    <a:pt x="266" y="347"/>
                    <a:pt x="264" y="347"/>
                  </a:cubicBezTo>
                  <a:cubicBezTo>
                    <a:pt x="264" y="351"/>
                    <a:pt x="262" y="353"/>
                    <a:pt x="262" y="355"/>
                  </a:cubicBezTo>
                  <a:cubicBezTo>
                    <a:pt x="262" y="381"/>
                    <a:pt x="262" y="381"/>
                    <a:pt x="262" y="381"/>
                  </a:cubicBezTo>
                  <a:cubicBezTo>
                    <a:pt x="262" y="382"/>
                    <a:pt x="262" y="382"/>
                    <a:pt x="262" y="382"/>
                  </a:cubicBezTo>
                  <a:cubicBezTo>
                    <a:pt x="264" y="381"/>
                    <a:pt x="266" y="381"/>
                    <a:pt x="268" y="381"/>
                  </a:cubicBezTo>
                  <a:cubicBezTo>
                    <a:pt x="270" y="376"/>
                    <a:pt x="270" y="373"/>
                    <a:pt x="268" y="368"/>
                  </a:cubicBezTo>
                  <a:cubicBezTo>
                    <a:pt x="269" y="367"/>
                    <a:pt x="270" y="366"/>
                    <a:pt x="272" y="365"/>
                  </a:cubicBezTo>
                  <a:cubicBezTo>
                    <a:pt x="272" y="361"/>
                    <a:pt x="272" y="361"/>
                    <a:pt x="272" y="361"/>
                  </a:cubicBezTo>
                  <a:cubicBezTo>
                    <a:pt x="271" y="359"/>
                    <a:pt x="271" y="357"/>
                    <a:pt x="271" y="355"/>
                  </a:cubicBezTo>
                  <a:cubicBezTo>
                    <a:pt x="272" y="355"/>
                    <a:pt x="272" y="355"/>
                    <a:pt x="272" y="355"/>
                  </a:cubicBezTo>
                  <a:cubicBezTo>
                    <a:pt x="272" y="336"/>
                    <a:pt x="272" y="336"/>
                    <a:pt x="272" y="336"/>
                  </a:cubicBezTo>
                  <a:close/>
                  <a:moveTo>
                    <a:pt x="272" y="390"/>
                  </a:moveTo>
                  <a:cubicBezTo>
                    <a:pt x="272" y="394"/>
                    <a:pt x="272" y="394"/>
                    <a:pt x="272" y="394"/>
                  </a:cubicBezTo>
                  <a:cubicBezTo>
                    <a:pt x="269" y="394"/>
                    <a:pt x="269" y="394"/>
                    <a:pt x="269" y="394"/>
                  </a:cubicBezTo>
                  <a:cubicBezTo>
                    <a:pt x="270" y="398"/>
                    <a:pt x="271" y="402"/>
                    <a:pt x="272" y="406"/>
                  </a:cubicBezTo>
                  <a:cubicBezTo>
                    <a:pt x="272" y="414"/>
                    <a:pt x="272" y="414"/>
                    <a:pt x="272" y="414"/>
                  </a:cubicBezTo>
                  <a:cubicBezTo>
                    <a:pt x="262" y="414"/>
                    <a:pt x="262" y="414"/>
                    <a:pt x="262" y="414"/>
                  </a:cubicBezTo>
                  <a:cubicBezTo>
                    <a:pt x="262" y="411"/>
                    <a:pt x="262" y="411"/>
                    <a:pt x="262" y="411"/>
                  </a:cubicBezTo>
                  <a:cubicBezTo>
                    <a:pt x="262" y="411"/>
                    <a:pt x="262" y="411"/>
                    <a:pt x="262" y="411"/>
                  </a:cubicBezTo>
                  <a:cubicBezTo>
                    <a:pt x="264" y="411"/>
                    <a:pt x="266" y="411"/>
                    <a:pt x="269" y="411"/>
                  </a:cubicBezTo>
                  <a:cubicBezTo>
                    <a:pt x="266" y="397"/>
                    <a:pt x="266" y="397"/>
                    <a:pt x="264" y="394"/>
                  </a:cubicBezTo>
                  <a:cubicBezTo>
                    <a:pt x="264" y="394"/>
                    <a:pt x="263" y="394"/>
                    <a:pt x="262" y="394"/>
                  </a:cubicBezTo>
                  <a:cubicBezTo>
                    <a:pt x="262" y="390"/>
                    <a:pt x="262" y="390"/>
                    <a:pt x="262" y="390"/>
                  </a:cubicBezTo>
                  <a:cubicBezTo>
                    <a:pt x="272" y="390"/>
                    <a:pt x="272" y="390"/>
                    <a:pt x="272" y="390"/>
                  </a:cubicBezTo>
                  <a:close/>
                  <a:moveTo>
                    <a:pt x="272" y="435"/>
                  </a:moveTo>
                  <a:cubicBezTo>
                    <a:pt x="272" y="442"/>
                    <a:pt x="272" y="442"/>
                    <a:pt x="272" y="442"/>
                  </a:cubicBezTo>
                  <a:cubicBezTo>
                    <a:pt x="268" y="443"/>
                    <a:pt x="265" y="444"/>
                    <a:pt x="262" y="446"/>
                  </a:cubicBezTo>
                  <a:cubicBezTo>
                    <a:pt x="262" y="422"/>
                    <a:pt x="262" y="422"/>
                    <a:pt x="262" y="422"/>
                  </a:cubicBezTo>
                  <a:cubicBezTo>
                    <a:pt x="264" y="421"/>
                    <a:pt x="266" y="421"/>
                    <a:pt x="270" y="422"/>
                  </a:cubicBezTo>
                  <a:cubicBezTo>
                    <a:pt x="268" y="427"/>
                    <a:pt x="265" y="433"/>
                    <a:pt x="263" y="438"/>
                  </a:cubicBezTo>
                  <a:cubicBezTo>
                    <a:pt x="266" y="438"/>
                    <a:pt x="269" y="436"/>
                    <a:pt x="272" y="435"/>
                  </a:cubicBezTo>
                  <a:close/>
                  <a:moveTo>
                    <a:pt x="272" y="449"/>
                  </a:moveTo>
                  <a:cubicBezTo>
                    <a:pt x="272" y="451"/>
                    <a:pt x="272" y="451"/>
                    <a:pt x="272" y="451"/>
                  </a:cubicBezTo>
                  <a:cubicBezTo>
                    <a:pt x="271" y="451"/>
                    <a:pt x="271" y="451"/>
                    <a:pt x="271" y="451"/>
                  </a:cubicBezTo>
                  <a:cubicBezTo>
                    <a:pt x="271" y="450"/>
                    <a:pt x="271" y="450"/>
                    <a:pt x="272" y="449"/>
                  </a:cubicBezTo>
                  <a:close/>
                  <a:moveTo>
                    <a:pt x="272" y="454"/>
                  </a:moveTo>
                  <a:cubicBezTo>
                    <a:pt x="272" y="487"/>
                    <a:pt x="272" y="487"/>
                    <a:pt x="272" y="487"/>
                  </a:cubicBezTo>
                  <a:cubicBezTo>
                    <a:pt x="270" y="487"/>
                    <a:pt x="269" y="486"/>
                    <a:pt x="267" y="485"/>
                  </a:cubicBezTo>
                  <a:cubicBezTo>
                    <a:pt x="267" y="486"/>
                    <a:pt x="267" y="488"/>
                    <a:pt x="266" y="489"/>
                  </a:cubicBezTo>
                  <a:cubicBezTo>
                    <a:pt x="264" y="489"/>
                    <a:pt x="263" y="489"/>
                    <a:pt x="262" y="488"/>
                  </a:cubicBezTo>
                  <a:cubicBezTo>
                    <a:pt x="262" y="453"/>
                    <a:pt x="262" y="453"/>
                    <a:pt x="262" y="453"/>
                  </a:cubicBezTo>
                  <a:cubicBezTo>
                    <a:pt x="262" y="452"/>
                    <a:pt x="263" y="452"/>
                    <a:pt x="264" y="452"/>
                  </a:cubicBezTo>
                  <a:cubicBezTo>
                    <a:pt x="268" y="452"/>
                    <a:pt x="269" y="453"/>
                    <a:pt x="272" y="454"/>
                  </a:cubicBezTo>
                  <a:close/>
                  <a:moveTo>
                    <a:pt x="272" y="509"/>
                  </a:moveTo>
                  <a:cubicBezTo>
                    <a:pt x="272" y="518"/>
                    <a:pt x="272" y="518"/>
                    <a:pt x="272" y="518"/>
                  </a:cubicBezTo>
                  <a:cubicBezTo>
                    <a:pt x="270" y="518"/>
                    <a:pt x="269" y="518"/>
                    <a:pt x="267" y="518"/>
                  </a:cubicBezTo>
                  <a:cubicBezTo>
                    <a:pt x="266" y="519"/>
                    <a:pt x="266" y="519"/>
                    <a:pt x="266" y="522"/>
                  </a:cubicBezTo>
                  <a:cubicBezTo>
                    <a:pt x="268" y="523"/>
                    <a:pt x="270" y="524"/>
                    <a:pt x="272" y="526"/>
                  </a:cubicBezTo>
                  <a:cubicBezTo>
                    <a:pt x="272" y="530"/>
                    <a:pt x="272" y="530"/>
                    <a:pt x="272" y="530"/>
                  </a:cubicBezTo>
                  <a:cubicBezTo>
                    <a:pt x="268" y="528"/>
                    <a:pt x="265" y="525"/>
                    <a:pt x="262" y="526"/>
                  </a:cubicBezTo>
                  <a:cubicBezTo>
                    <a:pt x="262" y="521"/>
                    <a:pt x="262" y="521"/>
                    <a:pt x="262" y="521"/>
                  </a:cubicBezTo>
                  <a:cubicBezTo>
                    <a:pt x="266" y="517"/>
                    <a:pt x="269" y="513"/>
                    <a:pt x="270" y="511"/>
                  </a:cubicBezTo>
                  <a:cubicBezTo>
                    <a:pt x="272" y="509"/>
                    <a:pt x="272" y="509"/>
                    <a:pt x="272" y="509"/>
                  </a:cubicBezTo>
                  <a:close/>
                  <a:moveTo>
                    <a:pt x="272" y="537"/>
                  </a:moveTo>
                  <a:cubicBezTo>
                    <a:pt x="272" y="544"/>
                    <a:pt x="272" y="544"/>
                    <a:pt x="272" y="544"/>
                  </a:cubicBezTo>
                  <a:cubicBezTo>
                    <a:pt x="268" y="548"/>
                    <a:pt x="265" y="551"/>
                    <a:pt x="262" y="554"/>
                  </a:cubicBezTo>
                  <a:cubicBezTo>
                    <a:pt x="262" y="547"/>
                    <a:pt x="262" y="547"/>
                    <a:pt x="262" y="547"/>
                  </a:cubicBezTo>
                  <a:cubicBezTo>
                    <a:pt x="264" y="546"/>
                    <a:pt x="267" y="545"/>
                    <a:pt x="268" y="541"/>
                  </a:cubicBezTo>
                  <a:cubicBezTo>
                    <a:pt x="266" y="541"/>
                    <a:pt x="264" y="539"/>
                    <a:pt x="262" y="538"/>
                  </a:cubicBezTo>
                  <a:cubicBezTo>
                    <a:pt x="262" y="534"/>
                    <a:pt x="262" y="534"/>
                    <a:pt x="262" y="534"/>
                  </a:cubicBezTo>
                  <a:cubicBezTo>
                    <a:pt x="263" y="535"/>
                    <a:pt x="265" y="537"/>
                    <a:pt x="266" y="538"/>
                  </a:cubicBezTo>
                  <a:cubicBezTo>
                    <a:pt x="269" y="538"/>
                    <a:pt x="270" y="538"/>
                    <a:pt x="272" y="537"/>
                  </a:cubicBezTo>
                  <a:close/>
                  <a:moveTo>
                    <a:pt x="272" y="572"/>
                  </a:moveTo>
                  <a:cubicBezTo>
                    <a:pt x="272" y="603"/>
                    <a:pt x="272" y="603"/>
                    <a:pt x="272" y="603"/>
                  </a:cubicBezTo>
                  <a:cubicBezTo>
                    <a:pt x="271" y="602"/>
                    <a:pt x="271" y="602"/>
                    <a:pt x="271" y="602"/>
                  </a:cubicBezTo>
                  <a:cubicBezTo>
                    <a:pt x="268" y="601"/>
                    <a:pt x="265" y="599"/>
                    <a:pt x="262" y="597"/>
                  </a:cubicBezTo>
                  <a:cubicBezTo>
                    <a:pt x="262" y="591"/>
                    <a:pt x="262" y="591"/>
                    <a:pt x="262" y="591"/>
                  </a:cubicBezTo>
                  <a:cubicBezTo>
                    <a:pt x="263" y="592"/>
                    <a:pt x="264" y="593"/>
                    <a:pt x="265" y="594"/>
                  </a:cubicBezTo>
                  <a:cubicBezTo>
                    <a:pt x="266" y="594"/>
                    <a:pt x="267" y="594"/>
                    <a:pt x="268" y="594"/>
                  </a:cubicBezTo>
                  <a:cubicBezTo>
                    <a:pt x="268" y="582"/>
                    <a:pt x="270" y="577"/>
                    <a:pt x="262" y="569"/>
                  </a:cubicBezTo>
                  <a:cubicBezTo>
                    <a:pt x="262" y="563"/>
                    <a:pt x="262" y="563"/>
                    <a:pt x="262" y="563"/>
                  </a:cubicBezTo>
                  <a:cubicBezTo>
                    <a:pt x="266" y="566"/>
                    <a:pt x="268" y="568"/>
                    <a:pt x="272" y="572"/>
                  </a:cubicBezTo>
                  <a:close/>
                  <a:moveTo>
                    <a:pt x="262" y="506"/>
                  </a:moveTo>
                  <a:cubicBezTo>
                    <a:pt x="262" y="495"/>
                    <a:pt x="262" y="495"/>
                    <a:pt x="262" y="495"/>
                  </a:cubicBezTo>
                  <a:cubicBezTo>
                    <a:pt x="263" y="496"/>
                    <a:pt x="265" y="497"/>
                    <a:pt x="267" y="498"/>
                  </a:cubicBezTo>
                  <a:cubicBezTo>
                    <a:pt x="267" y="500"/>
                    <a:pt x="267" y="502"/>
                    <a:pt x="267" y="504"/>
                  </a:cubicBezTo>
                  <a:cubicBezTo>
                    <a:pt x="266" y="505"/>
                    <a:pt x="266" y="505"/>
                    <a:pt x="262" y="506"/>
                  </a:cubicBezTo>
                  <a:close/>
                  <a:moveTo>
                    <a:pt x="260" y="25"/>
                  </a:moveTo>
                  <a:cubicBezTo>
                    <a:pt x="260" y="25"/>
                    <a:pt x="261" y="24"/>
                    <a:pt x="262" y="24"/>
                  </a:cubicBezTo>
                  <a:cubicBezTo>
                    <a:pt x="262" y="33"/>
                    <a:pt x="262" y="33"/>
                    <a:pt x="262" y="33"/>
                  </a:cubicBezTo>
                  <a:cubicBezTo>
                    <a:pt x="261" y="33"/>
                    <a:pt x="260" y="33"/>
                    <a:pt x="260" y="33"/>
                  </a:cubicBezTo>
                  <a:cubicBezTo>
                    <a:pt x="260" y="25"/>
                    <a:pt x="260" y="25"/>
                    <a:pt x="260" y="25"/>
                  </a:cubicBezTo>
                  <a:close/>
                  <a:moveTo>
                    <a:pt x="262" y="770"/>
                  </a:moveTo>
                  <a:cubicBezTo>
                    <a:pt x="261" y="770"/>
                    <a:pt x="260" y="770"/>
                    <a:pt x="260" y="770"/>
                  </a:cubicBezTo>
                  <a:cubicBezTo>
                    <a:pt x="260" y="761"/>
                    <a:pt x="260" y="761"/>
                    <a:pt x="260" y="761"/>
                  </a:cubicBezTo>
                  <a:cubicBezTo>
                    <a:pt x="260" y="761"/>
                    <a:pt x="261" y="762"/>
                    <a:pt x="262" y="762"/>
                  </a:cubicBezTo>
                  <a:cubicBezTo>
                    <a:pt x="262" y="770"/>
                    <a:pt x="262" y="770"/>
                    <a:pt x="262" y="770"/>
                  </a:cubicBezTo>
                  <a:close/>
                  <a:moveTo>
                    <a:pt x="262" y="40"/>
                  </a:moveTo>
                  <a:cubicBezTo>
                    <a:pt x="262" y="52"/>
                    <a:pt x="262" y="52"/>
                    <a:pt x="262" y="52"/>
                  </a:cubicBezTo>
                  <a:cubicBezTo>
                    <a:pt x="261" y="51"/>
                    <a:pt x="260" y="50"/>
                    <a:pt x="260" y="50"/>
                  </a:cubicBezTo>
                  <a:cubicBezTo>
                    <a:pt x="260" y="39"/>
                    <a:pt x="260" y="39"/>
                    <a:pt x="260" y="39"/>
                  </a:cubicBezTo>
                  <a:cubicBezTo>
                    <a:pt x="262" y="40"/>
                    <a:pt x="262" y="40"/>
                    <a:pt x="262" y="40"/>
                  </a:cubicBezTo>
                  <a:close/>
                  <a:moveTo>
                    <a:pt x="262" y="65"/>
                  </a:moveTo>
                  <a:cubicBezTo>
                    <a:pt x="262" y="73"/>
                    <a:pt x="262" y="73"/>
                    <a:pt x="262" y="73"/>
                  </a:cubicBezTo>
                  <a:cubicBezTo>
                    <a:pt x="260" y="73"/>
                    <a:pt x="260" y="73"/>
                    <a:pt x="260" y="73"/>
                  </a:cubicBezTo>
                  <a:cubicBezTo>
                    <a:pt x="260" y="65"/>
                    <a:pt x="260" y="65"/>
                    <a:pt x="260" y="65"/>
                  </a:cubicBezTo>
                  <a:cubicBezTo>
                    <a:pt x="260" y="65"/>
                    <a:pt x="261" y="65"/>
                    <a:pt x="262" y="65"/>
                  </a:cubicBezTo>
                  <a:close/>
                  <a:moveTo>
                    <a:pt x="262" y="207"/>
                  </a:moveTo>
                  <a:cubicBezTo>
                    <a:pt x="262" y="213"/>
                    <a:pt x="262" y="213"/>
                    <a:pt x="262" y="213"/>
                  </a:cubicBezTo>
                  <a:cubicBezTo>
                    <a:pt x="261" y="213"/>
                    <a:pt x="260" y="213"/>
                    <a:pt x="260" y="214"/>
                  </a:cubicBezTo>
                  <a:cubicBezTo>
                    <a:pt x="262" y="215"/>
                    <a:pt x="262" y="215"/>
                    <a:pt x="262" y="215"/>
                  </a:cubicBezTo>
                  <a:cubicBezTo>
                    <a:pt x="262" y="222"/>
                    <a:pt x="262" y="222"/>
                    <a:pt x="262" y="222"/>
                  </a:cubicBezTo>
                  <a:cubicBezTo>
                    <a:pt x="261" y="222"/>
                    <a:pt x="260" y="222"/>
                    <a:pt x="260" y="222"/>
                  </a:cubicBezTo>
                  <a:cubicBezTo>
                    <a:pt x="260" y="208"/>
                    <a:pt x="260" y="208"/>
                    <a:pt x="260" y="208"/>
                  </a:cubicBezTo>
                  <a:cubicBezTo>
                    <a:pt x="260" y="208"/>
                    <a:pt x="261" y="207"/>
                    <a:pt x="262" y="207"/>
                  </a:cubicBezTo>
                  <a:close/>
                  <a:moveTo>
                    <a:pt x="262" y="232"/>
                  </a:moveTo>
                  <a:cubicBezTo>
                    <a:pt x="262" y="241"/>
                    <a:pt x="262" y="241"/>
                    <a:pt x="262" y="241"/>
                  </a:cubicBezTo>
                  <a:cubicBezTo>
                    <a:pt x="261" y="242"/>
                    <a:pt x="260" y="243"/>
                    <a:pt x="260" y="244"/>
                  </a:cubicBezTo>
                  <a:cubicBezTo>
                    <a:pt x="260" y="232"/>
                    <a:pt x="260" y="232"/>
                    <a:pt x="260" y="232"/>
                  </a:cubicBezTo>
                  <a:cubicBezTo>
                    <a:pt x="260" y="232"/>
                    <a:pt x="261" y="232"/>
                    <a:pt x="262" y="232"/>
                  </a:cubicBezTo>
                  <a:close/>
                  <a:moveTo>
                    <a:pt x="262" y="250"/>
                  </a:moveTo>
                  <a:cubicBezTo>
                    <a:pt x="262" y="254"/>
                    <a:pt x="262" y="254"/>
                    <a:pt x="262" y="254"/>
                  </a:cubicBezTo>
                  <a:cubicBezTo>
                    <a:pt x="261" y="254"/>
                    <a:pt x="261" y="253"/>
                    <a:pt x="260" y="252"/>
                  </a:cubicBezTo>
                  <a:cubicBezTo>
                    <a:pt x="260" y="253"/>
                    <a:pt x="260" y="253"/>
                    <a:pt x="260" y="253"/>
                  </a:cubicBezTo>
                  <a:cubicBezTo>
                    <a:pt x="260" y="248"/>
                    <a:pt x="260" y="248"/>
                    <a:pt x="260" y="248"/>
                  </a:cubicBezTo>
                  <a:cubicBezTo>
                    <a:pt x="260" y="249"/>
                    <a:pt x="261" y="249"/>
                    <a:pt x="262" y="250"/>
                  </a:cubicBezTo>
                  <a:close/>
                  <a:moveTo>
                    <a:pt x="262" y="264"/>
                  </a:moveTo>
                  <a:cubicBezTo>
                    <a:pt x="262" y="272"/>
                    <a:pt x="262" y="272"/>
                    <a:pt x="262" y="272"/>
                  </a:cubicBezTo>
                  <a:cubicBezTo>
                    <a:pt x="261" y="274"/>
                    <a:pt x="260" y="275"/>
                    <a:pt x="260" y="277"/>
                  </a:cubicBezTo>
                  <a:cubicBezTo>
                    <a:pt x="262" y="279"/>
                    <a:pt x="262" y="279"/>
                    <a:pt x="262" y="279"/>
                  </a:cubicBezTo>
                  <a:cubicBezTo>
                    <a:pt x="262" y="286"/>
                    <a:pt x="262" y="286"/>
                    <a:pt x="262" y="286"/>
                  </a:cubicBezTo>
                  <a:cubicBezTo>
                    <a:pt x="261" y="285"/>
                    <a:pt x="260" y="284"/>
                    <a:pt x="260" y="283"/>
                  </a:cubicBezTo>
                  <a:cubicBezTo>
                    <a:pt x="260" y="268"/>
                    <a:pt x="260" y="268"/>
                    <a:pt x="260" y="268"/>
                  </a:cubicBezTo>
                  <a:cubicBezTo>
                    <a:pt x="260" y="267"/>
                    <a:pt x="261" y="266"/>
                    <a:pt x="262" y="264"/>
                  </a:cubicBezTo>
                  <a:close/>
                  <a:moveTo>
                    <a:pt x="262" y="324"/>
                  </a:moveTo>
                  <a:cubicBezTo>
                    <a:pt x="262" y="346"/>
                    <a:pt x="262" y="346"/>
                    <a:pt x="262" y="346"/>
                  </a:cubicBezTo>
                  <a:cubicBezTo>
                    <a:pt x="261" y="347"/>
                    <a:pt x="260" y="349"/>
                    <a:pt x="260" y="350"/>
                  </a:cubicBezTo>
                  <a:cubicBezTo>
                    <a:pt x="260" y="331"/>
                    <a:pt x="260" y="331"/>
                    <a:pt x="260" y="331"/>
                  </a:cubicBezTo>
                  <a:cubicBezTo>
                    <a:pt x="260" y="329"/>
                    <a:pt x="261" y="326"/>
                    <a:pt x="262" y="324"/>
                  </a:cubicBezTo>
                  <a:close/>
                  <a:moveTo>
                    <a:pt x="262" y="355"/>
                  </a:moveTo>
                  <a:cubicBezTo>
                    <a:pt x="262" y="381"/>
                    <a:pt x="262" y="381"/>
                    <a:pt x="262" y="381"/>
                  </a:cubicBezTo>
                  <a:cubicBezTo>
                    <a:pt x="261" y="381"/>
                    <a:pt x="260" y="380"/>
                    <a:pt x="260" y="380"/>
                  </a:cubicBezTo>
                  <a:cubicBezTo>
                    <a:pt x="260" y="363"/>
                    <a:pt x="260" y="363"/>
                    <a:pt x="260" y="363"/>
                  </a:cubicBezTo>
                  <a:cubicBezTo>
                    <a:pt x="260" y="363"/>
                    <a:pt x="260" y="363"/>
                    <a:pt x="261" y="363"/>
                  </a:cubicBezTo>
                  <a:cubicBezTo>
                    <a:pt x="260" y="360"/>
                    <a:pt x="261" y="357"/>
                    <a:pt x="262" y="355"/>
                  </a:cubicBezTo>
                  <a:close/>
                  <a:moveTo>
                    <a:pt x="262" y="390"/>
                  </a:moveTo>
                  <a:cubicBezTo>
                    <a:pt x="262" y="394"/>
                    <a:pt x="262" y="394"/>
                    <a:pt x="262" y="394"/>
                  </a:cubicBezTo>
                  <a:cubicBezTo>
                    <a:pt x="261" y="394"/>
                    <a:pt x="260" y="394"/>
                    <a:pt x="260" y="393"/>
                  </a:cubicBezTo>
                  <a:cubicBezTo>
                    <a:pt x="260" y="390"/>
                    <a:pt x="260" y="390"/>
                    <a:pt x="260" y="390"/>
                  </a:cubicBezTo>
                  <a:cubicBezTo>
                    <a:pt x="262" y="390"/>
                    <a:pt x="262" y="390"/>
                    <a:pt x="262" y="390"/>
                  </a:cubicBezTo>
                  <a:close/>
                  <a:moveTo>
                    <a:pt x="262" y="411"/>
                  </a:moveTo>
                  <a:cubicBezTo>
                    <a:pt x="262" y="414"/>
                    <a:pt x="262" y="414"/>
                    <a:pt x="262" y="414"/>
                  </a:cubicBezTo>
                  <a:cubicBezTo>
                    <a:pt x="260" y="414"/>
                    <a:pt x="260" y="414"/>
                    <a:pt x="260" y="414"/>
                  </a:cubicBezTo>
                  <a:cubicBezTo>
                    <a:pt x="260" y="406"/>
                    <a:pt x="260" y="406"/>
                    <a:pt x="260" y="406"/>
                  </a:cubicBezTo>
                  <a:cubicBezTo>
                    <a:pt x="260" y="408"/>
                    <a:pt x="261" y="410"/>
                    <a:pt x="262" y="411"/>
                  </a:cubicBezTo>
                  <a:close/>
                  <a:moveTo>
                    <a:pt x="262" y="422"/>
                  </a:moveTo>
                  <a:cubicBezTo>
                    <a:pt x="262" y="446"/>
                    <a:pt x="262" y="446"/>
                    <a:pt x="262" y="446"/>
                  </a:cubicBezTo>
                  <a:cubicBezTo>
                    <a:pt x="260" y="446"/>
                    <a:pt x="260" y="446"/>
                    <a:pt x="260" y="446"/>
                  </a:cubicBezTo>
                  <a:cubicBezTo>
                    <a:pt x="260" y="423"/>
                    <a:pt x="260" y="423"/>
                    <a:pt x="260" y="423"/>
                  </a:cubicBezTo>
                  <a:cubicBezTo>
                    <a:pt x="260" y="423"/>
                    <a:pt x="261" y="422"/>
                    <a:pt x="262" y="422"/>
                  </a:cubicBezTo>
                  <a:close/>
                  <a:moveTo>
                    <a:pt x="262" y="453"/>
                  </a:moveTo>
                  <a:cubicBezTo>
                    <a:pt x="262" y="488"/>
                    <a:pt x="262" y="488"/>
                    <a:pt x="262" y="488"/>
                  </a:cubicBezTo>
                  <a:cubicBezTo>
                    <a:pt x="261" y="488"/>
                    <a:pt x="260" y="488"/>
                    <a:pt x="260" y="488"/>
                  </a:cubicBezTo>
                  <a:cubicBezTo>
                    <a:pt x="260" y="454"/>
                    <a:pt x="260" y="454"/>
                    <a:pt x="260" y="454"/>
                  </a:cubicBezTo>
                  <a:cubicBezTo>
                    <a:pt x="260" y="454"/>
                    <a:pt x="261" y="453"/>
                    <a:pt x="262" y="453"/>
                  </a:cubicBezTo>
                  <a:close/>
                  <a:moveTo>
                    <a:pt x="262" y="495"/>
                  </a:moveTo>
                  <a:cubicBezTo>
                    <a:pt x="262" y="506"/>
                    <a:pt x="262" y="506"/>
                    <a:pt x="262" y="506"/>
                  </a:cubicBezTo>
                  <a:cubicBezTo>
                    <a:pt x="261" y="506"/>
                    <a:pt x="261" y="506"/>
                    <a:pt x="261" y="506"/>
                  </a:cubicBezTo>
                  <a:cubicBezTo>
                    <a:pt x="260" y="506"/>
                    <a:pt x="260" y="505"/>
                    <a:pt x="260" y="505"/>
                  </a:cubicBezTo>
                  <a:cubicBezTo>
                    <a:pt x="260" y="493"/>
                    <a:pt x="260" y="493"/>
                    <a:pt x="260" y="493"/>
                  </a:cubicBezTo>
                  <a:cubicBezTo>
                    <a:pt x="260" y="494"/>
                    <a:pt x="261" y="494"/>
                    <a:pt x="262" y="495"/>
                  </a:cubicBezTo>
                  <a:close/>
                  <a:moveTo>
                    <a:pt x="262" y="521"/>
                  </a:moveTo>
                  <a:cubicBezTo>
                    <a:pt x="262" y="526"/>
                    <a:pt x="262" y="526"/>
                    <a:pt x="262" y="526"/>
                  </a:cubicBezTo>
                  <a:cubicBezTo>
                    <a:pt x="261" y="526"/>
                    <a:pt x="260" y="526"/>
                    <a:pt x="260" y="527"/>
                  </a:cubicBezTo>
                  <a:cubicBezTo>
                    <a:pt x="260" y="523"/>
                    <a:pt x="260" y="523"/>
                    <a:pt x="260" y="523"/>
                  </a:cubicBezTo>
                  <a:cubicBezTo>
                    <a:pt x="260" y="522"/>
                    <a:pt x="261" y="522"/>
                    <a:pt x="262" y="521"/>
                  </a:cubicBezTo>
                  <a:close/>
                  <a:moveTo>
                    <a:pt x="262" y="534"/>
                  </a:moveTo>
                  <a:cubicBezTo>
                    <a:pt x="262" y="538"/>
                    <a:pt x="262" y="538"/>
                    <a:pt x="262" y="538"/>
                  </a:cubicBezTo>
                  <a:cubicBezTo>
                    <a:pt x="261" y="538"/>
                    <a:pt x="260" y="537"/>
                    <a:pt x="260" y="537"/>
                  </a:cubicBezTo>
                  <a:cubicBezTo>
                    <a:pt x="260" y="533"/>
                    <a:pt x="260" y="533"/>
                    <a:pt x="260" y="533"/>
                  </a:cubicBezTo>
                  <a:cubicBezTo>
                    <a:pt x="260" y="533"/>
                    <a:pt x="261" y="533"/>
                    <a:pt x="262" y="534"/>
                  </a:cubicBezTo>
                  <a:close/>
                  <a:moveTo>
                    <a:pt x="262" y="547"/>
                  </a:moveTo>
                  <a:cubicBezTo>
                    <a:pt x="262" y="554"/>
                    <a:pt x="262" y="554"/>
                    <a:pt x="262" y="554"/>
                  </a:cubicBezTo>
                  <a:cubicBezTo>
                    <a:pt x="260" y="556"/>
                    <a:pt x="260" y="556"/>
                    <a:pt x="260" y="556"/>
                  </a:cubicBezTo>
                  <a:cubicBezTo>
                    <a:pt x="260" y="552"/>
                    <a:pt x="260" y="552"/>
                    <a:pt x="260" y="552"/>
                  </a:cubicBezTo>
                  <a:cubicBezTo>
                    <a:pt x="260" y="552"/>
                    <a:pt x="260" y="552"/>
                    <a:pt x="260" y="552"/>
                  </a:cubicBezTo>
                  <a:cubicBezTo>
                    <a:pt x="260" y="552"/>
                    <a:pt x="260" y="552"/>
                    <a:pt x="260" y="552"/>
                  </a:cubicBezTo>
                  <a:cubicBezTo>
                    <a:pt x="260" y="547"/>
                    <a:pt x="260" y="547"/>
                    <a:pt x="260" y="547"/>
                  </a:cubicBezTo>
                  <a:cubicBezTo>
                    <a:pt x="261" y="548"/>
                    <a:pt x="261" y="548"/>
                    <a:pt x="261" y="548"/>
                  </a:cubicBezTo>
                  <a:cubicBezTo>
                    <a:pt x="261" y="547"/>
                    <a:pt x="261" y="547"/>
                    <a:pt x="262" y="547"/>
                  </a:cubicBezTo>
                  <a:close/>
                  <a:moveTo>
                    <a:pt x="262" y="563"/>
                  </a:moveTo>
                  <a:cubicBezTo>
                    <a:pt x="262" y="569"/>
                    <a:pt x="262" y="569"/>
                    <a:pt x="262" y="569"/>
                  </a:cubicBezTo>
                  <a:cubicBezTo>
                    <a:pt x="261" y="569"/>
                    <a:pt x="261" y="568"/>
                    <a:pt x="260" y="568"/>
                  </a:cubicBezTo>
                  <a:cubicBezTo>
                    <a:pt x="260" y="569"/>
                    <a:pt x="260" y="570"/>
                    <a:pt x="260" y="571"/>
                  </a:cubicBezTo>
                  <a:cubicBezTo>
                    <a:pt x="260" y="562"/>
                    <a:pt x="260" y="562"/>
                    <a:pt x="260" y="562"/>
                  </a:cubicBezTo>
                  <a:cubicBezTo>
                    <a:pt x="260" y="562"/>
                    <a:pt x="261" y="563"/>
                    <a:pt x="262" y="563"/>
                  </a:cubicBezTo>
                  <a:close/>
                  <a:moveTo>
                    <a:pt x="262" y="591"/>
                  </a:moveTo>
                  <a:cubicBezTo>
                    <a:pt x="262" y="597"/>
                    <a:pt x="262" y="597"/>
                    <a:pt x="262" y="597"/>
                  </a:cubicBezTo>
                  <a:cubicBezTo>
                    <a:pt x="261" y="596"/>
                    <a:pt x="260" y="596"/>
                    <a:pt x="260" y="595"/>
                  </a:cubicBezTo>
                  <a:cubicBezTo>
                    <a:pt x="260" y="588"/>
                    <a:pt x="260" y="588"/>
                    <a:pt x="260" y="588"/>
                  </a:cubicBezTo>
                  <a:cubicBezTo>
                    <a:pt x="260" y="589"/>
                    <a:pt x="261" y="590"/>
                    <a:pt x="262" y="591"/>
                  </a:cubicBezTo>
                  <a:close/>
                  <a:moveTo>
                    <a:pt x="262" y="722"/>
                  </a:moveTo>
                  <a:cubicBezTo>
                    <a:pt x="262" y="731"/>
                    <a:pt x="262" y="731"/>
                    <a:pt x="262" y="731"/>
                  </a:cubicBezTo>
                  <a:cubicBezTo>
                    <a:pt x="261" y="731"/>
                    <a:pt x="260" y="730"/>
                    <a:pt x="260" y="729"/>
                  </a:cubicBezTo>
                  <a:cubicBezTo>
                    <a:pt x="260" y="721"/>
                    <a:pt x="260" y="721"/>
                    <a:pt x="260" y="721"/>
                  </a:cubicBezTo>
                  <a:cubicBezTo>
                    <a:pt x="260" y="721"/>
                    <a:pt x="261" y="722"/>
                    <a:pt x="262" y="722"/>
                  </a:cubicBezTo>
                  <a:close/>
                  <a:moveTo>
                    <a:pt x="260" y="322"/>
                  </a:moveTo>
                  <a:cubicBezTo>
                    <a:pt x="260" y="309"/>
                    <a:pt x="260" y="309"/>
                    <a:pt x="260" y="309"/>
                  </a:cubicBezTo>
                  <a:cubicBezTo>
                    <a:pt x="261" y="310"/>
                    <a:pt x="261" y="310"/>
                    <a:pt x="261" y="310"/>
                  </a:cubicBezTo>
                  <a:cubicBezTo>
                    <a:pt x="261" y="315"/>
                    <a:pt x="260" y="319"/>
                    <a:pt x="260" y="322"/>
                  </a:cubicBezTo>
                  <a:close/>
                  <a:moveTo>
                    <a:pt x="253" y="27"/>
                  </a:moveTo>
                  <a:cubicBezTo>
                    <a:pt x="255" y="27"/>
                    <a:pt x="257" y="26"/>
                    <a:pt x="260" y="25"/>
                  </a:cubicBezTo>
                  <a:cubicBezTo>
                    <a:pt x="260" y="33"/>
                    <a:pt x="260" y="33"/>
                    <a:pt x="260" y="33"/>
                  </a:cubicBezTo>
                  <a:cubicBezTo>
                    <a:pt x="258" y="34"/>
                    <a:pt x="256" y="34"/>
                    <a:pt x="255" y="35"/>
                  </a:cubicBezTo>
                  <a:cubicBezTo>
                    <a:pt x="256" y="36"/>
                    <a:pt x="258" y="37"/>
                    <a:pt x="260" y="39"/>
                  </a:cubicBezTo>
                  <a:cubicBezTo>
                    <a:pt x="260" y="50"/>
                    <a:pt x="260" y="50"/>
                    <a:pt x="260" y="50"/>
                  </a:cubicBezTo>
                  <a:cubicBezTo>
                    <a:pt x="257" y="48"/>
                    <a:pt x="255" y="47"/>
                    <a:pt x="253" y="46"/>
                  </a:cubicBezTo>
                  <a:cubicBezTo>
                    <a:pt x="253" y="27"/>
                    <a:pt x="253" y="27"/>
                    <a:pt x="253" y="27"/>
                  </a:cubicBezTo>
                  <a:close/>
                  <a:moveTo>
                    <a:pt x="260" y="770"/>
                  </a:moveTo>
                  <a:cubicBezTo>
                    <a:pt x="257" y="769"/>
                    <a:pt x="255" y="768"/>
                    <a:pt x="253" y="767"/>
                  </a:cubicBezTo>
                  <a:cubicBezTo>
                    <a:pt x="253" y="755"/>
                    <a:pt x="253" y="755"/>
                    <a:pt x="253" y="755"/>
                  </a:cubicBezTo>
                  <a:cubicBezTo>
                    <a:pt x="255" y="757"/>
                    <a:pt x="257" y="759"/>
                    <a:pt x="260" y="761"/>
                  </a:cubicBezTo>
                  <a:cubicBezTo>
                    <a:pt x="260" y="770"/>
                    <a:pt x="260" y="770"/>
                    <a:pt x="260" y="770"/>
                  </a:cubicBezTo>
                  <a:close/>
                  <a:moveTo>
                    <a:pt x="260" y="65"/>
                  </a:moveTo>
                  <a:cubicBezTo>
                    <a:pt x="260" y="73"/>
                    <a:pt x="260" y="73"/>
                    <a:pt x="260" y="73"/>
                  </a:cubicBezTo>
                  <a:cubicBezTo>
                    <a:pt x="253" y="75"/>
                    <a:pt x="253" y="75"/>
                    <a:pt x="253" y="75"/>
                  </a:cubicBezTo>
                  <a:cubicBezTo>
                    <a:pt x="253" y="66"/>
                    <a:pt x="253" y="66"/>
                    <a:pt x="253" y="66"/>
                  </a:cubicBezTo>
                  <a:cubicBezTo>
                    <a:pt x="255" y="66"/>
                    <a:pt x="258" y="65"/>
                    <a:pt x="260" y="65"/>
                  </a:cubicBezTo>
                  <a:close/>
                  <a:moveTo>
                    <a:pt x="260" y="208"/>
                  </a:moveTo>
                  <a:cubicBezTo>
                    <a:pt x="260" y="222"/>
                    <a:pt x="260" y="222"/>
                    <a:pt x="260" y="222"/>
                  </a:cubicBezTo>
                  <a:cubicBezTo>
                    <a:pt x="257" y="221"/>
                    <a:pt x="255" y="221"/>
                    <a:pt x="253" y="221"/>
                  </a:cubicBezTo>
                  <a:cubicBezTo>
                    <a:pt x="253" y="213"/>
                    <a:pt x="253" y="213"/>
                    <a:pt x="253" y="213"/>
                  </a:cubicBezTo>
                  <a:cubicBezTo>
                    <a:pt x="255" y="211"/>
                    <a:pt x="257" y="210"/>
                    <a:pt x="260" y="208"/>
                  </a:cubicBezTo>
                  <a:close/>
                  <a:moveTo>
                    <a:pt x="260" y="232"/>
                  </a:moveTo>
                  <a:cubicBezTo>
                    <a:pt x="260" y="244"/>
                    <a:pt x="260" y="244"/>
                    <a:pt x="260" y="244"/>
                  </a:cubicBezTo>
                  <a:cubicBezTo>
                    <a:pt x="259" y="245"/>
                    <a:pt x="258" y="246"/>
                    <a:pt x="258" y="247"/>
                  </a:cubicBezTo>
                  <a:cubicBezTo>
                    <a:pt x="259" y="248"/>
                    <a:pt x="259" y="248"/>
                    <a:pt x="260" y="248"/>
                  </a:cubicBezTo>
                  <a:cubicBezTo>
                    <a:pt x="260" y="253"/>
                    <a:pt x="260" y="253"/>
                    <a:pt x="260" y="253"/>
                  </a:cubicBezTo>
                  <a:cubicBezTo>
                    <a:pt x="257" y="257"/>
                    <a:pt x="254" y="260"/>
                    <a:pt x="253" y="263"/>
                  </a:cubicBezTo>
                  <a:cubicBezTo>
                    <a:pt x="253" y="255"/>
                    <a:pt x="253" y="255"/>
                    <a:pt x="253" y="255"/>
                  </a:cubicBezTo>
                  <a:cubicBezTo>
                    <a:pt x="254" y="253"/>
                    <a:pt x="254" y="251"/>
                    <a:pt x="254" y="248"/>
                  </a:cubicBezTo>
                  <a:cubicBezTo>
                    <a:pt x="253" y="248"/>
                    <a:pt x="253" y="248"/>
                    <a:pt x="253" y="249"/>
                  </a:cubicBezTo>
                  <a:cubicBezTo>
                    <a:pt x="253" y="242"/>
                    <a:pt x="253" y="242"/>
                    <a:pt x="253" y="242"/>
                  </a:cubicBezTo>
                  <a:cubicBezTo>
                    <a:pt x="254" y="241"/>
                    <a:pt x="256" y="240"/>
                    <a:pt x="257" y="238"/>
                  </a:cubicBezTo>
                  <a:cubicBezTo>
                    <a:pt x="256" y="238"/>
                    <a:pt x="254" y="237"/>
                    <a:pt x="253" y="237"/>
                  </a:cubicBezTo>
                  <a:cubicBezTo>
                    <a:pt x="253" y="231"/>
                    <a:pt x="253" y="231"/>
                    <a:pt x="253" y="231"/>
                  </a:cubicBezTo>
                  <a:cubicBezTo>
                    <a:pt x="256" y="232"/>
                    <a:pt x="256" y="232"/>
                    <a:pt x="256" y="232"/>
                  </a:cubicBezTo>
                  <a:cubicBezTo>
                    <a:pt x="257" y="232"/>
                    <a:pt x="258" y="232"/>
                    <a:pt x="260" y="232"/>
                  </a:cubicBezTo>
                  <a:close/>
                  <a:moveTo>
                    <a:pt x="260" y="268"/>
                  </a:moveTo>
                  <a:cubicBezTo>
                    <a:pt x="260" y="283"/>
                    <a:pt x="260" y="283"/>
                    <a:pt x="260" y="283"/>
                  </a:cubicBezTo>
                  <a:cubicBezTo>
                    <a:pt x="257" y="282"/>
                    <a:pt x="255" y="280"/>
                    <a:pt x="253" y="278"/>
                  </a:cubicBezTo>
                  <a:cubicBezTo>
                    <a:pt x="253" y="271"/>
                    <a:pt x="253" y="271"/>
                    <a:pt x="253" y="271"/>
                  </a:cubicBezTo>
                  <a:cubicBezTo>
                    <a:pt x="253" y="272"/>
                    <a:pt x="254" y="272"/>
                    <a:pt x="255" y="273"/>
                  </a:cubicBezTo>
                  <a:cubicBezTo>
                    <a:pt x="256" y="273"/>
                    <a:pt x="256" y="273"/>
                    <a:pt x="257" y="273"/>
                  </a:cubicBezTo>
                  <a:cubicBezTo>
                    <a:pt x="258" y="271"/>
                    <a:pt x="259" y="270"/>
                    <a:pt x="260" y="268"/>
                  </a:cubicBezTo>
                  <a:close/>
                  <a:moveTo>
                    <a:pt x="260" y="309"/>
                  </a:moveTo>
                  <a:cubicBezTo>
                    <a:pt x="260" y="322"/>
                    <a:pt x="260" y="322"/>
                    <a:pt x="260" y="322"/>
                  </a:cubicBezTo>
                  <a:cubicBezTo>
                    <a:pt x="258" y="327"/>
                    <a:pt x="255" y="332"/>
                    <a:pt x="253" y="338"/>
                  </a:cubicBezTo>
                  <a:cubicBezTo>
                    <a:pt x="253" y="304"/>
                    <a:pt x="253" y="304"/>
                    <a:pt x="253" y="304"/>
                  </a:cubicBezTo>
                  <a:cubicBezTo>
                    <a:pt x="255" y="305"/>
                    <a:pt x="257" y="307"/>
                    <a:pt x="260" y="309"/>
                  </a:cubicBezTo>
                  <a:close/>
                  <a:moveTo>
                    <a:pt x="260" y="331"/>
                  </a:moveTo>
                  <a:cubicBezTo>
                    <a:pt x="258" y="335"/>
                    <a:pt x="257" y="339"/>
                    <a:pt x="253" y="340"/>
                  </a:cubicBezTo>
                  <a:cubicBezTo>
                    <a:pt x="253" y="351"/>
                    <a:pt x="253" y="351"/>
                    <a:pt x="253" y="351"/>
                  </a:cubicBezTo>
                  <a:cubicBezTo>
                    <a:pt x="253" y="351"/>
                    <a:pt x="254" y="352"/>
                    <a:pt x="255" y="352"/>
                  </a:cubicBezTo>
                  <a:cubicBezTo>
                    <a:pt x="256" y="352"/>
                    <a:pt x="257" y="352"/>
                    <a:pt x="258" y="352"/>
                  </a:cubicBezTo>
                  <a:cubicBezTo>
                    <a:pt x="259" y="351"/>
                    <a:pt x="259" y="351"/>
                    <a:pt x="260" y="350"/>
                  </a:cubicBezTo>
                  <a:cubicBezTo>
                    <a:pt x="260" y="331"/>
                    <a:pt x="260" y="331"/>
                    <a:pt x="260" y="331"/>
                  </a:cubicBezTo>
                  <a:close/>
                  <a:moveTo>
                    <a:pt x="260" y="363"/>
                  </a:moveTo>
                  <a:cubicBezTo>
                    <a:pt x="260" y="380"/>
                    <a:pt x="260" y="380"/>
                    <a:pt x="260" y="380"/>
                  </a:cubicBezTo>
                  <a:cubicBezTo>
                    <a:pt x="257" y="377"/>
                    <a:pt x="255" y="375"/>
                    <a:pt x="253" y="374"/>
                  </a:cubicBezTo>
                  <a:cubicBezTo>
                    <a:pt x="253" y="363"/>
                    <a:pt x="253" y="363"/>
                    <a:pt x="253" y="363"/>
                  </a:cubicBezTo>
                  <a:cubicBezTo>
                    <a:pt x="255" y="363"/>
                    <a:pt x="257" y="363"/>
                    <a:pt x="260" y="363"/>
                  </a:cubicBezTo>
                  <a:close/>
                  <a:moveTo>
                    <a:pt x="260" y="390"/>
                  </a:moveTo>
                  <a:cubicBezTo>
                    <a:pt x="260" y="393"/>
                    <a:pt x="260" y="393"/>
                    <a:pt x="260" y="393"/>
                  </a:cubicBezTo>
                  <a:cubicBezTo>
                    <a:pt x="257" y="393"/>
                    <a:pt x="257" y="393"/>
                    <a:pt x="257" y="393"/>
                  </a:cubicBezTo>
                  <a:cubicBezTo>
                    <a:pt x="258" y="397"/>
                    <a:pt x="258" y="402"/>
                    <a:pt x="260" y="406"/>
                  </a:cubicBezTo>
                  <a:cubicBezTo>
                    <a:pt x="260" y="414"/>
                    <a:pt x="260" y="414"/>
                    <a:pt x="260" y="414"/>
                  </a:cubicBezTo>
                  <a:cubicBezTo>
                    <a:pt x="253" y="414"/>
                    <a:pt x="253" y="414"/>
                    <a:pt x="253" y="414"/>
                  </a:cubicBezTo>
                  <a:cubicBezTo>
                    <a:pt x="253" y="411"/>
                    <a:pt x="253" y="411"/>
                    <a:pt x="253" y="411"/>
                  </a:cubicBezTo>
                  <a:cubicBezTo>
                    <a:pt x="256" y="411"/>
                    <a:pt x="256" y="411"/>
                    <a:pt x="256" y="411"/>
                  </a:cubicBezTo>
                  <a:cubicBezTo>
                    <a:pt x="255" y="404"/>
                    <a:pt x="255" y="400"/>
                    <a:pt x="253" y="397"/>
                  </a:cubicBezTo>
                  <a:cubicBezTo>
                    <a:pt x="253" y="390"/>
                    <a:pt x="253" y="390"/>
                    <a:pt x="253" y="390"/>
                  </a:cubicBezTo>
                  <a:cubicBezTo>
                    <a:pt x="260" y="390"/>
                    <a:pt x="260" y="390"/>
                    <a:pt x="260" y="390"/>
                  </a:cubicBezTo>
                  <a:close/>
                  <a:moveTo>
                    <a:pt x="260" y="423"/>
                  </a:moveTo>
                  <a:cubicBezTo>
                    <a:pt x="260" y="446"/>
                    <a:pt x="260" y="446"/>
                    <a:pt x="260" y="446"/>
                  </a:cubicBezTo>
                  <a:cubicBezTo>
                    <a:pt x="258" y="447"/>
                    <a:pt x="255" y="448"/>
                    <a:pt x="253" y="448"/>
                  </a:cubicBezTo>
                  <a:cubicBezTo>
                    <a:pt x="253" y="449"/>
                    <a:pt x="253" y="449"/>
                    <a:pt x="253" y="449"/>
                  </a:cubicBezTo>
                  <a:cubicBezTo>
                    <a:pt x="253" y="436"/>
                    <a:pt x="253" y="436"/>
                    <a:pt x="253" y="436"/>
                  </a:cubicBezTo>
                  <a:cubicBezTo>
                    <a:pt x="255" y="434"/>
                    <a:pt x="256" y="430"/>
                    <a:pt x="258" y="424"/>
                  </a:cubicBezTo>
                  <a:cubicBezTo>
                    <a:pt x="258" y="423"/>
                    <a:pt x="259" y="423"/>
                    <a:pt x="260" y="423"/>
                  </a:cubicBezTo>
                  <a:close/>
                  <a:moveTo>
                    <a:pt x="260" y="454"/>
                  </a:moveTo>
                  <a:cubicBezTo>
                    <a:pt x="260" y="488"/>
                    <a:pt x="260" y="488"/>
                    <a:pt x="260" y="488"/>
                  </a:cubicBezTo>
                  <a:cubicBezTo>
                    <a:pt x="258" y="487"/>
                    <a:pt x="257" y="486"/>
                    <a:pt x="255" y="485"/>
                  </a:cubicBezTo>
                  <a:cubicBezTo>
                    <a:pt x="255" y="484"/>
                    <a:pt x="255" y="484"/>
                    <a:pt x="255" y="483"/>
                  </a:cubicBezTo>
                  <a:cubicBezTo>
                    <a:pt x="253" y="483"/>
                    <a:pt x="253" y="483"/>
                    <a:pt x="253" y="483"/>
                  </a:cubicBezTo>
                  <a:cubicBezTo>
                    <a:pt x="253" y="470"/>
                    <a:pt x="253" y="470"/>
                    <a:pt x="253" y="470"/>
                  </a:cubicBezTo>
                  <a:cubicBezTo>
                    <a:pt x="253" y="470"/>
                    <a:pt x="253" y="470"/>
                    <a:pt x="253" y="470"/>
                  </a:cubicBezTo>
                  <a:cubicBezTo>
                    <a:pt x="253" y="470"/>
                    <a:pt x="253" y="470"/>
                    <a:pt x="253" y="470"/>
                  </a:cubicBezTo>
                  <a:cubicBezTo>
                    <a:pt x="253" y="457"/>
                    <a:pt x="253" y="457"/>
                    <a:pt x="253" y="457"/>
                  </a:cubicBezTo>
                  <a:cubicBezTo>
                    <a:pt x="255" y="456"/>
                    <a:pt x="257" y="455"/>
                    <a:pt x="260" y="454"/>
                  </a:cubicBezTo>
                  <a:close/>
                  <a:moveTo>
                    <a:pt x="260" y="493"/>
                  </a:moveTo>
                  <a:cubicBezTo>
                    <a:pt x="258" y="492"/>
                    <a:pt x="256" y="490"/>
                    <a:pt x="256" y="489"/>
                  </a:cubicBezTo>
                  <a:cubicBezTo>
                    <a:pt x="255" y="488"/>
                    <a:pt x="254" y="488"/>
                    <a:pt x="253" y="488"/>
                  </a:cubicBezTo>
                  <a:cubicBezTo>
                    <a:pt x="253" y="487"/>
                    <a:pt x="253" y="487"/>
                    <a:pt x="253" y="487"/>
                  </a:cubicBezTo>
                  <a:cubicBezTo>
                    <a:pt x="253" y="497"/>
                    <a:pt x="253" y="497"/>
                    <a:pt x="253" y="497"/>
                  </a:cubicBezTo>
                  <a:cubicBezTo>
                    <a:pt x="255" y="499"/>
                    <a:pt x="257" y="502"/>
                    <a:pt x="260" y="505"/>
                  </a:cubicBezTo>
                  <a:cubicBezTo>
                    <a:pt x="260" y="493"/>
                    <a:pt x="260" y="493"/>
                    <a:pt x="260" y="493"/>
                  </a:cubicBezTo>
                  <a:close/>
                  <a:moveTo>
                    <a:pt x="260" y="523"/>
                  </a:moveTo>
                  <a:cubicBezTo>
                    <a:pt x="260" y="527"/>
                    <a:pt x="260" y="527"/>
                    <a:pt x="260" y="527"/>
                  </a:cubicBezTo>
                  <a:cubicBezTo>
                    <a:pt x="258" y="528"/>
                    <a:pt x="257" y="529"/>
                    <a:pt x="256" y="531"/>
                  </a:cubicBezTo>
                  <a:cubicBezTo>
                    <a:pt x="257" y="531"/>
                    <a:pt x="258" y="532"/>
                    <a:pt x="260" y="533"/>
                  </a:cubicBezTo>
                  <a:cubicBezTo>
                    <a:pt x="260" y="537"/>
                    <a:pt x="260" y="537"/>
                    <a:pt x="260" y="537"/>
                  </a:cubicBezTo>
                  <a:cubicBezTo>
                    <a:pt x="258" y="536"/>
                    <a:pt x="256" y="535"/>
                    <a:pt x="253" y="534"/>
                  </a:cubicBezTo>
                  <a:cubicBezTo>
                    <a:pt x="253" y="529"/>
                    <a:pt x="253" y="529"/>
                    <a:pt x="253" y="529"/>
                  </a:cubicBezTo>
                  <a:cubicBezTo>
                    <a:pt x="255" y="527"/>
                    <a:pt x="258" y="525"/>
                    <a:pt x="260" y="523"/>
                  </a:cubicBezTo>
                  <a:close/>
                  <a:moveTo>
                    <a:pt x="260" y="547"/>
                  </a:moveTo>
                  <a:cubicBezTo>
                    <a:pt x="260" y="552"/>
                    <a:pt x="260" y="552"/>
                    <a:pt x="260" y="552"/>
                  </a:cubicBezTo>
                  <a:cubicBezTo>
                    <a:pt x="257" y="550"/>
                    <a:pt x="255" y="548"/>
                    <a:pt x="253" y="547"/>
                  </a:cubicBezTo>
                  <a:cubicBezTo>
                    <a:pt x="253" y="543"/>
                    <a:pt x="253" y="543"/>
                    <a:pt x="253" y="543"/>
                  </a:cubicBezTo>
                  <a:cubicBezTo>
                    <a:pt x="255" y="544"/>
                    <a:pt x="257" y="545"/>
                    <a:pt x="260" y="547"/>
                  </a:cubicBezTo>
                  <a:close/>
                  <a:moveTo>
                    <a:pt x="260" y="552"/>
                  </a:moveTo>
                  <a:cubicBezTo>
                    <a:pt x="260" y="556"/>
                    <a:pt x="260" y="556"/>
                    <a:pt x="260" y="556"/>
                  </a:cubicBezTo>
                  <a:cubicBezTo>
                    <a:pt x="258" y="558"/>
                    <a:pt x="258" y="558"/>
                    <a:pt x="258" y="558"/>
                  </a:cubicBezTo>
                  <a:cubicBezTo>
                    <a:pt x="258" y="559"/>
                    <a:pt x="258" y="560"/>
                    <a:pt x="258" y="561"/>
                  </a:cubicBezTo>
                  <a:cubicBezTo>
                    <a:pt x="260" y="562"/>
                    <a:pt x="260" y="562"/>
                    <a:pt x="260" y="562"/>
                  </a:cubicBezTo>
                  <a:cubicBezTo>
                    <a:pt x="260" y="571"/>
                    <a:pt x="260" y="571"/>
                    <a:pt x="260" y="571"/>
                  </a:cubicBezTo>
                  <a:cubicBezTo>
                    <a:pt x="258" y="578"/>
                    <a:pt x="257" y="583"/>
                    <a:pt x="260" y="588"/>
                  </a:cubicBezTo>
                  <a:cubicBezTo>
                    <a:pt x="260" y="595"/>
                    <a:pt x="260" y="595"/>
                    <a:pt x="260" y="595"/>
                  </a:cubicBezTo>
                  <a:cubicBezTo>
                    <a:pt x="257" y="594"/>
                    <a:pt x="255" y="592"/>
                    <a:pt x="253" y="591"/>
                  </a:cubicBezTo>
                  <a:cubicBezTo>
                    <a:pt x="253" y="555"/>
                    <a:pt x="253" y="555"/>
                    <a:pt x="253" y="555"/>
                  </a:cubicBezTo>
                  <a:cubicBezTo>
                    <a:pt x="254" y="556"/>
                    <a:pt x="254" y="556"/>
                    <a:pt x="254" y="556"/>
                  </a:cubicBezTo>
                  <a:cubicBezTo>
                    <a:pt x="256" y="554"/>
                    <a:pt x="258" y="553"/>
                    <a:pt x="260" y="552"/>
                  </a:cubicBezTo>
                  <a:close/>
                  <a:moveTo>
                    <a:pt x="260" y="721"/>
                  </a:moveTo>
                  <a:cubicBezTo>
                    <a:pt x="260" y="729"/>
                    <a:pt x="260" y="729"/>
                    <a:pt x="260" y="729"/>
                  </a:cubicBezTo>
                  <a:cubicBezTo>
                    <a:pt x="258" y="728"/>
                    <a:pt x="256" y="727"/>
                    <a:pt x="253" y="726"/>
                  </a:cubicBezTo>
                  <a:cubicBezTo>
                    <a:pt x="253" y="719"/>
                    <a:pt x="253" y="719"/>
                    <a:pt x="253" y="719"/>
                  </a:cubicBezTo>
                  <a:cubicBezTo>
                    <a:pt x="255" y="719"/>
                    <a:pt x="257" y="720"/>
                    <a:pt x="260" y="721"/>
                  </a:cubicBezTo>
                  <a:close/>
                  <a:moveTo>
                    <a:pt x="248" y="29"/>
                  </a:moveTo>
                  <a:cubicBezTo>
                    <a:pt x="249" y="29"/>
                    <a:pt x="251" y="28"/>
                    <a:pt x="253" y="27"/>
                  </a:cubicBezTo>
                  <a:cubicBezTo>
                    <a:pt x="253" y="46"/>
                    <a:pt x="253" y="46"/>
                    <a:pt x="253" y="46"/>
                  </a:cubicBezTo>
                  <a:cubicBezTo>
                    <a:pt x="251" y="45"/>
                    <a:pt x="249" y="44"/>
                    <a:pt x="248" y="43"/>
                  </a:cubicBezTo>
                  <a:cubicBezTo>
                    <a:pt x="248" y="29"/>
                    <a:pt x="248" y="29"/>
                    <a:pt x="248" y="29"/>
                  </a:cubicBezTo>
                  <a:close/>
                  <a:moveTo>
                    <a:pt x="253" y="767"/>
                  </a:moveTo>
                  <a:cubicBezTo>
                    <a:pt x="251" y="766"/>
                    <a:pt x="249" y="764"/>
                    <a:pt x="248" y="763"/>
                  </a:cubicBezTo>
                  <a:cubicBezTo>
                    <a:pt x="248" y="733"/>
                    <a:pt x="248" y="733"/>
                    <a:pt x="248" y="733"/>
                  </a:cubicBezTo>
                  <a:cubicBezTo>
                    <a:pt x="248" y="742"/>
                    <a:pt x="249" y="749"/>
                    <a:pt x="253" y="755"/>
                  </a:cubicBezTo>
                  <a:cubicBezTo>
                    <a:pt x="253" y="767"/>
                    <a:pt x="253" y="767"/>
                    <a:pt x="253" y="767"/>
                  </a:cubicBezTo>
                  <a:close/>
                  <a:moveTo>
                    <a:pt x="253" y="66"/>
                  </a:moveTo>
                  <a:cubicBezTo>
                    <a:pt x="253" y="75"/>
                    <a:pt x="253" y="75"/>
                    <a:pt x="253" y="75"/>
                  </a:cubicBezTo>
                  <a:cubicBezTo>
                    <a:pt x="251" y="75"/>
                    <a:pt x="251" y="75"/>
                    <a:pt x="251" y="75"/>
                  </a:cubicBezTo>
                  <a:cubicBezTo>
                    <a:pt x="250" y="76"/>
                    <a:pt x="249" y="77"/>
                    <a:pt x="248" y="78"/>
                  </a:cubicBezTo>
                  <a:cubicBezTo>
                    <a:pt x="248" y="64"/>
                    <a:pt x="248" y="64"/>
                    <a:pt x="248" y="64"/>
                  </a:cubicBezTo>
                  <a:cubicBezTo>
                    <a:pt x="251" y="66"/>
                    <a:pt x="251" y="66"/>
                    <a:pt x="251" y="66"/>
                  </a:cubicBezTo>
                  <a:cubicBezTo>
                    <a:pt x="252" y="66"/>
                    <a:pt x="252" y="66"/>
                    <a:pt x="253" y="66"/>
                  </a:cubicBezTo>
                  <a:close/>
                  <a:moveTo>
                    <a:pt x="253" y="213"/>
                  </a:moveTo>
                  <a:cubicBezTo>
                    <a:pt x="253" y="221"/>
                    <a:pt x="253" y="221"/>
                    <a:pt x="253" y="221"/>
                  </a:cubicBezTo>
                  <a:cubicBezTo>
                    <a:pt x="251" y="222"/>
                    <a:pt x="249" y="222"/>
                    <a:pt x="248" y="224"/>
                  </a:cubicBezTo>
                  <a:cubicBezTo>
                    <a:pt x="248" y="217"/>
                    <a:pt x="248" y="217"/>
                    <a:pt x="248" y="217"/>
                  </a:cubicBezTo>
                  <a:cubicBezTo>
                    <a:pt x="249" y="216"/>
                    <a:pt x="251" y="214"/>
                    <a:pt x="253" y="213"/>
                  </a:cubicBezTo>
                  <a:close/>
                  <a:moveTo>
                    <a:pt x="253" y="231"/>
                  </a:moveTo>
                  <a:cubicBezTo>
                    <a:pt x="253" y="237"/>
                    <a:pt x="253" y="237"/>
                    <a:pt x="253" y="237"/>
                  </a:cubicBezTo>
                  <a:cubicBezTo>
                    <a:pt x="251" y="236"/>
                    <a:pt x="249" y="236"/>
                    <a:pt x="248" y="235"/>
                  </a:cubicBezTo>
                  <a:cubicBezTo>
                    <a:pt x="248" y="228"/>
                    <a:pt x="248" y="228"/>
                    <a:pt x="248" y="228"/>
                  </a:cubicBezTo>
                  <a:cubicBezTo>
                    <a:pt x="249" y="229"/>
                    <a:pt x="251" y="230"/>
                    <a:pt x="253" y="231"/>
                  </a:cubicBezTo>
                  <a:close/>
                  <a:moveTo>
                    <a:pt x="253" y="242"/>
                  </a:moveTo>
                  <a:cubicBezTo>
                    <a:pt x="253" y="249"/>
                    <a:pt x="253" y="249"/>
                    <a:pt x="253" y="249"/>
                  </a:cubicBezTo>
                  <a:cubicBezTo>
                    <a:pt x="252" y="249"/>
                    <a:pt x="251" y="249"/>
                    <a:pt x="249" y="250"/>
                  </a:cubicBezTo>
                  <a:cubicBezTo>
                    <a:pt x="249" y="251"/>
                    <a:pt x="248" y="252"/>
                    <a:pt x="248" y="253"/>
                  </a:cubicBezTo>
                  <a:cubicBezTo>
                    <a:pt x="248" y="245"/>
                    <a:pt x="248" y="245"/>
                    <a:pt x="248" y="245"/>
                  </a:cubicBezTo>
                  <a:cubicBezTo>
                    <a:pt x="250" y="244"/>
                    <a:pt x="251" y="244"/>
                    <a:pt x="253" y="242"/>
                  </a:cubicBezTo>
                  <a:close/>
                  <a:moveTo>
                    <a:pt x="253" y="255"/>
                  </a:moveTo>
                  <a:cubicBezTo>
                    <a:pt x="253" y="263"/>
                    <a:pt x="253" y="263"/>
                    <a:pt x="253" y="263"/>
                  </a:cubicBezTo>
                  <a:cubicBezTo>
                    <a:pt x="252" y="265"/>
                    <a:pt x="252" y="268"/>
                    <a:pt x="253" y="271"/>
                  </a:cubicBezTo>
                  <a:cubicBezTo>
                    <a:pt x="253" y="278"/>
                    <a:pt x="253" y="278"/>
                    <a:pt x="253" y="278"/>
                  </a:cubicBezTo>
                  <a:cubicBezTo>
                    <a:pt x="251" y="276"/>
                    <a:pt x="249" y="274"/>
                    <a:pt x="248" y="273"/>
                  </a:cubicBezTo>
                  <a:cubicBezTo>
                    <a:pt x="248" y="263"/>
                    <a:pt x="248" y="263"/>
                    <a:pt x="248" y="263"/>
                  </a:cubicBezTo>
                  <a:cubicBezTo>
                    <a:pt x="250" y="260"/>
                    <a:pt x="252" y="258"/>
                    <a:pt x="253" y="255"/>
                  </a:cubicBezTo>
                  <a:close/>
                  <a:moveTo>
                    <a:pt x="253" y="304"/>
                  </a:moveTo>
                  <a:cubicBezTo>
                    <a:pt x="253" y="338"/>
                    <a:pt x="253" y="338"/>
                    <a:pt x="253" y="338"/>
                  </a:cubicBezTo>
                  <a:cubicBezTo>
                    <a:pt x="253" y="339"/>
                    <a:pt x="253" y="340"/>
                    <a:pt x="252" y="340"/>
                  </a:cubicBezTo>
                  <a:cubicBezTo>
                    <a:pt x="253" y="340"/>
                    <a:pt x="253" y="340"/>
                    <a:pt x="253" y="340"/>
                  </a:cubicBezTo>
                  <a:cubicBezTo>
                    <a:pt x="253" y="351"/>
                    <a:pt x="253" y="351"/>
                    <a:pt x="253" y="351"/>
                  </a:cubicBezTo>
                  <a:cubicBezTo>
                    <a:pt x="253" y="351"/>
                    <a:pt x="253" y="351"/>
                    <a:pt x="252" y="351"/>
                  </a:cubicBezTo>
                  <a:cubicBezTo>
                    <a:pt x="252" y="348"/>
                    <a:pt x="251" y="345"/>
                    <a:pt x="251" y="343"/>
                  </a:cubicBezTo>
                  <a:cubicBezTo>
                    <a:pt x="250" y="343"/>
                    <a:pt x="249" y="343"/>
                    <a:pt x="249" y="344"/>
                  </a:cubicBezTo>
                  <a:cubicBezTo>
                    <a:pt x="248" y="345"/>
                    <a:pt x="248" y="346"/>
                    <a:pt x="248" y="347"/>
                  </a:cubicBezTo>
                  <a:cubicBezTo>
                    <a:pt x="248" y="332"/>
                    <a:pt x="248" y="332"/>
                    <a:pt x="248" y="332"/>
                  </a:cubicBezTo>
                  <a:cubicBezTo>
                    <a:pt x="249" y="328"/>
                    <a:pt x="251" y="323"/>
                    <a:pt x="250" y="319"/>
                  </a:cubicBezTo>
                  <a:cubicBezTo>
                    <a:pt x="249" y="320"/>
                    <a:pt x="249" y="321"/>
                    <a:pt x="248" y="321"/>
                  </a:cubicBezTo>
                  <a:cubicBezTo>
                    <a:pt x="248" y="302"/>
                    <a:pt x="248" y="302"/>
                    <a:pt x="248" y="302"/>
                  </a:cubicBezTo>
                  <a:cubicBezTo>
                    <a:pt x="249" y="302"/>
                    <a:pt x="251" y="303"/>
                    <a:pt x="253" y="304"/>
                  </a:cubicBezTo>
                  <a:close/>
                  <a:moveTo>
                    <a:pt x="253" y="363"/>
                  </a:moveTo>
                  <a:cubicBezTo>
                    <a:pt x="253" y="374"/>
                    <a:pt x="253" y="374"/>
                    <a:pt x="253" y="374"/>
                  </a:cubicBezTo>
                  <a:cubicBezTo>
                    <a:pt x="251" y="372"/>
                    <a:pt x="250" y="371"/>
                    <a:pt x="248" y="370"/>
                  </a:cubicBezTo>
                  <a:cubicBezTo>
                    <a:pt x="248" y="362"/>
                    <a:pt x="248" y="362"/>
                    <a:pt x="248" y="362"/>
                  </a:cubicBezTo>
                  <a:cubicBezTo>
                    <a:pt x="249" y="362"/>
                    <a:pt x="251" y="363"/>
                    <a:pt x="253" y="363"/>
                  </a:cubicBezTo>
                  <a:close/>
                  <a:moveTo>
                    <a:pt x="253" y="390"/>
                  </a:moveTo>
                  <a:cubicBezTo>
                    <a:pt x="253" y="397"/>
                    <a:pt x="253" y="397"/>
                    <a:pt x="253" y="397"/>
                  </a:cubicBezTo>
                  <a:cubicBezTo>
                    <a:pt x="252" y="395"/>
                    <a:pt x="251" y="394"/>
                    <a:pt x="248" y="394"/>
                  </a:cubicBezTo>
                  <a:cubicBezTo>
                    <a:pt x="248" y="390"/>
                    <a:pt x="248" y="390"/>
                    <a:pt x="248" y="390"/>
                  </a:cubicBezTo>
                  <a:cubicBezTo>
                    <a:pt x="253" y="390"/>
                    <a:pt x="253" y="390"/>
                    <a:pt x="253" y="390"/>
                  </a:cubicBezTo>
                  <a:close/>
                  <a:moveTo>
                    <a:pt x="253" y="411"/>
                  </a:moveTo>
                  <a:cubicBezTo>
                    <a:pt x="253" y="414"/>
                    <a:pt x="253" y="414"/>
                    <a:pt x="253" y="414"/>
                  </a:cubicBezTo>
                  <a:cubicBezTo>
                    <a:pt x="248" y="414"/>
                    <a:pt x="248" y="414"/>
                    <a:pt x="248" y="414"/>
                  </a:cubicBezTo>
                  <a:cubicBezTo>
                    <a:pt x="248" y="410"/>
                    <a:pt x="248" y="410"/>
                    <a:pt x="248" y="410"/>
                  </a:cubicBezTo>
                  <a:cubicBezTo>
                    <a:pt x="249" y="410"/>
                    <a:pt x="249" y="411"/>
                    <a:pt x="250" y="411"/>
                  </a:cubicBezTo>
                  <a:cubicBezTo>
                    <a:pt x="253" y="411"/>
                    <a:pt x="253" y="411"/>
                    <a:pt x="253" y="411"/>
                  </a:cubicBezTo>
                  <a:close/>
                  <a:moveTo>
                    <a:pt x="253" y="436"/>
                  </a:moveTo>
                  <a:cubicBezTo>
                    <a:pt x="253" y="449"/>
                    <a:pt x="253" y="449"/>
                    <a:pt x="253" y="449"/>
                  </a:cubicBezTo>
                  <a:cubicBezTo>
                    <a:pt x="251" y="452"/>
                    <a:pt x="249" y="454"/>
                    <a:pt x="248" y="456"/>
                  </a:cubicBezTo>
                  <a:cubicBezTo>
                    <a:pt x="248" y="439"/>
                    <a:pt x="248" y="439"/>
                    <a:pt x="248" y="439"/>
                  </a:cubicBezTo>
                  <a:cubicBezTo>
                    <a:pt x="250" y="438"/>
                    <a:pt x="252" y="438"/>
                    <a:pt x="253" y="436"/>
                  </a:cubicBezTo>
                  <a:close/>
                  <a:moveTo>
                    <a:pt x="253" y="457"/>
                  </a:moveTo>
                  <a:cubicBezTo>
                    <a:pt x="253" y="470"/>
                    <a:pt x="253" y="470"/>
                    <a:pt x="253" y="470"/>
                  </a:cubicBezTo>
                  <a:cubicBezTo>
                    <a:pt x="247" y="462"/>
                    <a:pt x="248" y="459"/>
                    <a:pt x="253" y="457"/>
                  </a:cubicBezTo>
                  <a:close/>
                  <a:moveTo>
                    <a:pt x="253" y="470"/>
                  </a:moveTo>
                  <a:cubicBezTo>
                    <a:pt x="252" y="470"/>
                    <a:pt x="251" y="470"/>
                    <a:pt x="250" y="470"/>
                  </a:cubicBezTo>
                  <a:cubicBezTo>
                    <a:pt x="248" y="468"/>
                    <a:pt x="248" y="468"/>
                    <a:pt x="248" y="468"/>
                  </a:cubicBezTo>
                  <a:cubicBezTo>
                    <a:pt x="248" y="493"/>
                    <a:pt x="248" y="493"/>
                    <a:pt x="248" y="493"/>
                  </a:cubicBezTo>
                  <a:cubicBezTo>
                    <a:pt x="250" y="494"/>
                    <a:pt x="251" y="496"/>
                    <a:pt x="253" y="497"/>
                  </a:cubicBezTo>
                  <a:cubicBezTo>
                    <a:pt x="253" y="487"/>
                    <a:pt x="253" y="487"/>
                    <a:pt x="253" y="487"/>
                  </a:cubicBezTo>
                  <a:cubicBezTo>
                    <a:pt x="252" y="486"/>
                    <a:pt x="252" y="484"/>
                    <a:pt x="251" y="483"/>
                  </a:cubicBezTo>
                  <a:cubicBezTo>
                    <a:pt x="253" y="483"/>
                    <a:pt x="253" y="483"/>
                    <a:pt x="253" y="483"/>
                  </a:cubicBezTo>
                  <a:cubicBezTo>
                    <a:pt x="253" y="470"/>
                    <a:pt x="253" y="470"/>
                    <a:pt x="253" y="470"/>
                  </a:cubicBezTo>
                  <a:close/>
                  <a:moveTo>
                    <a:pt x="253" y="529"/>
                  </a:moveTo>
                  <a:cubicBezTo>
                    <a:pt x="253" y="534"/>
                    <a:pt x="253" y="534"/>
                    <a:pt x="253" y="534"/>
                  </a:cubicBezTo>
                  <a:cubicBezTo>
                    <a:pt x="253" y="534"/>
                    <a:pt x="253" y="534"/>
                    <a:pt x="252" y="534"/>
                  </a:cubicBezTo>
                  <a:cubicBezTo>
                    <a:pt x="251" y="535"/>
                    <a:pt x="250" y="536"/>
                    <a:pt x="248" y="537"/>
                  </a:cubicBezTo>
                  <a:cubicBezTo>
                    <a:pt x="248" y="538"/>
                    <a:pt x="249" y="539"/>
                    <a:pt x="249" y="539"/>
                  </a:cubicBezTo>
                  <a:cubicBezTo>
                    <a:pt x="250" y="541"/>
                    <a:pt x="251" y="541"/>
                    <a:pt x="253" y="543"/>
                  </a:cubicBezTo>
                  <a:cubicBezTo>
                    <a:pt x="253" y="547"/>
                    <a:pt x="253" y="547"/>
                    <a:pt x="253" y="547"/>
                  </a:cubicBezTo>
                  <a:cubicBezTo>
                    <a:pt x="251" y="546"/>
                    <a:pt x="250" y="545"/>
                    <a:pt x="248" y="544"/>
                  </a:cubicBezTo>
                  <a:cubicBezTo>
                    <a:pt x="248" y="534"/>
                    <a:pt x="248" y="534"/>
                    <a:pt x="248" y="534"/>
                  </a:cubicBezTo>
                  <a:cubicBezTo>
                    <a:pt x="249" y="532"/>
                    <a:pt x="251" y="531"/>
                    <a:pt x="253" y="529"/>
                  </a:cubicBezTo>
                  <a:close/>
                  <a:moveTo>
                    <a:pt x="253" y="555"/>
                  </a:moveTo>
                  <a:cubicBezTo>
                    <a:pt x="253" y="591"/>
                    <a:pt x="253" y="591"/>
                    <a:pt x="253" y="591"/>
                  </a:cubicBezTo>
                  <a:cubicBezTo>
                    <a:pt x="251" y="589"/>
                    <a:pt x="249" y="588"/>
                    <a:pt x="248" y="586"/>
                  </a:cubicBezTo>
                  <a:cubicBezTo>
                    <a:pt x="248" y="580"/>
                    <a:pt x="248" y="580"/>
                    <a:pt x="248" y="580"/>
                  </a:cubicBezTo>
                  <a:cubicBezTo>
                    <a:pt x="248" y="581"/>
                    <a:pt x="249" y="582"/>
                    <a:pt x="250" y="583"/>
                  </a:cubicBezTo>
                  <a:cubicBezTo>
                    <a:pt x="253" y="570"/>
                    <a:pt x="255" y="566"/>
                    <a:pt x="248" y="557"/>
                  </a:cubicBezTo>
                  <a:cubicBezTo>
                    <a:pt x="248" y="551"/>
                    <a:pt x="248" y="551"/>
                    <a:pt x="248" y="551"/>
                  </a:cubicBezTo>
                  <a:cubicBezTo>
                    <a:pt x="249" y="552"/>
                    <a:pt x="251" y="553"/>
                    <a:pt x="253" y="555"/>
                  </a:cubicBezTo>
                  <a:close/>
                  <a:moveTo>
                    <a:pt x="253" y="719"/>
                  </a:moveTo>
                  <a:cubicBezTo>
                    <a:pt x="253" y="726"/>
                    <a:pt x="253" y="726"/>
                    <a:pt x="253" y="726"/>
                  </a:cubicBezTo>
                  <a:cubicBezTo>
                    <a:pt x="251" y="726"/>
                    <a:pt x="250" y="725"/>
                    <a:pt x="248" y="724"/>
                  </a:cubicBezTo>
                  <a:cubicBezTo>
                    <a:pt x="248" y="717"/>
                    <a:pt x="248" y="717"/>
                    <a:pt x="248" y="717"/>
                  </a:cubicBezTo>
                  <a:cubicBezTo>
                    <a:pt x="249" y="717"/>
                    <a:pt x="251" y="718"/>
                    <a:pt x="253" y="719"/>
                  </a:cubicBezTo>
                  <a:close/>
                  <a:moveTo>
                    <a:pt x="248" y="503"/>
                  </a:moveTo>
                  <a:cubicBezTo>
                    <a:pt x="248" y="497"/>
                    <a:pt x="248" y="497"/>
                    <a:pt x="248" y="497"/>
                  </a:cubicBezTo>
                  <a:cubicBezTo>
                    <a:pt x="248" y="497"/>
                    <a:pt x="249" y="497"/>
                    <a:pt x="249" y="497"/>
                  </a:cubicBezTo>
                  <a:cubicBezTo>
                    <a:pt x="249" y="499"/>
                    <a:pt x="249" y="500"/>
                    <a:pt x="249" y="502"/>
                  </a:cubicBezTo>
                  <a:cubicBezTo>
                    <a:pt x="249" y="502"/>
                    <a:pt x="248" y="503"/>
                    <a:pt x="248" y="503"/>
                  </a:cubicBezTo>
                  <a:close/>
                  <a:moveTo>
                    <a:pt x="238" y="33"/>
                  </a:moveTo>
                  <a:cubicBezTo>
                    <a:pt x="241" y="32"/>
                    <a:pt x="244" y="31"/>
                    <a:pt x="248" y="29"/>
                  </a:cubicBezTo>
                  <a:cubicBezTo>
                    <a:pt x="248" y="43"/>
                    <a:pt x="248" y="43"/>
                    <a:pt x="248" y="43"/>
                  </a:cubicBezTo>
                  <a:cubicBezTo>
                    <a:pt x="245" y="42"/>
                    <a:pt x="241" y="42"/>
                    <a:pt x="238" y="42"/>
                  </a:cubicBezTo>
                  <a:cubicBezTo>
                    <a:pt x="238" y="33"/>
                    <a:pt x="238" y="33"/>
                    <a:pt x="238" y="33"/>
                  </a:cubicBezTo>
                  <a:close/>
                  <a:moveTo>
                    <a:pt x="248" y="763"/>
                  </a:moveTo>
                  <a:cubicBezTo>
                    <a:pt x="248" y="763"/>
                    <a:pt x="248" y="763"/>
                    <a:pt x="248" y="763"/>
                  </a:cubicBezTo>
                  <a:cubicBezTo>
                    <a:pt x="244" y="762"/>
                    <a:pt x="241" y="762"/>
                    <a:pt x="238" y="760"/>
                  </a:cubicBezTo>
                  <a:cubicBezTo>
                    <a:pt x="238" y="753"/>
                    <a:pt x="238" y="753"/>
                    <a:pt x="238" y="753"/>
                  </a:cubicBezTo>
                  <a:cubicBezTo>
                    <a:pt x="241" y="753"/>
                    <a:pt x="241" y="753"/>
                    <a:pt x="241" y="753"/>
                  </a:cubicBezTo>
                  <a:cubicBezTo>
                    <a:pt x="240" y="745"/>
                    <a:pt x="240" y="737"/>
                    <a:pt x="238" y="729"/>
                  </a:cubicBezTo>
                  <a:cubicBezTo>
                    <a:pt x="238" y="711"/>
                    <a:pt x="238" y="711"/>
                    <a:pt x="238" y="711"/>
                  </a:cubicBezTo>
                  <a:cubicBezTo>
                    <a:pt x="239" y="713"/>
                    <a:pt x="241" y="714"/>
                    <a:pt x="242" y="715"/>
                  </a:cubicBezTo>
                  <a:cubicBezTo>
                    <a:pt x="244" y="716"/>
                    <a:pt x="246" y="716"/>
                    <a:pt x="248" y="717"/>
                  </a:cubicBezTo>
                  <a:cubicBezTo>
                    <a:pt x="248" y="724"/>
                    <a:pt x="248" y="724"/>
                    <a:pt x="248" y="724"/>
                  </a:cubicBezTo>
                  <a:cubicBezTo>
                    <a:pt x="247" y="724"/>
                    <a:pt x="247" y="724"/>
                    <a:pt x="247" y="724"/>
                  </a:cubicBezTo>
                  <a:cubicBezTo>
                    <a:pt x="247" y="727"/>
                    <a:pt x="248" y="730"/>
                    <a:pt x="248" y="733"/>
                  </a:cubicBezTo>
                  <a:cubicBezTo>
                    <a:pt x="248" y="763"/>
                    <a:pt x="248" y="763"/>
                    <a:pt x="248" y="763"/>
                  </a:cubicBezTo>
                  <a:close/>
                  <a:moveTo>
                    <a:pt x="248" y="64"/>
                  </a:moveTo>
                  <a:cubicBezTo>
                    <a:pt x="248" y="78"/>
                    <a:pt x="248" y="78"/>
                    <a:pt x="248" y="78"/>
                  </a:cubicBezTo>
                  <a:cubicBezTo>
                    <a:pt x="244" y="80"/>
                    <a:pt x="241" y="83"/>
                    <a:pt x="238" y="84"/>
                  </a:cubicBezTo>
                  <a:cubicBezTo>
                    <a:pt x="238" y="75"/>
                    <a:pt x="238" y="75"/>
                    <a:pt x="238" y="75"/>
                  </a:cubicBezTo>
                  <a:cubicBezTo>
                    <a:pt x="239" y="75"/>
                    <a:pt x="241" y="74"/>
                    <a:pt x="243" y="73"/>
                  </a:cubicBezTo>
                  <a:cubicBezTo>
                    <a:pt x="238" y="69"/>
                    <a:pt x="238" y="69"/>
                    <a:pt x="238" y="69"/>
                  </a:cubicBezTo>
                  <a:cubicBezTo>
                    <a:pt x="238" y="58"/>
                    <a:pt x="238" y="58"/>
                    <a:pt x="238" y="58"/>
                  </a:cubicBezTo>
                  <a:cubicBezTo>
                    <a:pt x="248" y="64"/>
                    <a:pt x="248" y="64"/>
                    <a:pt x="248" y="64"/>
                  </a:cubicBezTo>
                  <a:close/>
                  <a:moveTo>
                    <a:pt x="248" y="217"/>
                  </a:moveTo>
                  <a:cubicBezTo>
                    <a:pt x="248" y="224"/>
                    <a:pt x="248" y="224"/>
                    <a:pt x="248" y="224"/>
                  </a:cubicBezTo>
                  <a:cubicBezTo>
                    <a:pt x="247" y="225"/>
                    <a:pt x="245" y="226"/>
                    <a:pt x="244" y="227"/>
                  </a:cubicBezTo>
                  <a:cubicBezTo>
                    <a:pt x="248" y="228"/>
                    <a:pt x="248" y="228"/>
                    <a:pt x="248" y="228"/>
                  </a:cubicBezTo>
                  <a:cubicBezTo>
                    <a:pt x="248" y="235"/>
                    <a:pt x="248" y="235"/>
                    <a:pt x="248" y="235"/>
                  </a:cubicBezTo>
                  <a:cubicBezTo>
                    <a:pt x="244" y="234"/>
                    <a:pt x="241" y="234"/>
                    <a:pt x="238" y="235"/>
                  </a:cubicBezTo>
                  <a:cubicBezTo>
                    <a:pt x="238" y="226"/>
                    <a:pt x="238" y="226"/>
                    <a:pt x="238" y="226"/>
                  </a:cubicBezTo>
                  <a:cubicBezTo>
                    <a:pt x="241" y="223"/>
                    <a:pt x="244" y="220"/>
                    <a:pt x="248" y="217"/>
                  </a:cubicBezTo>
                  <a:close/>
                  <a:moveTo>
                    <a:pt x="248" y="245"/>
                  </a:moveTo>
                  <a:cubicBezTo>
                    <a:pt x="248" y="253"/>
                    <a:pt x="248" y="253"/>
                    <a:pt x="248" y="253"/>
                  </a:cubicBezTo>
                  <a:cubicBezTo>
                    <a:pt x="245" y="258"/>
                    <a:pt x="241" y="259"/>
                    <a:pt x="247" y="265"/>
                  </a:cubicBezTo>
                  <a:cubicBezTo>
                    <a:pt x="247" y="264"/>
                    <a:pt x="247" y="264"/>
                    <a:pt x="248" y="263"/>
                  </a:cubicBezTo>
                  <a:cubicBezTo>
                    <a:pt x="248" y="273"/>
                    <a:pt x="248" y="273"/>
                    <a:pt x="248" y="273"/>
                  </a:cubicBezTo>
                  <a:cubicBezTo>
                    <a:pt x="244" y="269"/>
                    <a:pt x="242" y="266"/>
                    <a:pt x="241" y="263"/>
                  </a:cubicBezTo>
                  <a:cubicBezTo>
                    <a:pt x="240" y="263"/>
                    <a:pt x="239" y="263"/>
                    <a:pt x="238" y="263"/>
                  </a:cubicBezTo>
                  <a:cubicBezTo>
                    <a:pt x="238" y="257"/>
                    <a:pt x="238" y="257"/>
                    <a:pt x="238" y="257"/>
                  </a:cubicBezTo>
                  <a:cubicBezTo>
                    <a:pt x="239" y="255"/>
                    <a:pt x="241" y="254"/>
                    <a:pt x="243" y="252"/>
                  </a:cubicBezTo>
                  <a:cubicBezTo>
                    <a:pt x="241" y="251"/>
                    <a:pt x="239" y="251"/>
                    <a:pt x="238" y="250"/>
                  </a:cubicBezTo>
                  <a:cubicBezTo>
                    <a:pt x="238" y="243"/>
                    <a:pt x="238" y="243"/>
                    <a:pt x="238" y="243"/>
                  </a:cubicBezTo>
                  <a:cubicBezTo>
                    <a:pt x="243" y="245"/>
                    <a:pt x="243" y="245"/>
                    <a:pt x="243" y="245"/>
                  </a:cubicBezTo>
                  <a:cubicBezTo>
                    <a:pt x="245" y="245"/>
                    <a:pt x="247" y="245"/>
                    <a:pt x="248" y="245"/>
                  </a:cubicBezTo>
                  <a:close/>
                  <a:moveTo>
                    <a:pt x="248" y="302"/>
                  </a:moveTo>
                  <a:cubicBezTo>
                    <a:pt x="248" y="321"/>
                    <a:pt x="248" y="321"/>
                    <a:pt x="248" y="321"/>
                  </a:cubicBezTo>
                  <a:cubicBezTo>
                    <a:pt x="245" y="323"/>
                    <a:pt x="243" y="323"/>
                    <a:pt x="238" y="323"/>
                  </a:cubicBezTo>
                  <a:cubicBezTo>
                    <a:pt x="238" y="327"/>
                    <a:pt x="239" y="328"/>
                    <a:pt x="241" y="331"/>
                  </a:cubicBezTo>
                  <a:cubicBezTo>
                    <a:pt x="241" y="334"/>
                    <a:pt x="242" y="337"/>
                    <a:pt x="242" y="340"/>
                  </a:cubicBezTo>
                  <a:cubicBezTo>
                    <a:pt x="244" y="339"/>
                    <a:pt x="246" y="336"/>
                    <a:pt x="248" y="332"/>
                  </a:cubicBezTo>
                  <a:cubicBezTo>
                    <a:pt x="248" y="347"/>
                    <a:pt x="248" y="347"/>
                    <a:pt x="248" y="347"/>
                  </a:cubicBezTo>
                  <a:cubicBezTo>
                    <a:pt x="248" y="347"/>
                    <a:pt x="248" y="347"/>
                    <a:pt x="248" y="347"/>
                  </a:cubicBezTo>
                  <a:cubicBezTo>
                    <a:pt x="245" y="348"/>
                    <a:pt x="241" y="349"/>
                    <a:pt x="238" y="349"/>
                  </a:cubicBezTo>
                  <a:cubicBezTo>
                    <a:pt x="238" y="310"/>
                    <a:pt x="238" y="310"/>
                    <a:pt x="238" y="310"/>
                  </a:cubicBezTo>
                  <a:cubicBezTo>
                    <a:pt x="241" y="304"/>
                    <a:pt x="244" y="301"/>
                    <a:pt x="248" y="302"/>
                  </a:cubicBezTo>
                  <a:close/>
                  <a:moveTo>
                    <a:pt x="248" y="362"/>
                  </a:moveTo>
                  <a:cubicBezTo>
                    <a:pt x="248" y="370"/>
                    <a:pt x="248" y="370"/>
                    <a:pt x="248" y="370"/>
                  </a:cubicBezTo>
                  <a:cubicBezTo>
                    <a:pt x="245" y="370"/>
                    <a:pt x="243" y="370"/>
                    <a:pt x="238" y="370"/>
                  </a:cubicBezTo>
                  <a:cubicBezTo>
                    <a:pt x="238" y="360"/>
                    <a:pt x="238" y="360"/>
                    <a:pt x="238" y="360"/>
                  </a:cubicBezTo>
                  <a:cubicBezTo>
                    <a:pt x="241" y="360"/>
                    <a:pt x="244" y="361"/>
                    <a:pt x="248" y="362"/>
                  </a:cubicBezTo>
                  <a:close/>
                  <a:moveTo>
                    <a:pt x="248" y="390"/>
                  </a:moveTo>
                  <a:cubicBezTo>
                    <a:pt x="248" y="394"/>
                    <a:pt x="248" y="394"/>
                    <a:pt x="248" y="394"/>
                  </a:cubicBezTo>
                  <a:cubicBezTo>
                    <a:pt x="247" y="393"/>
                    <a:pt x="245" y="393"/>
                    <a:pt x="244" y="393"/>
                  </a:cubicBezTo>
                  <a:cubicBezTo>
                    <a:pt x="245" y="399"/>
                    <a:pt x="247" y="404"/>
                    <a:pt x="248" y="410"/>
                  </a:cubicBezTo>
                  <a:cubicBezTo>
                    <a:pt x="248" y="410"/>
                    <a:pt x="248" y="410"/>
                    <a:pt x="248" y="410"/>
                  </a:cubicBezTo>
                  <a:cubicBezTo>
                    <a:pt x="248" y="414"/>
                    <a:pt x="248" y="414"/>
                    <a:pt x="248" y="414"/>
                  </a:cubicBezTo>
                  <a:cubicBezTo>
                    <a:pt x="238" y="414"/>
                    <a:pt x="238" y="414"/>
                    <a:pt x="238" y="414"/>
                  </a:cubicBezTo>
                  <a:cubicBezTo>
                    <a:pt x="238" y="411"/>
                    <a:pt x="238" y="411"/>
                    <a:pt x="238" y="411"/>
                  </a:cubicBezTo>
                  <a:cubicBezTo>
                    <a:pt x="240" y="411"/>
                    <a:pt x="242" y="410"/>
                    <a:pt x="244" y="410"/>
                  </a:cubicBezTo>
                  <a:cubicBezTo>
                    <a:pt x="243" y="405"/>
                    <a:pt x="242" y="400"/>
                    <a:pt x="241" y="395"/>
                  </a:cubicBezTo>
                  <a:cubicBezTo>
                    <a:pt x="240" y="395"/>
                    <a:pt x="239" y="394"/>
                    <a:pt x="238" y="394"/>
                  </a:cubicBezTo>
                  <a:cubicBezTo>
                    <a:pt x="238" y="390"/>
                    <a:pt x="238" y="390"/>
                    <a:pt x="238" y="390"/>
                  </a:cubicBezTo>
                  <a:cubicBezTo>
                    <a:pt x="248" y="390"/>
                    <a:pt x="248" y="390"/>
                    <a:pt x="248" y="390"/>
                  </a:cubicBezTo>
                  <a:close/>
                  <a:moveTo>
                    <a:pt x="248" y="439"/>
                  </a:moveTo>
                  <a:cubicBezTo>
                    <a:pt x="248" y="456"/>
                    <a:pt x="248" y="456"/>
                    <a:pt x="248" y="456"/>
                  </a:cubicBezTo>
                  <a:cubicBezTo>
                    <a:pt x="246" y="458"/>
                    <a:pt x="243" y="461"/>
                    <a:pt x="238" y="467"/>
                  </a:cubicBezTo>
                  <a:cubicBezTo>
                    <a:pt x="241" y="471"/>
                    <a:pt x="243" y="476"/>
                    <a:pt x="248" y="478"/>
                  </a:cubicBezTo>
                  <a:cubicBezTo>
                    <a:pt x="246" y="476"/>
                    <a:pt x="245" y="473"/>
                    <a:pt x="243" y="470"/>
                  </a:cubicBezTo>
                  <a:cubicBezTo>
                    <a:pt x="244" y="470"/>
                    <a:pt x="245" y="469"/>
                    <a:pt x="245" y="468"/>
                  </a:cubicBezTo>
                  <a:cubicBezTo>
                    <a:pt x="246" y="468"/>
                    <a:pt x="247" y="468"/>
                    <a:pt x="248" y="468"/>
                  </a:cubicBezTo>
                  <a:cubicBezTo>
                    <a:pt x="248" y="468"/>
                    <a:pt x="248" y="468"/>
                    <a:pt x="248" y="468"/>
                  </a:cubicBezTo>
                  <a:cubicBezTo>
                    <a:pt x="248" y="493"/>
                    <a:pt x="248" y="493"/>
                    <a:pt x="248" y="493"/>
                  </a:cubicBezTo>
                  <a:cubicBezTo>
                    <a:pt x="247" y="493"/>
                    <a:pt x="245" y="493"/>
                    <a:pt x="244" y="492"/>
                  </a:cubicBezTo>
                  <a:cubicBezTo>
                    <a:pt x="245" y="495"/>
                    <a:pt x="246" y="496"/>
                    <a:pt x="248" y="497"/>
                  </a:cubicBezTo>
                  <a:cubicBezTo>
                    <a:pt x="248" y="503"/>
                    <a:pt x="248" y="503"/>
                    <a:pt x="248" y="503"/>
                  </a:cubicBezTo>
                  <a:cubicBezTo>
                    <a:pt x="247" y="503"/>
                    <a:pt x="246" y="503"/>
                    <a:pt x="244" y="503"/>
                  </a:cubicBezTo>
                  <a:cubicBezTo>
                    <a:pt x="242" y="501"/>
                    <a:pt x="240" y="500"/>
                    <a:pt x="238" y="500"/>
                  </a:cubicBezTo>
                  <a:cubicBezTo>
                    <a:pt x="238" y="486"/>
                    <a:pt x="238" y="486"/>
                    <a:pt x="238" y="486"/>
                  </a:cubicBezTo>
                  <a:cubicBezTo>
                    <a:pt x="239" y="486"/>
                    <a:pt x="239" y="486"/>
                    <a:pt x="241" y="486"/>
                  </a:cubicBezTo>
                  <a:cubicBezTo>
                    <a:pt x="240" y="484"/>
                    <a:pt x="240" y="482"/>
                    <a:pt x="239" y="480"/>
                  </a:cubicBezTo>
                  <a:cubicBezTo>
                    <a:pt x="238" y="480"/>
                    <a:pt x="238" y="480"/>
                    <a:pt x="238" y="480"/>
                  </a:cubicBezTo>
                  <a:cubicBezTo>
                    <a:pt x="238" y="455"/>
                    <a:pt x="238" y="455"/>
                    <a:pt x="238" y="455"/>
                  </a:cubicBezTo>
                  <a:cubicBezTo>
                    <a:pt x="240" y="453"/>
                    <a:pt x="241" y="451"/>
                    <a:pt x="244" y="447"/>
                  </a:cubicBezTo>
                  <a:cubicBezTo>
                    <a:pt x="242" y="447"/>
                    <a:pt x="240" y="446"/>
                    <a:pt x="238" y="446"/>
                  </a:cubicBezTo>
                  <a:cubicBezTo>
                    <a:pt x="238" y="439"/>
                    <a:pt x="238" y="439"/>
                    <a:pt x="238" y="439"/>
                  </a:cubicBezTo>
                  <a:cubicBezTo>
                    <a:pt x="242" y="439"/>
                    <a:pt x="245" y="439"/>
                    <a:pt x="248" y="439"/>
                  </a:cubicBezTo>
                  <a:close/>
                  <a:moveTo>
                    <a:pt x="248" y="534"/>
                  </a:moveTo>
                  <a:cubicBezTo>
                    <a:pt x="248" y="544"/>
                    <a:pt x="248" y="544"/>
                    <a:pt x="248" y="544"/>
                  </a:cubicBezTo>
                  <a:cubicBezTo>
                    <a:pt x="246" y="543"/>
                    <a:pt x="245" y="543"/>
                    <a:pt x="243" y="543"/>
                  </a:cubicBezTo>
                  <a:cubicBezTo>
                    <a:pt x="245" y="548"/>
                    <a:pt x="246" y="549"/>
                    <a:pt x="248" y="551"/>
                  </a:cubicBezTo>
                  <a:cubicBezTo>
                    <a:pt x="248" y="557"/>
                    <a:pt x="248" y="557"/>
                    <a:pt x="248" y="557"/>
                  </a:cubicBezTo>
                  <a:cubicBezTo>
                    <a:pt x="247" y="556"/>
                    <a:pt x="247" y="555"/>
                    <a:pt x="246" y="554"/>
                  </a:cubicBezTo>
                  <a:cubicBezTo>
                    <a:pt x="243" y="567"/>
                    <a:pt x="240" y="572"/>
                    <a:pt x="248" y="580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44" y="584"/>
                    <a:pt x="241" y="580"/>
                    <a:pt x="238" y="577"/>
                  </a:cubicBezTo>
                  <a:cubicBezTo>
                    <a:pt x="238" y="562"/>
                    <a:pt x="238" y="562"/>
                    <a:pt x="238" y="562"/>
                  </a:cubicBezTo>
                  <a:cubicBezTo>
                    <a:pt x="239" y="557"/>
                    <a:pt x="240" y="551"/>
                    <a:pt x="238" y="547"/>
                  </a:cubicBezTo>
                  <a:cubicBezTo>
                    <a:pt x="238" y="539"/>
                    <a:pt x="238" y="539"/>
                    <a:pt x="238" y="539"/>
                  </a:cubicBezTo>
                  <a:cubicBezTo>
                    <a:pt x="238" y="539"/>
                    <a:pt x="239" y="540"/>
                    <a:pt x="239" y="540"/>
                  </a:cubicBezTo>
                  <a:cubicBezTo>
                    <a:pt x="241" y="539"/>
                    <a:pt x="244" y="537"/>
                    <a:pt x="248" y="534"/>
                  </a:cubicBezTo>
                  <a:close/>
                  <a:moveTo>
                    <a:pt x="230" y="37"/>
                  </a:moveTo>
                  <a:cubicBezTo>
                    <a:pt x="232" y="36"/>
                    <a:pt x="235" y="35"/>
                    <a:pt x="238" y="33"/>
                  </a:cubicBezTo>
                  <a:cubicBezTo>
                    <a:pt x="238" y="42"/>
                    <a:pt x="238" y="42"/>
                    <a:pt x="238" y="42"/>
                  </a:cubicBezTo>
                  <a:cubicBezTo>
                    <a:pt x="235" y="42"/>
                    <a:pt x="232" y="43"/>
                    <a:pt x="230" y="45"/>
                  </a:cubicBezTo>
                  <a:cubicBezTo>
                    <a:pt x="230" y="37"/>
                    <a:pt x="230" y="37"/>
                    <a:pt x="230" y="37"/>
                  </a:cubicBezTo>
                  <a:close/>
                  <a:moveTo>
                    <a:pt x="238" y="760"/>
                  </a:moveTo>
                  <a:cubicBezTo>
                    <a:pt x="235" y="759"/>
                    <a:pt x="232" y="759"/>
                    <a:pt x="230" y="757"/>
                  </a:cubicBezTo>
                  <a:cubicBezTo>
                    <a:pt x="230" y="749"/>
                    <a:pt x="230" y="749"/>
                    <a:pt x="230" y="749"/>
                  </a:cubicBezTo>
                  <a:cubicBezTo>
                    <a:pt x="232" y="750"/>
                    <a:pt x="234" y="751"/>
                    <a:pt x="237" y="753"/>
                  </a:cubicBezTo>
                  <a:cubicBezTo>
                    <a:pt x="238" y="753"/>
                    <a:pt x="238" y="753"/>
                    <a:pt x="238" y="753"/>
                  </a:cubicBezTo>
                  <a:cubicBezTo>
                    <a:pt x="238" y="760"/>
                    <a:pt x="238" y="760"/>
                    <a:pt x="238" y="760"/>
                  </a:cubicBezTo>
                  <a:close/>
                  <a:moveTo>
                    <a:pt x="238" y="58"/>
                  </a:moveTo>
                  <a:cubicBezTo>
                    <a:pt x="238" y="69"/>
                    <a:pt x="238" y="69"/>
                    <a:pt x="238" y="69"/>
                  </a:cubicBezTo>
                  <a:cubicBezTo>
                    <a:pt x="230" y="63"/>
                    <a:pt x="230" y="63"/>
                    <a:pt x="230" y="63"/>
                  </a:cubicBezTo>
                  <a:cubicBezTo>
                    <a:pt x="230" y="52"/>
                    <a:pt x="230" y="52"/>
                    <a:pt x="230" y="52"/>
                  </a:cubicBezTo>
                  <a:cubicBezTo>
                    <a:pt x="238" y="58"/>
                    <a:pt x="238" y="58"/>
                    <a:pt x="238" y="58"/>
                  </a:cubicBezTo>
                  <a:close/>
                  <a:moveTo>
                    <a:pt x="238" y="75"/>
                  </a:moveTo>
                  <a:cubicBezTo>
                    <a:pt x="238" y="84"/>
                    <a:pt x="238" y="84"/>
                    <a:pt x="238" y="84"/>
                  </a:cubicBezTo>
                  <a:cubicBezTo>
                    <a:pt x="235" y="86"/>
                    <a:pt x="232" y="87"/>
                    <a:pt x="230" y="88"/>
                  </a:cubicBezTo>
                  <a:cubicBezTo>
                    <a:pt x="230" y="79"/>
                    <a:pt x="230" y="79"/>
                    <a:pt x="230" y="79"/>
                  </a:cubicBezTo>
                  <a:cubicBezTo>
                    <a:pt x="232" y="78"/>
                    <a:pt x="235" y="77"/>
                    <a:pt x="238" y="75"/>
                  </a:cubicBezTo>
                  <a:close/>
                  <a:moveTo>
                    <a:pt x="238" y="226"/>
                  </a:moveTo>
                  <a:cubicBezTo>
                    <a:pt x="238" y="235"/>
                    <a:pt x="238" y="235"/>
                    <a:pt x="238" y="235"/>
                  </a:cubicBezTo>
                  <a:cubicBezTo>
                    <a:pt x="235" y="236"/>
                    <a:pt x="233" y="238"/>
                    <a:pt x="230" y="241"/>
                  </a:cubicBezTo>
                  <a:cubicBezTo>
                    <a:pt x="230" y="232"/>
                    <a:pt x="230" y="232"/>
                    <a:pt x="230" y="232"/>
                  </a:cubicBezTo>
                  <a:cubicBezTo>
                    <a:pt x="232" y="230"/>
                    <a:pt x="235" y="228"/>
                    <a:pt x="238" y="226"/>
                  </a:cubicBezTo>
                  <a:close/>
                  <a:moveTo>
                    <a:pt x="238" y="243"/>
                  </a:moveTo>
                  <a:cubicBezTo>
                    <a:pt x="238" y="250"/>
                    <a:pt x="238" y="250"/>
                    <a:pt x="238" y="250"/>
                  </a:cubicBezTo>
                  <a:cubicBezTo>
                    <a:pt x="235" y="249"/>
                    <a:pt x="232" y="248"/>
                    <a:pt x="230" y="248"/>
                  </a:cubicBezTo>
                  <a:cubicBezTo>
                    <a:pt x="230" y="241"/>
                    <a:pt x="230" y="241"/>
                    <a:pt x="230" y="241"/>
                  </a:cubicBezTo>
                  <a:cubicBezTo>
                    <a:pt x="232" y="242"/>
                    <a:pt x="235" y="243"/>
                    <a:pt x="238" y="243"/>
                  </a:cubicBezTo>
                  <a:close/>
                  <a:moveTo>
                    <a:pt x="238" y="257"/>
                  </a:moveTo>
                  <a:cubicBezTo>
                    <a:pt x="238" y="263"/>
                    <a:pt x="238" y="263"/>
                    <a:pt x="238" y="263"/>
                  </a:cubicBezTo>
                  <a:cubicBezTo>
                    <a:pt x="237" y="264"/>
                    <a:pt x="237" y="264"/>
                    <a:pt x="237" y="264"/>
                  </a:cubicBezTo>
                  <a:cubicBezTo>
                    <a:pt x="236" y="266"/>
                    <a:pt x="233" y="270"/>
                    <a:pt x="230" y="276"/>
                  </a:cubicBezTo>
                  <a:cubicBezTo>
                    <a:pt x="230" y="266"/>
                    <a:pt x="230" y="266"/>
                    <a:pt x="230" y="266"/>
                  </a:cubicBezTo>
                  <a:cubicBezTo>
                    <a:pt x="230" y="266"/>
                    <a:pt x="230" y="266"/>
                    <a:pt x="230" y="265"/>
                  </a:cubicBezTo>
                  <a:cubicBezTo>
                    <a:pt x="230" y="265"/>
                    <a:pt x="230" y="265"/>
                    <a:pt x="230" y="265"/>
                  </a:cubicBezTo>
                  <a:cubicBezTo>
                    <a:pt x="230" y="259"/>
                    <a:pt x="230" y="259"/>
                    <a:pt x="230" y="259"/>
                  </a:cubicBezTo>
                  <a:cubicBezTo>
                    <a:pt x="231" y="259"/>
                    <a:pt x="231" y="259"/>
                    <a:pt x="231" y="259"/>
                  </a:cubicBezTo>
                  <a:cubicBezTo>
                    <a:pt x="234" y="258"/>
                    <a:pt x="236" y="258"/>
                    <a:pt x="238" y="257"/>
                  </a:cubicBezTo>
                  <a:close/>
                  <a:moveTo>
                    <a:pt x="238" y="310"/>
                  </a:moveTo>
                  <a:cubicBezTo>
                    <a:pt x="238" y="349"/>
                    <a:pt x="238" y="349"/>
                    <a:pt x="238" y="349"/>
                  </a:cubicBezTo>
                  <a:cubicBezTo>
                    <a:pt x="235" y="349"/>
                    <a:pt x="232" y="349"/>
                    <a:pt x="230" y="348"/>
                  </a:cubicBezTo>
                  <a:cubicBezTo>
                    <a:pt x="230" y="299"/>
                    <a:pt x="230" y="299"/>
                    <a:pt x="230" y="299"/>
                  </a:cubicBezTo>
                  <a:cubicBezTo>
                    <a:pt x="231" y="299"/>
                    <a:pt x="233" y="299"/>
                    <a:pt x="235" y="299"/>
                  </a:cubicBezTo>
                  <a:cubicBezTo>
                    <a:pt x="234" y="304"/>
                    <a:pt x="229" y="312"/>
                    <a:pt x="230" y="316"/>
                  </a:cubicBezTo>
                  <a:cubicBezTo>
                    <a:pt x="231" y="316"/>
                    <a:pt x="233" y="316"/>
                    <a:pt x="235" y="316"/>
                  </a:cubicBezTo>
                  <a:cubicBezTo>
                    <a:pt x="236" y="314"/>
                    <a:pt x="237" y="312"/>
                    <a:pt x="238" y="310"/>
                  </a:cubicBezTo>
                  <a:close/>
                  <a:moveTo>
                    <a:pt x="238" y="360"/>
                  </a:moveTo>
                  <a:cubicBezTo>
                    <a:pt x="238" y="370"/>
                    <a:pt x="238" y="370"/>
                    <a:pt x="238" y="370"/>
                  </a:cubicBezTo>
                  <a:cubicBezTo>
                    <a:pt x="237" y="370"/>
                    <a:pt x="236" y="370"/>
                    <a:pt x="236" y="370"/>
                  </a:cubicBezTo>
                  <a:cubicBezTo>
                    <a:pt x="236" y="373"/>
                    <a:pt x="236" y="375"/>
                    <a:pt x="236" y="378"/>
                  </a:cubicBezTo>
                  <a:cubicBezTo>
                    <a:pt x="230" y="378"/>
                    <a:pt x="230" y="378"/>
                    <a:pt x="230" y="378"/>
                  </a:cubicBezTo>
                  <a:cubicBezTo>
                    <a:pt x="230" y="358"/>
                    <a:pt x="230" y="358"/>
                    <a:pt x="230" y="358"/>
                  </a:cubicBezTo>
                  <a:cubicBezTo>
                    <a:pt x="232" y="359"/>
                    <a:pt x="235" y="359"/>
                    <a:pt x="238" y="360"/>
                  </a:cubicBezTo>
                  <a:close/>
                  <a:moveTo>
                    <a:pt x="238" y="390"/>
                  </a:moveTo>
                  <a:cubicBezTo>
                    <a:pt x="238" y="394"/>
                    <a:pt x="238" y="394"/>
                    <a:pt x="238" y="394"/>
                  </a:cubicBezTo>
                  <a:cubicBezTo>
                    <a:pt x="236" y="394"/>
                    <a:pt x="234" y="394"/>
                    <a:pt x="232" y="394"/>
                  </a:cubicBezTo>
                  <a:cubicBezTo>
                    <a:pt x="235" y="409"/>
                    <a:pt x="235" y="409"/>
                    <a:pt x="237" y="411"/>
                  </a:cubicBezTo>
                  <a:cubicBezTo>
                    <a:pt x="238" y="411"/>
                    <a:pt x="238" y="411"/>
                    <a:pt x="238" y="411"/>
                  </a:cubicBezTo>
                  <a:cubicBezTo>
                    <a:pt x="238" y="414"/>
                    <a:pt x="238" y="414"/>
                    <a:pt x="238" y="414"/>
                  </a:cubicBezTo>
                  <a:cubicBezTo>
                    <a:pt x="230" y="414"/>
                    <a:pt x="230" y="414"/>
                    <a:pt x="230" y="414"/>
                  </a:cubicBezTo>
                  <a:cubicBezTo>
                    <a:pt x="230" y="411"/>
                    <a:pt x="230" y="411"/>
                    <a:pt x="230" y="411"/>
                  </a:cubicBezTo>
                  <a:cubicBezTo>
                    <a:pt x="231" y="411"/>
                    <a:pt x="231" y="411"/>
                    <a:pt x="231" y="411"/>
                  </a:cubicBezTo>
                  <a:cubicBezTo>
                    <a:pt x="230" y="406"/>
                    <a:pt x="230" y="403"/>
                    <a:pt x="230" y="400"/>
                  </a:cubicBezTo>
                  <a:cubicBezTo>
                    <a:pt x="230" y="390"/>
                    <a:pt x="230" y="390"/>
                    <a:pt x="230" y="390"/>
                  </a:cubicBezTo>
                  <a:cubicBezTo>
                    <a:pt x="238" y="390"/>
                    <a:pt x="238" y="390"/>
                    <a:pt x="238" y="390"/>
                  </a:cubicBezTo>
                  <a:close/>
                  <a:moveTo>
                    <a:pt x="238" y="439"/>
                  </a:moveTo>
                  <a:cubicBezTo>
                    <a:pt x="238" y="446"/>
                    <a:pt x="238" y="446"/>
                    <a:pt x="238" y="446"/>
                  </a:cubicBezTo>
                  <a:cubicBezTo>
                    <a:pt x="236" y="445"/>
                    <a:pt x="234" y="445"/>
                    <a:pt x="232" y="444"/>
                  </a:cubicBezTo>
                  <a:cubicBezTo>
                    <a:pt x="232" y="440"/>
                    <a:pt x="232" y="440"/>
                    <a:pt x="233" y="439"/>
                  </a:cubicBezTo>
                  <a:cubicBezTo>
                    <a:pt x="235" y="439"/>
                    <a:pt x="236" y="439"/>
                    <a:pt x="238" y="439"/>
                  </a:cubicBezTo>
                  <a:close/>
                  <a:moveTo>
                    <a:pt x="238" y="455"/>
                  </a:moveTo>
                  <a:cubicBezTo>
                    <a:pt x="238" y="480"/>
                    <a:pt x="238" y="480"/>
                    <a:pt x="238" y="480"/>
                  </a:cubicBezTo>
                  <a:cubicBezTo>
                    <a:pt x="237" y="480"/>
                    <a:pt x="237" y="480"/>
                    <a:pt x="237" y="480"/>
                  </a:cubicBezTo>
                  <a:cubicBezTo>
                    <a:pt x="235" y="477"/>
                    <a:pt x="235" y="477"/>
                    <a:pt x="232" y="474"/>
                  </a:cubicBezTo>
                  <a:cubicBezTo>
                    <a:pt x="231" y="474"/>
                    <a:pt x="230" y="474"/>
                    <a:pt x="230" y="475"/>
                  </a:cubicBezTo>
                  <a:cubicBezTo>
                    <a:pt x="230" y="455"/>
                    <a:pt x="230" y="455"/>
                    <a:pt x="230" y="455"/>
                  </a:cubicBezTo>
                  <a:cubicBezTo>
                    <a:pt x="230" y="457"/>
                    <a:pt x="231" y="458"/>
                    <a:pt x="231" y="459"/>
                  </a:cubicBezTo>
                  <a:cubicBezTo>
                    <a:pt x="234" y="457"/>
                    <a:pt x="236" y="456"/>
                    <a:pt x="238" y="455"/>
                  </a:cubicBezTo>
                  <a:close/>
                  <a:moveTo>
                    <a:pt x="238" y="486"/>
                  </a:moveTo>
                  <a:cubicBezTo>
                    <a:pt x="238" y="500"/>
                    <a:pt x="238" y="500"/>
                    <a:pt x="238" y="500"/>
                  </a:cubicBezTo>
                  <a:cubicBezTo>
                    <a:pt x="235" y="499"/>
                    <a:pt x="232" y="499"/>
                    <a:pt x="230" y="499"/>
                  </a:cubicBezTo>
                  <a:cubicBezTo>
                    <a:pt x="230" y="484"/>
                    <a:pt x="230" y="484"/>
                    <a:pt x="230" y="484"/>
                  </a:cubicBezTo>
                  <a:cubicBezTo>
                    <a:pt x="230" y="484"/>
                    <a:pt x="231" y="483"/>
                    <a:pt x="232" y="483"/>
                  </a:cubicBezTo>
                  <a:cubicBezTo>
                    <a:pt x="234" y="485"/>
                    <a:pt x="236" y="486"/>
                    <a:pt x="238" y="486"/>
                  </a:cubicBezTo>
                  <a:close/>
                  <a:moveTo>
                    <a:pt x="238" y="539"/>
                  </a:moveTo>
                  <a:cubicBezTo>
                    <a:pt x="238" y="547"/>
                    <a:pt x="238" y="547"/>
                    <a:pt x="238" y="547"/>
                  </a:cubicBezTo>
                  <a:cubicBezTo>
                    <a:pt x="236" y="545"/>
                    <a:pt x="235" y="543"/>
                    <a:pt x="232" y="541"/>
                  </a:cubicBezTo>
                  <a:cubicBezTo>
                    <a:pt x="231" y="546"/>
                    <a:pt x="230" y="548"/>
                    <a:pt x="230" y="551"/>
                  </a:cubicBezTo>
                  <a:cubicBezTo>
                    <a:pt x="230" y="529"/>
                    <a:pt x="230" y="529"/>
                    <a:pt x="230" y="529"/>
                  </a:cubicBezTo>
                  <a:cubicBezTo>
                    <a:pt x="230" y="529"/>
                    <a:pt x="230" y="529"/>
                    <a:pt x="231" y="530"/>
                  </a:cubicBezTo>
                  <a:cubicBezTo>
                    <a:pt x="232" y="536"/>
                    <a:pt x="234" y="536"/>
                    <a:pt x="238" y="539"/>
                  </a:cubicBezTo>
                  <a:close/>
                  <a:moveTo>
                    <a:pt x="238" y="562"/>
                  </a:moveTo>
                  <a:cubicBezTo>
                    <a:pt x="238" y="577"/>
                    <a:pt x="238" y="577"/>
                    <a:pt x="238" y="577"/>
                  </a:cubicBezTo>
                  <a:cubicBezTo>
                    <a:pt x="235" y="575"/>
                    <a:pt x="232" y="572"/>
                    <a:pt x="230" y="569"/>
                  </a:cubicBezTo>
                  <a:cubicBezTo>
                    <a:pt x="230" y="561"/>
                    <a:pt x="230" y="561"/>
                    <a:pt x="230" y="561"/>
                  </a:cubicBezTo>
                  <a:cubicBezTo>
                    <a:pt x="230" y="563"/>
                    <a:pt x="232" y="565"/>
                    <a:pt x="234" y="569"/>
                  </a:cubicBezTo>
                  <a:cubicBezTo>
                    <a:pt x="234" y="568"/>
                    <a:pt x="235" y="568"/>
                    <a:pt x="236" y="568"/>
                  </a:cubicBezTo>
                  <a:cubicBezTo>
                    <a:pt x="237" y="566"/>
                    <a:pt x="237" y="565"/>
                    <a:pt x="238" y="562"/>
                  </a:cubicBezTo>
                  <a:close/>
                  <a:moveTo>
                    <a:pt x="238" y="711"/>
                  </a:moveTo>
                  <a:cubicBezTo>
                    <a:pt x="238" y="729"/>
                    <a:pt x="238" y="729"/>
                    <a:pt x="238" y="729"/>
                  </a:cubicBezTo>
                  <a:cubicBezTo>
                    <a:pt x="236" y="724"/>
                    <a:pt x="235" y="720"/>
                    <a:pt x="232" y="716"/>
                  </a:cubicBezTo>
                  <a:cubicBezTo>
                    <a:pt x="231" y="716"/>
                    <a:pt x="230" y="715"/>
                    <a:pt x="230" y="715"/>
                  </a:cubicBezTo>
                  <a:cubicBezTo>
                    <a:pt x="230" y="706"/>
                    <a:pt x="230" y="706"/>
                    <a:pt x="230" y="706"/>
                  </a:cubicBezTo>
                  <a:cubicBezTo>
                    <a:pt x="232" y="707"/>
                    <a:pt x="235" y="709"/>
                    <a:pt x="238" y="711"/>
                  </a:cubicBezTo>
                  <a:close/>
                  <a:moveTo>
                    <a:pt x="230" y="173"/>
                  </a:moveTo>
                  <a:cubicBezTo>
                    <a:pt x="230" y="167"/>
                    <a:pt x="230" y="167"/>
                    <a:pt x="230" y="167"/>
                  </a:cubicBezTo>
                  <a:cubicBezTo>
                    <a:pt x="230" y="169"/>
                    <a:pt x="231" y="170"/>
                    <a:pt x="231" y="172"/>
                  </a:cubicBezTo>
                  <a:cubicBezTo>
                    <a:pt x="230" y="173"/>
                    <a:pt x="230" y="173"/>
                    <a:pt x="230" y="173"/>
                  </a:cubicBezTo>
                  <a:close/>
                  <a:moveTo>
                    <a:pt x="221" y="42"/>
                  </a:moveTo>
                  <a:cubicBezTo>
                    <a:pt x="224" y="40"/>
                    <a:pt x="227" y="39"/>
                    <a:pt x="230" y="37"/>
                  </a:cubicBezTo>
                  <a:cubicBezTo>
                    <a:pt x="230" y="45"/>
                    <a:pt x="230" y="45"/>
                    <a:pt x="230" y="45"/>
                  </a:cubicBezTo>
                  <a:cubicBezTo>
                    <a:pt x="228" y="46"/>
                    <a:pt x="226" y="47"/>
                    <a:pt x="224" y="49"/>
                  </a:cubicBezTo>
                  <a:cubicBezTo>
                    <a:pt x="230" y="52"/>
                    <a:pt x="230" y="52"/>
                    <a:pt x="230" y="52"/>
                  </a:cubicBezTo>
                  <a:cubicBezTo>
                    <a:pt x="230" y="63"/>
                    <a:pt x="230" y="63"/>
                    <a:pt x="230" y="63"/>
                  </a:cubicBezTo>
                  <a:cubicBezTo>
                    <a:pt x="229" y="62"/>
                    <a:pt x="229" y="62"/>
                    <a:pt x="229" y="62"/>
                  </a:cubicBezTo>
                  <a:cubicBezTo>
                    <a:pt x="226" y="61"/>
                    <a:pt x="224" y="60"/>
                    <a:pt x="221" y="59"/>
                  </a:cubicBezTo>
                  <a:cubicBezTo>
                    <a:pt x="221" y="42"/>
                    <a:pt x="221" y="42"/>
                    <a:pt x="221" y="42"/>
                  </a:cubicBezTo>
                  <a:close/>
                  <a:moveTo>
                    <a:pt x="230" y="757"/>
                  </a:moveTo>
                  <a:cubicBezTo>
                    <a:pt x="227" y="756"/>
                    <a:pt x="224" y="755"/>
                    <a:pt x="221" y="753"/>
                  </a:cubicBezTo>
                  <a:cubicBezTo>
                    <a:pt x="221" y="740"/>
                    <a:pt x="221" y="740"/>
                    <a:pt x="221" y="740"/>
                  </a:cubicBezTo>
                  <a:cubicBezTo>
                    <a:pt x="223" y="743"/>
                    <a:pt x="226" y="745"/>
                    <a:pt x="230" y="749"/>
                  </a:cubicBezTo>
                  <a:cubicBezTo>
                    <a:pt x="230" y="757"/>
                    <a:pt x="230" y="757"/>
                    <a:pt x="230" y="757"/>
                  </a:cubicBezTo>
                  <a:close/>
                  <a:moveTo>
                    <a:pt x="230" y="79"/>
                  </a:moveTo>
                  <a:cubicBezTo>
                    <a:pt x="230" y="88"/>
                    <a:pt x="230" y="88"/>
                    <a:pt x="230" y="88"/>
                  </a:cubicBezTo>
                  <a:cubicBezTo>
                    <a:pt x="228" y="88"/>
                    <a:pt x="226" y="89"/>
                    <a:pt x="224" y="89"/>
                  </a:cubicBezTo>
                  <a:cubicBezTo>
                    <a:pt x="223" y="90"/>
                    <a:pt x="222" y="91"/>
                    <a:pt x="221" y="92"/>
                  </a:cubicBezTo>
                  <a:cubicBezTo>
                    <a:pt x="221" y="80"/>
                    <a:pt x="221" y="80"/>
                    <a:pt x="221" y="80"/>
                  </a:cubicBezTo>
                  <a:cubicBezTo>
                    <a:pt x="223" y="80"/>
                    <a:pt x="223" y="80"/>
                    <a:pt x="223" y="80"/>
                  </a:cubicBezTo>
                  <a:cubicBezTo>
                    <a:pt x="225" y="80"/>
                    <a:pt x="228" y="80"/>
                    <a:pt x="230" y="79"/>
                  </a:cubicBezTo>
                  <a:close/>
                  <a:moveTo>
                    <a:pt x="230" y="167"/>
                  </a:moveTo>
                  <a:cubicBezTo>
                    <a:pt x="230" y="173"/>
                    <a:pt x="230" y="173"/>
                    <a:pt x="230" y="173"/>
                  </a:cubicBezTo>
                  <a:cubicBezTo>
                    <a:pt x="228" y="175"/>
                    <a:pt x="226" y="175"/>
                    <a:pt x="223" y="175"/>
                  </a:cubicBezTo>
                  <a:cubicBezTo>
                    <a:pt x="222" y="174"/>
                    <a:pt x="222" y="174"/>
                    <a:pt x="221" y="173"/>
                  </a:cubicBezTo>
                  <a:cubicBezTo>
                    <a:pt x="221" y="155"/>
                    <a:pt x="221" y="155"/>
                    <a:pt x="221" y="155"/>
                  </a:cubicBezTo>
                  <a:cubicBezTo>
                    <a:pt x="224" y="159"/>
                    <a:pt x="228" y="163"/>
                    <a:pt x="230" y="167"/>
                  </a:cubicBezTo>
                  <a:close/>
                  <a:moveTo>
                    <a:pt x="230" y="232"/>
                  </a:moveTo>
                  <a:cubicBezTo>
                    <a:pt x="230" y="241"/>
                    <a:pt x="230" y="241"/>
                    <a:pt x="230" y="241"/>
                  </a:cubicBezTo>
                  <a:cubicBezTo>
                    <a:pt x="229" y="241"/>
                    <a:pt x="229" y="241"/>
                    <a:pt x="229" y="241"/>
                  </a:cubicBezTo>
                  <a:cubicBezTo>
                    <a:pt x="230" y="241"/>
                    <a:pt x="230" y="241"/>
                    <a:pt x="230" y="241"/>
                  </a:cubicBezTo>
                  <a:cubicBezTo>
                    <a:pt x="230" y="248"/>
                    <a:pt x="230" y="248"/>
                    <a:pt x="230" y="248"/>
                  </a:cubicBezTo>
                  <a:cubicBezTo>
                    <a:pt x="226" y="248"/>
                    <a:pt x="224" y="248"/>
                    <a:pt x="221" y="250"/>
                  </a:cubicBezTo>
                  <a:cubicBezTo>
                    <a:pt x="221" y="243"/>
                    <a:pt x="221" y="243"/>
                    <a:pt x="221" y="243"/>
                  </a:cubicBezTo>
                  <a:cubicBezTo>
                    <a:pt x="224" y="238"/>
                    <a:pt x="227" y="235"/>
                    <a:pt x="228" y="233"/>
                  </a:cubicBezTo>
                  <a:cubicBezTo>
                    <a:pt x="230" y="232"/>
                    <a:pt x="230" y="232"/>
                    <a:pt x="230" y="232"/>
                  </a:cubicBezTo>
                  <a:close/>
                  <a:moveTo>
                    <a:pt x="230" y="259"/>
                  </a:moveTo>
                  <a:cubicBezTo>
                    <a:pt x="230" y="265"/>
                    <a:pt x="230" y="265"/>
                    <a:pt x="230" y="265"/>
                  </a:cubicBezTo>
                  <a:cubicBezTo>
                    <a:pt x="226" y="264"/>
                    <a:pt x="224" y="264"/>
                    <a:pt x="221" y="264"/>
                  </a:cubicBezTo>
                  <a:cubicBezTo>
                    <a:pt x="221" y="258"/>
                    <a:pt x="221" y="258"/>
                    <a:pt x="221" y="258"/>
                  </a:cubicBezTo>
                  <a:cubicBezTo>
                    <a:pt x="224" y="258"/>
                    <a:pt x="227" y="258"/>
                    <a:pt x="230" y="259"/>
                  </a:cubicBezTo>
                  <a:close/>
                  <a:moveTo>
                    <a:pt x="230" y="266"/>
                  </a:moveTo>
                  <a:cubicBezTo>
                    <a:pt x="230" y="276"/>
                    <a:pt x="230" y="276"/>
                    <a:pt x="230" y="276"/>
                  </a:cubicBezTo>
                  <a:cubicBezTo>
                    <a:pt x="227" y="280"/>
                    <a:pt x="224" y="284"/>
                    <a:pt x="221" y="287"/>
                  </a:cubicBezTo>
                  <a:cubicBezTo>
                    <a:pt x="221" y="273"/>
                    <a:pt x="221" y="273"/>
                    <a:pt x="221" y="273"/>
                  </a:cubicBezTo>
                  <a:cubicBezTo>
                    <a:pt x="225" y="272"/>
                    <a:pt x="228" y="271"/>
                    <a:pt x="230" y="266"/>
                  </a:cubicBezTo>
                  <a:close/>
                  <a:moveTo>
                    <a:pt x="230" y="299"/>
                  </a:moveTo>
                  <a:cubicBezTo>
                    <a:pt x="230" y="348"/>
                    <a:pt x="230" y="348"/>
                    <a:pt x="230" y="348"/>
                  </a:cubicBezTo>
                  <a:cubicBezTo>
                    <a:pt x="228" y="347"/>
                    <a:pt x="226" y="346"/>
                    <a:pt x="225" y="345"/>
                  </a:cubicBezTo>
                  <a:cubicBezTo>
                    <a:pt x="225" y="341"/>
                    <a:pt x="225" y="337"/>
                    <a:pt x="225" y="332"/>
                  </a:cubicBezTo>
                  <a:cubicBezTo>
                    <a:pt x="224" y="335"/>
                    <a:pt x="223" y="339"/>
                    <a:pt x="221" y="342"/>
                  </a:cubicBezTo>
                  <a:cubicBezTo>
                    <a:pt x="221" y="313"/>
                    <a:pt x="221" y="313"/>
                    <a:pt x="221" y="313"/>
                  </a:cubicBezTo>
                  <a:cubicBezTo>
                    <a:pt x="222" y="313"/>
                    <a:pt x="222" y="313"/>
                    <a:pt x="222" y="312"/>
                  </a:cubicBezTo>
                  <a:cubicBezTo>
                    <a:pt x="224" y="307"/>
                    <a:pt x="225" y="303"/>
                    <a:pt x="228" y="299"/>
                  </a:cubicBezTo>
                  <a:cubicBezTo>
                    <a:pt x="230" y="299"/>
                    <a:pt x="230" y="299"/>
                    <a:pt x="230" y="299"/>
                  </a:cubicBezTo>
                  <a:close/>
                  <a:moveTo>
                    <a:pt x="230" y="358"/>
                  </a:moveTo>
                  <a:cubicBezTo>
                    <a:pt x="230" y="378"/>
                    <a:pt x="230" y="378"/>
                    <a:pt x="230" y="378"/>
                  </a:cubicBezTo>
                  <a:cubicBezTo>
                    <a:pt x="227" y="378"/>
                    <a:pt x="227" y="378"/>
                    <a:pt x="227" y="378"/>
                  </a:cubicBezTo>
                  <a:cubicBezTo>
                    <a:pt x="224" y="371"/>
                    <a:pt x="225" y="366"/>
                    <a:pt x="228" y="358"/>
                  </a:cubicBezTo>
                  <a:cubicBezTo>
                    <a:pt x="228" y="358"/>
                    <a:pt x="229" y="358"/>
                    <a:pt x="230" y="358"/>
                  </a:cubicBezTo>
                  <a:close/>
                  <a:moveTo>
                    <a:pt x="230" y="390"/>
                  </a:moveTo>
                  <a:cubicBezTo>
                    <a:pt x="230" y="400"/>
                    <a:pt x="230" y="400"/>
                    <a:pt x="230" y="400"/>
                  </a:cubicBezTo>
                  <a:cubicBezTo>
                    <a:pt x="229" y="396"/>
                    <a:pt x="227" y="394"/>
                    <a:pt x="221" y="393"/>
                  </a:cubicBezTo>
                  <a:cubicBezTo>
                    <a:pt x="221" y="390"/>
                    <a:pt x="221" y="390"/>
                    <a:pt x="221" y="390"/>
                  </a:cubicBezTo>
                  <a:cubicBezTo>
                    <a:pt x="230" y="390"/>
                    <a:pt x="230" y="390"/>
                    <a:pt x="230" y="390"/>
                  </a:cubicBezTo>
                  <a:close/>
                  <a:moveTo>
                    <a:pt x="230" y="411"/>
                  </a:moveTo>
                  <a:cubicBezTo>
                    <a:pt x="230" y="414"/>
                    <a:pt x="230" y="414"/>
                    <a:pt x="230" y="414"/>
                  </a:cubicBezTo>
                  <a:cubicBezTo>
                    <a:pt x="221" y="414"/>
                    <a:pt x="221" y="414"/>
                    <a:pt x="221" y="414"/>
                  </a:cubicBezTo>
                  <a:cubicBezTo>
                    <a:pt x="221" y="402"/>
                    <a:pt x="221" y="402"/>
                    <a:pt x="221" y="402"/>
                  </a:cubicBezTo>
                  <a:cubicBezTo>
                    <a:pt x="222" y="404"/>
                    <a:pt x="222" y="407"/>
                    <a:pt x="223" y="410"/>
                  </a:cubicBezTo>
                  <a:cubicBezTo>
                    <a:pt x="224" y="410"/>
                    <a:pt x="224" y="411"/>
                    <a:pt x="225" y="411"/>
                  </a:cubicBezTo>
                  <a:cubicBezTo>
                    <a:pt x="230" y="411"/>
                    <a:pt x="230" y="411"/>
                    <a:pt x="230" y="411"/>
                  </a:cubicBezTo>
                  <a:close/>
                  <a:moveTo>
                    <a:pt x="230" y="455"/>
                  </a:moveTo>
                  <a:cubicBezTo>
                    <a:pt x="230" y="475"/>
                    <a:pt x="230" y="475"/>
                    <a:pt x="230" y="475"/>
                  </a:cubicBezTo>
                  <a:cubicBezTo>
                    <a:pt x="226" y="477"/>
                    <a:pt x="224" y="479"/>
                    <a:pt x="221" y="481"/>
                  </a:cubicBezTo>
                  <a:cubicBezTo>
                    <a:pt x="221" y="472"/>
                    <a:pt x="221" y="472"/>
                    <a:pt x="221" y="472"/>
                  </a:cubicBezTo>
                  <a:cubicBezTo>
                    <a:pt x="225" y="467"/>
                    <a:pt x="224" y="463"/>
                    <a:pt x="221" y="458"/>
                  </a:cubicBezTo>
                  <a:cubicBezTo>
                    <a:pt x="221" y="444"/>
                    <a:pt x="221" y="444"/>
                    <a:pt x="221" y="444"/>
                  </a:cubicBezTo>
                  <a:cubicBezTo>
                    <a:pt x="225" y="446"/>
                    <a:pt x="228" y="450"/>
                    <a:pt x="230" y="455"/>
                  </a:cubicBezTo>
                  <a:close/>
                  <a:moveTo>
                    <a:pt x="230" y="484"/>
                  </a:moveTo>
                  <a:cubicBezTo>
                    <a:pt x="230" y="499"/>
                    <a:pt x="230" y="499"/>
                    <a:pt x="230" y="499"/>
                  </a:cubicBezTo>
                  <a:cubicBezTo>
                    <a:pt x="228" y="499"/>
                    <a:pt x="227" y="499"/>
                    <a:pt x="226" y="499"/>
                  </a:cubicBezTo>
                  <a:cubicBezTo>
                    <a:pt x="224" y="492"/>
                    <a:pt x="224" y="492"/>
                    <a:pt x="224" y="487"/>
                  </a:cubicBezTo>
                  <a:cubicBezTo>
                    <a:pt x="226" y="485"/>
                    <a:pt x="227" y="484"/>
                    <a:pt x="230" y="484"/>
                  </a:cubicBezTo>
                  <a:close/>
                  <a:moveTo>
                    <a:pt x="230" y="529"/>
                  </a:moveTo>
                  <a:cubicBezTo>
                    <a:pt x="230" y="551"/>
                    <a:pt x="230" y="551"/>
                    <a:pt x="230" y="551"/>
                  </a:cubicBezTo>
                  <a:cubicBezTo>
                    <a:pt x="228" y="554"/>
                    <a:pt x="228" y="557"/>
                    <a:pt x="230" y="561"/>
                  </a:cubicBezTo>
                  <a:cubicBezTo>
                    <a:pt x="230" y="569"/>
                    <a:pt x="230" y="569"/>
                    <a:pt x="230" y="569"/>
                  </a:cubicBezTo>
                  <a:cubicBezTo>
                    <a:pt x="227" y="566"/>
                    <a:pt x="224" y="564"/>
                    <a:pt x="221" y="561"/>
                  </a:cubicBezTo>
                  <a:cubicBezTo>
                    <a:pt x="221" y="554"/>
                    <a:pt x="221" y="554"/>
                    <a:pt x="221" y="554"/>
                  </a:cubicBezTo>
                  <a:cubicBezTo>
                    <a:pt x="222" y="554"/>
                    <a:pt x="222" y="554"/>
                    <a:pt x="222" y="553"/>
                  </a:cubicBezTo>
                  <a:cubicBezTo>
                    <a:pt x="227" y="539"/>
                    <a:pt x="230" y="538"/>
                    <a:pt x="221" y="526"/>
                  </a:cubicBezTo>
                  <a:cubicBezTo>
                    <a:pt x="221" y="526"/>
                    <a:pt x="221" y="526"/>
                    <a:pt x="221" y="526"/>
                  </a:cubicBezTo>
                  <a:cubicBezTo>
                    <a:pt x="221" y="518"/>
                    <a:pt x="221" y="518"/>
                    <a:pt x="221" y="518"/>
                  </a:cubicBezTo>
                  <a:cubicBezTo>
                    <a:pt x="224" y="522"/>
                    <a:pt x="227" y="525"/>
                    <a:pt x="230" y="529"/>
                  </a:cubicBezTo>
                  <a:close/>
                  <a:moveTo>
                    <a:pt x="230" y="706"/>
                  </a:moveTo>
                  <a:cubicBezTo>
                    <a:pt x="230" y="715"/>
                    <a:pt x="230" y="715"/>
                    <a:pt x="230" y="715"/>
                  </a:cubicBezTo>
                  <a:cubicBezTo>
                    <a:pt x="228" y="714"/>
                    <a:pt x="226" y="713"/>
                    <a:pt x="221" y="711"/>
                  </a:cubicBezTo>
                  <a:cubicBezTo>
                    <a:pt x="221" y="703"/>
                    <a:pt x="221" y="703"/>
                    <a:pt x="221" y="703"/>
                  </a:cubicBezTo>
                  <a:cubicBezTo>
                    <a:pt x="224" y="704"/>
                    <a:pt x="227" y="705"/>
                    <a:pt x="230" y="706"/>
                  </a:cubicBezTo>
                  <a:close/>
                  <a:moveTo>
                    <a:pt x="221" y="217"/>
                  </a:moveTo>
                  <a:cubicBezTo>
                    <a:pt x="221" y="179"/>
                    <a:pt x="221" y="179"/>
                    <a:pt x="221" y="179"/>
                  </a:cubicBezTo>
                  <a:cubicBezTo>
                    <a:pt x="222" y="177"/>
                    <a:pt x="222" y="177"/>
                    <a:pt x="222" y="177"/>
                  </a:cubicBezTo>
                  <a:cubicBezTo>
                    <a:pt x="224" y="177"/>
                    <a:pt x="226" y="178"/>
                    <a:pt x="229" y="178"/>
                  </a:cubicBezTo>
                  <a:cubicBezTo>
                    <a:pt x="230" y="191"/>
                    <a:pt x="218" y="190"/>
                    <a:pt x="226" y="204"/>
                  </a:cubicBezTo>
                  <a:cubicBezTo>
                    <a:pt x="225" y="209"/>
                    <a:pt x="224" y="213"/>
                    <a:pt x="221" y="217"/>
                  </a:cubicBezTo>
                  <a:close/>
                  <a:moveTo>
                    <a:pt x="217" y="45"/>
                  </a:moveTo>
                  <a:cubicBezTo>
                    <a:pt x="218" y="44"/>
                    <a:pt x="220" y="43"/>
                    <a:pt x="221" y="42"/>
                  </a:cubicBezTo>
                  <a:cubicBezTo>
                    <a:pt x="221" y="59"/>
                    <a:pt x="221" y="59"/>
                    <a:pt x="221" y="59"/>
                  </a:cubicBezTo>
                  <a:cubicBezTo>
                    <a:pt x="220" y="58"/>
                    <a:pt x="218" y="58"/>
                    <a:pt x="217" y="58"/>
                  </a:cubicBezTo>
                  <a:cubicBezTo>
                    <a:pt x="217" y="45"/>
                    <a:pt x="217" y="45"/>
                    <a:pt x="217" y="45"/>
                  </a:cubicBezTo>
                  <a:close/>
                  <a:moveTo>
                    <a:pt x="221" y="753"/>
                  </a:moveTo>
                  <a:cubicBezTo>
                    <a:pt x="220" y="752"/>
                    <a:pt x="218" y="751"/>
                    <a:pt x="217" y="750"/>
                  </a:cubicBezTo>
                  <a:cubicBezTo>
                    <a:pt x="217" y="702"/>
                    <a:pt x="217" y="702"/>
                    <a:pt x="217" y="702"/>
                  </a:cubicBezTo>
                  <a:cubicBezTo>
                    <a:pt x="218" y="702"/>
                    <a:pt x="220" y="703"/>
                    <a:pt x="221" y="703"/>
                  </a:cubicBezTo>
                  <a:cubicBezTo>
                    <a:pt x="221" y="711"/>
                    <a:pt x="221" y="711"/>
                    <a:pt x="221" y="711"/>
                  </a:cubicBezTo>
                  <a:cubicBezTo>
                    <a:pt x="218" y="710"/>
                    <a:pt x="218" y="710"/>
                    <a:pt x="218" y="710"/>
                  </a:cubicBezTo>
                  <a:cubicBezTo>
                    <a:pt x="219" y="724"/>
                    <a:pt x="218" y="733"/>
                    <a:pt x="221" y="740"/>
                  </a:cubicBezTo>
                  <a:cubicBezTo>
                    <a:pt x="221" y="753"/>
                    <a:pt x="221" y="753"/>
                    <a:pt x="221" y="753"/>
                  </a:cubicBezTo>
                  <a:close/>
                  <a:moveTo>
                    <a:pt x="221" y="80"/>
                  </a:moveTo>
                  <a:cubicBezTo>
                    <a:pt x="221" y="92"/>
                    <a:pt x="221" y="92"/>
                    <a:pt x="221" y="92"/>
                  </a:cubicBezTo>
                  <a:cubicBezTo>
                    <a:pt x="220" y="93"/>
                    <a:pt x="219" y="94"/>
                    <a:pt x="217" y="95"/>
                  </a:cubicBezTo>
                  <a:cubicBezTo>
                    <a:pt x="217" y="77"/>
                    <a:pt x="217" y="77"/>
                    <a:pt x="217" y="77"/>
                  </a:cubicBezTo>
                  <a:cubicBezTo>
                    <a:pt x="221" y="80"/>
                    <a:pt x="221" y="80"/>
                    <a:pt x="221" y="80"/>
                  </a:cubicBezTo>
                  <a:close/>
                  <a:moveTo>
                    <a:pt x="221" y="155"/>
                  </a:moveTo>
                  <a:cubicBezTo>
                    <a:pt x="221" y="173"/>
                    <a:pt x="221" y="173"/>
                    <a:pt x="221" y="173"/>
                  </a:cubicBezTo>
                  <a:cubicBezTo>
                    <a:pt x="220" y="172"/>
                    <a:pt x="220" y="172"/>
                    <a:pt x="220" y="170"/>
                  </a:cubicBezTo>
                  <a:cubicBezTo>
                    <a:pt x="217" y="170"/>
                    <a:pt x="217" y="170"/>
                    <a:pt x="217" y="170"/>
                  </a:cubicBezTo>
                  <a:cubicBezTo>
                    <a:pt x="217" y="153"/>
                    <a:pt x="217" y="153"/>
                    <a:pt x="217" y="153"/>
                  </a:cubicBezTo>
                  <a:cubicBezTo>
                    <a:pt x="217" y="152"/>
                    <a:pt x="219" y="152"/>
                    <a:pt x="220" y="152"/>
                  </a:cubicBezTo>
                  <a:cubicBezTo>
                    <a:pt x="220" y="153"/>
                    <a:pt x="221" y="154"/>
                    <a:pt x="221" y="155"/>
                  </a:cubicBezTo>
                  <a:close/>
                  <a:moveTo>
                    <a:pt x="221" y="179"/>
                  </a:moveTo>
                  <a:cubicBezTo>
                    <a:pt x="221" y="217"/>
                    <a:pt x="221" y="217"/>
                    <a:pt x="221" y="217"/>
                  </a:cubicBezTo>
                  <a:cubicBezTo>
                    <a:pt x="220" y="219"/>
                    <a:pt x="219" y="220"/>
                    <a:pt x="217" y="222"/>
                  </a:cubicBezTo>
                  <a:cubicBezTo>
                    <a:pt x="217" y="186"/>
                    <a:pt x="217" y="186"/>
                    <a:pt x="217" y="186"/>
                  </a:cubicBezTo>
                  <a:cubicBezTo>
                    <a:pt x="218" y="186"/>
                    <a:pt x="218" y="186"/>
                    <a:pt x="218" y="186"/>
                  </a:cubicBezTo>
                  <a:cubicBezTo>
                    <a:pt x="221" y="179"/>
                    <a:pt x="221" y="179"/>
                    <a:pt x="221" y="179"/>
                  </a:cubicBezTo>
                  <a:close/>
                  <a:moveTo>
                    <a:pt x="221" y="243"/>
                  </a:moveTo>
                  <a:cubicBezTo>
                    <a:pt x="221" y="250"/>
                    <a:pt x="221" y="250"/>
                    <a:pt x="221" y="250"/>
                  </a:cubicBezTo>
                  <a:cubicBezTo>
                    <a:pt x="220" y="251"/>
                    <a:pt x="218" y="252"/>
                    <a:pt x="217" y="255"/>
                  </a:cubicBezTo>
                  <a:cubicBezTo>
                    <a:pt x="217" y="249"/>
                    <a:pt x="217" y="249"/>
                    <a:pt x="217" y="249"/>
                  </a:cubicBezTo>
                  <a:cubicBezTo>
                    <a:pt x="218" y="247"/>
                    <a:pt x="220" y="245"/>
                    <a:pt x="221" y="243"/>
                  </a:cubicBezTo>
                  <a:close/>
                  <a:moveTo>
                    <a:pt x="221" y="258"/>
                  </a:moveTo>
                  <a:cubicBezTo>
                    <a:pt x="221" y="264"/>
                    <a:pt x="221" y="264"/>
                    <a:pt x="221" y="264"/>
                  </a:cubicBezTo>
                  <a:cubicBezTo>
                    <a:pt x="220" y="263"/>
                    <a:pt x="218" y="263"/>
                    <a:pt x="217" y="263"/>
                  </a:cubicBezTo>
                  <a:cubicBezTo>
                    <a:pt x="217" y="257"/>
                    <a:pt x="217" y="257"/>
                    <a:pt x="217" y="257"/>
                  </a:cubicBezTo>
                  <a:cubicBezTo>
                    <a:pt x="221" y="258"/>
                    <a:pt x="221" y="258"/>
                    <a:pt x="221" y="258"/>
                  </a:cubicBezTo>
                  <a:close/>
                  <a:moveTo>
                    <a:pt x="221" y="273"/>
                  </a:moveTo>
                  <a:cubicBezTo>
                    <a:pt x="221" y="287"/>
                    <a:pt x="221" y="287"/>
                    <a:pt x="221" y="287"/>
                  </a:cubicBezTo>
                  <a:cubicBezTo>
                    <a:pt x="220" y="289"/>
                    <a:pt x="218" y="291"/>
                    <a:pt x="217" y="292"/>
                  </a:cubicBezTo>
                  <a:cubicBezTo>
                    <a:pt x="217" y="284"/>
                    <a:pt x="217" y="284"/>
                    <a:pt x="217" y="284"/>
                  </a:cubicBezTo>
                  <a:cubicBezTo>
                    <a:pt x="218" y="283"/>
                    <a:pt x="219" y="281"/>
                    <a:pt x="220" y="279"/>
                  </a:cubicBezTo>
                  <a:cubicBezTo>
                    <a:pt x="219" y="279"/>
                    <a:pt x="218" y="279"/>
                    <a:pt x="217" y="279"/>
                  </a:cubicBezTo>
                  <a:cubicBezTo>
                    <a:pt x="217" y="274"/>
                    <a:pt x="217" y="274"/>
                    <a:pt x="217" y="274"/>
                  </a:cubicBezTo>
                  <a:cubicBezTo>
                    <a:pt x="218" y="274"/>
                    <a:pt x="220" y="274"/>
                    <a:pt x="221" y="273"/>
                  </a:cubicBezTo>
                  <a:close/>
                  <a:moveTo>
                    <a:pt x="221" y="313"/>
                  </a:moveTo>
                  <a:cubicBezTo>
                    <a:pt x="221" y="342"/>
                    <a:pt x="221" y="342"/>
                    <a:pt x="221" y="342"/>
                  </a:cubicBezTo>
                  <a:cubicBezTo>
                    <a:pt x="220" y="344"/>
                    <a:pt x="219" y="346"/>
                    <a:pt x="217" y="347"/>
                  </a:cubicBezTo>
                  <a:cubicBezTo>
                    <a:pt x="217" y="320"/>
                    <a:pt x="217" y="320"/>
                    <a:pt x="217" y="320"/>
                  </a:cubicBezTo>
                  <a:cubicBezTo>
                    <a:pt x="218" y="318"/>
                    <a:pt x="220" y="316"/>
                    <a:pt x="221" y="313"/>
                  </a:cubicBezTo>
                  <a:close/>
                  <a:moveTo>
                    <a:pt x="221" y="390"/>
                  </a:moveTo>
                  <a:cubicBezTo>
                    <a:pt x="221" y="393"/>
                    <a:pt x="221" y="393"/>
                    <a:pt x="221" y="393"/>
                  </a:cubicBezTo>
                  <a:cubicBezTo>
                    <a:pt x="221" y="393"/>
                    <a:pt x="220" y="393"/>
                    <a:pt x="220" y="393"/>
                  </a:cubicBezTo>
                  <a:cubicBezTo>
                    <a:pt x="220" y="396"/>
                    <a:pt x="221" y="399"/>
                    <a:pt x="221" y="402"/>
                  </a:cubicBezTo>
                  <a:cubicBezTo>
                    <a:pt x="221" y="414"/>
                    <a:pt x="221" y="414"/>
                    <a:pt x="221" y="414"/>
                  </a:cubicBezTo>
                  <a:cubicBezTo>
                    <a:pt x="217" y="414"/>
                    <a:pt x="217" y="414"/>
                    <a:pt x="217" y="414"/>
                  </a:cubicBezTo>
                  <a:cubicBezTo>
                    <a:pt x="217" y="410"/>
                    <a:pt x="217" y="410"/>
                    <a:pt x="217" y="410"/>
                  </a:cubicBezTo>
                  <a:cubicBezTo>
                    <a:pt x="217" y="410"/>
                    <a:pt x="218" y="410"/>
                    <a:pt x="219" y="410"/>
                  </a:cubicBezTo>
                  <a:cubicBezTo>
                    <a:pt x="218" y="407"/>
                    <a:pt x="217" y="404"/>
                    <a:pt x="217" y="402"/>
                  </a:cubicBezTo>
                  <a:cubicBezTo>
                    <a:pt x="217" y="390"/>
                    <a:pt x="217" y="390"/>
                    <a:pt x="217" y="390"/>
                  </a:cubicBezTo>
                  <a:cubicBezTo>
                    <a:pt x="221" y="390"/>
                    <a:pt x="221" y="390"/>
                    <a:pt x="221" y="390"/>
                  </a:cubicBezTo>
                  <a:close/>
                  <a:moveTo>
                    <a:pt x="221" y="444"/>
                  </a:moveTo>
                  <a:cubicBezTo>
                    <a:pt x="221" y="458"/>
                    <a:pt x="221" y="458"/>
                    <a:pt x="221" y="458"/>
                  </a:cubicBezTo>
                  <a:cubicBezTo>
                    <a:pt x="220" y="455"/>
                    <a:pt x="218" y="453"/>
                    <a:pt x="217" y="450"/>
                  </a:cubicBezTo>
                  <a:cubicBezTo>
                    <a:pt x="217" y="443"/>
                    <a:pt x="217" y="443"/>
                    <a:pt x="217" y="443"/>
                  </a:cubicBezTo>
                  <a:cubicBezTo>
                    <a:pt x="218" y="443"/>
                    <a:pt x="220" y="443"/>
                    <a:pt x="221" y="444"/>
                  </a:cubicBezTo>
                  <a:close/>
                  <a:moveTo>
                    <a:pt x="221" y="472"/>
                  </a:moveTo>
                  <a:cubicBezTo>
                    <a:pt x="221" y="481"/>
                    <a:pt x="221" y="481"/>
                    <a:pt x="221" y="481"/>
                  </a:cubicBezTo>
                  <a:cubicBezTo>
                    <a:pt x="220" y="481"/>
                    <a:pt x="220" y="481"/>
                    <a:pt x="218" y="482"/>
                  </a:cubicBezTo>
                  <a:cubicBezTo>
                    <a:pt x="218" y="479"/>
                    <a:pt x="219" y="477"/>
                    <a:pt x="219" y="475"/>
                  </a:cubicBezTo>
                  <a:cubicBezTo>
                    <a:pt x="220" y="474"/>
                    <a:pt x="221" y="473"/>
                    <a:pt x="221" y="472"/>
                  </a:cubicBezTo>
                  <a:close/>
                  <a:moveTo>
                    <a:pt x="221" y="518"/>
                  </a:moveTo>
                  <a:cubicBezTo>
                    <a:pt x="221" y="526"/>
                    <a:pt x="221" y="526"/>
                    <a:pt x="221" y="526"/>
                  </a:cubicBezTo>
                  <a:cubicBezTo>
                    <a:pt x="219" y="531"/>
                    <a:pt x="218" y="534"/>
                    <a:pt x="217" y="537"/>
                  </a:cubicBezTo>
                  <a:cubicBezTo>
                    <a:pt x="217" y="511"/>
                    <a:pt x="217" y="511"/>
                    <a:pt x="217" y="511"/>
                  </a:cubicBezTo>
                  <a:cubicBezTo>
                    <a:pt x="218" y="514"/>
                    <a:pt x="220" y="516"/>
                    <a:pt x="221" y="518"/>
                  </a:cubicBezTo>
                  <a:close/>
                  <a:moveTo>
                    <a:pt x="221" y="554"/>
                  </a:moveTo>
                  <a:cubicBezTo>
                    <a:pt x="221" y="561"/>
                    <a:pt x="221" y="561"/>
                    <a:pt x="221" y="561"/>
                  </a:cubicBezTo>
                  <a:cubicBezTo>
                    <a:pt x="220" y="560"/>
                    <a:pt x="218" y="558"/>
                    <a:pt x="217" y="557"/>
                  </a:cubicBezTo>
                  <a:cubicBezTo>
                    <a:pt x="217" y="548"/>
                    <a:pt x="217" y="548"/>
                    <a:pt x="217" y="548"/>
                  </a:cubicBezTo>
                  <a:cubicBezTo>
                    <a:pt x="217" y="550"/>
                    <a:pt x="219" y="552"/>
                    <a:pt x="221" y="554"/>
                  </a:cubicBezTo>
                  <a:cubicBezTo>
                    <a:pt x="221" y="554"/>
                    <a:pt x="221" y="554"/>
                    <a:pt x="221" y="554"/>
                  </a:cubicBezTo>
                  <a:close/>
                  <a:moveTo>
                    <a:pt x="217" y="613"/>
                  </a:moveTo>
                  <a:cubicBezTo>
                    <a:pt x="217" y="605"/>
                    <a:pt x="217" y="605"/>
                    <a:pt x="217" y="605"/>
                  </a:cubicBezTo>
                  <a:cubicBezTo>
                    <a:pt x="218" y="605"/>
                    <a:pt x="218" y="606"/>
                    <a:pt x="219" y="607"/>
                  </a:cubicBezTo>
                  <a:cubicBezTo>
                    <a:pt x="217" y="613"/>
                    <a:pt x="217" y="613"/>
                    <a:pt x="217" y="613"/>
                  </a:cubicBezTo>
                  <a:close/>
                  <a:moveTo>
                    <a:pt x="217" y="469"/>
                  </a:moveTo>
                  <a:cubicBezTo>
                    <a:pt x="217" y="461"/>
                    <a:pt x="217" y="461"/>
                    <a:pt x="217" y="461"/>
                  </a:cubicBezTo>
                  <a:cubicBezTo>
                    <a:pt x="218" y="463"/>
                    <a:pt x="218" y="464"/>
                    <a:pt x="219" y="465"/>
                  </a:cubicBezTo>
                  <a:cubicBezTo>
                    <a:pt x="218" y="466"/>
                    <a:pt x="218" y="467"/>
                    <a:pt x="217" y="469"/>
                  </a:cubicBezTo>
                  <a:cubicBezTo>
                    <a:pt x="217" y="469"/>
                    <a:pt x="217" y="469"/>
                    <a:pt x="217" y="469"/>
                  </a:cubicBezTo>
                  <a:close/>
                  <a:moveTo>
                    <a:pt x="217" y="366"/>
                  </a:moveTo>
                  <a:cubicBezTo>
                    <a:pt x="217" y="354"/>
                    <a:pt x="217" y="354"/>
                    <a:pt x="217" y="354"/>
                  </a:cubicBezTo>
                  <a:cubicBezTo>
                    <a:pt x="217" y="354"/>
                    <a:pt x="217" y="354"/>
                    <a:pt x="217" y="354"/>
                  </a:cubicBezTo>
                  <a:cubicBezTo>
                    <a:pt x="217" y="358"/>
                    <a:pt x="218" y="362"/>
                    <a:pt x="217" y="366"/>
                  </a:cubicBezTo>
                  <a:close/>
                  <a:moveTo>
                    <a:pt x="209" y="48"/>
                  </a:moveTo>
                  <a:cubicBezTo>
                    <a:pt x="211" y="47"/>
                    <a:pt x="214" y="46"/>
                    <a:pt x="216" y="46"/>
                  </a:cubicBezTo>
                  <a:cubicBezTo>
                    <a:pt x="216" y="45"/>
                    <a:pt x="217" y="45"/>
                    <a:pt x="217" y="45"/>
                  </a:cubicBezTo>
                  <a:cubicBezTo>
                    <a:pt x="217" y="58"/>
                    <a:pt x="217" y="58"/>
                    <a:pt x="217" y="58"/>
                  </a:cubicBezTo>
                  <a:cubicBezTo>
                    <a:pt x="214" y="57"/>
                    <a:pt x="212" y="58"/>
                    <a:pt x="209" y="58"/>
                  </a:cubicBezTo>
                  <a:cubicBezTo>
                    <a:pt x="209" y="48"/>
                    <a:pt x="209" y="48"/>
                    <a:pt x="209" y="48"/>
                  </a:cubicBezTo>
                  <a:close/>
                  <a:moveTo>
                    <a:pt x="217" y="750"/>
                  </a:moveTo>
                  <a:cubicBezTo>
                    <a:pt x="217" y="749"/>
                    <a:pt x="216" y="749"/>
                    <a:pt x="216" y="749"/>
                  </a:cubicBezTo>
                  <a:cubicBezTo>
                    <a:pt x="214" y="748"/>
                    <a:pt x="212" y="747"/>
                    <a:pt x="209" y="747"/>
                  </a:cubicBezTo>
                  <a:cubicBezTo>
                    <a:pt x="209" y="738"/>
                    <a:pt x="209" y="738"/>
                    <a:pt x="209" y="738"/>
                  </a:cubicBezTo>
                  <a:cubicBezTo>
                    <a:pt x="210" y="738"/>
                    <a:pt x="210" y="738"/>
                    <a:pt x="210" y="738"/>
                  </a:cubicBezTo>
                  <a:cubicBezTo>
                    <a:pt x="210" y="734"/>
                    <a:pt x="210" y="726"/>
                    <a:pt x="209" y="717"/>
                  </a:cubicBezTo>
                  <a:cubicBezTo>
                    <a:pt x="209" y="695"/>
                    <a:pt x="209" y="695"/>
                    <a:pt x="209" y="695"/>
                  </a:cubicBezTo>
                  <a:cubicBezTo>
                    <a:pt x="211" y="697"/>
                    <a:pt x="213" y="699"/>
                    <a:pt x="215" y="702"/>
                  </a:cubicBezTo>
                  <a:cubicBezTo>
                    <a:pt x="215" y="702"/>
                    <a:pt x="216" y="702"/>
                    <a:pt x="217" y="702"/>
                  </a:cubicBezTo>
                  <a:cubicBezTo>
                    <a:pt x="217" y="750"/>
                    <a:pt x="217" y="750"/>
                    <a:pt x="217" y="750"/>
                  </a:cubicBezTo>
                  <a:close/>
                  <a:moveTo>
                    <a:pt x="217" y="77"/>
                  </a:moveTo>
                  <a:cubicBezTo>
                    <a:pt x="217" y="95"/>
                    <a:pt x="217" y="95"/>
                    <a:pt x="217" y="95"/>
                  </a:cubicBezTo>
                  <a:cubicBezTo>
                    <a:pt x="215" y="97"/>
                    <a:pt x="213" y="99"/>
                    <a:pt x="209" y="101"/>
                  </a:cubicBezTo>
                  <a:cubicBezTo>
                    <a:pt x="209" y="91"/>
                    <a:pt x="209" y="91"/>
                    <a:pt x="209" y="91"/>
                  </a:cubicBezTo>
                  <a:cubicBezTo>
                    <a:pt x="212" y="90"/>
                    <a:pt x="214" y="88"/>
                    <a:pt x="216" y="87"/>
                  </a:cubicBezTo>
                  <a:cubicBezTo>
                    <a:pt x="214" y="86"/>
                    <a:pt x="212" y="85"/>
                    <a:pt x="209" y="84"/>
                  </a:cubicBezTo>
                  <a:cubicBezTo>
                    <a:pt x="209" y="73"/>
                    <a:pt x="209" y="73"/>
                    <a:pt x="209" y="73"/>
                  </a:cubicBezTo>
                  <a:cubicBezTo>
                    <a:pt x="217" y="77"/>
                    <a:pt x="217" y="77"/>
                    <a:pt x="217" y="77"/>
                  </a:cubicBezTo>
                  <a:close/>
                  <a:moveTo>
                    <a:pt x="217" y="153"/>
                  </a:moveTo>
                  <a:cubicBezTo>
                    <a:pt x="217" y="170"/>
                    <a:pt x="217" y="170"/>
                    <a:pt x="217" y="170"/>
                  </a:cubicBezTo>
                  <a:cubicBezTo>
                    <a:pt x="209" y="170"/>
                    <a:pt x="209" y="170"/>
                    <a:pt x="209" y="170"/>
                  </a:cubicBezTo>
                  <a:cubicBezTo>
                    <a:pt x="209" y="156"/>
                    <a:pt x="209" y="156"/>
                    <a:pt x="209" y="156"/>
                  </a:cubicBezTo>
                  <a:cubicBezTo>
                    <a:pt x="211" y="154"/>
                    <a:pt x="214" y="153"/>
                    <a:pt x="217" y="153"/>
                  </a:cubicBezTo>
                  <a:close/>
                  <a:moveTo>
                    <a:pt x="217" y="186"/>
                  </a:moveTo>
                  <a:cubicBezTo>
                    <a:pt x="217" y="222"/>
                    <a:pt x="217" y="222"/>
                    <a:pt x="217" y="222"/>
                  </a:cubicBezTo>
                  <a:cubicBezTo>
                    <a:pt x="215" y="223"/>
                    <a:pt x="212" y="224"/>
                    <a:pt x="209" y="225"/>
                  </a:cubicBezTo>
                  <a:cubicBezTo>
                    <a:pt x="209" y="214"/>
                    <a:pt x="209" y="214"/>
                    <a:pt x="209" y="214"/>
                  </a:cubicBezTo>
                  <a:cubicBezTo>
                    <a:pt x="212" y="211"/>
                    <a:pt x="215" y="208"/>
                    <a:pt x="216" y="204"/>
                  </a:cubicBezTo>
                  <a:cubicBezTo>
                    <a:pt x="213" y="204"/>
                    <a:pt x="211" y="205"/>
                    <a:pt x="209" y="207"/>
                  </a:cubicBezTo>
                  <a:cubicBezTo>
                    <a:pt x="209" y="178"/>
                    <a:pt x="209" y="178"/>
                    <a:pt x="209" y="178"/>
                  </a:cubicBezTo>
                  <a:cubicBezTo>
                    <a:pt x="211" y="178"/>
                    <a:pt x="211" y="178"/>
                    <a:pt x="213" y="178"/>
                  </a:cubicBezTo>
                  <a:cubicBezTo>
                    <a:pt x="214" y="181"/>
                    <a:pt x="215" y="183"/>
                    <a:pt x="216" y="186"/>
                  </a:cubicBezTo>
                  <a:cubicBezTo>
                    <a:pt x="217" y="186"/>
                    <a:pt x="217" y="186"/>
                    <a:pt x="217" y="186"/>
                  </a:cubicBezTo>
                  <a:close/>
                  <a:moveTo>
                    <a:pt x="217" y="249"/>
                  </a:moveTo>
                  <a:cubicBezTo>
                    <a:pt x="217" y="255"/>
                    <a:pt x="217" y="255"/>
                    <a:pt x="217" y="255"/>
                  </a:cubicBezTo>
                  <a:cubicBezTo>
                    <a:pt x="217" y="255"/>
                    <a:pt x="216" y="256"/>
                    <a:pt x="216" y="257"/>
                  </a:cubicBezTo>
                  <a:cubicBezTo>
                    <a:pt x="217" y="257"/>
                    <a:pt x="217" y="257"/>
                    <a:pt x="217" y="257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4" y="263"/>
                    <a:pt x="212" y="264"/>
                    <a:pt x="209" y="266"/>
                  </a:cubicBezTo>
                  <a:cubicBezTo>
                    <a:pt x="209" y="257"/>
                    <a:pt x="209" y="257"/>
                    <a:pt x="209" y="257"/>
                  </a:cubicBezTo>
                  <a:cubicBezTo>
                    <a:pt x="211" y="255"/>
                    <a:pt x="214" y="252"/>
                    <a:pt x="217" y="249"/>
                  </a:cubicBezTo>
                  <a:close/>
                  <a:moveTo>
                    <a:pt x="217" y="274"/>
                  </a:moveTo>
                  <a:cubicBezTo>
                    <a:pt x="217" y="279"/>
                    <a:pt x="217" y="279"/>
                    <a:pt x="217" y="279"/>
                  </a:cubicBezTo>
                  <a:cubicBezTo>
                    <a:pt x="214" y="279"/>
                    <a:pt x="211" y="279"/>
                    <a:pt x="209" y="279"/>
                  </a:cubicBezTo>
                  <a:cubicBezTo>
                    <a:pt x="209" y="273"/>
                    <a:pt x="209" y="273"/>
                    <a:pt x="209" y="273"/>
                  </a:cubicBezTo>
                  <a:cubicBezTo>
                    <a:pt x="212" y="274"/>
                    <a:pt x="215" y="274"/>
                    <a:pt x="217" y="274"/>
                  </a:cubicBezTo>
                  <a:close/>
                  <a:moveTo>
                    <a:pt x="217" y="284"/>
                  </a:moveTo>
                  <a:cubicBezTo>
                    <a:pt x="217" y="292"/>
                    <a:pt x="217" y="292"/>
                    <a:pt x="217" y="292"/>
                  </a:cubicBezTo>
                  <a:cubicBezTo>
                    <a:pt x="216" y="293"/>
                    <a:pt x="216" y="293"/>
                    <a:pt x="215" y="293"/>
                  </a:cubicBezTo>
                  <a:cubicBezTo>
                    <a:pt x="214" y="298"/>
                    <a:pt x="213" y="302"/>
                    <a:pt x="209" y="306"/>
                  </a:cubicBezTo>
                  <a:cubicBezTo>
                    <a:pt x="209" y="289"/>
                    <a:pt x="209" y="289"/>
                    <a:pt x="209" y="289"/>
                  </a:cubicBezTo>
                  <a:cubicBezTo>
                    <a:pt x="212" y="288"/>
                    <a:pt x="215" y="287"/>
                    <a:pt x="217" y="284"/>
                  </a:cubicBezTo>
                  <a:close/>
                  <a:moveTo>
                    <a:pt x="217" y="320"/>
                  </a:moveTo>
                  <a:cubicBezTo>
                    <a:pt x="217" y="347"/>
                    <a:pt x="217" y="347"/>
                    <a:pt x="217" y="347"/>
                  </a:cubicBezTo>
                  <a:cubicBezTo>
                    <a:pt x="217" y="347"/>
                    <a:pt x="217" y="347"/>
                    <a:pt x="217" y="347"/>
                  </a:cubicBezTo>
                  <a:cubicBezTo>
                    <a:pt x="215" y="346"/>
                    <a:pt x="213" y="345"/>
                    <a:pt x="212" y="344"/>
                  </a:cubicBezTo>
                  <a:cubicBezTo>
                    <a:pt x="211" y="335"/>
                    <a:pt x="213" y="327"/>
                    <a:pt x="217" y="320"/>
                  </a:cubicBezTo>
                  <a:close/>
                  <a:moveTo>
                    <a:pt x="217" y="354"/>
                  </a:moveTo>
                  <a:cubicBezTo>
                    <a:pt x="217" y="366"/>
                    <a:pt x="217" y="366"/>
                    <a:pt x="217" y="366"/>
                  </a:cubicBezTo>
                  <a:cubicBezTo>
                    <a:pt x="216" y="369"/>
                    <a:pt x="214" y="371"/>
                    <a:pt x="211" y="373"/>
                  </a:cubicBezTo>
                  <a:cubicBezTo>
                    <a:pt x="211" y="373"/>
                    <a:pt x="210" y="373"/>
                    <a:pt x="209" y="372"/>
                  </a:cubicBezTo>
                  <a:cubicBezTo>
                    <a:pt x="209" y="353"/>
                    <a:pt x="209" y="353"/>
                    <a:pt x="209" y="353"/>
                  </a:cubicBezTo>
                  <a:cubicBezTo>
                    <a:pt x="212" y="353"/>
                    <a:pt x="214" y="353"/>
                    <a:pt x="217" y="354"/>
                  </a:cubicBezTo>
                  <a:close/>
                  <a:moveTo>
                    <a:pt x="217" y="390"/>
                  </a:moveTo>
                  <a:cubicBezTo>
                    <a:pt x="217" y="402"/>
                    <a:pt x="217" y="402"/>
                    <a:pt x="217" y="402"/>
                  </a:cubicBezTo>
                  <a:cubicBezTo>
                    <a:pt x="216" y="399"/>
                    <a:pt x="215" y="397"/>
                    <a:pt x="213" y="394"/>
                  </a:cubicBezTo>
                  <a:cubicBezTo>
                    <a:pt x="209" y="394"/>
                    <a:pt x="209" y="394"/>
                    <a:pt x="209" y="394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17" y="390"/>
                    <a:pt x="217" y="390"/>
                    <a:pt x="217" y="390"/>
                  </a:cubicBezTo>
                  <a:close/>
                  <a:moveTo>
                    <a:pt x="217" y="410"/>
                  </a:moveTo>
                  <a:cubicBezTo>
                    <a:pt x="217" y="414"/>
                    <a:pt x="217" y="414"/>
                    <a:pt x="217" y="414"/>
                  </a:cubicBezTo>
                  <a:cubicBezTo>
                    <a:pt x="209" y="414"/>
                    <a:pt x="209" y="414"/>
                    <a:pt x="209" y="414"/>
                  </a:cubicBezTo>
                  <a:cubicBezTo>
                    <a:pt x="209" y="407"/>
                    <a:pt x="209" y="407"/>
                    <a:pt x="209" y="407"/>
                  </a:cubicBezTo>
                  <a:cubicBezTo>
                    <a:pt x="210" y="410"/>
                    <a:pt x="210" y="410"/>
                    <a:pt x="210" y="410"/>
                  </a:cubicBezTo>
                  <a:cubicBezTo>
                    <a:pt x="211" y="410"/>
                    <a:pt x="212" y="411"/>
                    <a:pt x="212" y="411"/>
                  </a:cubicBezTo>
                  <a:cubicBezTo>
                    <a:pt x="214" y="411"/>
                    <a:pt x="215" y="411"/>
                    <a:pt x="217" y="410"/>
                  </a:cubicBezTo>
                  <a:close/>
                  <a:moveTo>
                    <a:pt x="217" y="443"/>
                  </a:moveTo>
                  <a:cubicBezTo>
                    <a:pt x="217" y="450"/>
                    <a:pt x="217" y="450"/>
                    <a:pt x="217" y="450"/>
                  </a:cubicBezTo>
                  <a:cubicBezTo>
                    <a:pt x="216" y="448"/>
                    <a:pt x="215" y="445"/>
                    <a:pt x="215" y="443"/>
                  </a:cubicBezTo>
                  <a:cubicBezTo>
                    <a:pt x="215" y="443"/>
                    <a:pt x="216" y="443"/>
                    <a:pt x="217" y="443"/>
                  </a:cubicBezTo>
                  <a:close/>
                  <a:moveTo>
                    <a:pt x="217" y="461"/>
                  </a:moveTo>
                  <a:cubicBezTo>
                    <a:pt x="217" y="469"/>
                    <a:pt x="217" y="469"/>
                    <a:pt x="217" y="469"/>
                  </a:cubicBezTo>
                  <a:cubicBezTo>
                    <a:pt x="210" y="469"/>
                    <a:pt x="210" y="469"/>
                    <a:pt x="210" y="469"/>
                  </a:cubicBezTo>
                  <a:cubicBezTo>
                    <a:pt x="209" y="468"/>
                    <a:pt x="209" y="468"/>
                    <a:pt x="209" y="468"/>
                  </a:cubicBezTo>
                  <a:cubicBezTo>
                    <a:pt x="209" y="457"/>
                    <a:pt x="209" y="457"/>
                    <a:pt x="209" y="457"/>
                  </a:cubicBezTo>
                  <a:cubicBezTo>
                    <a:pt x="212" y="458"/>
                    <a:pt x="215" y="459"/>
                    <a:pt x="217" y="461"/>
                  </a:cubicBezTo>
                  <a:close/>
                  <a:moveTo>
                    <a:pt x="217" y="511"/>
                  </a:moveTo>
                  <a:cubicBezTo>
                    <a:pt x="217" y="537"/>
                    <a:pt x="217" y="537"/>
                    <a:pt x="217" y="537"/>
                  </a:cubicBezTo>
                  <a:cubicBezTo>
                    <a:pt x="215" y="541"/>
                    <a:pt x="215" y="543"/>
                    <a:pt x="217" y="548"/>
                  </a:cubicBezTo>
                  <a:cubicBezTo>
                    <a:pt x="217" y="557"/>
                    <a:pt x="217" y="557"/>
                    <a:pt x="217" y="557"/>
                  </a:cubicBezTo>
                  <a:cubicBezTo>
                    <a:pt x="216" y="556"/>
                    <a:pt x="214" y="555"/>
                    <a:pt x="213" y="554"/>
                  </a:cubicBezTo>
                  <a:cubicBezTo>
                    <a:pt x="212" y="552"/>
                    <a:pt x="211" y="549"/>
                    <a:pt x="209" y="547"/>
                  </a:cubicBezTo>
                  <a:cubicBezTo>
                    <a:pt x="209" y="538"/>
                    <a:pt x="209" y="538"/>
                    <a:pt x="209" y="538"/>
                  </a:cubicBezTo>
                  <a:cubicBezTo>
                    <a:pt x="214" y="527"/>
                    <a:pt x="217" y="522"/>
                    <a:pt x="212" y="511"/>
                  </a:cubicBezTo>
                  <a:cubicBezTo>
                    <a:pt x="212" y="511"/>
                    <a:pt x="211" y="511"/>
                    <a:pt x="210" y="511"/>
                  </a:cubicBezTo>
                  <a:cubicBezTo>
                    <a:pt x="209" y="512"/>
                    <a:pt x="209" y="512"/>
                    <a:pt x="209" y="512"/>
                  </a:cubicBezTo>
                  <a:cubicBezTo>
                    <a:pt x="209" y="499"/>
                    <a:pt x="209" y="499"/>
                    <a:pt x="209" y="499"/>
                  </a:cubicBezTo>
                  <a:cubicBezTo>
                    <a:pt x="212" y="503"/>
                    <a:pt x="214" y="507"/>
                    <a:pt x="217" y="511"/>
                  </a:cubicBezTo>
                  <a:close/>
                  <a:moveTo>
                    <a:pt x="217" y="605"/>
                  </a:moveTo>
                  <a:cubicBezTo>
                    <a:pt x="217" y="613"/>
                    <a:pt x="217" y="613"/>
                    <a:pt x="217" y="613"/>
                  </a:cubicBezTo>
                  <a:cubicBezTo>
                    <a:pt x="214" y="619"/>
                    <a:pt x="212" y="625"/>
                    <a:pt x="209" y="631"/>
                  </a:cubicBezTo>
                  <a:cubicBezTo>
                    <a:pt x="209" y="598"/>
                    <a:pt x="209" y="598"/>
                    <a:pt x="209" y="598"/>
                  </a:cubicBezTo>
                  <a:cubicBezTo>
                    <a:pt x="211" y="600"/>
                    <a:pt x="214" y="602"/>
                    <a:pt x="217" y="605"/>
                  </a:cubicBezTo>
                  <a:close/>
                  <a:moveTo>
                    <a:pt x="205" y="50"/>
                  </a:moveTo>
                  <a:cubicBezTo>
                    <a:pt x="206" y="50"/>
                    <a:pt x="208" y="49"/>
                    <a:pt x="209" y="48"/>
                  </a:cubicBezTo>
                  <a:cubicBezTo>
                    <a:pt x="209" y="58"/>
                    <a:pt x="209" y="58"/>
                    <a:pt x="209" y="58"/>
                  </a:cubicBezTo>
                  <a:cubicBezTo>
                    <a:pt x="208" y="58"/>
                    <a:pt x="207" y="59"/>
                    <a:pt x="205" y="59"/>
                  </a:cubicBezTo>
                  <a:cubicBezTo>
                    <a:pt x="205" y="50"/>
                    <a:pt x="205" y="50"/>
                    <a:pt x="205" y="50"/>
                  </a:cubicBezTo>
                  <a:close/>
                  <a:moveTo>
                    <a:pt x="209" y="747"/>
                  </a:moveTo>
                  <a:cubicBezTo>
                    <a:pt x="208" y="746"/>
                    <a:pt x="207" y="745"/>
                    <a:pt x="205" y="745"/>
                  </a:cubicBezTo>
                  <a:cubicBezTo>
                    <a:pt x="205" y="737"/>
                    <a:pt x="205" y="737"/>
                    <a:pt x="205" y="737"/>
                  </a:cubicBezTo>
                  <a:cubicBezTo>
                    <a:pt x="205" y="738"/>
                    <a:pt x="206" y="738"/>
                    <a:pt x="207" y="738"/>
                  </a:cubicBezTo>
                  <a:cubicBezTo>
                    <a:pt x="209" y="738"/>
                    <a:pt x="209" y="738"/>
                    <a:pt x="209" y="738"/>
                  </a:cubicBezTo>
                  <a:cubicBezTo>
                    <a:pt x="209" y="747"/>
                    <a:pt x="209" y="747"/>
                    <a:pt x="209" y="747"/>
                  </a:cubicBezTo>
                  <a:close/>
                  <a:moveTo>
                    <a:pt x="209" y="73"/>
                  </a:moveTo>
                  <a:cubicBezTo>
                    <a:pt x="209" y="84"/>
                    <a:pt x="209" y="84"/>
                    <a:pt x="209" y="84"/>
                  </a:cubicBezTo>
                  <a:cubicBezTo>
                    <a:pt x="208" y="83"/>
                    <a:pt x="207" y="82"/>
                    <a:pt x="205" y="82"/>
                  </a:cubicBezTo>
                  <a:cubicBezTo>
                    <a:pt x="205" y="71"/>
                    <a:pt x="205" y="71"/>
                    <a:pt x="205" y="71"/>
                  </a:cubicBezTo>
                  <a:cubicBezTo>
                    <a:pt x="209" y="73"/>
                    <a:pt x="209" y="73"/>
                    <a:pt x="209" y="73"/>
                  </a:cubicBezTo>
                  <a:close/>
                  <a:moveTo>
                    <a:pt x="209" y="91"/>
                  </a:moveTo>
                  <a:cubicBezTo>
                    <a:pt x="209" y="101"/>
                    <a:pt x="209" y="101"/>
                    <a:pt x="209" y="101"/>
                  </a:cubicBezTo>
                  <a:cubicBezTo>
                    <a:pt x="208" y="102"/>
                    <a:pt x="208" y="102"/>
                    <a:pt x="208" y="102"/>
                  </a:cubicBezTo>
                  <a:cubicBezTo>
                    <a:pt x="207" y="103"/>
                    <a:pt x="206" y="103"/>
                    <a:pt x="205" y="103"/>
                  </a:cubicBezTo>
                  <a:cubicBezTo>
                    <a:pt x="205" y="93"/>
                    <a:pt x="205" y="93"/>
                    <a:pt x="205" y="93"/>
                  </a:cubicBezTo>
                  <a:cubicBezTo>
                    <a:pt x="207" y="93"/>
                    <a:pt x="208" y="92"/>
                    <a:pt x="209" y="91"/>
                  </a:cubicBezTo>
                  <a:close/>
                  <a:moveTo>
                    <a:pt x="209" y="156"/>
                  </a:moveTo>
                  <a:cubicBezTo>
                    <a:pt x="209" y="170"/>
                    <a:pt x="209" y="170"/>
                    <a:pt x="209" y="170"/>
                  </a:cubicBezTo>
                  <a:cubicBezTo>
                    <a:pt x="208" y="170"/>
                    <a:pt x="208" y="170"/>
                    <a:pt x="208" y="170"/>
                  </a:cubicBezTo>
                  <a:cubicBezTo>
                    <a:pt x="205" y="173"/>
                    <a:pt x="205" y="173"/>
                    <a:pt x="205" y="173"/>
                  </a:cubicBezTo>
                  <a:cubicBezTo>
                    <a:pt x="205" y="160"/>
                    <a:pt x="205" y="160"/>
                    <a:pt x="205" y="160"/>
                  </a:cubicBezTo>
                  <a:cubicBezTo>
                    <a:pt x="207" y="158"/>
                    <a:pt x="208" y="157"/>
                    <a:pt x="209" y="156"/>
                  </a:cubicBezTo>
                  <a:close/>
                  <a:moveTo>
                    <a:pt x="209" y="178"/>
                  </a:moveTo>
                  <a:cubicBezTo>
                    <a:pt x="209" y="207"/>
                    <a:pt x="209" y="207"/>
                    <a:pt x="209" y="207"/>
                  </a:cubicBezTo>
                  <a:cubicBezTo>
                    <a:pt x="208" y="208"/>
                    <a:pt x="206" y="210"/>
                    <a:pt x="205" y="212"/>
                  </a:cubicBezTo>
                  <a:cubicBezTo>
                    <a:pt x="205" y="194"/>
                    <a:pt x="205" y="194"/>
                    <a:pt x="205" y="194"/>
                  </a:cubicBezTo>
                  <a:cubicBezTo>
                    <a:pt x="207" y="194"/>
                    <a:pt x="207" y="194"/>
                    <a:pt x="207" y="194"/>
                  </a:cubicBezTo>
                  <a:cubicBezTo>
                    <a:pt x="207" y="193"/>
                    <a:pt x="207" y="192"/>
                    <a:pt x="208" y="191"/>
                  </a:cubicBezTo>
                  <a:cubicBezTo>
                    <a:pt x="207" y="191"/>
                    <a:pt x="206" y="191"/>
                    <a:pt x="205" y="191"/>
                  </a:cubicBezTo>
                  <a:cubicBezTo>
                    <a:pt x="205" y="179"/>
                    <a:pt x="205" y="179"/>
                    <a:pt x="205" y="179"/>
                  </a:cubicBezTo>
                  <a:cubicBezTo>
                    <a:pt x="206" y="179"/>
                    <a:pt x="208" y="178"/>
                    <a:pt x="209" y="178"/>
                  </a:cubicBezTo>
                  <a:close/>
                  <a:moveTo>
                    <a:pt x="209" y="214"/>
                  </a:moveTo>
                  <a:cubicBezTo>
                    <a:pt x="209" y="225"/>
                    <a:pt x="209" y="225"/>
                    <a:pt x="209" y="225"/>
                  </a:cubicBezTo>
                  <a:cubicBezTo>
                    <a:pt x="208" y="225"/>
                    <a:pt x="207" y="225"/>
                    <a:pt x="205" y="225"/>
                  </a:cubicBezTo>
                  <a:cubicBezTo>
                    <a:pt x="205" y="219"/>
                    <a:pt x="205" y="219"/>
                    <a:pt x="205" y="219"/>
                  </a:cubicBezTo>
                  <a:cubicBezTo>
                    <a:pt x="206" y="217"/>
                    <a:pt x="208" y="216"/>
                    <a:pt x="209" y="214"/>
                  </a:cubicBezTo>
                  <a:close/>
                  <a:moveTo>
                    <a:pt x="209" y="257"/>
                  </a:moveTo>
                  <a:cubicBezTo>
                    <a:pt x="209" y="266"/>
                    <a:pt x="209" y="266"/>
                    <a:pt x="209" y="266"/>
                  </a:cubicBezTo>
                  <a:cubicBezTo>
                    <a:pt x="208" y="267"/>
                    <a:pt x="207" y="268"/>
                    <a:pt x="205" y="270"/>
                  </a:cubicBezTo>
                  <a:cubicBezTo>
                    <a:pt x="205" y="262"/>
                    <a:pt x="205" y="262"/>
                    <a:pt x="205" y="262"/>
                  </a:cubicBezTo>
                  <a:cubicBezTo>
                    <a:pt x="205" y="261"/>
                    <a:pt x="206" y="261"/>
                    <a:pt x="206" y="260"/>
                  </a:cubicBezTo>
                  <a:cubicBezTo>
                    <a:pt x="207" y="260"/>
                    <a:pt x="208" y="259"/>
                    <a:pt x="209" y="257"/>
                  </a:cubicBezTo>
                  <a:close/>
                  <a:moveTo>
                    <a:pt x="209" y="273"/>
                  </a:moveTo>
                  <a:cubicBezTo>
                    <a:pt x="209" y="279"/>
                    <a:pt x="209" y="279"/>
                    <a:pt x="209" y="279"/>
                  </a:cubicBezTo>
                  <a:cubicBezTo>
                    <a:pt x="208" y="279"/>
                    <a:pt x="206" y="279"/>
                    <a:pt x="205" y="279"/>
                  </a:cubicBezTo>
                  <a:cubicBezTo>
                    <a:pt x="205" y="273"/>
                    <a:pt x="205" y="273"/>
                    <a:pt x="205" y="273"/>
                  </a:cubicBezTo>
                  <a:cubicBezTo>
                    <a:pt x="207" y="273"/>
                    <a:pt x="208" y="273"/>
                    <a:pt x="209" y="273"/>
                  </a:cubicBezTo>
                  <a:close/>
                  <a:moveTo>
                    <a:pt x="209" y="289"/>
                  </a:moveTo>
                  <a:cubicBezTo>
                    <a:pt x="209" y="306"/>
                    <a:pt x="209" y="306"/>
                    <a:pt x="209" y="306"/>
                  </a:cubicBezTo>
                  <a:cubicBezTo>
                    <a:pt x="209" y="307"/>
                    <a:pt x="208" y="308"/>
                    <a:pt x="207" y="308"/>
                  </a:cubicBezTo>
                  <a:cubicBezTo>
                    <a:pt x="207" y="311"/>
                    <a:pt x="206" y="313"/>
                    <a:pt x="205" y="315"/>
                  </a:cubicBezTo>
                  <a:cubicBezTo>
                    <a:pt x="205" y="303"/>
                    <a:pt x="205" y="303"/>
                    <a:pt x="205" y="303"/>
                  </a:cubicBezTo>
                  <a:cubicBezTo>
                    <a:pt x="207" y="301"/>
                    <a:pt x="208" y="299"/>
                    <a:pt x="209" y="296"/>
                  </a:cubicBezTo>
                  <a:cubicBezTo>
                    <a:pt x="207" y="296"/>
                    <a:pt x="206" y="296"/>
                    <a:pt x="205" y="296"/>
                  </a:cubicBezTo>
                  <a:cubicBezTo>
                    <a:pt x="205" y="289"/>
                    <a:pt x="205" y="289"/>
                    <a:pt x="205" y="289"/>
                  </a:cubicBezTo>
                  <a:cubicBezTo>
                    <a:pt x="207" y="289"/>
                    <a:pt x="208" y="289"/>
                    <a:pt x="209" y="289"/>
                  </a:cubicBezTo>
                  <a:close/>
                  <a:moveTo>
                    <a:pt x="209" y="353"/>
                  </a:moveTo>
                  <a:cubicBezTo>
                    <a:pt x="209" y="372"/>
                    <a:pt x="209" y="372"/>
                    <a:pt x="209" y="372"/>
                  </a:cubicBezTo>
                  <a:cubicBezTo>
                    <a:pt x="207" y="370"/>
                    <a:pt x="205" y="367"/>
                    <a:pt x="205" y="364"/>
                  </a:cubicBezTo>
                  <a:cubicBezTo>
                    <a:pt x="205" y="361"/>
                    <a:pt x="205" y="361"/>
                    <a:pt x="205" y="361"/>
                  </a:cubicBezTo>
                  <a:cubicBezTo>
                    <a:pt x="207" y="359"/>
                    <a:pt x="208" y="357"/>
                    <a:pt x="209" y="353"/>
                  </a:cubicBezTo>
                  <a:cubicBezTo>
                    <a:pt x="209" y="353"/>
                    <a:pt x="209" y="353"/>
                    <a:pt x="209" y="353"/>
                  </a:cubicBezTo>
                  <a:close/>
                  <a:moveTo>
                    <a:pt x="209" y="390"/>
                  </a:moveTo>
                  <a:cubicBezTo>
                    <a:pt x="209" y="394"/>
                    <a:pt x="209" y="394"/>
                    <a:pt x="209" y="394"/>
                  </a:cubicBezTo>
                  <a:cubicBezTo>
                    <a:pt x="207" y="394"/>
                    <a:pt x="207" y="394"/>
                    <a:pt x="207" y="394"/>
                  </a:cubicBezTo>
                  <a:cubicBezTo>
                    <a:pt x="208" y="399"/>
                    <a:pt x="209" y="403"/>
                    <a:pt x="209" y="407"/>
                  </a:cubicBezTo>
                  <a:cubicBezTo>
                    <a:pt x="209" y="414"/>
                    <a:pt x="209" y="414"/>
                    <a:pt x="209" y="414"/>
                  </a:cubicBezTo>
                  <a:cubicBezTo>
                    <a:pt x="205" y="414"/>
                    <a:pt x="205" y="414"/>
                    <a:pt x="205" y="414"/>
                  </a:cubicBezTo>
                  <a:cubicBezTo>
                    <a:pt x="205" y="411"/>
                    <a:pt x="205" y="411"/>
                    <a:pt x="205" y="411"/>
                  </a:cubicBezTo>
                  <a:cubicBezTo>
                    <a:pt x="207" y="411"/>
                    <a:pt x="207" y="411"/>
                    <a:pt x="207" y="411"/>
                  </a:cubicBezTo>
                  <a:cubicBezTo>
                    <a:pt x="206" y="408"/>
                    <a:pt x="205" y="405"/>
                    <a:pt x="205" y="404"/>
                  </a:cubicBezTo>
                  <a:cubicBezTo>
                    <a:pt x="205" y="390"/>
                    <a:pt x="205" y="390"/>
                    <a:pt x="205" y="390"/>
                  </a:cubicBezTo>
                  <a:cubicBezTo>
                    <a:pt x="209" y="390"/>
                    <a:pt x="209" y="390"/>
                    <a:pt x="209" y="390"/>
                  </a:cubicBezTo>
                  <a:close/>
                  <a:moveTo>
                    <a:pt x="209" y="457"/>
                  </a:moveTo>
                  <a:cubicBezTo>
                    <a:pt x="209" y="468"/>
                    <a:pt x="209" y="468"/>
                    <a:pt x="209" y="468"/>
                  </a:cubicBezTo>
                  <a:cubicBezTo>
                    <a:pt x="206" y="465"/>
                    <a:pt x="205" y="465"/>
                    <a:pt x="205" y="461"/>
                  </a:cubicBezTo>
                  <a:cubicBezTo>
                    <a:pt x="205" y="459"/>
                    <a:pt x="205" y="459"/>
                    <a:pt x="205" y="459"/>
                  </a:cubicBezTo>
                  <a:cubicBezTo>
                    <a:pt x="206" y="458"/>
                    <a:pt x="208" y="457"/>
                    <a:pt x="209" y="457"/>
                  </a:cubicBezTo>
                  <a:close/>
                  <a:moveTo>
                    <a:pt x="209" y="499"/>
                  </a:moveTo>
                  <a:cubicBezTo>
                    <a:pt x="209" y="512"/>
                    <a:pt x="209" y="512"/>
                    <a:pt x="209" y="512"/>
                  </a:cubicBezTo>
                  <a:cubicBezTo>
                    <a:pt x="207" y="516"/>
                    <a:pt x="206" y="520"/>
                    <a:pt x="205" y="522"/>
                  </a:cubicBezTo>
                  <a:cubicBezTo>
                    <a:pt x="205" y="512"/>
                    <a:pt x="205" y="512"/>
                    <a:pt x="205" y="512"/>
                  </a:cubicBezTo>
                  <a:cubicBezTo>
                    <a:pt x="206" y="508"/>
                    <a:pt x="206" y="504"/>
                    <a:pt x="205" y="500"/>
                  </a:cubicBezTo>
                  <a:cubicBezTo>
                    <a:pt x="205" y="488"/>
                    <a:pt x="205" y="488"/>
                    <a:pt x="205" y="488"/>
                  </a:cubicBezTo>
                  <a:cubicBezTo>
                    <a:pt x="206" y="492"/>
                    <a:pt x="208" y="495"/>
                    <a:pt x="209" y="499"/>
                  </a:cubicBezTo>
                  <a:close/>
                  <a:moveTo>
                    <a:pt x="209" y="538"/>
                  </a:moveTo>
                  <a:cubicBezTo>
                    <a:pt x="209" y="547"/>
                    <a:pt x="209" y="547"/>
                    <a:pt x="209" y="547"/>
                  </a:cubicBezTo>
                  <a:cubicBezTo>
                    <a:pt x="208" y="545"/>
                    <a:pt x="207" y="543"/>
                    <a:pt x="205" y="541"/>
                  </a:cubicBezTo>
                  <a:cubicBezTo>
                    <a:pt x="205" y="532"/>
                    <a:pt x="205" y="532"/>
                    <a:pt x="205" y="532"/>
                  </a:cubicBezTo>
                  <a:cubicBezTo>
                    <a:pt x="206" y="534"/>
                    <a:pt x="207" y="536"/>
                    <a:pt x="209" y="539"/>
                  </a:cubicBezTo>
                  <a:cubicBezTo>
                    <a:pt x="209" y="538"/>
                    <a:pt x="209" y="538"/>
                    <a:pt x="209" y="538"/>
                  </a:cubicBezTo>
                  <a:close/>
                  <a:moveTo>
                    <a:pt x="209" y="598"/>
                  </a:moveTo>
                  <a:cubicBezTo>
                    <a:pt x="209" y="631"/>
                    <a:pt x="209" y="631"/>
                    <a:pt x="209" y="631"/>
                  </a:cubicBezTo>
                  <a:cubicBezTo>
                    <a:pt x="208" y="635"/>
                    <a:pt x="207" y="639"/>
                    <a:pt x="205" y="643"/>
                  </a:cubicBezTo>
                  <a:cubicBezTo>
                    <a:pt x="205" y="612"/>
                    <a:pt x="205" y="612"/>
                    <a:pt x="205" y="612"/>
                  </a:cubicBezTo>
                  <a:cubicBezTo>
                    <a:pt x="205" y="611"/>
                    <a:pt x="205" y="611"/>
                    <a:pt x="205" y="611"/>
                  </a:cubicBezTo>
                  <a:cubicBezTo>
                    <a:pt x="205" y="611"/>
                    <a:pt x="205" y="611"/>
                    <a:pt x="205" y="611"/>
                  </a:cubicBezTo>
                  <a:cubicBezTo>
                    <a:pt x="205" y="599"/>
                    <a:pt x="205" y="599"/>
                    <a:pt x="205" y="599"/>
                  </a:cubicBezTo>
                  <a:cubicBezTo>
                    <a:pt x="209" y="597"/>
                    <a:pt x="209" y="597"/>
                    <a:pt x="209" y="597"/>
                  </a:cubicBezTo>
                  <a:cubicBezTo>
                    <a:pt x="209" y="597"/>
                    <a:pt x="209" y="598"/>
                    <a:pt x="209" y="598"/>
                  </a:cubicBezTo>
                  <a:close/>
                  <a:moveTo>
                    <a:pt x="209" y="695"/>
                  </a:moveTo>
                  <a:cubicBezTo>
                    <a:pt x="209" y="717"/>
                    <a:pt x="209" y="717"/>
                    <a:pt x="209" y="717"/>
                  </a:cubicBezTo>
                  <a:cubicBezTo>
                    <a:pt x="209" y="711"/>
                    <a:pt x="208" y="705"/>
                    <a:pt x="205" y="701"/>
                  </a:cubicBezTo>
                  <a:cubicBezTo>
                    <a:pt x="205" y="692"/>
                    <a:pt x="205" y="692"/>
                    <a:pt x="205" y="692"/>
                  </a:cubicBezTo>
                  <a:cubicBezTo>
                    <a:pt x="207" y="693"/>
                    <a:pt x="208" y="694"/>
                    <a:pt x="209" y="695"/>
                  </a:cubicBezTo>
                  <a:close/>
                  <a:moveTo>
                    <a:pt x="200" y="52"/>
                  </a:moveTo>
                  <a:cubicBezTo>
                    <a:pt x="202" y="52"/>
                    <a:pt x="203" y="51"/>
                    <a:pt x="205" y="50"/>
                  </a:cubicBezTo>
                  <a:cubicBezTo>
                    <a:pt x="205" y="59"/>
                    <a:pt x="205" y="59"/>
                    <a:pt x="205" y="59"/>
                  </a:cubicBezTo>
                  <a:cubicBezTo>
                    <a:pt x="203" y="60"/>
                    <a:pt x="202" y="61"/>
                    <a:pt x="200" y="61"/>
                  </a:cubicBezTo>
                  <a:cubicBezTo>
                    <a:pt x="200" y="52"/>
                    <a:pt x="200" y="52"/>
                    <a:pt x="200" y="52"/>
                  </a:cubicBezTo>
                  <a:close/>
                  <a:moveTo>
                    <a:pt x="205" y="745"/>
                  </a:moveTo>
                  <a:cubicBezTo>
                    <a:pt x="203" y="744"/>
                    <a:pt x="202" y="743"/>
                    <a:pt x="200" y="743"/>
                  </a:cubicBezTo>
                  <a:cubicBezTo>
                    <a:pt x="200" y="734"/>
                    <a:pt x="200" y="734"/>
                    <a:pt x="200" y="734"/>
                  </a:cubicBezTo>
                  <a:cubicBezTo>
                    <a:pt x="202" y="735"/>
                    <a:pt x="203" y="736"/>
                    <a:pt x="205" y="737"/>
                  </a:cubicBezTo>
                  <a:cubicBezTo>
                    <a:pt x="205" y="745"/>
                    <a:pt x="205" y="745"/>
                    <a:pt x="205" y="745"/>
                  </a:cubicBezTo>
                  <a:close/>
                  <a:moveTo>
                    <a:pt x="205" y="71"/>
                  </a:moveTo>
                  <a:cubicBezTo>
                    <a:pt x="205" y="82"/>
                    <a:pt x="205" y="82"/>
                    <a:pt x="205" y="82"/>
                  </a:cubicBezTo>
                  <a:cubicBezTo>
                    <a:pt x="203" y="81"/>
                    <a:pt x="202" y="80"/>
                    <a:pt x="200" y="79"/>
                  </a:cubicBezTo>
                  <a:cubicBezTo>
                    <a:pt x="200" y="69"/>
                    <a:pt x="200" y="69"/>
                    <a:pt x="200" y="69"/>
                  </a:cubicBezTo>
                  <a:cubicBezTo>
                    <a:pt x="205" y="71"/>
                    <a:pt x="205" y="71"/>
                    <a:pt x="205" y="71"/>
                  </a:cubicBezTo>
                  <a:close/>
                  <a:moveTo>
                    <a:pt x="205" y="93"/>
                  </a:moveTo>
                  <a:cubicBezTo>
                    <a:pt x="205" y="103"/>
                    <a:pt x="205" y="103"/>
                    <a:pt x="205" y="103"/>
                  </a:cubicBezTo>
                  <a:cubicBezTo>
                    <a:pt x="203" y="104"/>
                    <a:pt x="202" y="105"/>
                    <a:pt x="200" y="105"/>
                  </a:cubicBezTo>
                  <a:cubicBezTo>
                    <a:pt x="200" y="95"/>
                    <a:pt x="200" y="95"/>
                    <a:pt x="200" y="95"/>
                  </a:cubicBezTo>
                  <a:cubicBezTo>
                    <a:pt x="202" y="95"/>
                    <a:pt x="203" y="94"/>
                    <a:pt x="205" y="93"/>
                  </a:cubicBezTo>
                  <a:close/>
                  <a:moveTo>
                    <a:pt x="205" y="160"/>
                  </a:moveTo>
                  <a:cubicBezTo>
                    <a:pt x="205" y="173"/>
                    <a:pt x="205" y="173"/>
                    <a:pt x="205" y="173"/>
                  </a:cubicBezTo>
                  <a:cubicBezTo>
                    <a:pt x="200" y="179"/>
                    <a:pt x="200" y="179"/>
                    <a:pt x="200" y="179"/>
                  </a:cubicBezTo>
                  <a:cubicBezTo>
                    <a:pt x="200" y="161"/>
                    <a:pt x="200" y="161"/>
                    <a:pt x="200" y="161"/>
                  </a:cubicBezTo>
                  <a:cubicBezTo>
                    <a:pt x="201" y="162"/>
                    <a:pt x="202" y="163"/>
                    <a:pt x="202" y="164"/>
                  </a:cubicBezTo>
                  <a:cubicBezTo>
                    <a:pt x="203" y="163"/>
                    <a:pt x="204" y="162"/>
                    <a:pt x="205" y="160"/>
                  </a:cubicBezTo>
                  <a:close/>
                  <a:moveTo>
                    <a:pt x="205" y="179"/>
                  </a:moveTo>
                  <a:cubicBezTo>
                    <a:pt x="205" y="191"/>
                    <a:pt x="205" y="191"/>
                    <a:pt x="205" y="191"/>
                  </a:cubicBezTo>
                  <a:cubicBezTo>
                    <a:pt x="203" y="192"/>
                    <a:pt x="201" y="192"/>
                    <a:pt x="201" y="196"/>
                  </a:cubicBezTo>
                  <a:cubicBezTo>
                    <a:pt x="202" y="195"/>
                    <a:pt x="203" y="195"/>
                    <a:pt x="205" y="194"/>
                  </a:cubicBezTo>
                  <a:cubicBezTo>
                    <a:pt x="205" y="212"/>
                    <a:pt x="205" y="212"/>
                    <a:pt x="205" y="212"/>
                  </a:cubicBezTo>
                  <a:cubicBezTo>
                    <a:pt x="203" y="214"/>
                    <a:pt x="202" y="216"/>
                    <a:pt x="200" y="218"/>
                  </a:cubicBezTo>
                  <a:cubicBezTo>
                    <a:pt x="200" y="182"/>
                    <a:pt x="200" y="182"/>
                    <a:pt x="200" y="182"/>
                  </a:cubicBezTo>
                  <a:cubicBezTo>
                    <a:pt x="202" y="181"/>
                    <a:pt x="203" y="180"/>
                    <a:pt x="205" y="179"/>
                  </a:cubicBezTo>
                  <a:close/>
                  <a:moveTo>
                    <a:pt x="205" y="219"/>
                  </a:moveTo>
                  <a:cubicBezTo>
                    <a:pt x="205" y="225"/>
                    <a:pt x="205" y="225"/>
                    <a:pt x="205" y="225"/>
                  </a:cubicBezTo>
                  <a:cubicBezTo>
                    <a:pt x="204" y="225"/>
                    <a:pt x="204" y="225"/>
                    <a:pt x="203" y="225"/>
                  </a:cubicBezTo>
                  <a:cubicBezTo>
                    <a:pt x="203" y="223"/>
                    <a:pt x="204" y="221"/>
                    <a:pt x="205" y="219"/>
                  </a:cubicBezTo>
                  <a:close/>
                  <a:moveTo>
                    <a:pt x="205" y="262"/>
                  </a:moveTo>
                  <a:cubicBezTo>
                    <a:pt x="205" y="270"/>
                    <a:pt x="205" y="270"/>
                    <a:pt x="205" y="270"/>
                  </a:cubicBezTo>
                  <a:cubicBezTo>
                    <a:pt x="204" y="271"/>
                    <a:pt x="204" y="272"/>
                    <a:pt x="203" y="273"/>
                  </a:cubicBezTo>
                  <a:cubicBezTo>
                    <a:pt x="204" y="273"/>
                    <a:pt x="204" y="273"/>
                    <a:pt x="205" y="273"/>
                  </a:cubicBezTo>
                  <a:cubicBezTo>
                    <a:pt x="205" y="279"/>
                    <a:pt x="205" y="279"/>
                    <a:pt x="205" y="279"/>
                  </a:cubicBezTo>
                  <a:cubicBezTo>
                    <a:pt x="203" y="279"/>
                    <a:pt x="202" y="280"/>
                    <a:pt x="200" y="281"/>
                  </a:cubicBezTo>
                  <a:cubicBezTo>
                    <a:pt x="200" y="268"/>
                    <a:pt x="200" y="268"/>
                    <a:pt x="200" y="268"/>
                  </a:cubicBezTo>
                  <a:cubicBezTo>
                    <a:pt x="202" y="266"/>
                    <a:pt x="203" y="264"/>
                    <a:pt x="205" y="262"/>
                  </a:cubicBezTo>
                  <a:close/>
                  <a:moveTo>
                    <a:pt x="205" y="289"/>
                  </a:moveTo>
                  <a:cubicBezTo>
                    <a:pt x="205" y="296"/>
                    <a:pt x="205" y="296"/>
                    <a:pt x="205" y="296"/>
                  </a:cubicBezTo>
                  <a:cubicBezTo>
                    <a:pt x="203" y="296"/>
                    <a:pt x="202" y="296"/>
                    <a:pt x="200" y="296"/>
                  </a:cubicBezTo>
                  <a:cubicBezTo>
                    <a:pt x="200" y="290"/>
                    <a:pt x="200" y="290"/>
                    <a:pt x="200" y="290"/>
                  </a:cubicBezTo>
                  <a:cubicBezTo>
                    <a:pt x="202" y="290"/>
                    <a:pt x="203" y="290"/>
                    <a:pt x="205" y="289"/>
                  </a:cubicBezTo>
                  <a:close/>
                  <a:moveTo>
                    <a:pt x="205" y="303"/>
                  </a:moveTo>
                  <a:cubicBezTo>
                    <a:pt x="205" y="315"/>
                    <a:pt x="205" y="315"/>
                    <a:pt x="205" y="315"/>
                  </a:cubicBezTo>
                  <a:cubicBezTo>
                    <a:pt x="203" y="320"/>
                    <a:pt x="202" y="324"/>
                    <a:pt x="200" y="328"/>
                  </a:cubicBezTo>
                  <a:cubicBezTo>
                    <a:pt x="200" y="313"/>
                    <a:pt x="200" y="313"/>
                    <a:pt x="200" y="313"/>
                  </a:cubicBezTo>
                  <a:cubicBezTo>
                    <a:pt x="200" y="313"/>
                    <a:pt x="200" y="313"/>
                    <a:pt x="201" y="312"/>
                  </a:cubicBezTo>
                  <a:cubicBezTo>
                    <a:pt x="200" y="312"/>
                    <a:pt x="200" y="312"/>
                    <a:pt x="200" y="312"/>
                  </a:cubicBezTo>
                  <a:cubicBezTo>
                    <a:pt x="200" y="306"/>
                    <a:pt x="200" y="306"/>
                    <a:pt x="200" y="306"/>
                  </a:cubicBezTo>
                  <a:cubicBezTo>
                    <a:pt x="202" y="305"/>
                    <a:pt x="204" y="304"/>
                    <a:pt x="205" y="303"/>
                  </a:cubicBezTo>
                  <a:close/>
                  <a:moveTo>
                    <a:pt x="205" y="361"/>
                  </a:moveTo>
                  <a:cubicBezTo>
                    <a:pt x="205" y="364"/>
                    <a:pt x="205" y="364"/>
                    <a:pt x="205" y="364"/>
                  </a:cubicBezTo>
                  <a:cubicBezTo>
                    <a:pt x="205" y="363"/>
                    <a:pt x="205" y="362"/>
                    <a:pt x="205" y="361"/>
                  </a:cubicBezTo>
                  <a:cubicBezTo>
                    <a:pt x="205" y="361"/>
                    <a:pt x="205" y="361"/>
                    <a:pt x="205" y="361"/>
                  </a:cubicBezTo>
                  <a:close/>
                  <a:moveTo>
                    <a:pt x="205" y="390"/>
                  </a:moveTo>
                  <a:cubicBezTo>
                    <a:pt x="205" y="404"/>
                    <a:pt x="205" y="404"/>
                    <a:pt x="205" y="404"/>
                  </a:cubicBezTo>
                  <a:cubicBezTo>
                    <a:pt x="203" y="397"/>
                    <a:pt x="203" y="396"/>
                    <a:pt x="202" y="394"/>
                  </a:cubicBezTo>
                  <a:cubicBezTo>
                    <a:pt x="201" y="394"/>
                    <a:pt x="201" y="394"/>
                    <a:pt x="200" y="394"/>
                  </a:cubicBezTo>
                  <a:cubicBezTo>
                    <a:pt x="200" y="390"/>
                    <a:pt x="200" y="390"/>
                    <a:pt x="200" y="390"/>
                  </a:cubicBezTo>
                  <a:cubicBezTo>
                    <a:pt x="205" y="390"/>
                    <a:pt x="205" y="390"/>
                    <a:pt x="205" y="390"/>
                  </a:cubicBezTo>
                  <a:close/>
                  <a:moveTo>
                    <a:pt x="205" y="411"/>
                  </a:moveTo>
                  <a:cubicBezTo>
                    <a:pt x="205" y="414"/>
                    <a:pt x="205" y="414"/>
                    <a:pt x="205" y="414"/>
                  </a:cubicBezTo>
                  <a:cubicBezTo>
                    <a:pt x="200" y="414"/>
                    <a:pt x="200" y="414"/>
                    <a:pt x="200" y="414"/>
                  </a:cubicBezTo>
                  <a:cubicBezTo>
                    <a:pt x="200" y="411"/>
                    <a:pt x="200" y="411"/>
                    <a:pt x="200" y="411"/>
                  </a:cubicBezTo>
                  <a:cubicBezTo>
                    <a:pt x="200" y="411"/>
                    <a:pt x="200" y="411"/>
                    <a:pt x="201" y="411"/>
                  </a:cubicBezTo>
                  <a:cubicBezTo>
                    <a:pt x="205" y="411"/>
                    <a:pt x="205" y="411"/>
                    <a:pt x="205" y="411"/>
                  </a:cubicBezTo>
                  <a:close/>
                  <a:moveTo>
                    <a:pt x="205" y="459"/>
                  </a:moveTo>
                  <a:cubicBezTo>
                    <a:pt x="205" y="461"/>
                    <a:pt x="205" y="461"/>
                    <a:pt x="205" y="461"/>
                  </a:cubicBezTo>
                  <a:cubicBezTo>
                    <a:pt x="205" y="461"/>
                    <a:pt x="205" y="460"/>
                    <a:pt x="205" y="459"/>
                  </a:cubicBezTo>
                  <a:cubicBezTo>
                    <a:pt x="205" y="459"/>
                    <a:pt x="205" y="459"/>
                    <a:pt x="205" y="459"/>
                  </a:cubicBezTo>
                  <a:close/>
                  <a:moveTo>
                    <a:pt x="205" y="488"/>
                  </a:moveTo>
                  <a:cubicBezTo>
                    <a:pt x="205" y="500"/>
                    <a:pt x="205" y="500"/>
                    <a:pt x="205" y="500"/>
                  </a:cubicBezTo>
                  <a:cubicBezTo>
                    <a:pt x="204" y="498"/>
                    <a:pt x="203" y="496"/>
                    <a:pt x="202" y="495"/>
                  </a:cubicBezTo>
                  <a:cubicBezTo>
                    <a:pt x="200" y="497"/>
                    <a:pt x="200" y="497"/>
                    <a:pt x="200" y="497"/>
                  </a:cubicBezTo>
                  <a:cubicBezTo>
                    <a:pt x="200" y="476"/>
                    <a:pt x="200" y="476"/>
                    <a:pt x="200" y="476"/>
                  </a:cubicBezTo>
                  <a:cubicBezTo>
                    <a:pt x="201" y="478"/>
                    <a:pt x="202" y="479"/>
                    <a:pt x="202" y="480"/>
                  </a:cubicBezTo>
                  <a:cubicBezTo>
                    <a:pt x="203" y="483"/>
                    <a:pt x="204" y="486"/>
                    <a:pt x="205" y="488"/>
                  </a:cubicBezTo>
                  <a:close/>
                  <a:moveTo>
                    <a:pt x="205" y="512"/>
                  </a:moveTo>
                  <a:cubicBezTo>
                    <a:pt x="205" y="522"/>
                    <a:pt x="205" y="522"/>
                    <a:pt x="205" y="522"/>
                  </a:cubicBezTo>
                  <a:cubicBezTo>
                    <a:pt x="204" y="526"/>
                    <a:pt x="204" y="529"/>
                    <a:pt x="205" y="532"/>
                  </a:cubicBezTo>
                  <a:cubicBezTo>
                    <a:pt x="205" y="541"/>
                    <a:pt x="205" y="541"/>
                    <a:pt x="205" y="541"/>
                  </a:cubicBezTo>
                  <a:cubicBezTo>
                    <a:pt x="203" y="539"/>
                    <a:pt x="202" y="537"/>
                    <a:pt x="200" y="535"/>
                  </a:cubicBezTo>
                  <a:cubicBezTo>
                    <a:pt x="200" y="519"/>
                    <a:pt x="200" y="519"/>
                    <a:pt x="200" y="519"/>
                  </a:cubicBezTo>
                  <a:cubicBezTo>
                    <a:pt x="203" y="517"/>
                    <a:pt x="204" y="514"/>
                    <a:pt x="205" y="512"/>
                  </a:cubicBezTo>
                  <a:close/>
                  <a:moveTo>
                    <a:pt x="205" y="599"/>
                  </a:moveTo>
                  <a:cubicBezTo>
                    <a:pt x="205" y="611"/>
                    <a:pt x="205" y="611"/>
                    <a:pt x="205" y="611"/>
                  </a:cubicBezTo>
                  <a:cubicBezTo>
                    <a:pt x="203" y="612"/>
                    <a:pt x="202" y="613"/>
                    <a:pt x="200" y="613"/>
                  </a:cubicBezTo>
                  <a:cubicBezTo>
                    <a:pt x="200" y="602"/>
                    <a:pt x="200" y="602"/>
                    <a:pt x="200" y="602"/>
                  </a:cubicBezTo>
                  <a:cubicBezTo>
                    <a:pt x="205" y="599"/>
                    <a:pt x="205" y="599"/>
                    <a:pt x="205" y="599"/>
                  </a:cubicBezTo>
                  <a:close/>
                  <a:moveTo>
                    <a:pt x="205" y="612"/>
                  </a:moveTo>
                  <a:cubicBezTo>
                    <a:pt x="202" y="620"/>
                    <a:pt x="201" y="621"/>
                    <a:pt x="200" y="622"/>
                  </a:cubicBezTo>
                  <a:cubicBezTo>
                    <a:pt x="200" y="647"/>
                    <a:pt x="200" y="647"/>
                    <a:pt x="200" y="647"/>
                  </a:cubicBezTo>
                  <a:cubicBezTo>
                    <a:pt x="201" y="647"/>
                    <a:pt x="201" y="647"/>
                    <a:pt x="201" y="647"/>
                  </a:cubicBezTo>
                  <a:cubicBezTo>
                    <a:pt x="201" y="647"/>
                    <a:pt x="202" y="647"/>
                    <a:pt x="203" y="647"/>
                  </a:cubicBezTo>
                  <a:cubicBezTo>
                    <a:pt x="205" y="643"/>
                    <a:pt x="205" y="643"/>
                    <a:pt x="205" y="643"/>
                  </a:cubicBezTo>
                  <a:cubicBezTo>
                    <a:pt x="205" y="612"/>
                    <a:pt x="205" y="612"/>
                    <a:pt x="205" y="612"/>
                  </a:cubicBezTo>
                  <a:close/>
                  <a:moveTo>
                    <a:pt x="205" y="692"/>
                  </a:moveTo>
                  <a:cubicBezTo>
                    <a:pt x="205" y="701"/>
                    <a:pt x="205" y="701"/>
                    <a:pt x="205" y="701"/>
                  </a:cubicBezTo>
                  <a:cubicBezTo>
                    <a:pt x="204" y="699"/>
                    <a:pt x="202" y="697"/>
                    <a:pt x="200" y="696"/>
                  </a:cubicBezTo>
                  <a:cubicBezTo>
                    <a:pt x="200" y="689"/>
                    <a:pt x="200" y="689"/>
                    <a:pt x="200" y="689"/>
                  </a:cubicBezTo>
                  <a:cubicBezTo>
                    <a:pt x="202" y="690"/>
                    <a:pt x="203" y="690"/>
                    <a:pt x="205" y="692"/>
                  </a:cubicBezTo>
                  <a:close/>
                  <a:moveTo>
                    <a:pt x="196" y="55"/>
                  </a:moveTo>
                  <a:cubicBezTo>
                    <a:pt x="197" y="54"/>
                    <a:pt x="199" y="53"/>
                    <a:pt x="200" y="52"/>
                  </a:cubicBezTo>
                  <a:cubicBezTo>
                    <a:pt x="200" y="61"/>
                    <a:pt x="200" y="61"/>
                    <a:pt x="200" y="61"/>
                  </a:cubicBezTo>
                  <a:cubicBezTo>
                    <a:pt x="199" y="62"/>
                    <a:pt x="197" y="63"/>
                    <a:pt x="196" y="63"/>
                  </a:cubicBezTo>
                  <a:cubicBezTo>
                    <a:pt x="196" y="55"/>
                    <a:pt x="196" y="55"/>
                    <a:pt x="196" y="55"/>
                  </a:cubicBezTo>
                  <a:close/>
                  <a:moveTo>
                    <a:pt x="200" y="743"/>
                  </a:moveTo>
                  <a:cubicBezTo>
                    <a:pt x="199" y="742"/>
                    <a:pt x="197" y="741"/>
                    <a:pt x="196" y="740"/>
                  </a:cubicBezTo>
                  <a:cubicBezTo>
                    <a:pt x="196" y="730"/>
                    <a:pt x="196" y="730"/>
                    <a:pt x="196" y="730"/>
                  </a:cubicBezTo>
                  <a:cubicBezTo>
                    <a:pt x="197" y="731"/>
                    <a:pt x="198" y="733"/>
                    <a:pt x="200" y="734"/>
                  </a:cubicBezTo>
                  <a:cubicBezTo>
                    <a:pt x="200" y="743"/>
                    <a:pt x="200" y="743"/>
                    <a:pt x="200" y="743"/>
                  </a:cubicBezTo>
                  <a:close/>
                  <a:moveTo>
                    <a:pt x="200" y="69"/>
                  </a:moveTo>
                  <a:cubicBezTo>
                    <a:pt x="200" y="79"/>
                    <a:pt x="200" y="79"/>
                    <a:pt x="200" y="79"/>
                  </a:cubicBezTo>
                  <a:cubicBezTo>
                    <a:pt x="199" y="78"/>
                    <a:pt x="197" y="78"/>
                    <a:pt x="196" y="77"/>
                  </a:cubicBezTo>
                  <a:cubicBezTo>
                    <a:pt x="196" y="67"/>
                    <a:pt x="196" y="67"/>
                    <a:pt x="196" y="67"/>
                  </a:cubicBezTo>
                  <a:cubicBezTo>
                    <a:pt x="200" y="69"/>
                    <a:pt x="200" y="69"/>
                    <a:pt x="200" y="69"/>
                  </a:cubicBezTo>
                  <a:close/>
                  <a:moveTo>
                    <a:pt x="200" y="95"/>
                  </a:moveTo>
                  <a:cubicBezTo>
                    <a:pt x="200" y="105"/>
                    <a:pt x="200" y="105"/>
                    <a:pt x="200" y="105"/>
                  </a:cubicBezTo>
                  <a:cubicBezTo>
                    <a:pt x="199" y="106"/>
                    <a:pt x="197" y="107"/>
                    <a:pt x="196" y="108"/>
                  </a:cubicBezTo>
                  <a:cubicBezTo>
                    <a:pt x="196" y="96"/>
                    <a:pt x="196" y="96"/>
                    <a:pt x="196" y="96"/>
                  </a:cubicBezTo>
                  <a:cubicBezTo>
                    <a:pt x="197" y="97"/>
                    <a:pt x="197" y="97"/>
                    <a:pt x="197" y="97"/>
                  </a:cubicBezTo>
                  <a:cubicBezTo>
                    <a:pt x="198" y="96"/>
                    <a:pt x="199" y="96"/>
                    <a:pt x="200" y="95"/>
                  </a:cubicBezTo>
                  <a:close/>
                  <a:moveTo>
                    <a:pt x="200" y="161"/>
                  </a:moveTo>
                  <a:cubicBezTo>
                    <a:pt x="200" y="179"/>
                    <a:pt x="200" y="179"/>
                    <a:pt x="200" y="179"/>
                  </a:cubicBezTo>
                  <a:cubicBezTo>
                    <a:pt x="196" y="185"/>
                    <a:pt x="196" y="185"/>
                    <a:pt x="196" y="185"/>
                  </a:cubicBezTo>
                  <a:cubicBezTo>
                    <a:pt x="196" y="156"/>
                    <a:pt x="196" y="156"/>
                    <a:pt x="196" y="156"/>
                  </a:cubicBezTo>
                  <a:cubicBezTo>
                    <a:pt x="197" y="157"/>
                    <a:pt x="199" y="159"/>
                    <a:pt x="200" y="161"/>
                  </a:cubicBezTo>
                  <a:close/>
                  <a:moveTo>
                    <a:pt x="200" y="182"/>
                  </a:moveTo>
                  <a:cubicBezTo>
                    <a:pt x="199" y="184"/>
                    <a:pt x="197" y="186"/>
                    <a:pt x="196" y="187"/>
                  </a:cubicBezTo>
                  <a:cubicBezTo>
                    <a:pt x="196" y="202"/>
                    <a:pt x="196" y="202"/>
                    <a:pt x="196" y="202"/>
                  </a:cubicBezTo>
                  <a:cubicBezTo>
                    <a:pt x="197" y="201"/>
                    <a:pt x="198" y="200"/>
                    <a:pt x="199" y="199"/>
                  </a:cubicBezTo>
                  <a:cubicBezTo>
                    <a:pt x="199" y="204"/>
                    <a:pt x="198" y="207"/>
                    <a:pt x="196" y="209"/>
                  </a:cubicBezTo>
                  <a:cubicBezTo>
                    <a:pt x="196" y="221"/>
                    <a:pt x="196" y="221"/>
                    <a:pt x="196" y="221"/>
                  </a:cubicBezTo>
                  <a:cubicBezTo>
                    <a:pt x="198" y="221"/>
                    <a:pt x="198" y="221"/>
                    <a:pt x="198" y="221"/>
                  </a:cubicBezTo>
                  <a:cubicBezTo>
                    <a:pt x="199" y="220"/>
                    <a:pt x="200" y="219"/>
                    <a:pt x="200" y="218"/>
                  </a:cubicBezTo>
                  <a:cubicBezTo>
                    <a:pt x="200" y="182"/>
                    <a:pt x="200" y="182"/>
                    <a:pt x="200" y="182"/>
                  </a:cubicBezTo>
                  <a:close/>
                  <a:moveTo>
                    <a:pt x="200" y="268"/>
                  </a:moveTo>
                  <a:cubicBezTo>
                    <a:pt x="200" y="281"/>
                    <a:pt x="200" y="281"/>
                    <a:pt x="200" y="281"/>
                  </a:cubicBezTo>
                  <a:cubicBezTo>
                    <a:pt x="199" y="282"/>
                    <a:pt x="197" y="283"/>
                    <a:pt x="196" y="286"/>
                  </a:cubicBezTo>
                  <a:cubicBezTo>
                    <a:pt x="196" y="274"/>
                    <a:pt x="196" y="274"/>
                    <a:pt x="196" y="274"/>
                  </a:cubicBezTo>
                  <a:cubicBezTo>
                    <a:pt x="197" y="272"/>
                    <a:pt x="199" y="270"/>
                    <a:pt x="200" y="268"/>
                  </a:cubicBezTo>
                  <a:close/>
                  <a:moveTo>
                    <a:pt x="200" y="290"/>
                  </a:moveTo>
                  <a:cubicBezTo>
                    <a:pt x="200" y="296"/>
                    <a:pt x="200" y="296"/>
                    <a:pt x="200" y="296"/>
                  </a:cubicBezTo>
                  <a:cubicBezTo>
                    <a:pt x="199" y="296"/>
                    <a:pt x="197" y="296"/>
                    <a:pt x="196" y="296"/>
                  </a:cubicBezTo>
                  <a:cubicBezTo>
                    <a:pt x="196" y="290"/>
                    <a:pt x="196" y="290"/>
                    <a:pt x="196" y="290"/>
                  </a:cubicBezTo>
                  <a:cubicBezTo>
                    <a:pt x="197" y="290"/>
                    <a:pt x="199" y="290"/>
                    <a:pt x="200" y="290"/>
                  </a:cubicBezTo>
                  <a:close/>
                  <a:moveTo>
                    <a:pt x="200" y="306"/>
                  </a:moveTo>
                  <a:cubicBezTo>
                    <a:pt x="200" y="312"/>
                    <a:pt x="200" y="312"/>
                    <a:pt x="200" y="312"/>
                  </a:cubicBezTo>
                  <a:cubicBezTo>
                    <a:pt x="199" y="313"/>
                    <a:pt x="197" y="313"/>
                    <a:pt x="196" y="313"/>
                  </a:cubicBezTo>
                  <a:cubicBezTo>
                    <a:pt x="196" y="307"/>
                    <a:pt x="196" y="307"/>
                    <a:pt x="196" y="307"/>
                  </a:cubicBezTo>
                  <a:cubicBezTo>
                    <a:pt x="197" y="307"/>
                    <a:pt x="199" y="306"/>
                    <a:pt x="200" y="306"/>
                  </a:cubicBezTo>
                  <a:close/>
                  <a:moveTo>
                    <a:pt x="200" y="313"/>
                  </a:moveTo>
                  <a:cubicBezTo>
                    <a:pt x="200" y="328"/>
                    <a:pt x="200" y="328"/>
                    <a:pt x="200" y="328"/>
                  </a:cubicBezTo>
                  <a:cubicBezTo>
                    <a:pt x="199" y="333"/>
                    <a:pt x="197" y="337"/>
                    <a:pt x="196" y="341"/>
                  </a:cubicBezTo>
                  <a:cubicBezTo>
                    <a:pt x="196" y="321"/>
                    <a:pt x="196" y="321"/>
                    <a:pt x="196" y="321"/>
                  </a:cubicBezTo>
                  <a:cubicBezTo>
                    <a:pt x="198" y="319"/>
                    <a:pt x="199" y="317"/>
                    <a:pt x="200" y="313"/>
                  </a:cubicBezTo>
                  <a:close/>
                  <a:moveTo>
                    <a:pt x="200" y="390"/>
                  </a:moveTo>
                  <a:cubicBezTo>
                    <a:pt x="200" y="394"/>
                    <a:pt x="200" y="394"/>
                    <a:pt x="200" y="394"/>
                  </a:cubicBezTo>
                  <a:cubicBezTo>
                    <a:pt x="199" y="394"/>
                    <a:pt x="197" y="394"/>
                    <a:pt x="196" y="393"/>
                  </a:cubicBezTo>
                  <a:cubicBezTo>
                    <a:pt x="196" y="390"/>
                    <a:pt x="196" y="390"/>
                    <a:pt x="196" y="390"/>
                  </a:cubicBezTo>
                  <a:cubicBezTo>
                    <a:pt x="200" y="390"/>
                    <a:pt x="200" y="390"/>
                    <a:pt x="200" y="390"/>
                  </a:cubicBezTo>
                  <a:close/>
                  <a:moveTo>
                    <a:pt x="200" y="411"/>
                  </a:moveTo>
                  <a:cubicBezTo>
                    <a:pt x="200" y="414"/>
                    <a:pt x="200" y="414"/>
                    <a:pt x="200" y="414"/>
                  </a:cubicBezTo>
                  <a:cubicBezTo>
                    <a:pt x="196" y="414"/>
                    <a:pt x="196" y="414"/>
                    <a:pt x="196" y="414"/>
                  </a:cubicBezTo>
                  <a:cubicBezTo>
                    <a:pt x="196" y="401"/>
                    <a:pt x="196" y="401"/>
                    <a:pt x="196" y="401"/>
                  </a:cubicBezTo>
                  <a:cubicBezTo>
                    <a:pt x="196" y="405"/>
                    <a:pt x="198" y="408"/>
                    <a:pt x="200" y="411"/>
                  </a:cubicBezTo>
                  <a:close/>
                  <a:moveTo>
                    <a:pt x="200" y="476"/>
                  </a:moveTo>
                  <a:cubicBezTo>
                    <a:pt x="200" y="497"/>
                    <a:pt x="200" y="497"/>
                    <a:pt x="200" y="497"/>
                  </a:cubicBezTo>
                  <a:cubicBezTo>
                    <a:pt x="198" y="500"/>
                    <a:pt x="197" y="502"/>
                    <a:pt x="196" y="505"/>
                  </a:cubicBezTo>
                  <a:cubicBezTo>
                    <a:pt x="196" y="492"/>
                    <a:pt x="196" y="492"/>
                    <a:pt x="196" y="492"/>
                  </a:cubicBezTo>
                  <a:cubicBezTo>
                    <a:pt x="198" y="488"/>
                    <a:pt x="198" y="484"/>
                    <a:pt x="196" y="478"/>
                  </a:cubicBezTo>
                  <a:cubicBezTo>
                    <a:pt x="196" y="465"/>
                    <a:pt x="196" y="465"/>
                    <a:pt x="196" y="465"/>
                  </a:cubicBezTo>
                  <a:cubicBezTo>
                    <a:pt x="197" y="469"/>
                    <a:pt x="198" y="473"/>
                    <a:pt x="200" y="476"/>
                  </a:cubicBezTo>
                  <a:close/>
                  <a:moveTo>
                    <a:pt x="200" y="519"/>
                  </a:moveTo>
                  <a:cubicBezTo>
                    <a:pt x="200" y="535"/>
                    <a:pt x="200" y="535"/>
                    <a:pt x="200" y="535"/>
                  </a:cubicBezTo>
                  <a:cubicBezTo>
                    <a:pt x="199" y="533"/>
                    <a:pt x="197" y="531"/>
                    <a:pt x="196" y="529"/>
                  </a:cubicBezTo>
                  <a:cubicBezTo>
                    <a:pt x="196" y="519"/>
                    <a:pt x="196" y="519"/>
                    <a:pt x="196" y="519"/>
                  </a:cubicBezTo>
                  <a:cubicBezTo>
                    <a:pt x="196" y="520"/>
                    <a:pt x="197" y="521"/>
                    <a:pt x="197" y="522"/>
                  </a:cubicBezTo>
                  <a:cubicBezTo>
                    <a:pt x="198" y="521"/>
                    <a:pt x="199" y="520"/>
                    <a:pt x="200" y="519"/>
                  </a:cubicBezTo>
                  <a:close/>
                  <a:moveTo>
                    <a:pt x="200" y="602"/>
                  </a:moveTo>
                  <a:cubicBezTo>
                    <a:pt x="200" y="613"/>
                    <a:pt x="200" y="613"/>
                    <a:pt x="200" y="613"/>
                  </a:cubicBezTo>
                  <a:cubicBezTo>
                    <a:pt x="199" y="614"/>
                    <a:pt x="197" y="615"/>
                    <a:pt x="196" y="615"/>
                  </a:cubicBezTo>
                  <a:cubicBezTo>
                    <a:pt x="196" y="604"/>
                    <a:pt x="196" y="604"/>
                    <a:pt x="196" y="604"/>
                  </a:cubicBezTo>
                  <a:cubicBezTo>
                    <a:pt x="200" y="602"/>
                    <a:pt x="200" y="602"/>
                    <a:pt x="200" y="602"/>
                  </a:cubicBezTo>
                  <a:close/>
                  <a:moveTo>
                    <a:pt x="200" y="622"/>
                  </a:moveTo>
                  <a:cubicBezTo>
                    <a:pt x="200" y="647"/>
                    <a:pt x="200" y="647"/>
                    <a:pt x="200" y="647"/>
                  </a:cubicBezTo>
                  <a:cubicBezTo>
                    <a:pt x="198" y="645"/>
                    <a:pt x="197" y="644"/>
                    <a:pt x="196" y="642"/>
                  </a:cubicBezTo>
                  <a:cubicBezTo>
                    <a:pt x="196" y="633"/>
                    <a:pt x="196" y="633"/>
                    <a:pt x="196" y="633"/>
                  </a:cubicBezTo>
                  <a:cubicBezTo>
                    <a:pt x="196" y="632"/>
                    <a:pt x="196" y="632"/>
                    <a:pt x="196" y="632"/>
                  </a:cubicBezTo>
                  <a:cubicBezTo>
                    <a:pt x="196" y="631"/>
                    <a:pt x="196" y="631"/>
                    <a:pt x="196" y="631"/>
                  </a:cubicBezTo>
                  <a:cubicBezTo>
                    <a:pt x="196" y="619"/>
                    <a:pt x="196" y="619"/>
                    <a:pt x="196" y="619"/>
                  </a:cubicBezTo>
                  <a:cubicBezTo>
                    <a:pt x="196" y="620"/>
                    <a:pt x="198" y="621"/>
                    <a:pt x="199" y="623"/>
                  </a:cubicBezTo>
                  <a:cubicBezTo>
                    <a:pt x="200" y="623"/>
                    <a:pt x="200" y="622"/>
                    <a:pt x="200" y="622"/>
                  </a:cubicBezTo>
                  <a:close/>
                  <a:moveTo>
                    <a:pt x="200" y="689"/>
                  </a:moveTo>
                  <a:cubicBezTo>
                    <a:pt x="200" y="696"/>
                    <a:pt x="200" y="696"/>
                    <a:pt x="200" y="696"/>
                  </a:cubicBezTo>
                  <a:cubicBezTo>
                    <a:pt x="199" y="695"/>
                    <a:pt x="198" y="695"/>
                    <a:pt x="196" y="694"/>
                  </a:cubicBezTo>
                  <a:cubicBezTo>
                    <a:pt x="196" y="687"/>
                    <a:pt x="196" y="687"/>
                    <a:pt x="196" y="687"/>
                  </a:cubicBezTo>
                  <a:cubicBezTo>
                    <a:pt x="197" y="687"/>
                    <a:pt x="199" y="688"/>
                    <a:pt x="200" y="689"/>
                  </a:cubicBezTo>
                  <a:close/>
                  <a:moveTo>
                    <a:pt x="191" y="58"/>
                  </a:moveTo>
                  <a:cubicBezTo>
                    <a:pt x="193" y="57"/>
                    <a:pt x="194" y="56"/>
                    <a:pt x="196" y="55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95" y="64"/>
                    <a:pt x="195" y="64"/>
                    <a:pt x="195" y="64"/>
                  </a:cubicBezTo>
                  <a:cubicBezTo>
                    <a:pt x="195" y="65"/>
                    <a:pt x="195" y="65"/>
                    <a:pt x="195" y="66"/>
                  </a:cubicBezTo>
                  <a:cubicBezTo>
                    <a:pt x="196" y="67"/>
                    <a:pt x="196" y="67"/>
                    <a:pt x="196" y="67"/>
                  </a:cubicBezTo>
                  <a:cubicBezTo>
                    <a:pt x="196" y="77"/>
                    <a:pt x="196" y="77"/>
                    <a:pt x="196" y="77"/>
                  </a:cubicBezTo>
                  <a:cubicBezTo>
                    <a:pt x="194" y="77"/>
                    <a:pt x="193" y="76"/>
                    <a:pt x="191" y="75"/>
                  </a:cubicBezTo>
                  <a:cubicBezTo>
                    <a:pt x="191" y="58"/>
                    <a:pt x="191" y="58"/>
                    <a:pt x="191" y="58"/>
                  </a:cubicBezTo>
                  <a:close/>
                  <a:moveTo>
                    <a:pt x="196" y="740"/>
                  </a:moveTo>
                  <a:cubicBezTo>
                    <a:pt x="194" y="739"/>
                    <a:pt x="193" y="738"/>
                    <a:pt x="191" y="737"/>
                  </a:cubicBezTo>
                  <a:cubicBezTo>
                    <a:pt x="191" y="721"/>
                    <a:pt x="191" y="721"/>
                    <a:pt x="191" y="721"/>
                  </a:cubicBezTo>
                  <a:cubicBezTo>
                    <a:pt x="192" y="724"/>
                    <a:pt x="194" y="727"/>
                    <a:pt x="196" y="730"/>
                  </a:cubicBezTo>
                  <a:cubicBezTo>
                    <a:pt x="196" y="740"/>
                    <a:pt x="196" y="740"/>
                    <a:pt x="196" y="740"/>
                  </a:cubicBezTo>
                  <a:close/>
                  <a:moveTo>
                    <a:pt x="196" y="96"/>
                  </a:moveTo>
                  <a:cubicBezTo>
                    <a:pt x="196" y="108"/>
                    <a:pt x="196" y="108"/>
                    <a:pt x="196" y="108"/>
                  </a:cubicBezTo>
                  <a:cubicBezTo>
                    <a:pt x="194" y="109"/>
                    <a:pt x="193" y="110"/>
                    <a:pt x="191" y="111"/>
                  </a:cubicBezTo>
                  <a:cubicBezTo>
                    <a:pt x="191" y="94"/>
                    <a:pt x="191" y="94"/>
                    <a:pt x="191" y="94"/>
                  </a:cubicBezTo>
                  <a:cubicBezTo>
                    <a:pt x="196" y="96"/>
                    <a:pt x="196" y="96"/>
                    <a:pt x="196" y="96"/>
                  </a:cubicBezTo>
                  <a:close/>
                  <a:moveTo>
                    <a:pt x="196" y="156"/>
                  </a:moveTo>
                  <a:cubicBezTo>
                    <a:pt x="196" y="185"/>
                    <a:pt x="196" y="185"/>
                    <a:pt x="196" y="185"/>
                  </a:cubicBezTo>
                  <a:cubicBezTo>
                    <a:pt x="191" y="191"/>
                    <a:pt x="191" y="191"/>
                    <a:pt x="191" y="191"/>
                  </a:cubicBezTo>
                  <a:cubicBezTo>
                    <a:pt x="191" y="175"/>
                    <a:pt x="191" y="175"/>
                    <a:pt x="191" y="175"/>
                  </a:cubicBezTo>
                  <a:cubicBezTo>
                    <a:pt x="192" y="173"/>
                    <a:pt x="192" y="171"/>
                    <a:pt x="191" y="169"/>
                  </a:cubicBezTo>
                  <a:cubicBezTo>
                    <a:pt x="191" y="151"/>
                    <a:pt x="191" y="151"/>
                    <a:pt x="191" y="151"/>
                  </a:cubicBezTo>
                  <a:cubicBezTo>
                    <a:pt x="193" y="152"/>
                    <a:pt x="194" y="154"/>
                    <a:pt x="196" y="156"/>
                  </a:cubicBezTo>
                  <a:close/>
                  <a:moveTo>
                    <a:pt x="196" y="187"/>
                  </a:moveTo>
                  <a:cubicBezTo>
                    <a:pt x="194" y="189"/>
                    <a:pt x="193" y="192"/>
                    <a:pt x="191" y="194"/>
                  </a:cubicBezTo>
                  <a:cubicBezTo>
                    <a:pt x="191" y="207"/>
                    <a:pt x="191" y="207"/>
                    <a:pt x="191" y="207"/>
                  </a:cubicBezTo>
                  <a:cubicBezTo>
                    <a:pt x="192" y="207"/>
                    <a:pt x="192" y="207"/>
                    <a:pt x="193" y="207"/>
                  </a:cubicBezTo>
                  <a:cubicBezTo>
                    <a:pt x="194" y="204"/>
                    <a:pt x="195" y="203"/>
                    <a:pt x="196" y="202"/>
                  </a:cubicBezTo>
                  <a:cubicBezTo>
                    <a:pt x="196" y="187"/>
                    <a:pt x="196" y="187"/>
                    <a:pt x="196" y="187"/>
                  </a:cubicBezTo>
                  <a:close/>
                  <a:moveTo>
                    <a:pt x="196" y="209"/>
                  </a:moveTo>
                  <a:cubicBezTo>
                    <a:pt x="196" y="221"/>
                    <a:pt x="196" y="221"/>
                    <a:pt x="196" y="221"/>
                  </a:cubicBezTo>
                  <a:cubicBezTo>
                    <a:pt x="194" y="221"/>
                    <a:pt x="193" y="221"/>
                    <a:pt x="191" y="221"/>
                  </a:cubicBezTo>
                  <a:cubicBezTo>
                    <a:pt x="191" y="214"/>
                    <a:pt x="191" y="214"/>
                    <a:pt x="191" y="214"/>
                  </a:cubicBezTo>
                  <a:cubicBezTo>
                    <a:pt x="193" y="212"/>
                    <a:pt x="195" y="211"/>
                    <a:pt x="196" y="209"/>
                  </a:cubicBezTo>
                  <a:close/>
                  <a:moveTo>
                    <a:pt x="196" y="274"/>
                  </a:moveTo>
                  <a:cubicBezTo>
                    <a:pt x="196" y="286"/>
                    <a:pt x="196" y="286"/>
                    <a:pt x="196" y="286"/>
                  </a:cubicBezTo>
                  <a:cubicBezTo>
                    <a:pt x="195" y="287"/>
                    <a:pt x="194" y="288"/>
                    <a:pt x="194" y="290"/>
                  </a:cubicBezTo>
                  <a:cubicBezTo>
                    <a:pt x="194" y="290"/>
                    <a:pt x="195" y="290"/>
                    <a:pt x="196" y="290"/>
                  </a:cubicBezTo>
                  <a:cubicBezTo>
                    <a:pt x="196" y="296"/>
                    <a:pt x="196" y="296"/>
                    <a:pt x="196" y="296"/>
                  </a:cubicBezTo>
                  <a:cubicBezTo>
                    <a:pt x="194" y="296"/>
                    <a:pt x="193" y="297"/>
                    <a:pt x="191" y="298"/>
                  </a:cubicBezTo>
                  <a:cubicBezTo>
                    <a:pt x="191" y="282"/>
                    <a:pt x="191" y="282"/>
                    <a:pt x="191" y="282"/>
                  </a:cubicBezTo>
                  <a:cubicBezTo>
                    <a:pt x="193" y="279"/>
                    <a:pt x="194" y="277"/>
                    <a:pt x="196" y="274"/>
                  </a:cubicBezTo>
                  <a:close/>
                  <a:moveTo>
                    <a:pt x="196" y="307"/>
                  </a:moveTo>
                  <a:cubicBezTo>
                    <a:pt x="196" y="313"/>
                    <a:pt x="196" y="313"/>
                    <a:pt x="196" y="313"/>
                  </a:cubicBezTo>
                  <a:cubicBezTo>
                    <a:pt x="194" y="313"/>
                    <a:pt x="193" y="313"/>
                    <a:pt x="191" y="313"/>
                  </a:cubicBezTo>
                  <a:cubicBezTo>
                    <a:pt x="191" y="308"/>
                    <a:pt x="191" y="308"/>
                    <a:pt x="191" y="308"/>
                  </a:cubicBezTo>
                  <a:cubicBezTo>
                    <a:pt x="193" y="307"/>
                    <a:pt x="194" y="307"/>
                    <a:pt x="196" y="307"/>
                  </a:cubicBezTo>
                  <a:close/>
                  <a:moveTo>
                    <a:pt x="196" y="321"/>
                  </a:moveTo>
                  <a:cubicBezTo>
                    <a:pt x="196" y="341"/>
                    <a:pt x="196" y="341"/>
                    <a:pt x="196" y="341"/>
                  </a:cubicBezTo>
                  <a:cubicBezTo>
                    <a:pt x="194" y="346"/>
                    <a:pt x="193" y="351"/>
                    <a:pt x="191" y="356"/>
                  </a:cubicBezTo>
                  <a:cubicBezTo>
                    <a:pt x="191" y="336"/>
                    <a:pt x="191" y="336"/>
                    <a:pt x="191" y="336"/>
                  </a:cubicBezTo>
                  <a:cubicBezTo>
                    <a:pt x="192" y="334"/>
                    <a:pt x="193" y="332"/>
                    <a:pt x="194" y="330"/>
                  </a:cubicBezTo>
                  <a:cubicBezTo>
                    <a:pt x="191" y="330"/>
                    <a:pt x="191" y="330"/>
                    <a:pt x="191" y="330"/>
                  </a:cubicBezTo>
                  <a:cubicBezTo>
                    <a:pt x="191" y="324"/>
                    <a:pt x="191" y="324"/>
                    <a:pt x="191" y="324"/>
                  </a:cubicBezTo>
                  <a:cubicBezTo>
                    <a:pt x="193" y="323"/>
                    <a:pt x="194" y="322"/>
                    <a:pt x="196" y="321"/>
                  </a:cubicBezTo>
                  <a:close/>
                  <a:moveTo>
                    <a:pt x="196" y="390"/>
                  </a:moveTo>
                  <a:cubicBezTo>
                    <a:pt x="196" y="393"/>
                    <a:pt x="196" y="393"/>
                    <a:pt x="196" y="393"/>
                  </a:cubicBezTo>
                  <a:cubicBezTo>
                    <a:pt x="195" y="393"/>
                    <a:pt x="195" y="393"/>
                    <a:pt x="195" y="393"/>
                  </a:cubicBezTo>
                  <a:cubicBezTo>
                    <a:pt x="195" y="396"/>
                    <a:pt x="196" y="398"/>
                    <a:pt x="196" y="401"/>
                  </a:cubicBezTo>
                  <a:cubicBezTo>
                    <a:pt x="196" y="414"/>
                    <a:pt x="196" y="414"/>
                    <a:pt x="196" y="414"/>
                  </a:cubicBezTo>
                  <a:cubicBezTo>
                    <a:pt x="191" y="414"/>
                    <a:pt x="191" y="414"/>
                    <a:pt x="191" y="414"/>
                  </a:cubicBezTo>
                  <a:cubicBezTo>
                    <a:pt x="191" y="410"/>
                    <a:pt x="191" y="410"/>
                    <a:pt x="191" y="410"/>
                  </a:cubicBezTo>
                  <a:cubicBezTo>
                    <a:pt x="192" y="410"/>
                    <a:pt x="193" y="410"/>
                    <a:pt x="194" y="410"/>
                  </a:cubicBezTo>
                  <a:cubicBezTo>
                    <a:pt x="192" y="406"/>
                    <a:pt x="192" y="402"/>
                    <a:pt x="191" y="399"/>
                  </a:cubicBezTo>
                  <a:cubicBezTo>
                    <a:pt x="191" y="390"/>
                    <a:pt x="191" y="390"/>
                    <a:pt x="191" y="390"/>
                  </a:cubicBezTo>
                  <a:cubicBezTo>
                    <a:pt x="196" y="390"/>
                    <a:pt x="196" y="390"/>
                    <a:pt x="196" y="390"/>
                  </a:cubicBezTo>
                  <a:close/>
                  <a:moveTo>
                    <a:pt x="196" y="465"/>
                  </a:moveTo>
                  <a:cubicBezTo>
                    <a:pt x="196" y="478"/>
                    <a:pt x="196" y="478"/>
                    <a:pt x="196" y="478"/>
                  </a:cubicBezTo>
                  <a:cubicBezTo>
                    <a:pt x="196" y="478"/>
                    <a:pt x="196" y="477"/>
                    <a:pt x="195" y="477"/>
                  </a:cubicBezTo>
                  <a:cubicBezTo>
                    <a:pt x="194" y="478"/>
                    <a:pt x="192" y="480"/>
                    <a:pt x="191" y="481"/>
                  </a:cubicBezTo>
                  <a:cubicBezTo>
                    <a:pt x="191" y="446"/>
                    <a:pt x="191" y="446"/>
                    <a:pt x="191" y="446"/>
                  </a:cubicBezTo>
                  <a:cubicBezTo>
                    <a:pt x="192" y="452"/>
                    <a:pt x="194" y="459"/>
                    <a:pt x="196" y="465"/>
                  </a:cubicBezTo>
                  <a:close/>
                  <a:moveTo>
                    <a:pt x="196" y="492"/>
                  </a:moveTo>
                  <a:cubicBezTo>
                    <a:pt x="196" y="505"/>
                    <a:pt x="196" y="505"/>
                    <a:pt x="196" y="505"/>
                  </a:cubicBezTo>
                  <a:cubicBezTo>
                    <a:pt x="194" y="509"/>
                    <a:pt x="194" y="513"/>
                    <a:pt x="196" y="519"/>
                  </a:cubicBezTo>
                  <a:cubicBezTo>
                    <a:pt x="196" y="529"/>
                    <a:pt x="196" y="529"/>
                    <a:pt x="196" y="529"/>
                  </a:cubicBezTo>
                  <a:cubicBezTo>
                    <a:pt x="194" y="526"/>
                    <a:pt x="193" y="524"/>
                    <a:pt x="191" y="522"/>
                  </a:cubicBezTo>
                  <a:cubicBezTo>
                    <a:pt x="191" y="500"/>
                    <a:pt x="191" y="500"/>
                    <a:pt x="191" y="500"/>
                  </a:cubicBezTo>
                  <a:cubicBezTo>
                    <a:pt x="193" y="497"/>
                    <a:pt x="195" y="495"/>
                    <a:pt x="196" y="492"/>
                  </a:cubicBezTo>
                  <a:close/>
                  <a:moveTo>
                    <a:pt x="196" y="604"/>
                  </a:moveTo>
                  <a:cubicBezTo>
                    <a:pt x="196" y="615"/>
                    <a:pt x="196" y="615"/>
                    <a:pt x="196" y="615"/>
                  </a:cubicBezTo>
                  <a:cubicBezTo>
                    <a:pt x="195" y="616"/>
                    <a:pt x="195" y="616"/>
                    <a:pt x="195" y="616"/>
                  </a:cubicBezTo>
                  <a:cubicBezTo>
                    <a:pt x="195" y="617"/>
                    <a:pt x="195" y="618"/>
                    <a:pt x="196" y="619"/>
                  </a:cubicBezTo>
                  <a:cubicBezTo>
                    <a:pt x="196" y="631"/>
                    <a:pt x="196" y="631"/>
                    <a:pt x="196" y="631"/>
                  </a:cubicBezTo>
                  <a:cubicBezTo>
                    <a:pt x="191" y="626"/>
                    <a:pt x="191" y="626"/>
                    <a:pt x="191" y="626"/>
                  </a:cubicBezTo>
                  <a:cubicBezTo>
                    <a:pt x="191" y="606"/>
                    <a:pt x="191" y="606"/>
                    <a:pt x="191" y="606"/>
                  </a:cubicBezTo>
                  <a:cubicBezTo>
                    <a:pt x="196" y="604"/>
                    <a:pt x="196" y="604"/>
                    <a:pt x="196" y="604"/>
                  </a:cubicBezTo>
                  <a:close/>
                  <a:moveTo>
                    <a:pt x="196" y="633"/>
                  </a:moveTo>
                  <a:cubicBezTo>
                    <a:pt x="196" y="642"/>
                    <a:pt x="196" y="642"/>
                    <a:pt x="196" y="642"/>
                  </a:cubicBezTo>
                  <a:cubicBezTo>
                    <a:pt x="194" y="640"/>
                    <a:pt x="194" y="638"/>
                    <a:pt x="196" y="633"/>
                  </a:cubicBezTo>
                  <a:close/>
                  <a:moveTo>
                    <a:pt x="196" y="687"/>
                  </a:moveTo>
                  <a:cubicBezTo>
                    <a:pt x="196" y="694"/>
                    <a:pt x="196" y="694"/>
                    <a:pt x="196" y="694"/>
                  </a:cubicBezTo>
                  <a:cubicBezTo>
                    <a:pt x="194" y="694"/>
                    <a:pt x="193" y="694"/>
                    <a:pt x="191" y="694"/>
                  </a:cubicBezTo>
                  <a:cubicBezTo>
                    <a:pt x="191" y="696"/>
                    <a:pt x="191" y="696"/>
                    <a:pt x="191" y="696"/>
                  </a:cubicBezTo>
                  <a:cubicBezTo>
                    <a:pt x="191" y="685"/>
                    <a:pt x="191" y="685"/>
                    <a:pt x="191" y="685"/>
                  </a:cubicBezTo>
                  <a:cubicBezTo>
                    <a:pt x="193" y="685"/>
                    <a:pt x="194" y="686"/>
                    <a:pt x="196" y="687"/>
                  </a:cubicBezTo>
                  <a:close/>
                  <a:moveTo>
                    <a:pt x="191" y="588"/>
                  </a:moveTo>
                  <a:cubicBezTo>
                    <a:pt x="191" y="579"/>
                    <a:pt x="191" y="579"/>
                    <a:pt x="191" y="579"/>
                  </a:cubicBezTo>
                  <a:cubicBezTo>
                    <a:pt x="193" y="581"/>
                    <a:pt x="194" y="583"/>
                    <a:pt x="194" y="585"/>
                  </a:cubicBezTo>
                  <a:cubicBezTo>
                    <a:pt x="193" y="586"/>
                    <a:pt x="192" y="587"/>
                    <a:pt x="191" y="588"/>
                  </a:cubicBezTo>
                  <a:close/>
                  <a:moveTo>
                    <a:pt x="189" y="61"/>
                  </a:moveTo>
                  <a:cubicBezTo>
                    <a:pt x="190" y="60"/>
                    <a:pt x="190" y="59"/>
                    <a:pt x="191" y="58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0" y="75"/>
                    <a:pt x="190" y="75"/>
                    <a:pt x="189" y="75"/>
                  </a:cubicBezTo>
                  <a:cubicBezTo>
                    <a:pt x="189" y="61"/>
                    <a:pt x="189" y="61"/>
                    <a:pt x="189" y="61"/>
                  </a:cubicBezTo>
                  <a:close/>
                  <a:moveTo>
                    <a:pt x="191" y="737"/>
                  </a:moveTo>
                  <a:cubicBezTo>
                    <a:pt x="190" y="736"/>
                    <a:pt x="190" y="736"/>
                    <a:pt x="189" y="735"/>
                  </a:cubicBezTo>
                  <a:cubicBezTo>
                    <a:pt x="189" y="684"/>
                    <a:pt x="189" y="684"/>
                    <a:pt x="189" y="684"/>
                  </a:cubicBezTo>
                  <a:cubicBezTo>
                    <a:pt x="189" y="684"/>
                    <a:pt x="189" y="684"/>
                    <a:pt x="189" y="684"/>
                  </a:cubicBezTo>
                  <a:cubicBezTo>
                    <a:pt x="190" y="684"/>
                    <a:pt x="190" y="685"/>
                    <a:pt x="191" y="685"/>
                  </a:cubicBezTo>
                  <a:cubicBezTo>
                    <a:pt x="191" y="696"/>
                    <a:pt x="191" y="696"/>
                    <a:pt x="191" y="696"/>
                  </a:cubicBezTo>
                  <a:cubicBezTo>
                    <a:pt x="191" y="707"/>
                    <a:pt x="190" y="715"/>
                    <a:pt x="191" y="721"/>
                  </a:cubicBezTo>
                  <a:cubicBezTo>
                    <a:pt x="191" y="737"/>
                    <a:pt x="191" y="737"/>
                    <a:pt x="191" y="737"/>
                  </a:cubicBezTo>
                  <a:close/>
                  <a:moveTo>
                    <a:pt x="191" y="94"/>
                  </a:moveTo>
                  <a:cubicBezTo>
                    <a:pt x="191" y="111"/>
                    <a:pt x="191" y="111"/>
                    <a:pt x="191" y="111"/>
                  </a:cubicBezTo>
                  <a:cubicBezTo>
                    <a:pt x="190" y="112"/>
                    <a:pt x="190" y="113"/>
                    <a:pt x="189" y="114"/>
                  </a:cubicBezTo>
                  <a:cubicBezTo>
                    <a:pt x="189" y="105"/>
                    <a:pt x="189" y="105"/>
                    <a:pt x="189" y="105"/>
                  </a:cubicBezTo>
                  <a:cubicBezTo>
                    <a:pt x="189" y="105"/>
                    <a:pt x="189" y="105"/>
                    <a:pt x="189" y="105"/>
                  </a:cubicBezTo>
                  <a:cubicBezTo>
                    <a:pt x="189" y="104"/>
                    <a:pt x="189" y="104"/>
                    <a:pt x="189" y="104"/>
                  </a:cubicBezTo>
                  <a:cubicBezTo>
                    <a:pt x="189" y="94"/>
                    <a:pt x="189" y="94"/>
                    <a:pt x="189" y="94"/>
                  </a:cubicBezTo>
                  <a:cubicBezTo>
                    <a:pt x="191" y="94"/>
                    <a:pt x="191" y="94"/>
                    <a:pt x="191" y="94"/>
                  </a:cubicBezTo>
                  <a:close/>
                  <a:moveTo>
                    <a:pt x="191" y="151"/>
                  </a:moveTo>
                  <a:cubicBezTo>
                    <a:pt x="191" y="169"/>
                    <a:pt x="191" y="169"/>
                    <a:pt x="191" y="169"/>
                  </a:cubicBezTo>
                  <a:cubicBezTo>
                    <a:pt x="191" y="168"/>
                    <a:pt x="191" y="167"/>
                    <a:pt x="190" y="166"/>
                  </a:cubicBezTo>
                  <a:cubicBezTo>
                    <a:pt x="189" y="166"/>
                    <a:pt x="189" y="166"/>
                    <a:pt x="189" y="166"/>
                  </a:cubicBezTo>
                  <a:cubicBezTo>
                    <a:pt x="189" y="147"/>
                    <a:pt x="189" y="147"/>
                    <a:pt x="189" y="147"/>
                  </a:cubicBezTo>
                  <a:cubicBezTo>
                    <a:pt x="190" y="148"/>
                    <a:pt x="190" y="150"/>
                    <a:pt x="191" y="151"/>
                  </a:cubicBezTo>
                  <a:close/>
                  <a:moveTo>
                    <a:pt x="191" y="175"/>
                  </a:moveTo>
                  <a:cubicBezTo>
                    <a:pt x="191" y="191"/>
                    <a:pt x="191" y="191"/>
                    <a:pt x="191" y="191"/>
                  </a:cubicBezTo>
                  <a:cubicBezTo>
                    <a:pt x="189" y="194"/>
                    <a:pt x="189" y="194"/>
                    <a:pt x="189" y="194"/>
                  </a:cubicBezTo>
                  <a:cubicBezTo>
                    <a:pt x="190" y="194"/>
                    <a:pt x="190" y="194"/>
                    <a:pt x="191" y="194"/>
                  </a:cubicBezTo>
                  <a:cubicBezTo>
                    <a:pt x="191" y="194"/>
                    <a:pt x="191" y="194"/>
                    <a:pt x="191" y="194"/>
                  </a:cubicBezTo>
                  <a:cubicBezTo>
                    <a:pt x="191" y="207"/>
                    <a:pt x="191" y="207"/>
                    <a:pt x="191" y="207"/>
                  </a:cubicBezTo>
                  <a:cubicBezTo>
                    <a:pt x="190" y="207"/>
                    <a:pt x="190" y="207"/>
                    <a:pt x="189" y="207"/>
                  </a:cubicBezTo>
                  <a:cubicBezTo>
                    <a:pt x="189" y="178"/>
                    <a:pt x="189" y="178"/>
                    <a:pt x="189" y="178"/>
                  </a:cubicBezTo>
                  <a:cubicBezTo>
                    <a:pt x="189" y="178"/>
                    <a:pt x="189" y="178"/>
                    <a:pt x="189" y="178"/>
                  </a:cubicBezTo>
                  <a:cubicBezTo>
                    <a:pt x="190" y="177"/>
                    <a:pt x="191" y="176"/>
                    <a:pt x="191" y="175"/>
                  </a:cubicBezTo>
                  <a:close/>
                  <a:moveTo>
                    <a:pt x="191" y="214"/>
                  </a:moveTo>
                  <a:cubicBezTo>
                    <a:pt x="191" y="221"/>
                    <a:pt x="191" y="221"/>
                    <a:pt x="191" y="221"/>
                  </a:cubicBezTo>
                  <a:cubicBezTo>
                    <a:pt x="191" y="221"/>
                    <a:pt x="191" y="221"/>
                    <a:pt x="191" y="221"/>
                  </a:cubicBezTo>
                  <a:cubicBezTo>
                    <a:pt x="190" y="219"/>
                    <a:pt x="190" y="219"/>
                    <a:pt x="190" y="216"/>
                  </a:cubicBezTo>
                  <a:cubicBezTo>
                    <a:pt x="190" y="215"/>
                    <a:pt x="191" y="214"/>
                    <a:pt x="191" y="214"/>
                  </a:cubicBezTo>
                  <a:close/>
                  <a:moveTo>
                    <a:pt x="191" y="282"/>
                  </a:moveTo>
                  <a:cubicBezTo>
                    <a:pt x="191" y="298"/>
                    <a:pt x="191" y="298"/>
                    <a:pt x="191" y="298"/>
                  </a:cubicBezTo>
                  <a:cubicBezTo>
                    <a:pt x="190" y="298"/>
                    <a:pt x="190" y="299"/>
                    <a:pt x="189" y="300"/>
                  </a:cubicBezTo>
                  <a:cubicBezTo>
                    <a:pt x="189" y="286"/>
                    <a:pt x="189" y="286"/>
                    <a:pt x="189" y="286"/>
                  </a:cubicBezTo>
                  <a:cubicBezTo>
                    <a:pt x="190" y="285"/>
                    <a:pt x="190" y="283"/>
                    <a:pt x="191" y="282"/>
                  </a:cubicBezTo>
                  <a:close/>
                  <a:moveTo>
                    <a:pt x="191" y="308"/>
                  </a:moveTo>
                  <a:cubicBezTo>
                    <a:pt x="191" y="313"/>
                    <a:pt x="191" y="313"/>
                    <a:pt x="191" y="313"/>
                  </a:cubicBezTo>
                  <a:cubicBezTo>
                    <a:pt x="190" y="313"/>
                    <a:pt x="190" y="314"/>
                    <a:pt x="189" y="314"/>
                  </a:cubicBezTo>
                  <a:cubicBezTo>
                    <a:pt x="189" y="308"/>
                    <a:pt x="189" y="308"/>
                    <a:pt x="189" y="308"/>
                  </a:cubicBezTo>
                  <a:cubicBezTo>
                    <a:pt x="191" y="308"/>
                    <a:pt x="191" y="308"/>
                    <a:pt x="191" y="308"/>
                  </a:cubicBezTo>
                  <a:close/>
                  <a:moveTo>
                    <a:pt x="191" y="324"/>
                  </a:moveTo>
                  <a:cubicBezTo>
                    <a:pt x="191" y="330"/>
                    <a:pt x="191" y="330"/>
                    <a:pt x="191" y="330"/>
                  </a:cubicBezTo>
                  <a:cubicBezTo>
                    <a:pt x="189" y="331"/>
                    <a:pt x="189" y="331"/>
                    <a:pt x="189" y="331"/>
                  </a:cubicBezTo>
                  <a:cubicBezTo>
                    <a:pt x="189" y="325"/>
                    <a:pt x="189" y="325"/>
                    <a:pt x="189" y="325"/>
                  </a:cubicBezTo>
                  <a:cubicBezTo>
                    <a:pt x="190" y="325"/>
                    <a:pt x="190" y="324"/>
                    <a:pt x="191" y="324"/>
                  </a:cubicBezTo>
                  <a:close/>
                  <a:moveTo>
                    <a:pt x="191" y="336"/>
                  </a:moveTo>
                  <a:cubicBezTo>
                    <a:pt x="191" y="356"/>
                    <a:pt x="191" y="356"/>
                    <a:pt x="191" y="356"/>
                  </a:cubicBezTo>
                  <a:cubicBezTo>
                    <a:pt x="190" y="360"/>
                    <a:pt x="189" y="364"/>
                    <a:pt x="189" y="369"/>
                  </a:cubicBezTo>
                  <a:cubicBezTo>
                    <a:pt x="189" y="348"/>
                    <a:pt x="189" y="348"/>
                    <a:pt x="189" y="348"/>
                  </a:cubicBezTo>
                  <a:cubicBezTo>
                    <a:pt x="189" y="347"/>
                    <a:pt x="189" y="347"/>
                    <a:pt x="189" y="347"/>
                  </a:cubicBezTo>
                  <a:cubicBezTo>
                    <a:pt x="189" y="348"/>
                    <a:pt x="189" y="348"/>
                    <a:pt x="189" y="348"/>
                  </a:cubicBezTo>
                  <a:cubicBezTo>
                    <a:pt x="189" y="340"/>
                    <a:pt x="189" y="340"/>
                    <a:pt x="189" y="340"/>
                  </a:cubicBezTo>
                  <a:cubicBezTo>
                    <a:pt x="190" y="338"/>
                    <a:pt x="191" y="337"/>
                    <a:pt x="191" y="336"/>
                  </a:cubicBezTo>
                  <a:close/>
                  <a:moveTo>
                    <a:pt x="191" y="390"/>
                  </a:moveTo>
                  <a:cubicBezTo>
                    <a:pt x="191" y="399"/>
                    <a:pt x="191" y="399"/>
                    <a:pt x="191" y="399"/>
                  </a:cubicBezTo>
                  <a:cubicBezTo>
                    <a:pt x="191" y="397"/>
                    <a:pt x="190" y="395"/>
                    <a:pt x="189" y="394"/>
                  </a:cubicBezTo>
                  <a:cubicBezTo>
                    <a:pt x="189" y="389"/>
                    <a:pt x="189" y="389"/>
                    <a:pt x="189" y="389"/>
                  </a:cubicBezTo>
                  <a:cubicBezTo>
                    <a:pt x="189" y="390"/>
                    <a:pt x="189" y="390"/>
                    <a:pt x="189" y="390"/>
                  </a:cubicBezTo>
                  <a:cubicBezTo>
                    <a:pt x="191" y="390"/>
                    <a:pt x="191" y="390"/>
                    <a:pt x="191" y="390"/>
                  </a:cubicBezTo>
                  <a:close/>
                  <a:moveTo>
                    <a:pt x="191" y="410"/>
                  </a:moveTo>
                  <a:cubicBezTo>
                    <a:pt x="191" y="414"/>
                    <a:pt x="191" y="414"/>
                    <a:pt x="191" y="414"/>
                  </a:cubicBezTo>
                  <a:cubicBezTo>
                    <a:pt x="189" y="414"/>
                    <a:pt x="189" y="414"/>
                    <a:pt x="189" y="414"/>
                  </a:cubicBezTo>
                  <a:cubicBezTo>
                    <a:pt x="189" y="411"/>
                    <a:pt x="189" y="411"/>
                    <a:pt x="189" y="411"/>
                  </a:cubicBezTo>
                  <a:cubicBezTo>
                    <a:pt x="190" y="411"/>
                    <a:pt x="190" y="411"/>
                    <a:pt x="191" y="410"/>
                  </a:cubicBezTo>
                  <a:close/>
                  <a:moveTo>
                    <a:pt x="191" y="446"/>
                  </a:moveTo>
                  <a:cubicBezTo>
                    <a:pt x="191" y="481"/>
                    <a:pt x="191" y="481"/>
                    <a:pt x="191" y="481"/>
                  </a:cubicBezTo>
                  <a:cubicBezTo>
                    <a:pt x="190" y="482"/>
                    <a:pt x="190" y="483"/>
                    <a:pt x="189" y="484"/>
                  </a:cubicBezTo>
                  <a:cubicBezTo>
                    <a:pt x="189" y="475"/>
                    <a:pt x="189" y="475"/>
                    <a:pt x="189" y="475"/>
                  </a:cubicBezTo>
                  <a:cubicBezTo>
                    <a:pt x="191" y="471"/>
                    <a:pt x="192" y="467"/>
                    <a:pt x="189" y="459"/>
                  </a:cubicBezTo>
                  <a:cubicBezTo>
                    <a:pt x="189" y="460"/>
                    <a:pt x="189" y="460"/>
                    <a:pt x="189" y="460"/>
                  </a:cubicBezTo>
                  <a:cubicBezTo>
                    <a:pt x="189" y="428"/>
                    <a:pt x="189" y="428"/>
                    <a:pt x="189" y="428"/>
                  </a:cubicBezTo>
                  <a:cubicBezTo>
                    <a:pt x="190" y="434"/>
                    <a:pt x="190" y="440"/>
                    <a:pt x="191" y="446"/>
                  </a:cubicBezTo>
                  <a:close/>
                  <a:moveTo>
                    <a:pt x="191" y="500"/>
                  </a:moveTo>
                  <a:cubicBezTo>
                    <a:pt x="191" y="522"/>
                    <a:pt x="191" y="522"/>
                    <a:pt x="191" y="522"/>
                  </a:cubicBezTo>
                  <a:cubicBezTo>
                    <a:pt x="190" y="520"/>
                    <a:pt x="190" y="518"/>
                    <a:pt x="189" y="516"/>
                  </a:cubicBezTo>
                  <a:cubicBezTo>
                    <a:pt x="189" y="503"/>
                    <a:pt x="189" y="503"/>
                    <a:pt x="189" y="503"/>
                  </a:cubicBezTo>
                  <a:cubicBezTo>
                    <a:pt x="190" y="502"/>
                    <a:pt x="190" y="501"/>
                    <a:pt x="191" y="500"/>
                  </a:cubicBezTo>
                  <a:close/>
                  <a:moveTo>
                    <a:pt x="191" y="579"/>
                  </a:moveTo>
                  <a:cubicBezTo>
                    <a:pt x="191" y="588"/>
                    <a:pt x="191" y="588"/>
                    <a:pt x="191" y="588"/>
                  </a:cubicBezTo>
                  <a:cubicBezTo>
                    <a:pt x="190" y="588"/>
                    <a:pt x="190" y="589"/>
                    <a:pt x="189" y="590"/>
                  </a:cubicBezTo>
                  <a:cubicBezTo>
                    <a:pt x="189" y="577"/>
                    <a:pt x="189" y="577"/>
                    <a:pt x="189" y="577"/>
                  </a:cubicBezTo>
                  <a:cubicBezTo>
                    <a:pt x="190" y="578"/>
                    <a:pt x="190" y="579"/>
                    <a:pt x="191" y="579"/>
                  </a:cubicBezTo>
                  <a:close/>
                  <a:moveTo>
                    <a:pt x="191" y="606"/>
                  </a:moveTo>
                  <a:cubicBezTo>
                    <a:pt x="191" y="626"/>
                    <a:pt x="191" y="626"/>
                    <a:pt x="191" y="626"/>
                  </a:cubicBezTo>
                  <a:cubicBezTo>
                    <a:pt x="189" y="624"/>
                    <a:pt x="189" y="624"/>
                    <a:pt x="189" y="624"/>
                  </a:cubicBezTo>
                  <a:cubicBezTo>
                    <a:pt x="189" y="607"/>
                    <a:pt x="189" y="607"/>
                    <a:pt x="189" y="607"/>
                  </a:cubicBezTo>
                  <a:cubicBezTo>
                    <a:pt x="191" y="606"/>
                    <a:pt x="191" y="606"/>
                    <a:pt x="191" y="606"/>
                  </a:cubicBezTo>
                  <a:close/>
                  <a:moveTo>
                    <a:pt x="189" y="235"/>
                  </a:moveTo>
                  <a:cubicBezTo>
                    <a:pt x="189" y="229"/>
                    <a:pt x="189" y="229"/>
                    <a:pt x="189" y="229"/>
                  </a:cubicBezTo>
                  <a:cubicBezTo>
                    <a:pt x="189" y="231"/>
                    <a:pt x="190" y="232"/>
                    <a:pt x="190" y="234"/>
                  </a:cubicBezTo>
                  <a:cubicBezTo>
                    <a:pt x="189" y="235"/>
                    <a:pt x="189" y="235"/>
                    <a:pt x="189" y="235"/>
                  </a:cubicBezTo>
                  <a:close/>
                  <a:moveTo>
                    <a:pt x="189" y="178"/>
                  </a:moveTo>
                  <a:cubicBezTo>
                    <a:pt x="189" y="178"/>
                    <a:pt x="189" y="178"/>
                    <a:pt x="189" y="178"/>
                  </a:cubicBezTo>
                  <a:cubicBezTo>
                    <a:pt x="189" y="178"/>
                    <a:pt x="189" y="178"/>
                    <a:pt x="189" y="178"/>
                  </a:cubicBezTo>
                  <a:cubicBezTo>
                    <a:pt x="189" y="176"/>
                    <a:pt x="189" y="173"/>
                    <a:pt x="189" y="171"/>
                  </a:cubicBezTo>
                  <a:cubicBezTo>
                    <a:pt x="189" y="171"/>
                    <a:pt x="189" y="171"/>
                    <a:pt x="189" y="171"/>
                  </a:cubicBezTo>
                  <a:cubicBezTo>
                    <a:pt x="189" y="178"/>
                    <a:pt x="189" y="178"/>
                    <a:pt x="189" y="178"/>
                  </a:cubicBezTo>
                  <a:cubicBezTo>
                    <a:pt x="189" y="178"/>
                    <a:pt x="189" y="178"/>
                    <a:pt x="189" y="178"/>
                  </a:cubicBezTo>
                  <a:close/>
                  <a:moveTo>
                    <a:pt x="187" y="62"/>
                  </a:moveTo>
                  <a:cubicBezTo>
                    <a:pt x="187" y="62"/>
                    <a:pt x="188" y="61"/>
                    <a:pt x="189" y="61"/>
                  </a:cubicBezTo>
                  <a:cubicBezTo>
                    <a:pt x="189" y="75"/>
                    <a:pt x="189" y="75"/>
                    <a:pt x="189" y="75"/>
                  </a:cubicBezTo>
                  <a:cubicBezTo>
                    <a:pt x="188" y="75"/>
                    <a:pt x="187" y="75"/>
                    <a:pt x="187" y="74"/>
                  </a:cubicBezTo>
                  <a:cubicBezTo>
                    <a:pt x="187" y="62"/>
                    <a:pt x="187" y="62"/>
                    <a:pt x="187" y="62"/>
                  </a:cubicBezTo>
                  <a:close/>
                  <a:moveTo>
                    <a:pt x="189" y="735"/>
                  </a:moveTo>
                  <a:cubicBezTo>
                    <a:pt x="188" y="734"/>
                    <a:pt x="187" y="734"/>
                    <a:pt x="187" y="733"/>
                  </a:cubicBezTo>
                  <a:cubicBezTo>
                    <a:pt x="187" y="681"/>
                    <a:pt x="187" y="681"/>
                    <a:pt x="187" y="681"/>
                  </a:cubicBezTo>
                  <a:cubicBezTo>
                    <a:pt x="187" y="682"/>
                    <a:pt x="188" y="683"/>
                    <a:pt x="189" y="684"/>
                  </a:cubicBezTo>
                  <a:cubicBezTo>
                    <a:pt x="189" y="735"/>
                    <a:pt x="189" y="735"/>
                    <a:pt x="189" y="735"/>
                  </a:cubicBezTo>
                  <a:close/>
                  <a:moveTo>
                    <a:pt x="189" y="94"/>
                  </a:moveTo>
                  <a:cubicBezTo>
                    <a:pt x="189" y="104"/>
                    <a:pt x="189" y="104"/>
                    <a:pt x="189" y="104"/>
                  </a:cubicBezTo>
                  <a:cubicBezTo>
                    <a:pt x="188" y="104"/>
                    <a:pt x="188" y="104"/>
                    <a:pt x="187" y="103"/>
                  </a:cubicBezTo>
                  <a:cubicBezTo>
                    <a:pt x="187" y="93"/>
                    <a:pt x="187" y="93"/>
                    <a:pt x="187" y="93"/>
                  </a:cubicBezTo>
                  <a:cubicBezTo>
                    <a:pt x="189" y="94"/>
                    <a:pt x="189" y="94"/>
                    <a:pt x="189" y="94"/>
                  </a:cubicBezTo>
                  <a:close/>
                  <a:moveTo>
                    <a:pt x="189" y="105"/>
                  </a:moveTo>
                  <a:cubicBezTo>
                    <a:pt x="189" y="114"/>
                    <a:pt x="189" y="114"/>
                    <a:pt x="189" y="114"/>
                  </a:cubicBezTo>
                  <a:cubicBezTo>
                    <a:pt x="188" y="114"/>
                    <a:pt x="187" y="115"/>
                    <a:pt x="187" y="115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87" y="106"/>
                    <a:pt x="188" y="105"/>
                    <a:pt x="189" y="105"/>
                  </a:cubicBezTo>
                  <a:close/>
                  <a:moveTo>
                    <a:pt x="189" y="147"/>
                  </a:moveTo>
                  <a:cubicBezTo>
                    <a:pt x="189" y="166"/>
                    <a:pt x="189" y="166"/>
                    <a:pt x="189" y="166"/>
                  </a:cubicBezTo>
                  <a:cubicBezTo>
                    <a:pt x="188" y="165"/>
                    <a:pt x="187" y="165"/>
                    <a:pt x="187" y="165"/>
                  </a:cubicBezTo>
                  <a:cubicBezTo>
                    <a:pt x="187" y="145"/>
                    <a:pt x="187" y="145"/>
                    <a:pt x="187" y="145"/>
                  </a:cubicBezTo>
                  <a:cubicBezTo>
                    <a:pt x="188" y="145"/>
                    <a:pt x="188" y="145"/>
                    <a:pt x="188" y="145"/>
                  </a:cubicBezTo>
                  <a:cubicBezTo>
                    <a:pt x="188" y="146"/>
                    <a:pt x="188" y="147"/>
                    <a:pt x="189" y="147"/>
                  </a:cubicBezTo>
                  <a:close/>
                  <a:moveTo>
                    <a:pt x="189" y="171"/>
                  </a:moveTo>
                  <a:cubicBezTo>
                    <a:pt x="189" y="178"/>
                    <a:pt x="189" y="178"/>
                    <a:pt x="189" y="178"/>
                  </a:cubicBezTo>
                  <a:cubicBezTo>
                    <a:pt x="188" y="178"/>
                    <a:pt x="187" y="178"/>
                    <a:pt x="187" y="178"/>
                  </a:cubicBezTo>
                  <a:cubicBezTo>
                    <a:pt x="187" y="171"/>
                    <a:pt x="187" y="171"/>
                    <a:pt x="187" y="171"/>
                  </a:cubicBezTo>
                  <a:cubicBezTo>
                    <a:pt x="189" y="171"/>
                    <a:pt x="189" y="171"/>
                    <a:pt x="189" y="171"/>
                  </a:cubicBezTo>
                  <a:close/>
                  <a:moveTo>
                    <a:pt x="189" y="178"/>
                  </a:moveTo>
                  <a:cubicBezTo>
                    <a:pt x="188" y="178"/>
                    <a:pt x="187" y="178"/>
                    <a:pt x="187" y="178"/>
                  </a:cubicBezTo>
                  <a:cubicBezTo>
                    <a:pt x="187" y="181"/>
                    <a:pt x="187" y="181"/>
                    <a:pt x="187" y="181"/>
                  </a:cubicBezTo>
                  <a:cubicBezTo>
                    <a:pt x="189" y="178"/>
                    <a:pt x="189" y="178"/>
                    <a:pt x="189" y="178"/>
                  </a:cubicBezTo>
                  <a:cubicBezTo>
                    <a:pt x="189" y="178"/>
                    <a:pt x="189" y="178"/>
                    <a:pt x="189" y="178"/>
                  </a:cubicBezTo>
                  <a:close/>
                  <a:moveTo>
                    <a:pt x="189" y="178"/>
                  </a:moveTo>
                  <a:cubicBezTo>
                    <a:pt x="187" y="181"/>
                    <a:pt x="187" y="181"/>
                    <a:pt x="187" y="181"/>
                  </a:cubicBezTo>
                  <a:cubicBezTo>
                    <a:pt x="187" y="207"/>
                    <a:pt x="187" y="207"/>
                    <a:pt x="187" y="207"/>
                  </a:cubicBezTo>
                  <a:cubicBezTo>
                    <a:pt x="187" y="207"/>
                    <a:pt x="188" y="207"/>
                    <a:pt x="189" y="207"/>
                  </a:cubicBezTo>
                  <a:cubicBezTo>
                    <a:pt x="189" y="178"/>
                    <a:pt x="189" y="178"/>
                    <a:pt x="189" y="178"/>
                  </a:cubicBezTo>
                  <a:close/>
                  <a:moveTo>
                    <a:pt x="189" y="229"/>
                  </a:moveTo>
                  <a:cubicBezTo>
                    <a:pt x="189" y="235"/>
                    <a:pt x="189" y="235"/>
                    <a:pt x="189" y="235"/>
                  </a:cubicBezTo>
                  <a:cubicBezTo>
                    <a:pt x="188" y="236"/>
                    <a:pt x="187" y="236"/>
                    <a:pt x="187" y="236"/>
                  </a:cubicBezTo>
                  <a:cubicBezTo>
                    <a:pt x="187" y="225"/>
                    <a:pt x="187" y="225"/>
                    <a:pt x="187" y="225"/>
                  </a:cubicBezTo>
                  <a:cubicBezTo>
                    <a:pt x="188" y="226"/>
                    <a:pt x="188" y="228"/>
                    <a:pt x="189" y="229"/>
                  </a:cubicBezTo>
                  <a:close/>
                  <a:moveTo>
                    <a:pt x="189" y="286"/>
                  </a:moveTo>
                  <a:cubicBezTo>
                    <a:pt x="189" y="300"/>
                    <a:pt x="189" y="300"/>
                    <a:pt x="189" y="300"/>
                  </a:cubicBezTo>
                  <a:cubicBezTo>
                    <a:pt x="188" y="300"/>
                    <a:pt x="187" y="301"/>
                    <a:pt x="187" y="303"/>
                  </a:cubicBezTo>
                  <a:cubicBezTo>
                    <a:pt x="187" y="290"/>
                    <a:pt x="187" y="290"/>
                    <a:pt x="187" y="290"/>
                  </a:cubicBezTo>
                  <a:cubicBezTo>
                    <a:pt x="187" y="289"/>
                    <a:pt x="188" y="287"/>
                    <a:pt x="189" y="286"/>
                  </a:cubicBezTo>
                  <a:close/>
                  <a:moveTo>
                    <a:pt x="189" y="308"/>
                  </a:moveTo>
                  <a:cubicBezTo>
                    <a:pt x="189" y="314"/>
                    <a:pt x="189" y="314"/>
                    <a:pt x="189" y="314"/>
                  </a:cubicBezTo>
                  <a:cubicBezTo>
                    <a:pt x="188" y="314"/>
                    <a:pt x="187" y="314"/>
                    <a:pt x="187" y="314"/>
                  </a:cubicBezTo>
                  <a:cubicBezTo>
                    <a:pt x="187" y="308"/>
                    <a:pt x="187" y="308"/>
                    <a:pt x="187" y="308"/>
                  </a:cubicBezTo>
                  <a:cubicBezTo>
                    <a:pt x="187" y="308"/>
                    <a:pt x="188" y="308"/>
                    <a:pt x="189" y="308"/>
                  </a:cubicBezTo>
                  <a:close/>
                  <a:moveTo>
                    <a:pt x="189" y="325"/>
                  </a:moveTo>
                  <a:cubicBezTo>
                    <a:pt x="189" y="331"/>
                    <a:pt x="189" y="331"/>
                    <a:pt x="189" y="331"/>
                  </a:cubicBezTo>
                  <a:cubicBezTo>
                    <a:pt x="188" y="331"/>
                    <a:pt x="187" y="331"/>
                    <a:pt x="187" y="331"/>
                  </a:cubicBezTo>
                  <a:cubicBezTo>
                    <a:pt x="187" y="325"/>
                    <a:pt x="187" y="325"/>
                    <a:pt x="187" y="325"/>
                  </a:cubicBezTo>
                  <a:cubicBezTo>
                    <a:pt x="187" y="325"/>
                    <a:pt x="188" y="325"/>
                    <a:pt x="189" y="325"/>
                  </a:cubicBezTo>
                  <a:close/>
                  <a:moveTo>
                    <a:pt x="189" y="340"/>
                  </a:moveTo>
                  <a:cubicBezTo>
                    <a:pt x="189" y="348"/>
                    <a:pt x="189" y="348"/>
                    <a:pt x="189" y="348"/>
                  </a:cubicBezTo>
                  <a:cubicBezTo>
                    <a:pt x="188" y="348"/>
                    <a:pt x="187" y="348"/>
                    <a:pt x="187" y="348"/>
                  </a:cubicBezTo>
                  <a:cubicBezTo>
                    <a:pt x="187" y="341"/>
                    <a:pt x="187" y="341"/>
                    <a:pt x="187" y="341"/>
                  </a:cubicBezTo>
                  <a:cubicBezTo>
                    <a:pt x="187" y="341"/>
                    <a:pt x="188" y="340"/>
                    <a:pt x="189" y="340"/>
                  </a:cubicBezTo>
                  <a:close/>
                  <a:moveTo>
                    <a:pt x="189" y="348"/>
                  </a:moveTo>
                  <a:cubicBezTo>
                    <a:pt x="188" y="350"/>
                    <a:pt x="187" y="353"/>
                    <a:pt x="187" y="355"/>
                  </a:cubicBezTo>
                  <a:cubicBezTo>
                    <a:pt x="187" y="396"/>
                    <a:pt x="187" y="396"/>
                    <a:pt x="187" y="396"/>
                  </a:cubicBezTo>
                  <a:cubicBezTo>
                    <a:pt x="187" y="395"/>
                    <a:pt x="188" y="394"/>
                    <a:pt x="188" y="393"/>
                  </a:cubicBezTo>
                  <a:cubicBezTo>
                    <a:pt x="189" y="394"/>
                    <a:pt x="189" y="394"/>
                    <a:pt x="189" y="394"/>
                  </a:cubicBezTo>
                  <a:cubicBezTo>
                    <a:pt x="189" y="389"/>
                    <a:pt x="189" y="389"/>
                    <a:pt x="189" y="389"/>
                  </a:cubicBezTo>
                  <a:cubicBezTo>
                    <a:pt x="188" y="382"/>
                    <a:pt x="188" y="376"/>
                    <a:pt x="189" y="369"/>
                  </a:cubicBezTo>
                  <a:cubicBezTo>
                    <a:pt x="189" y="348"/>
                    <a:pt x="189" y="348"/>
                    <a:pt x="189" y="348"/>
                  </a:cubicBezTo>
                  <a:close/>
                  <a:moveTo>
                    <a:pt x="189" y="411"/>
                  </a:moveTo>
                  <a:cubicBezTo>
                    <a:pt x="189" y="414"/>
                    <a:pt x="189" y="414"/>
                    <a:pt x="189" y="414"/>
                  </a:cubicBezTo>
                  <a:cubicBezTo>
                    <a:pt x="187" y="414"/>
                    <a:pt x="187" y="414"/>
                    <a:pt x="187" y="414"/>
                  </a:cubicBezTo>
                  <a:cubicBezTo>
                    <a:pt x="187" y="405"/>
                    <a:pt x="187" y="405"/>
                    <a:pt x="187" y="405"/>
                  </a:cubicBezTo>
                  <a:cubicBezTo>
                    <a:pt x="187" y="407"/>
                    <a:pt x="188" y="409"/>
                    <a:pt x="188" y="411"/>
                  </a:cubicBezTo>
                  <a:cubicBezTo>
                    <a:pt x="189" y="411"/>
                    <a:pt x="189" y="411"/>
                    <a:pt x="189" y="411"/>
                  </a:cubicBezTo>
                  <a:close/>
                  <a:moveTo>
                    <a:pt x="189" y="428"/>
                  </a:moveTo>
                  <a:cubicBezTo>
                    <a:pt x="189" y="460"/>
                    <a:pt x="189" y="460"/>
                    <a:pt x="189" y="460"/>
                  </a:cubicBezTo>
                  <a:cubicBezTo>
                    <a:pt x="188" y="461"/>
                    <a:pt x="187" y="461"/>
                    <a:pt x="187" y="462"/>
                  </a:cubicBezTo>
                  <a:cubicBezTo>
                    <a:pt x="187" y="448"/>
                    <a:pt x="187" y="448"/>
                    <a:pt x="187" y="448"/>
                  </a:cubicBezTo>
                  <a:cubicBezTo>
                    <a:pt x="187" y="448"/>
                    <a:pt x="187" y="447"/>
                    <a:pt x="187" y="446"/>
                  </a:cubicBezTo>
                  <a:cubicBezTo>
                    <a:pt x="187" y="415"/>
                    <a:pt x="187" y="415"/>
                    <a:pt x="187" y="415"/>
                  </a:cubicBezTo>
                  <a:cubicBezTo>
                    <a:pt x="187" y="419"/>
                    <a:pt x="188" y="424"/>
                    <a:pt x="189" y="428"/>
                  </a:cubicBezTo>
                  <a:close/>
                  <a:moveTo>
                    <a:pt x="189" y="475"/>
                  </a:moveTo>
                  <a:cubicBezTo>
                    <a:pt x="189" y="484"/>
                    <a:pt x="189" y="484"/>
                    <a:pt x="189" y="484"/>
                  </a:cubicBezTo>
                  <a:cubicBezTo>
                    <a:pt x="188" y="485"/>
                    <a:pt x="187" y="486"/>
                    <a:pt x="187" y="488"/>
                  </a:cubicBezTo>
                  <a:cubicBezTo>
                    <a:pt x="187" y="478"/>
                    <a:pt x="187" y="478"/>
                    <a:pt x="187" y="478"/>
                  </a:cubicBezTo>
                  <a:cubicBezTo>
                    <a:pt x="187" y="477"/>
                    <a:pt x="188" y="476"/>
                    <a:pt x="189" y="475"/>
                  </a:cubicBezTo>
                  <a:close/>
                  <a:moveTo>
                    <a:pt x="189" y="503"/>
                  </a:moveTo>
                  <a:cubicBezTo>
                    <a:pt x="189" y="516"/>
                    <a:pt x="189" y="516"/>
                    <a:pt x="189" y="516"/>
                  </a:cubicBezTo>
                  <a:cubicBezTo>
                    <a:pt x="188" y="514"/>
                    <a:pt x="188" y="513"/>
                    <a:pt x="187" y="511"/>
                  </a:cubicBezTo>
                  <a:cubicBezTo>
                    <a:pt x="187" y="510"/>
                    <a:pt x="187" y="510"/>
                    <a:pt x="187" y="510"/>
                  </a:cubicBezTo>
                  <a:cubicBezTo>
                    <a:pt x="187" y="502"/>
                    <a:pt x="187" y="502"/>
                    <a:pt x="187" y="502"/>
                  </a:cubicBezTo>
                  <a:cubicBezTo>
                    <a:pt x="187" y="503"/>
                    <a:pt x="187" y="504"/>
                    <a:pt x="188" y="505"/>
                  </a:cubicBezTo>
                  <a:cubicBezTo>
                    <a:pt x="188" y="505"/>
                    <a:pt x="188" y="504"/>
                    <a:pt x="189" y="503"/>
                  </a:cubicBezTo>
                  <a:close/>
                  <a:moveTo>
                    <a:pt x="189" y="577"/>
                  </a:moveTo>
                  <a:cubicBezTo>
                    <a:pt x="189" y="590"/>
                    <a:pt x="189" y="590"/>
                    <a:pt x="189" y="590"/>
                  </a:cubicBezTo>
                  <a:cubicBezTo>
                    <a:pt x="187" y="592"/>
                    <a:pt x="187" y="592"/>
                    <a:pt x="187" y="592"/>
                  </a:cubicBezTo>
                  <a:cubicBezTo>
                    <a:pt x="187" y="578"/>
                    <a:pt x="187" y="578"/>
                    <a:pt x="187" y="578"/>
                  </a:cubicBezTo>
                  <a:cubicBezTo>
                    <a:pt x="188" y="576"/>
                    <a:pt x="188" y="576"/>
                    <a:pt x="188" y="576"/>
                  </a:cubicBezTo>
                  <a:cubicBezTo>
                    <a:pt x="188" y="577"/>
                    <a:pt x="189" y="577"/>
                    <a:pt x="189" y="577"/>
                  </a:cubicBezTo>
                  <a:close/>
                  <a:moveTo>
                    <a:pt x="189" y="607"/>
                  </a:moveTo>
                  <a:cubicBezTo>
                    <a:pt x="189" y="624"/>
                    <a:pt x="189" y="624"/>
                    <a:pt x="189" y="624"/>
                  </a:cubicBezTo>
                  <a:cubicBezTo>
                    <a:pt x="187" y="622"/>
                    <a:pt x="187" y="622"/>
                    <a:pt x="187" y="622"/>
                  </a:cubicBezTo>
                  <a:cubicBezTo>
                    <a:pt x="187" y="609"/>
                    <a:pt x="187" y="609"/>
                    <a:pt x="187" y="609"/>
                  </a:cubicBezTo>
                  <a:lnTo>
                    <a:pt x="189" y="607"/>
                  </a:lnTo>
                  <a:close/>
                  <a:moveTo>
                    <a:pt x="184" y="64"/>
                  </a:moveTo>
                  <a:cubicBezTo>
                    <a:pt x="185" y="64"/>
                    <a:pt x="186" y="63"/>
                    <a:pt x="187" y="62"/>
                  </a:cubicBezTo>
                  <a:cubicBezTo>
                    <a:pt x="187" y="74"/>
                    <a:pt x="187" y="74"/>
                    <a:pt x="187" y="74"/>
                  </a:cubicBezTo>
                  <a:cubicBezTo>
                    <a:pt x="186" y="74"/>
                    <a:pt x="185" y="74"/>
                    <a:pt x="184" y="74"/>
                  </a:cubicBezTo>
                  <a:cubicBezTo>
                    <a:pt x="184" y="64"/>
                    <a:pt x="184" y="64"/>
                    <a:pt x="184" y="64"/>
                  </a:cubicBezTo>
                  <a:close/>
                  <a:moveTo>
                    <a:pt x="187" y="733"/>
                  </a:moveTo>
                  <a:cubicBezTo>
                    <a:pt x="186" y="733"/>
                    <a:pt x="186" y="733"/>
                    <a:pt x="186" y="733"/>
                  </a:cubicBezTo>
                  <a:cubicBezTo>
                    <a:pt x="184" y="732"/>
                    <a:pt x="184" y="732"/>
                    <a:pt x="184" y="732"/>
                  </a:cubicBezTo>
                  <a:cubicBezTo>
                    <a:pt x="184" y="678"/>
                    <a:pt x="184" y="678"/>
                    <a:pt x="184" y="678"/>
                  </a:cubicBezTo>
                  <a:cubicBezTo>
                    <a:pt x="185" y="679"/>
                    <a:pt x="186" y="680"/>
                    <a:pt x="187" y="681"/>
                  </a:cubicBezTo>
                  <a:cubicBezTo>
                    <a:pt x="187" y="733"/>
                    <a:pt x="187" y="733"/>
                    <a:pt x="187" y="733"/>
                  </a:cubicBezTo>
                  <a:close/>
                  <a:moveTo>
                    <a:pt x="187" y="93"/>
                  </a:moveTo>
                  <a:cubicBezTo>
                    <a:pt x="187" y="103"/>
                    <a:pt x="187" y="103"/>
                    <a:pt x="187" y="103"/>
                  </a:cubicBezTo>
                  <a:cubicBezTo>
                    <a:pt x="186" y="103"/>
                    <a:pt x="185" y="102"/>
                    <a:pt x="184" y="102"/>
                  </a:cubicBezTo>
                  <a:cubicBezTo>
                    <a:pt x="184" y="92"/>
                    <a:pt x="184" y="92"/>
                    <a:pt x="184" y="92"/>
                  </a:cubicBezTo>
                  <a:cubicBezTo>
                    <a:pt x="187" y="93"/>
                    <a:pt x="187" y="93"/>
                    <a:pt x="187" y="93"/>
                  </a:cubicBezTo>
                  <a:close/>
                  <a:moveTo>
                    <a:pt x="187" y="106"/>
                  </a:moveTo>
                  <a:cubicBezTo>
                    <a:pt x="187" y="115"/>
                    <a:pt x="187" y="115"/>
                    <a:pt x="187" y="115"/>
                  </a:cubicBezTo>
                  <a:cubicBezTo>
                    <a:pt x="186" y="116"/>
                    <a:pt x="185" y="116"/>
                    <a:pt x="184" y="117"/>
                  </a:cubicBezTo>
                  <a:cubicBezTo>
                    <a:pt x="184" y="108"/>
                    <a:pt x="184" y="108"/>
                    <a:pt x="184" y="108"/>
                  </a:cubicBezTo>
                  <a:cubicBezTo>
                    <a:pt x="185" y="108"/>
                    <a:pt x="186" y="107"/>
                    <a:pt x="187" y="106"/>
                  </a:cubicBezTo>
                  <a:close/>
                  <a:moveTo>
                    <a:pt x="187" y="145"/>
                  </a:moveTo>
                  <a:cubicBezTo>
                    <a:pt x="187" y="165"/>
                    <a:pt x="187" y="165"/>
                    <a:pt x="187" y="165"/>
                  </a:cubicBezTo>
                  <a:cubicBezTo>
                    <a:pt x="186" y="165"/>
                    <a:pt x="185" y="164"/>
                    <a:pt x="184" y="164"/>
                  </a:cubicBezTo>
                  <a:cubicBezTo>
                    <a:pt x="184" y="145"/>
                    <a:pt x="184" y="145"/>
                    <a:pt x="184" y="145"/>
                  </a:cubicBezTo>
                  <a:cubicBezTo>
                    <a:pt x="187" y="145"/>
                    <a:pt x="187" y="145"/>
                    <a:pt x="187" y="145"/>
                  </a:cubicBezTo>
                  <a:close/>
                  <a:moveTo>
                    <a:pt x="187" y="171"/>
                  </a:moveTo>
                  <a:cubicBezTo>
                    <a:pt x="187" y="178"/>
                    <a:pt x="187" y="178"/>
                    <a:pt x="187" y="178"/>
                  </a:cubicBezTo>
                  <a:cubicBezTo>
                    <a:pt x="186" y="179"/>
                    <a:pt x="185" y="179"/>
                    <a:pt x="184" y="179"/>
                  </a:cubicBezTo>
                  <a:cubicBezTo>
                    <a:pt x="184" y="171"/>
                    <a:pt x="184" y="171"/>
                    <a:pt x="184" y="171"/>
                  </a:cubicBezTo>
                  <a:cubicBezTo>
                    <a:pt x="187" y="171"/>
                    <a:pt x="187" y="171"/>
                    <a:pt x="187" y="171"/>
                  </a:cubicBezTo>
                  <a:close/>
                  <a:moveTo>
                    <a:pt x="187" y="178"/>
                  </a:moveTo>
                  <a:cubicBezTo>
                    <a:pt x="186" y="179"/>
                    <a:pt x="185" y="179"/>
                    <a:pt x="184" y="179"/>
                  </a:cubicBezTo>
                  <a:cubicBezTo>
                    <a:pt x="184" y="183"/>
                    <a:pt x="184" y="183"/>
                    <a:pt x="184" y="183"/>
                  </a:cubicBezTo>
                  <a:cubicBezTo>
                    <a:pt x="187" y="181"/>
                    <a:pt x="187" y="181"/>
                    <a:pt x="187" y="181"/>
                  </a:cubicBezTo>
                  <a:cubicBezTo>
                    <a:pt x="187" y="178"/>
                    <a:pt x="187" y="178"/>
                    <a:pt x="187" y="178"/>
                  </a:cubicBezTo>
                  <a:close/>
                  <a:moveTo>
                    <a:pt x="187" y="181"/>
                  </a:moveTo>
                  <a:cubicBezTo>
                    <a:pt x="187" y="207"/>
                    <a:pt x="187" y="207"/>
                    <a:pt x="187" y="207"/>
                  </a:cubicBezTo>
                  <a:cubicBezTo>
                    <a:pt x="185" y="207"/>
                    <a:pt x="185" y="207"/>
                    <a:pt x="185" y="207"/>
                  </a:cubicBezTo>
                  <a:cubicBezTo>
                    <a:pt x="185" y="205"/>
                    <a:pt x="185" y="202"/>
                    <a:pt x="185" y="199"/>
                  </a:cubicBezTo>
                  <a:cubicBezTo>
                    <a:pt x="184" y="199"/>
                    <a:pt x="184" y="199"/>
                    <a:pt x="184" y="199"/>
                  </a:cubicBezTo>
                  <a:cubicBezTo>
                    <a:pt x="184" y="183"/>
                    <a:pt x="184" y="183"/>
                    <a:pt x="184" y="183"/>
                  </a:cubicBezTo>
                  <a:cubicBezTo>
                    <a:pt x="187" y="181"/>
                    <a:pt x="187" y="181"/>
                    <a:pt x="187" y="181"/>
                  </a:cubicBezTo>
                  <a:close/>
                  <a:moveTo>
                    <a:pt x="187" y="225"/>
                  </a:moveTo>
                  <a:cubicBezTo>
                    <a:pt x="187" y="236"/>
                    <a:pt x="187" y="236"/>
                    <a:pt x="187" y="236"/>
                  </a:cubicBezTo>
                  <a:cubicBezTo>
                    <a:pt x="186" y="236"/>
                    <a:pt x="185" y="236"/>
                    <a:pt x="184" y="236"/>
                  </a:cubicBezTo>
                  <a:cubicBezTo>
                    <a:pt x="184" y="222"/>
                    <a:pt x="184" y="222"/>
                    <a:pt x="184" y="222"/>
                  </a:cubicBezTo>
                  <a:cubicBezTo>
                    <a:pt x="185" y="223"/>
                    <a:pt x="186" y="224"/>
                    <a:pt x="187" y="225"/>
                  </a:cubicBezTo>
                  <a:close/>
                  <a:moveTo>
                    <a:pt x="187" y="290"/>
                  </a:moveTo>
                  <a:cubicBezTo>
                    <a:pt x="187" y="303"/>
                    <a:pt x="187" y="303"/>
                    <a:pt x="187" y="303"/>
                  </a:cubicBezTo>
                  <a:cubicBezTo>
                    <a:pt x="186" y="304"/>
                    <a:pt x="185" y="306"/>
                    <a:pt x="184" y="308"/>
                  </a:cubicBezTo>
                  <a:cubicBezTo>
                    <a:pt x="184" y="294"/>
                    <a:pt x="184" y="294"/>
                    <a:pt x="184" y="294"/>
                  </a:cubicBezTo>
                  <a:cubicBezTo>
                    <a:pt x="185" y="293"/>
                    <a:pt x="186" y="291"/>
                    <a:pt x="187" y="290"/>
                  </a:cubicBezTo>
                  <a:close/>
                  <a:moveTo>
                    <a:pt x="187" y="308"/>
                  </a:moveTo>
                  <a:cubicBezTo>
                    <a:pt x="187" y="314"/>
                    <a:pt x="187" y="314"/>
                    <a:pt x="187" y="314"/>
                  </a:cubicBezTo>
                  <a:cubicBezTo>
                    <a:pt x="186" y="315"/>
                    <a:pt x="185" y="315"/>
                    <a:pt x="184" y="315"/>
                  </a:cubicBezTo>
                  <a:cubicBezTo>
                    <a:pt x="184" y="308"/>
                    <a:pt x="184" y="308"/>
                    <a:pt x="184" y="308"/>
                  </a:cubicBezTo>
                  <a:cubicBezTo>
                    <a:pt x="185" y="308"/>
                    <a:pt x="186" y="308"/>
                    <a:pt x="187" y="308"/>
                  </a:cubicBezTo>
                  <a:close/>
                  <a:moveTo>
                    <a:pt x="187" y="325"/>
                  </a:moveTo>
                  <a:cubicBezTo>
                    <a:pt x="187" y="331"/>
                    <a:pt x="187" y="331"/>
                    <a:pt x="187" y="331"/>
                  </a:cubicBezTo>
                  <a:cubicBezTo>
                    <a:pt x="186" y="331"/>
                    <a:pt x="185" y="331"/>
                    <a:pt x="184" y="332"/>
                  </a:cubicBezTo>
                  <a:cubicBezTo>
                    <a:pt x="184" y="326"/>
                    <a:pt x="184" y="326"/>
                    <a:pt x="184" y="326"/>
                  </a:cubicBezTo>
                  <a:cubicBezTo>
                    <a:pt x="185" y="326"/>
                    <a:pt x="186" y="325"/>
                    <a:pt x="187" y="325"/>
                  </a:cubicBezTo>
                  <a:close/>
                  <a:moveTo>
                    <a:pt x="187" y="341"/>
                  </a:moveTo>
                  <a:cubicBezTo>
                    <a:pt x="187" y="348"/>
                    <a:pt x="187" y="348"/>
                    <a:pt x="187" y="348"/>
                  </a:cubicBezTo>
                  <a:cubicBezTo>
                    <a:pt x="184" y="349"/>
                    <a:pt x="184" y="349"/>
                    <a:pt x="184" y="349"/>
                  </a:cubicBezTo>
                  <a:cubicBezTo>
                    <a:pt x="184" y="342"/>
                    <a:pt x="184" y="342"/>
                    <a:pt x="184" y="342"/>
                  </a:cubicBezTo>
                  <a:cubicBezTo>
                    <a:pt x="185" y="342"/>
                    <a:pt x="186" y="342"/>
                    <a:pt x="187" y="341"/>
                  </a:cubicBezTo>
                  <a:close/>
                  <a:moveTo>
                    <a:pt x="187" y="355"/>
                  </a:moveTo>
                  <a:cubicBezTo>
                    <a:pt x="187" y="396"/>
                    <a:pt x="187" y="396"/>
                    <a:pt x="187" y="396"/>
                  </a:cubicBezTo>
                  <a:cubicBezTo>
                    <a:pt x="186" y="399"/>
                    <a:pt x="186" y="402"/>
                    <a:pt x="187" y="405"/>
                  </a:cubicBezTo>
                  <a:cubicBezTo>
                    <a:pt x="187" y="414"/>
                    <a:pt x="187" y="414"/>
                    <a:pt x="187" y="414"/>
                  </a:cubicBezTo>
                  <a:cubicBezTo>
                    <a:pt x="186" y="414"/>
                    <a:pt x="186" y="414"/>
                    <a:pt x="186" y="414"/>
                  </a:cubicBezTo>
                  <a:cubicBezTo>
                    <a:pt x="187" y="415"/>
                    <a:pt x="187" y="415"/>
                    <a:pt x="187" y="415"/>
                  </a:cubicBezTo>
                  <a:cubicBezTo>
                    <a:pt x="187" y="446"/>
                    <a:pt x="187" y="446"/>
                    <a:pt x="187" y="446"/>
                  </a:cubicBezTo>
                  <a:cubicBezTo>
                    <a:pt x="186" y="444"/>
                    <a:pt x="186" y="442"/>
                    <a:pt x="184" y="441"/>
                  </a:cubicBezTo>
                  <a:cubicBezTo>
                    <a:pt x="184" y="441"/>
                    <a:pt x="184" y="441"/>
                    <a:pt x="184" y="441"/>
                  </a:cubicBezTo>
                  <a:cubicBezTo>
                    <a:pt x="184" y="359"/>
                    <a:pt x="184" y="359"/>
                    <a:pt x="184" y="359"/>
                  </a:cubicBezTo>
                  <a:cubicBezTo>
                    <a:pt x="186" y="358"/>
                    <a:pt x="186" y="358"/>
                    <a:pt x="186" y="358"/>
                  </a:cubicBezTo>
                  <a:cubicBezTo>
                    <a:pt x="187" y="355"/>
                    <a:pt x="187" y="355"/>
                    <a:pt x="187" y="355"/>
                  </a:cubicBezTo>
                  <a:close/>
                  <a:moveTo>
                    <a:pt x="187" y="448"/>
                  </a:moveTo>
                  <a:cubicBezTo>
                    <a:pt x="187" y="462"/>
                    <a:pt x="187" y="462"/>
                    <a:pt x="187" y="462"/>
                  </a:cubicBezTo>
                  <a:cubicBezTo>
                    <a:pt x="186" y="462"/>
                    <a:pt x="185" y="463"/>
                    <a:pt x="184" y="464"/>
                  </a:cubicBezTo>
                  <a:cubicBezTo>
                    <a:pt x="184" y="454"/>
                    <a:pt x="184" y="454"/>
                    <a:pt x="184" y="454"/>
                  </a:cubicBezTo>
                  <a:cubicBezTo>
                    <a:pt x="186" y="452"/>
                    <a:pt x="186" y="450"/>
                    <a:pt x="187" y="448"/>
                  </a:cubicBezTo>
                  <a:close/>
                  <a:moveTo>
                    <a:pt x="187" y="478"/>
                  </a:moveTo>
                  <a:cubicBezTo>
                    <a:pt x="187" y="488"/>
                    <a:pt x="187" y="488"/>
                    <a:pt x="187" y="488"/>
                  </a:cubicBezTo>
                  <a:cubicBezTo>
                    <a:pt x="185" y="492"/>
                    <a:pt x="185" y="495"/>
                    <a:pt x="187" y="502"/>
                  </a:cubicBezTo>
                  <a:cubicBezTo>
                    <a:pt x="187" y="510"/>
                    <a:pt x="187" y="510"/>
                    <a:pt x="187" y="510"/>
                  </a:cubicBezTo>
                  <a:cubicBezTo>
                    <a:pt x="186" y="510"/>
                    <a:pt x="185" y="508"/>
                    <a:pt x="184" y="507"/>
                  </a:cubicBezTo>
                  <a:cubicBezTo>
                    <a:pt x="184" y="481"/>
                    <a:pt x="184" y="481"/>
                    <a:pt x="184" y="481"/>
                  </a:cubicBezTo>
                  <a:cubicBezTo>
                    <a:pt x="185" y="480"/>
                    <a:pt x="186" y="479"/>
                    <a:pt x="187" y="478"/>
                  </a:cubicBezTo>
                  <a:close/>
                  <a:moveTo>
                    <a:pt x="187" y="578"/>
                  </a:moveTo>
                  <a:cubicBezTo>
                    <a:pt x="187" y="592"/>
                    <a:pt x="187" y="592"/>
                    <a:pt x="187" y="592"/>
                  </a:cubicBezTo>
                  <a:cubicBezTo>
                    <a:pt x="186" y="592"/>
                    <a:pt x="185" y="593"/>
                    <a:pt x="184" y="593"/>
                  </a:cubicBezTo>
                  <a:cubicBezTo>
                    <a:pt x="184" y="579"/>
                    <a:pt x="184" y="579"/>
                    <a:pt x="184" y="579"/>
                  </a:cubicBezTo>
                  <a:cubicBezTo>
                    <a:pt x="187" y="578"/>
                    <a:pt x="187" y="578"/>
                    <a:pt x="187" y="578"/>
                  </a:cubicBezTo>
                  <a:close/>
                  <a:moveTo>
                    <a:pt x="187" y="609"/>
                  </a:moveTo>
                  <a:cubicBezTo>
                    <a:pt x="187" y="622"/>
                    <a:pt x="187" y="622"/>
                    <a:pt x="187" y="622"/>
                  </a:cubicBezTo>
                  <a:cubicBezTo>
                    <a:pt x="186" y="621"/>
                    <a:pt x="186" y="621"/>
                    <a:pt x="186" y="621"/>
                  </a:cubicBezTo>
                  <a:cubicBezTo>
                    <a:pt x="184" y="621"/>
                    <a:pt x="184" y="621"/>
                    <a:pt x="184" y="621"/>
                  </a:cubicBezTo>
                  <a:cubicBezTo>
                    <a:pt x="184" y="610"/>
                    <a:pt x="184" y="610"/>
                    <a:pt x="184" y="610"/>
                  </a:cubicBezTo>
                  <a:lnTo>
                    <a:pt x="187" y="609"/>
                  </a:lnTo>
                  <a:close/>
                  <a:moveTo>
                    <a:pt x="173" y="69"/>
                  </a:moveTo>
                  <a:cubicBezTo>
                    <a:pt x="177" y="67"/>
                    <a:pt x="179" y="66"/>
                    <a:pt x="184" y="65"/>
                  </a:cubicBezTo>
                  <a:cubicBezTo>
                    <a:pt x="184" y="64"/>
                    <a:pt x="184" y="64"/>
                    <a:pt x="184" y="64"/>
                  </a:cubicBezTo>
                  <a:cubicBezTo>
                    <a:pt x="184" y="74"/>
                    <a:pt x="184" y="74"/>
                    <a:pt x="184" y="74"/>
                  </a:cubicBezTo>
                  <a:cubicBezTo>
                    <a:pt x="180" y="74"/>
                    <a:pt x="177" y="75"/>
                    <a:pt x="173" y="77"/>
                  </a:cubicBezTo>
                  <a:cubicBezTo>
                    <a:pt x="173" y="69"/>
                    <a:pt x="173" y="69"/>
                    <a:pt x="173" y="69"/>
                  </a:cubicBezTo>
                  <a:close/>
                  <a:moveTo>
                    <a:pt x="184" y="732"/>
                  </a:moveTo>
                  <a:cubicBezTo>
                    <a:pt x="180" y="730"/>
                    <a:pt x="177" y="728"/>
                    <a:pt x="173" y="726"/>
                  </a:cubicBezTo>
                  <a:cubicBezTo>
                    <a:pt x="173" y="716"/>
                    <a:pt x="173" y="716"/>
                    <a:pt x="173" y="716"/>
                  </a:cubicBezTo>
                  <a:cubicBezTo>
                    <a:pt x="176" y="718"/>
                    <a:pt x="178" y="720"/>
                    <a:pt x="181" y="722"/>
                  </a:cubicBezTo>
                  <a:cubicBezTo>
                    <a:pt x="182" y="702"/>
                    <a:pt x="186" y="689"/>
                    <a:pt x="173" y="679"/>
                  </a:cubicBezTo>
                  <a:cubicBezTo>
                    <a:pt x="173" y="669"/>
                    <a:pt x="173" y="669"/>
                    <a:pt x="173" y="669"/>
                  </a:cubicBezTo>
                  <a:cubicBezTo>
                    <a:pt x="177" y="671"/>
                    <a:pt x="181" y="675"/>
                    <a:pt x="184" y="678"/>
                  </a:cubicBezTo>
                  <a:cubicBezTo>
                    <a:pt x="184" y="732"/>
                    <a:pt x="184" y="732"/>
                    <a:pt x="184" y="732"/>
                  </a:cubicBezTo>
                  <a:close/>
                  <a:moveTo>
                    <a:pt x="184" y="92"/>
                  </a:moveTo>
                  <a:cubicBezTo>
                    <a:pt x="184" y="102"/>
                    <a:pt x="184" y="102"/>
                    <a:pt x="184" y="102"/>
                  </a:cubicBezTo>
                  <a:cubicBezTo>
                    <a:pt x="182" y="101"/>
                    <a:pt x="179" y="100"/>
                    <a:pt x="173" y="97"/>
                  </a:cubicBezTo>
                  <a:cubicBezTo>
                    <a:pt x="173" y="88"/>
                    <a:pt x="173" y="88"/>
                    <a:pt x="173" y="88"/>
                  </a:cubicBezTo>
                  <a:cubicBezTo>
                    <a:pt x="184" y="92"/>
                    <a:pt x="184" y="92"/>
                    <a:pt x="184" y="92"/>
                  </a:cubicBezTo>
                  <a:close/>
                  <a:moveTo>
                    <a:pt x="184" y="108"/>
                  </a:moveTo>
                  <a:cubicBezTo>
                    <a:pt x="184" y="117"/>
                    <a:pt x="184" y="117"/>
                    <a:pt x="184" y="117"/>
                  </a:cubicBezTo>
                  <a:cubicBezTo>
                    <a:pt x="181" y="119"/>
                    <a:pt x="177" y="122"/>
                    <a:pt x="173" y="124"/>
                  </a:cubicBezTo>
                  <a:cubicBezTo>
                    <a:pt x="173" y="124"/>
                    <a:pt x="173" y="124"/>
                    <a:pt x="173" y="124"/>
                  </a:cubicBezTo>
                  <a:cubicBezTo>
                    <a:pt x="173" y="114"/>
                    <a:pt x="173" y="114"/>
                    <a:pt x="173" y="114"/>
                  </a:cubicBezTo>
                  <a:cubicBezTo>
                    <a:pt x="177" y="113"/>
                    <a:pt x="180" y="111"/>
                    <a:pt x="184" y="108"/>
                  </a:cubicBezTo>
                  <a:close/>
                  <a:moveTo>
                    <a:pt x="184" y="145"/>
                  </a:moveTo>
                  <a:cubicBezTo>
                    <a:pt x="184" y="164"/>
                    <a:pt x="184" y="164"/>
                    <a:pt x="184" y="164"/>
                  </a:cubicBezTo>
                  <a:cubicBezTo>
                    <a:pt x="183" y="163"/>
                    <a:pt x="183" y="162"/>
                    <a:pt x="182" y="159"/>
                  </a:cubicBezTo>
                  <a:cubicBezTo>
                    <a:pt x="171" y="158"/>
                    <a:pt x="174" y="153"/>
                    <a:pt x="178" y="145"/>
                  </a:cubicBezTo>
                  <a:cubicBezTo>
                    <a:pt x="184" y="145"/>
                    <a:pt x="184" y="145"/>
                    <a:pt x="184" y="145"/>
                  </a:cubicBezTo>
                  <a:close/>
                  <a:moveTo>
                    <a:pt x="184" y="171"/>
                  </a:moveTo>
                  <a:cubicBezTo>
                    <a:pt x="182" y="171"/>
                    <a:pt x="182" y="171"/>
                    <a:pt x="182" y="171"/>
                  </a:cubicBezTo>
                  <a:cubicBezTo>
                    <a:pt x="179" y="167"/>
                    <a:pt x="179" y="167"/>
                    <a:pt x="174" y="165"/>
                  </a:cubicBezTo>
                  <a:cubicBezTo>
                    <a:pt x="174" y="163"/>
                    <a:pt x="174" y="161"/>
                    <a:pt x="173" y="159"/>
                  </a:cubicBezTo>
                  <a:cubicBezTo>
                    <a:pt x="173" y="159"/>
                    <a:pt x="173" y="159"/>
                    <a:pt x="173" y="159"/>
                  </a:cubicBezTo>
                  <a:cubicBezTo>
                    <a:pt x="173" y="184"/>
                    <a:pt x="173" y="184"/>
                    <a:pt x="173" y="184"/>
                  </a:cubicBezTo>
                  <a:cubicBezTo>
                    <a:pt x="174" y="185"/>
                    <a:pt x="175" y="186"/>
                    <a:pt x="176" y="188"/>
                  </a:cubicBezTo>
                  <a:cubicBezTo>
                    <a:pt x="178" y="187"/>
                    <a:pt x="180" y="187"/>
                    <a:pt x="182" y="186"/>
                  </a:cubicBezTo>
                  <a:cubicBezTo>
                    <a:pt x="182" y="184"/>
                    <a:pt x="182" y="181"/>
                    <a:pt x="182" y="179"/>
                  </a:cubicBezTo>
                  <a:cubicBezTo>
                    <a:pt x="184" y="179"/>
                    <a:pt x="184" y="179"/>
                    <a:pt x="184" y="179"/>
                  </a:cubicBezTo>
                  <a:cubicBezTo>
                    <a:pt x="184" y="171"/>
                    <a:pt x="184" y="171"/>
                    <a:pt x="184" y="171"/>
                  </a:cubicBezTo>
                  <a:close/>
                  <a:moveTo>
                    <a:pt x="184" y="179"/>
                  </a:moveTo>
                  <a:cubicBezTo>
                    <a:pt x="182" y="179"/>
                    <a:pt x="182" y="179"/>
                    <a:pt x="182" y="179"/>
                  </a:cubicBezTo>
                  <a:cubicBezTo>
                    <a:pt x="182" y="181"/>
                    <a:pt x="182" y="184"/>
                    <a:pt x="182" y="186"/>
                  </a:cubicBezTo>
                  <a:cubicBezTo>
                    <a:pt x="183" y="185"/>
                    <a:pt x="184" y="184"/>
                    <a:pt x="184" y="183"/>
                  </a:cubicBezTo>
                  <a:cubicBezTo>
                    <a:pt x="184" y="199"/>
                    <a:pt x="184" y="199"/>
                    <a:pt x="184" y="199"/>
                  </a:cubicBezTo>
                  <a:cubicBezTo>
                    <a:pt x="183" y="199"/>
                    <a:pt x="183" y="199"/>
                    <a:pt x="183" y="199"/>
                  </a:cubicBezTo>
                  <a:cubicBezTo>
                    <a:pt x="179" y="205"/>
                    <a:pt x="174" y="209"/>
                    <a:pt x="174" y="216"/>
                  </a:cubicBezTo>
                  <a:cubicBezTo>
                    <a:pt x="178" y="218"/>
                    <a:pt x="182" y="220"/>
                    <a:pt x="184" y="222"/>
                  </a:cubicBezTo>
                  <a:cubicBezTo>
                    <a:pt x="184" y="236"/>
                    <a:pt x="184" y="236"/>
                    <a:pt x="184" y="236"/>
                  </a:cubicBezTo>
                  <a:cubicBezTo>
                    <a:pt x="184" y="236"/>
                    <a:pt x="183" y="236"/>
                    <a:pt x="183" y="236"/>
                  </a:cubicBezTo>
                  <a:cubicBezTo>
                    <a:pt x="180" y="231"/>
                    <a:pt x="177" y="228"/>
                    <a:pt x="173" y="226"/>
                  </a:cubicBezTo>
                  <a:cubicBezTo>
                    <a:pt x="173" y="198"/>
                    <a:pt x="173" y="198"/>
                    <a:pt x="173" y="198"/>
                  </a:cubicBezTo>
                  <a:cubicBezTo>
                    <a:pt x="181" y="189"/>
                    <a:pt x="181" y="188"/>
                    <a:pt x="182" y="186"/>
                  </a:cubicBezTo>
                  <a:cubicBezTo>
                    <a:pt x="183" y="185"/>
                    <a:pt x="184" y="184"/>
                    <a:pt x="184" y="183"/>
                  </a:cubicBezTo>
                  <a:cubicBezTo>
                    <a:pt x="184" y="179"/>
                    <a:pt x="184" y="179"/>
                    <a:pt x="184" y="179"/>
                  </a:cubicBezTo>
                  <a:close/>
                  <a:moveTo>
                    <a:pt x="184" y="294"/>
                  </a:moveTo>
                  <a:cubicBezTo>
                    <a:pt x="184" y="308"/>
                    <a:pt x="184" y="308"/>
                    <a:pt x="184" y="308"/>
                  </a:cubicBezTo>
                  <a:cubicBezTo>
                    <a:pt x="184" y="308"/>
                    <a:pt x="184" y="308"/>
                    <a:pt x="184" y="308"/>
                  </a:cubicBezTo>
                  <a:cubicBezTo>
                    <a:pt x="184" y="308"/>
                    <a:pt x="184" y="308"/>
                    <a:pt x="184" y="308"/>
                  </a:cubicBezTo>
                  <a:cubicBezTo>
                    <a:pt x="184" y="315"/>
                    <a:pt x="184" y="315"/>
                    <a:pt x="184" y="315"/>
                  </a:cubicBezTo>
                  <a:cubicBezTo>
                    <a:pt x="181" y="317"/>
                    <a:pt x="179" y="320"/>
                    <a:pt x="177" y="327"/>
                  </a:cubicBezTo>
                  <a:cubicBezTo>
                    <a:pt x="180" y="327"/>
                    <a:pt x="182" y="326"/>
                    <a:pt x="184" y="326"/>
                  </a:cubicBezTo>
                  <a:cubicBezTo>
                    <a:pt x="184" y="332"/>
                    <a:pt x="184" y="332"/>
                    <a:pt x="184" y="332"/>
                  </a:cubicBezTo>
                  <a:cubicBezTo>
                    <a:pt x="179" y="333"/>
                    <a:pt x="175" y="334"/>
                    <a:pt x="173" y="340"/>
                  </a:cubicBezTo>
                  <a:cubicBezTo>
                    <a:pt x="173" y="321"/>
                    <a:pt x="173" y="321"/>
                    <a:pt x="173" y="321"/>
                  </a:cubicBezTo>
                  <a:cubicBezTo>
                    <a:pt x="176" y="312"/>
                    <a:pt x="180" y="303"/>
                    <a:pt x="184" y="294"/>
                  </a:cubicBezTo>
                  <a:close/>
                  <a:moveTo>
                    <a:pt x="184" y="342"/>
                  </a:moveTo>
                  <a:cubicBezTo>
                    <a:pt x="184" y="349"/>
                    <a:pt x="184" y="349"/>
                    <a:pt x="184" y="349"/>
                  </a:cubicBezTo>
                  <a:cubicBezTo>
                    <a:pt x="179" y="350"/>
                    <a:pt x="176" y="351"/>
                    <a:pt x="173" y="353"/>
                  </a:cubicBezTo>
                  <a:cubicBezTo>
                    <a:pt x="173" y="346"/>
                    <a:pt x="173" y="346"/>
                    <a:pt x="173" y="346"/>
                  </a:cubicBezTo>
                  <a:cubicBezTo>
                    <a:pt x="178" y="344"/>
                    <a:pt x="181" y="344"/>
                    <a:pt x="184" y="342"/>
                  </a:cubicBezTo>
                  <a:close/>
                  <a:moveTo>
                    <a:pt x="184" y="359"/>
                  </a:moveTo>
                  <a:cubicBezTo>
                    <a:pt x="184" y="441"/>
                    <a:pt x="184" y="441"/>
                    <a:pt x="184" y="441"/>
                  </a:cubicBezTo>
                  <a:cubicBezTo>
                    <a:pt x="179" y="445"/>
                    <a:pt x="175" y="448"/>
                    <a:pt x="173" y="452"/>
                  </a:cubicBezTo>
                  <a:cubicBezTo>
                    <a:pt x="173" y="443"/>
                    <a:pt x="173" y="443"/>
                    <a:pt x="173" y="443"/>
                  </a:cubicBezTo>
                  <a:cubicBezTo>
                    <a:pt x="181" y="436"/>
                    <a:pt x="184" y="434"/>
                    <a:pt x="182" y="422"/>
                  </a:cubicBezTo>
                  <a:cubicBezTo>
                    <a:pt x="178" y="425"/>
                    <a:pt x="175" y="427"/>
                    <a:pt x="173" y="429"/>
                  </a:cubicBezTo>
                  <a:cubicBezTo>
                    <a:pt x="173" y="422"/>
                    <a:pt x="173" y="422"/>
                    <a:pt x="173" y="422"/>
                  </a:cubicBezTo>
                  <a:cubicBezTo>
                    <a:pt x="177" y="419"/>
                    <a:pt x="178" y="418"/>
                    <a:pt x="181" y="414"/>
                  </a:cubicBezTo>
                  <a:cubicBezTo>
                    <a:pt x="181" y="411"/>
                    <a:pt x="181" y="407"/>
                    <a:pt x="181" y="403"/>
                  </a:cubicBezTo>
                  <a:cubicBezTo>
                    <a:pt x="178" y="405"/>
                    <a:pt x="175" y="407"/>
                    <a:pt x="173" y="408"/>
                  </a:cubicBezTo>
                  <a:cubicBezTo>
                    <a:pt x="173" y="402"/>
                    <a:pt x="173" y="402"/>
                    <a:pt x="173" y="402"/>
                  </a:cubicBezTo>
                  <a:cubicBezTo>
                    <a:pt x="179" y="397"/>
                    <a:pt x="186" y="392"/>
                    <a:pt x="181" y="385"/>
                  </a:cubicBezTo>
                  <a:cubicBezTo>
                    <a:pt x="178" y="387"/>
                    <a:pt x="175" y="388"/>
                    <a:pt x="173" y="389"/>
                  </a:cubicBezTo>
                  <a:cubicBezTo>
                    <a:pt x="173" y="382"/>
                    <a:pt x="173" y="382"/>
                    <a:pt x="173" y="382"/>
                  </a:cubicBezTo>
                  <a:cubicBezTo>
                    <a:pt x="180" y="379"/>
                    <a:pt x="184" y="377"/>
                    <a:pt x="183" y="367"/>
                  </a:cubicBezTo>
                  <a:cubicBezTo>
                    <a:pt x="179" y="368"/>
                    <a:pt x="176" y="369"/>
                    <a:pt x="173" y="370"/>
                  </a:cubicBezTo>
                  <a:cubicBezTo>
                    <a:pt x="173" y="364"/>
                    <a:pt x="173" y="364"/>
                    <a:pt x="173" y="364"/>
                  </a:cubicBezTo>
                  <a:cubicBezTo>
                    <a:pt x="177" y="362"/>
                    <a:pt x="181" y="361"/>
                    <a:pt x="184" y="359"/>
                  </a:cubicBezTo>
                  <a:close/>
                  <a:moveTo>
                    <a:pt x="184" y="454"/>
                  </a:moveTo>
                  <a:cubicBezTo>
                    <a:pt x="184" y="464"/>
                    <a:pt x="184" y="464"/>
                    <a:pt x="184" y="464"/>
                  </a:cubicBezTo>
                  <a:cubicBezTo>
                    <a:pt x="178" y="470"/>
                    <a:pt x="176" y="475"/>
                    <a:pt x="179" y="486"/>
                  </a:cubicBezTo>
                  <a:cubicBezTo>
                    <a:pt x="181" y="484"/>
                    <a:pt x="183" y="482"/>
                    <a:pt x="184" y="481"/>
                  </a:cubicBezTo>
                  <a:cubicBezTo>
                    <a:pt x="184" y="507"/>
                    <a:pt x="184" y="507"/>
                    <a:pt x="184" y="507"/>
                  </a:cubicBezTo>
                  <a:cubicBezTo>
                    <a:pt x="180" y="501"/>
                    <a:pt x="176" y="493"/>
                    <a:pt x="173" y="484"/>
                  </a:cubicBezTo>
                  <a:cubicBezTo>
                    <a:pt x="173" y="465"/>
                    <a:pt x="173" y="465"/>
                    <a:pt x="173" y="465"/>
                  </a:cubicBezTo>
                  <a:cubicBezTo>
                    <a:pt x="173" y="465"/>
                    <a:pt x="173" y="466"/>
                    <a:pt x="173" y="466"/>
                  </a:cubicBezTo>
                  <a:cubicBezTo>
                    <a:pt x="177" y="463"/>
                    <a:pt x="181" y="459"/>
                    <a:pt x="184" y="454"/>
                  </a:cubicBezTo>
                  <a:close/>
                  <a:moveTo>
                    <a:pt x="184" y="579"/>
                  </a:moveTo>
                  <a:cubicBezTo>
                    <a:pt x="184" y="593"/>
                    <a:pt x="184" y="593"/>
                    <a:pt x="184" y="593"/>
                  </a:cubicBezTo>
                  <a:cubicBezTo>
                    <a:pt x="181" y="596"/>
                    <a:pt x="177" y="599"/>
                    <a:pt x="173" y="601"/>
                  </a:cubicBezTo>
                  <a:cubicBezTo>
                    <a:pt x="173" y="588"/>
                    <a:pt x="173" y="588"/>
                    <a:pt x="173" y="588"/>
                  </a:cubicBezTo>
                  <a:cubicBezTo>
                    <a:pt x="177" y="585"/>
                    <a:pt x="181" y="582"/>
                    <a:pt x="184" y="579"/>
                  </a:cubicBezTo>
                  <a:close/>
                  <a:moveTo>
                    <a:pt x="184" y="610"/>
                  </a:moveTo>
                  <a:cubicBezTo>
                    <a:pt x="184" y="621"/>
                    <a:pt x="184" y="621"/>
                    <a:pt x="184" y="621"/>
                  </a:cubicBezTo>
                  <a:cubicBezTo>
                    <a:pt x="178" y="624"/>
                    <a:pt x="178" y="624"/>
                    <a:pt x="178" y="624"/>
                  </a:cubicBezTo>
                  <a:cubicBezTo>
                    <a:pt x="173" y="621"/>
                    <a:pt x="173" y="621"/>
                    <a:pt x="173" y="621"/>
                  </a:cubicBezTo>
                  <a:cubicBezTo>
                    <a:pt x="173" y="615"/>
                    <a:pt x="173" y="615"/>
                    <a:pt x="173" y="615"/>
                  </a:cubicBezTo>
                  <a:cubicBezTo>
                    <a:pt x="184" y="610"/>
                    <a:pt x="184" y="610"/>
                    <a:pt x="184" y="610"/>
                  </a:cubicBezTo>
                  <a:close/>
                  <a:moveTo>
                    <a:pt x="173" y="571"/>
                  </a:moveTo>
                  <a:cubicBezTo>
                    <a:pt x="173" y="558"/>
                    <a:pt x="173" y="558"/>
                    <a:pt x="173" y="558"/>
                  </a:cubicBezTo>
                  <a:cubicBezTo>
                    <a:pt x="173" y="558"/>
                    <a:pt x="173" y="558"/>
                    <a:pt x="173" y="558"/>
                  </a:cubicBezTo>
                  <a:cubicBezTo>
                    <a:pt x="179" y="564"/>
                    <a:pt x="179" y="564"/>
                    <a:pt x="180" y="567"/>
                  </a:cubicBezTo>
                  <a:cubicBezTo>
                    <a:pt x="178" y="568"/>
                    <a:pt x="176" y="569"/>
                    <a:pt x="173" y="571"/>
                  </a:cubicBezTo>
                  <a:close/>
                  <a:moveTo>
                    <a:pt x="162" y="77"/>
                  </a:moveTo>
                  <a:cubicBezTo>
                    <a:pt x="164" y="75"/>
                    <a:pt x="167" y="73"/>
                    <a:pt x="169" y="71"/>
                  </a:cubicBezTo>
                  <a:cubicBezTo>
                    <a:pt x="171" y="71"/>
                    <a:pt x="172" y="70"/>
                    <a:pt x="173" y="69"/>
                  </a:cubicBezTo>
                  <a:cubicBezTo>
                    <a:pt x="173" y="77"/>
                    <a:pt x="173" y="77"/>
                    <a:pt x="173" y="77"/>
                  </a:cubicBezTo>
                  <a:cubicBezTo>
                    <a:pt x="171" y="79"/>
                    <a:pt x="169" y="81"/>
                    <a:pt x="167" y="85"/>
                  </a:cubicBezTo>
                  <a:cubicBezTo>
                    <a:pt x="173" y="88"/>
                    <a:pt x="173" y="88"/>
                    <a:pt x="173" y="88"/>
                  </a:cubicBezTo>
                  <a:cubicBezTo>
                    <a:pt x="173" y="97"/>
                    <a:pt x="173" y="97"/>
                    <a:pt x="173" y="97"/>
                  </a:cubicBezTo>
                  <a:cubicBezTo>
                    <a:pt x="165" y="94"/>
                    <a:pt x="165" y="94"/>
                    <a:pt x="165" y="94"/>
                  </a:cubicBezTo>
                  <a:cubicBezTo>
                    <a:pt x="164" y="94"/>
                    <a:pt x="163" y="94"/>
                    <a:pt x="162" y="94"/>
                  </a:cubicBezTo>
                  <a:cubicBezTo>
                    <a:pt x="162" y="77"/>
                    <a:pt x="162" y="77"/>
                    <a:pt x="162" y="77"/>
                  </a:cubicBezTo>
                  <a:close/>
                  <a:moveTo>
                    <a:pt x="173" y="726"/>
                  </a:moveTo>
                  <a:cubicBezTo>
                    <a:pt x="169" y="723"/>
                    <a:pt x="166" y="721"/>
                    <a:pt x="162" y="717"/>
                  </a:cubicBezTo>
                  <a:cubicBezTo>
                    <a:pt x="162" y="660"/>
                    <a:pt x="162" y="660"/>
                    <a:pt x="162" y="660"/>
                  </a:cubicBezTo>
                  <a:cubicBezTo>
                    <a:pt x="164" y="662"/>
                    <a:pt x="165" y="664"/>
                    <a:pt x="167" y="666"/>
                  </a:cubicBezTo>
                  <a:cubicBezTo>
                    <a:pt x="169" y="667"/>
                    <a:pt x="171" y="668"/>
                    <a:pt x="173" y="669"/>
                  </a:cubicBezTo>
                  <a:cubicBezTo>
                    <a:pt x="173" y="679"/>
                    <a:pt x="173" y="679"/>
                    <a:pt x="173" y="679"/>
                  </a:cubicBezTo>
                  <a:cubicBezTo>
                    <a:pt x="171" y="677"/>
                    <a:pt x="169" y="676"/>
                    <a:pt x="167" y="675"/>
                  </a:cubicBezTo>
                  <a:cubicBezTo>
                    <a:pt x="166" y="687"/>
                    <a:pt x="161" y="698"/>
                    <a:pt x="166" y="710"/>
                  </a:cubicBezTo>
                  <a:cubicBezTo>
                    <a:pt x="169" y="712"/>
                    <a:pt x="171" y="714"/>
                    <a:pt x="173" y="716"/>
                  </a:cubicBezTo>
                  <a:cubicBezTo>
                    <a:pt x="173" y="726"/>
                    <a:pt x="173" y="726"/>
                    <a:pt x="173" y="726"/>
                  </a:cubicBezTo>
                  <a:close/>
                  <a:moveTo>
                    <a:pt x="173" y="114"/>
                  </a:moveTo>
                  <a:cubicBezTo>
                    <a:pt x="173" y="124"/>
                    <a:pt x="173" y="124"/>
                    <a:pt x="173" y="124"/>
                  </a:cubicBezTo>
                  <a:cubicBezTo>
                    <a:pt x="169" y="128"/>
                    <a:pt x="166" y="132"/>
                    <a:pt x="162" y="135"/>
                  </a:cubicBezTo>
                  <a:cubicBezTo>
                    <a:pt x="162" y="125"/>
                    <a:pt x="162" y="125"/>
                    <a:pt x="162" y="125"/>
                  </a:cubicBezTo>
                  <a:cubicBezTo>
                    <a:pt x="163" y="125"/>
                    <a:pt x="164" y="124"/>
                    <a:pt x="164" y="123"/>
                  </a:cubicBezTo>
                  <a:cubicBezTo>
                    <a:pt x="162" y="123"/>
                    <a:pt x="162" y="123"/>
                    <a:pt x="162" y="123"/>
                  </a:cubicBezTo>
                  <a:cubicBezTo>
                    <a:pt x="162" y="114"/>
                    <a:pt x="162" y="114"/>
                    <a:pt x="162" y="114"/>
                  </a:cubicBezTo>
                  <a:cubicBezTo>
                    <a:pt x="165" y="114"/>
                    <a:pt x="165" y="114"/>
                    <a:pt x="165" y="114"/>
                  </a:cubicBezTo>
                  <a:cubicBezTo>
                    <a:pt x="169" y="114"/>
                    <a:pt x="171" y="114"/>
                    <a:pt x="173" y="114"/>
                  </a:cubicBezTo>
                  <a:close/>
                  <a:moveTo>
                    <a:pt x="173" y="159"/>
                  </a:moveTo>
                  <a:cubicBezTo>
                    <a:pt x="173" y="184"/>
                    <a:pt x="173" y="184"/>
                    <a:pt x="173" y="184"/>
                  </a:cubicBezTo>
                  <a:cubicBezTo>
                    <a:pt x="170" y="181"/>
                    <a:pt x="167" y="181"/>
                    <a:pt x="165" y="176"/>
                  </a:cubicBezTo>
                  <a:cubicBezTo>
                    <a:pt x="164" y="175"/>
                    <a:pt x="163" y="175"/>
                    <a:pt x="162" y="175"/>
                  </a:cubicBezTo>
                  <a:cubicBezTo>
                    <a:pt x="162" y="166"/>
                    <a:pt x="162" y="166"/>
                    <a:pt x="162" y="166"/>
                  </a:cubicBezTo>
                  <a:cubicBezTo>
                    <a:pt x="163" y="166"/>
                    <a:pt x="164" y="166"/>
                    <a:pt x="164" y="166"/>
                  </a:cubicBezTo>
                  <a:cubicBezTo>
                    <a:pt x="165" y="160"/>
                    <a:pt x="165" y="160"/>
                    <a:pt x="166" y="159"/>
                  </a:cubicBezTo>
                  <a:cubicBezTo>
                    <a:pt x="169" y="159"/>
                    <a:pt x="171" y="159"/>
                    <a:pt x="173" y="159"/>
                  </a:cubicBezTo>
                  <a:close/>
                  <a:moveTo>
                    <a:pt x="173" y="198"/>
                  </a:moveTo>
                  <a:cubicBezTo>
                    <a:pt x="173" y="226"/>
                    <a:pt x="173" y="226"/>
                    <a:pt x="173" y="226"/>
                  </a:cubicBezTo>
                  <a:cubicBezTo>
                    <a:pt x="170" y="225"/>
                    <a:pt x="167" y="224"/>
                    <a:pt x="162" y="223"/>
                  </a:cubicBezTo>
                  <a:cubicBezTo>
                    <a:pt x="162" y="210"/>
                    <a:pt x="162" y="210"/>
                    <a:pt x="162" y="210"/>
                  </a:cubicBezTo>
                  <a:cubicBezTo>
                    <a:pt x="164" y="209"/>
                    <a:pt x="165" y="207"/>
                    <a:pt x="167" y="205"/>
                  </a:cubicBezTo>
                  <a:cubicBezTo>
                    <a:pt x="165" y="205"/>
                    <a:pt x="164" y="205"/>
                    <a:pt x="162" y="204"/>
                  </a:cubicBezTo>
                  <a:cubicBezTo>
                    <a:pt x="162" y="191"/>
                    <a:pt x="162" y="191"/>
                    <a:pt x="162" y="191"/>
                  </a:cubicBezTo>
                  <a:cubicBezTo>
                    <a:pt x="163" y="192"/>
                    <a:pt x="164" y="192"/>
                    <a:pt x="164" y="192"/>
                  </a:cubicBezTo>
                  <a:cubicBezTo>
                    <a:pt x="164" y="190"/>
                    <a:pt x="165" y="189"/>
                    <a:pt x="165" y="188"/>
                  </a:cubicBezTo>
                  <a:cubicBezTo>
                    <a:pt x="167" y="187"/>
                    <a:pt x="169" y="187"/>
                    <a:pt x="170" y="187"/>
                  </a:cubicBezTo>
                  <a:cubicBezTo>
                    <a:pt x="173" y="191"/>
                    <a:pt x="171" y="197"/>
                    <a:pt x="171" y="202"/>
                  </a:cubicBezTo>
                  <a:cubicBezTo>
                    <a:pt x="173" y="198"/>
                    <a:pt x="173" y="198"/>
                    <a:pt x="173" y="198"/>
                  </a:cubicBezTo>
                  <a:close/>
                  <a:moveTo>
                    <a:pt x="173" y="321"/>
                  </a:moveTo>
                  <a:cubicBezTo>
                    <a:pt x="173" y="340"/>
                    <a:pt x="173" y="340"/>
                    <a:pt x="173" y="340"/>
                  </a:cubicBezTo>
                  <a:cubicBezTo>
                    <a:pt x="172" y="342"/>
                    <a:pt x="172" y="344"/>
                    <a:pt x="171" y="346"/>
                  </a:cubicBezTo>
                  <a:cubicBezTo>
                    <a:pt x="172" y="346"/>
                    <a:pt x="173" y="346"/>
                    <a:pt x="173" y="346"/>
                  </a:cubicBezTo>
                  <a:cubicBezTo>
                    <a:pt x="173" y="353"/>
                    <a:pt x="173" y="353"/>
                    <a:pt x="173" y="353"/>
                  </a:cubicBezTo>
                  <a:cubicBezTo>
                    <a:pt x="170" y="355"/>
                    <a:pt x="168" y="359"/>
                    <a:pt x="168" y="366"/>
                  </a:cubicBezTo>
                  <a:cubicBezTo>
                    <a:pt x="169" y="366"/>
                    <a:pt x="171" y="365"/>
                    <a:pt x="173" y="364"/>
                  </a:cubicBezTo>
                  <a:cubicBezTo>
                    <a:pt x="173" y="370"/>
                    <a:pt x="173" y="370"/>
                    <a:pt x="173" y="370"/>
                  </a:cubicBezTo>
                  <a:cubicBezTo>
                    <a:pt x="168" y="373"/>
                    <a:pt x="166" y="377"/>
                    <a:pt x="165" y="386"/>
                  </a:cubicBezTo>
                  <a:cubicBezTo>
                    <a:pt x="168" y="385"/>
                    <a:pt x="171" y="384"/>
                    <a:pt x="173" y="382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66" y="393"/>
                    <a:pt x="165" y="395"/>
                    <a:pt x="164" y="408"/>
                  </a:cubicBezTo>
                  <a:cubicBezTo>
                    <a:pt x="166" y="406"/>
                    <a:pt x="170" y="404"/>
                    <a:pt x="173" y="402"/>
                  </a:cubicBezTo>
                  <a:cubicBezTo>
                    <a:pt x="173" y="408"/>
                    <a:pt x="173" y="408"/>
                    <a:pt x="173" y="408"/>
                  </a:cubicBezTo>
                  <a:cubicBezTo>
                    <a:pt x="167" y="413"/>
                    <a:pt x="164" y="416"/>
                    <a:pt x="165" y="427"/>
                  </a:cubicBezTo>
                  <a:cubicBezTo>
                    <a:pt x="169" y="425"/>
                    <a:pt x="171" y="423"/>
                    <a:pt x="173" y="422"/>
                  </a:cubicBezTo>
                  <a:cubicBezTo>
                    <a:pt x="173" y="429"/>
                    <a:pt x="173" y="429"/>
                    <a:pt x="173" y="429"/>
                  </a:cubicBezTo>
                  <a:cubicBezTo>
                    <a:pt x="169" y="433"/>
                    <a:pt x="169" y="437"/>
                    <a:pt x="169" y="446"/>
                  </a:cubicBezTo>
                  <a:cubicBezTo>
                    <a:pt x="171" y="445"/>
                    <a:pt x="172" y="444"/>
                    <a:pt x="173" y="443"/>
                  </a:cubicBezTo>
                  <a:cubicBezTo>
                    <a:pt x="173" y="452"/>
                    <a:pt x="173" y="452"/>
                    <a:pt x="173" y="452"/>
                  </a:cubicBezTo>
                  <a:cubicBezTo>
                    <a:pt x="171" y="456"/>
                    <a:pt x="171" y="459"/>
                    <a:pt x="173" y="465"/>
                  </a:cubicBezTo>
                  <a:cubicBezTo>
                    <a:pt x="173" y="484"/>
                    <a:pt x="173" y="484"/>
                    <a:pt x="173" y="484"/>
                  </a:cubicBezTo>
                  <a:cubicBezTo>
                    <a:pt x="168" y="471"/>
                    <a:pt x="165" y="456"/>
                    <a:pt x="162" y="444"/>
                  </a:cubicBezTo>
                  <a:cubicBezTo>
                    <a:pt x="162" y="363"/>
                    <a:pt x="162" y="363"/>
                    <a:pt x="162" y="363"/>
                  </a:cubicBezTo>
                  <a:cubicBezTo>
                    <a:pt x="165" y="349"/>
                    <a:pt x="169" y="335"/>
                    <a:pt x="173" y="321"/>
                  </a:cubicBezTo>
                  <a:close/>
                  <a:moveTo>
                    <a:pt x="173" y="558"/>
                  </a:moveTo>
                  <a:cubicBezTo>
                    <a:pt x="173" y="571"/>
                    <a:pt x="173" y="571"/>
                    <a:pt x="173" y="571"/>
                  </a:cubicBezTo>
                  <a:cubicBezTo>
                    <a:pt x="170" y="574"/>
                    <a:pt x="166" y="577"/>
                    <a:pt x="162" y="580"/>
                  </a:cubicBezTo>
                  <a:cubicBezTo>
                    <a:pt x="162" y="565"/>
                    <a:pt x="162" y="565"/>
                    <a:pt x="162" y="565"/>
                  </a:cubicBezTo>
                  <a:cubicBezTo>
                    <a:pt x="165" y="562"/>
                    <a:pt x="168" y="560"/>
                    <a:pt x="171" y="558"/>
                  </a:cubicBezTo>
                  <a:cubicBezTo>
                    <a:pt x="173" y="558"/>
                    <a:pt x="173" y="558"/>
                    <a:pt x="173" y="558"/>
                  </a:cubicBezTo>
                  <a:close/>
                  <a:moveTo>
                    <a:pt x="173" y="588"/>
                  </a:moveTo>
                  <a:cubicBezTo>
                    <a:pt x="173" y="601"/>
                    <a:pt x="173" y="601"/>
                    <a:pt x="173" y="601"/>
                  </a:cubicBezTo>
                  <a:cubicBezTo>
                    <a:pt x="170" y="603"/>
                    <a:pt x="167" y="604"/>
                    <a:pt x="162" y="605"/>
                  </a:cubicBezTo>
                  <a:cubicBezTo>
                    <a:pt x="162" y="592"/>
                    <a:pt x="162" y="592"/>
                    <a:pt x="162" y="592"/>
                  </a:cubicBezTo>
                  <a:cubicBezTo>
                    <a:pt x="164" y="593"/>
                    <a:pt x="165" y="593"/>
                    <a:pt x="167" y="593"/>
                  </a:cubicBezTo>
                  <a:cubicBezTo>
                    <a:pt x="169" y="591"/>
                    <a:pt x="171" y="589"/>
                    <a:pt x="173" y="588"/>
                  </a:cubicBezTo>
                  <a:close/>
                  <a:moveTo>
                    <a:pt x="173" y="615"/>
                  </a:moveTo>
                  <a:cubicBezTo>
                    <a:pt x="173" y="621"/>
                    <a:pt x="173" y="621"/>
                    <a:pt x="173" y="621"/>
                  </a:cubicBezTo>
                  <a:cubicBezTo>
                    <a:pt x="169" y="618"/>
                    <a:pt x="169" y="618"/>
                    <a:pt x="169" y="618"/>
                  </a:cubicBezTo>
                  <a:cubicBezTo>
                    <a:pt x="173" y="615"/>
                    <a:pt x="173" y="615"/>
                    <a:pt x="173" y="615"/>
                  </a:cubicBezTo>
                  <a:close/>
                  <a:moveTo>
                    <a:pt x="162" y="549"/>
                  </a:moveTo>
                  <a:cubicBezTo>
                    <a:pt x="162" y="541"/>
                    <a:pt x="162" y="541"/>
                    <a:pt x="162" y="541"/>
                  </a:cubicBezTo>
                  <a:cubicBezTo>
                    <a:pt x="164" y="543"/>
                    <a:pt x="165" y="545"/>
                    <a:pt x="166" y="547"/>
                  </a:cubicBezTo>
                  <a:cubicBezTo>
                    <a:pt x="162" y="549"/>
                    <a:pt x="162" y="549"/>
                    <a:pt x="162" y="549"/>
                  </a:cubicBezTo>
                  <a:close/>
                  <a:moveTo>
                    <a:pt x="162" y="190"/>
                  </a:moveTo>
                  <a:cubicBezTo>
                    <a:pt x="164" y="188"/>
                    <a:pt x="163" y="187"/>
                    <a:pt x="163" y="183"/>
                  </a:cubicBezTo>
                  <a:cubicBezTo>
                    <a:pt x="163" y="183"/>
                    <a:pt x="163" y="183"/>
                    <a:pt x="162" y="183"/>
                  </a:cubicBezTo>
                  <a:lnTo>
                    <a:pt x="162" y="190"/>
                  </a:lnTo>
                  <a:close/>
                  <a:moveTo>
                    <a:pt x="148" y="89"/>
                  </a:moveTo>
                  <a:cubicBezTo>
                    <a:pt x="152" y="85"/>
                    <a:pt x="158" y="81"/>
                    <a:pt x="162" y="77"/>
                  </a:cubicBezTo>
                  <a:cubicBezTo>
                    <a:pt x="162" y="94"/>
                    <a:pt x="162" y="94"/>
                    <a:pt x="162" y="94"/>
                  </a:cubicBezTo>
                  <a:cubicBezTo>
                    <a:pt x="155" y="94"/>
                    <a:pt x="152" y="95"/>
                    <a:pt x="148" y="99"/>
                  </a:cubicBezTo>
                  <a:cubicBezTo>
                    <a:pt x="148" y="89"/>
                    <a:pt x="148" y="89"/>
                    <a:pt x="148" y="89"/>
                  </a:cubicBezTo>
                  <a:close/>
                  <a:moveTo>
                    <a:pt x="162" y="717"/>
                  </a:moveTo>
                  <a:cubicBezTo>
                    <a:pt x="161" y="716"/>
                    <a:pt x="159" y="714"/>
                    <a:pt x="157" y="712"/>
                  </a:cubicBezTo>
                  <a:cubicBezTo>
                    <a:pt x="153" y="710"/>
                    <a:pt x="151" y="709"/>
                    <a:pt x="148" y="706"/>
                  </a:cubicBezTo>
                  <a:cubicBezTo>
                    <a:pt x="148" y="697"/>
                    <a:pt x="148" y="697"/>
                    <a:pt x="148" y="697"/>
                  </a:cubicBezTo>
                  <a:cubicBezTo>
                    <a:pt x="149" y="698"/>
                    <a:pt x="151" y="700"/>
                    <a:pt x="154" y="702"/>
                  </a:cubicBezTo>
                  <a:cubicBezTo>
                    <a:pt x="154" y="695"/>
                    <a:pt x="156" y="689"/>
                    <a:pt x="156" y="683"/>
                  </a:cubicBezTo>
                  <a:cubicBezTo>
                    <a:pt x="156" y="668"/>
                    <a:pt x="157" y="663"/>
                    <a:pt x="148" y="656"/>
                  </a:cubicBezTo>
                  <a:cubicBezTo>
                    <a:pt x="148" y="647"/>
                    <a:pt x="148" y="647"/>
                    <a:pt x="148" y="647"/>
                  </a:cubicBezTo>
                  <a:cubicBezTo>
                    <a:pt x="153" y="651"/>
                    <a:pt x="158" y="655"/>
                    <a:pt x="162" y="660"/>
                  </a:cubicBezTo>
                  <a:cubicBezTo>
                    <a:pt x="162" y="717"/>
                    <a:pt x="162" y="717"/>
                    <a:pt x="162" y="717"/>
                  </a:cubicBezTo>
                  <a:close/>
                  <a:moveTo>
                    <a:pt x="162" y="114"/>
                  </a:moveTo>
                  <a:cubicBezTo>
                    <a:pt x="162" y="123"/>
                    <a:pt x="162" y="123"/>
                    <a:pt x="162" y="123"/>
                  </a:cubicBezTo>
                  <a:cubicBezTo>
                    <a:pt x="157" y="121"/>
                    <a:pt x="152" y="119"/>
                    <a:pt x="148" y="118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162" y="114"/>
                    <a:pt x="162" y="114"/>
                    <a:pt x="162" y="114"/>
                  </a:cubicBezTo>
                  <a:close/>
                  <a:moveTo>
                    <a:pt x="162" y="125"/>
                  </a:moveTo>
                  <a:cubicBezTo>
                    <a:pt x="162" y="135"/>
                    <a:pt x="162" y="135"/>
                    <a:pt x="162" y="135"/>
                  </a:cubicBezTo>
                  <a:cubicBezTo>
                    <a:pt x="159" y="138"/>
                    <a:pt x="155" y="141"/>
                    <a:pt x="151" y="143"/>
                  </a:cubicBezTo>
                  <a:cubicBezTo>
                    <a:pt x="150" y="145"/>
                    <a:pt x="149" y="147"/>
                    <a:pt x="148" y="148"/>
                  </a:cubicBezTo>
                  <a:cubicBezTo>
                    <a:pt x="148" y="135"/>
                    <a:pt x="148" y="135"/>
                    <a:pt x="148" y="135"/>
                  </a:cubicBezTo>
                  <a:cubicBezTo>
                    <a:pt x="154" y="133"/>
                    <a:pt x="158" y="130"/>
                    <a:pt x="162" y="125"/>
                  </a:cubicBezTo>
                  <a:close/>
                  <a:moveTo>
                    <a:pt x="162" y="166"/>
                  </a:moveTo>
                  <a:cubicBezTo>
                    <a:pt x="162" y="175"/>
                    <a:pt x="162" y="175"/>
                    <a:pt x="162" y="175"/>
                  </a:cubicBezTo>
                  <a:cubicBezTo>
                    <a:pt x="160" y="175"/>
                    <a:pt x="159" y="174"/>
                    <a:pt x="157" y="173"/>
                  </a:cubicBezTo>
                  <a:cubicBezTo>
                    <a:pt x="157" y="171"/>
                    <a:pt x="157" y="169"/>
                    <a:pt x="157" y="167"/>
                  </a:cubicBezTo>
                  <a:cubicBezTo>
                    <a:pt x="159" y="167"/>
                    <a:pt x="161" y="167"/>
                    <a:pt x="162" y="166"/>
                  </a:cubicBezTo>
                  <a:close/>
                  <a:moveTo>
                    <a:pt x="162" y="183"/>
                  </a:moveTo>
                  <a:cubicBezTo>
                    <a:pt x="162" y="190"/>
                    <a:pt x="162" y="190"/>
                    <a:pt x="162" y="190"/>
                  </a:cubicBezTo>
                  <a:cubicBezTo>
                    <a:pt x="162" y="191"/>
                    <a:pt x="162" y="191"/>
                    <a:pt x="162" y="191"/>
                  </a:cubicBezTo>
                  <a:cubicBezTo>
                    <a:pt x="162" y="191"/>
                    <a:pt x="162" y="191"/>
                    <a:pt x="162" y="191"/>
                  </a:cubicBezTo>
                  <a:cubicBezTo>
                    <a:pt x="162" y="204"/>
                    <a:pt x="162" y="204"/>
                    <a:pt x="162" y="204"/>
                  </a:cubicBezTo>
                  <a:cubicBezTo>
                    <a:pt x="158" y="203"/>
                    <a:pt x="152" y="199"/>
                    <a:pt x="148" y="196"/>
                  </a:cubicBezTo>
                  <a:cubicBezTo>
                    <a:pt x="148" y="177"/>
                    <a:pt x="148" y="177"/>
                    <a:pt x="148" y="177"/>
                  </a:cubicBezTo>
                  <a:cubicBezTo>
                    <a:pt x="150" y="176"/>
                    <a:pt x="151" y="177"/>
                    <a:pt x="154" y="178"/>
                  </a:cubicBezTo>
                  <a:cubicBezTo>
                    <a:pt x="154" y="180"/>
                    <a:pt x="154" y="182"/>
                    <a:pt x="155" y="184"/>
                  </a:cubicBezTo>
                  <a:cubicBezTo>
                    <a:pt x="158" y="183"/>
                    <a:pt x="159" y="182"/>
                    <a:pt x="162" y="183"/>
                  </a:cubicBezTo>
                  <a:close/>
                  <a:moveTo>
                    <a:pt x="162" y="210"/>
                  </a:moveTo>
                  <a:cubicBezTo>
                    <a:pt x="162" y="223"/>
                    <a:pt x="162" y="223"/>
                    <a:pt x="162" y="223"/>
                  </a:cubicBezTo>
                  <a:cubicBezTo>
                    <a:pt x="161" y="223"/>
                    <a:pt x="160" y="223"/>
                    <a:pt x="158" y="223"/>
                  </a:cubicBezTo>
                  <a:cubicBezTo>
                    <a:pt x="158" y="220"/>
                    <a:pt x="158" y="217"/>
                    <a:pt x="158" y="215"/>
                  </a:cubicBezTo>
                  <a:cubicBezTo>
                    <a:pt x="160" y="213"/>
                    <a:pt x="161" y="212"/>
                    <a:pt x="162" y="210"/>
                  </a:cubicBezTo>
                  <a:close/>
                  <a:moveTo>
                    <a:pt x="162" y="363"/>
                  </a:moveTo>
                  <a:cubicBezTo>
                    <a:pt x="162" y="444"/>
                    <a:pt x="162" y="444"/>
                    <a:pt x="162" y="444"/>
                  </a:cubicBezTo>
                  <a:cubicBezTo>
                    <a:pt x="162" y="444"/>
                    <a:pt x="162" y="444"/>
                    <a:pt x="162" y="444"/>
                  </a:cubicBezTo>
                  <a:cubicBezTo>
                    <a:pt x="160" y="425"/>
                    <a:pt x="160" y="412"/>
                    <a:pt x="159" y="405"/>
                  </a:cubicBezTo>
                  <a:cubicBezTo>
                    <a:pt x="159" y="391"/>
                    <a:pt x="160" y="377"/>
                    <a:pt x="162" y="363"/>
                  </a:cubicBezTo>
                  <a:close/>
                  <a:moveTo>
                    <a:pt x="162" y="541"/>
                  </a:moveTo>
                  <a:cubicBezTo>
                    <a:pt x="162" y="549"/>
                    <a:pt x="162" y="549"/>
                    <a:pt x="162" y="549"/>
                  </a:cubicBezTo>
                  <a:cubicBezTo>
                    <a:pt x="158" y="552"/>
                    <a:pt x="152" y="554"/>
                    <a:pt x="148" y="557"/>
                  </a:cubicBezTo>
                  <a:cubicBezTo>
                    <a:pt x="148" y="543"/>
                    <a:pt x="148" y="543"/>
                    <a:pt x="148" y="543"/>
                  </a:cubicBezTo>
                  <a:cubicBezTo>
                    <a:pt x="152" y="541"/>
                    <a:pt x="156" y="537"/>
                    <a:pt x="161" y="538"/>
                  </a:cubicBezTo>
                  <a:cubicBezTo>
                    <a:pt x="161" y="539"/>
                    <a:pt x="162" y="539"/>
                    <a:pt x="162" y="541"/>
                  </a:cubicBezTo>
                  <a:close/>
                  <a:moveTo>
                    <a:pt x="162" y="565"/>
                  </a:moveTo>
                  <a:cubicBezTo>
                    <a:pt x="162" y="580"/>
                    <a:pt x="162" y="580"/>
                    <a:pt x="162" y="580"/>
                  </a:cubicBezTo>
                  <a:cubicBezTo>
                    <a:pt x="157" y="586"/>
                    <a:pt x="154" y="591"/>
                    <a:pt x="162" y="592"/>
                  </a:cubicBezTo>
                  <a:cubicBezTo>
                    <a:pt x="162" y="605"/>
                    <a:pt x="162" y="605"/>
                    <a:pt x="162" y="605"/>
                  </a:cubicBezTo>
                  <a:cubicBezTo>
                    <a:pt x="162" y="605"/>
                    <a:pt x="161" y="605"/>
                    <a:pt x="160" y="605"/>
                  </a:cubicBezTo>
                  <a:cubicBezTo>
                    <a:pt x="153" y="600"/>
                    <a:pt x="149" y="595"/>
                    <a:pt x="148" y="591"/>
                  </a:cubicBezTo>
                  <a:cubicBezTo>
                    <a:pt x="148" y="582"/>
                    <a:pt x="148" y="582"/>
                    <a:pt x="148" y="582"/>
                  </a:cubicBezTo>
                  <a:cubicBezTo>
                    <a:pt x="150" y="576"/>
                    <a:pt x="156" y="571"/>
                    <a:pt x="162" y="565"/>
                  </a:cubicBezTo>
                  <a:close/>
                  <a:moveTo>
                    <a:pt x="148" y="530"/>
                  </a:moveTo>
                  <a:cubicBezTo>
                    <a:pt x="148" y="517"/>
                    <a:pt x="148" y="517"/>
                    <a:pt x="148" y="517"/>
                  </a:cubicBezTo>
                  <a:cubicBezTo>
                    <a:pt x="149" y="517"/>
                    <a:pt x="149" y="517"/>
                    <a:pt x="149" y="517"/>
                  </a:cubicBezTo>
                  <a:cubicBezTo>
                    <a:pt x="151" y="520"/>
                    <a:pt x="152" y="523"/>
                    <a:pt x="154" y="526"/>
                  </a:cubicBezTo>
                  <a:cubicBezTo>
                    <a:pt x="151" y="528"/>
                    <a:pt x="149" y="529"/>
                    <a:pt x="148" y="530"/>
                  </a:cubicBezTo>
                  <a:close/>
                  <a:moveTo>
                    <a:pt x="132" y="102"/>
                  </a:moveTo>
                  <a:cubicBezTo>
                    <a:pt x="137" y="98"/>
                    <a:pt x="142" y="93"/>
                    <a:pt x="148" y="89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45" y="100"/>
                    <a:pt x="143" y="103"/>
                    <a:pt x="139" y="106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2" y="116"/>
                    <a:pt x="137" y="115"/>
                    <a:pt x="132" y="116"/>
                  </a:cubicBezTo>
                  <a:cubicBezTo>
                    <a:pt x="132" y="102"/>
                    <a:pt x="132" y="102"/>
                    <a:pt x="132" y="102"/>
                  </a:cubicBezTo>
                  <a:close/>
                  <a:moveTo>
                    <a:pt x="148" y="706"/>
                  </a:moveTo>
                  <a:cubicBezTo>
                    <a:pt x="145" y="704"/>
                    <a:pt x="141" y="702"/>
                    <a:pt x="135" y="697"/>
                  </a:cubicBezTo>
                  <a:cubicBezTo>
                    <a:pt x="134" y="696"/>
                    <a:pt x="133" y="694"/>
                    <a:pt x="132" y="693"/>
                  </a:cubicBezTo>
                  <a:cubicBezTo>
                    <a:pt x="132" y="663"/>
                    <a:pt x="132" y="663"/>
                    <a:pt x="132" y="663"/>
                  </a:cubicBezTo>
                  <a:cubicBezTo>
                    <a:pt x="134" y="655"/>
                    <a:pt x="135" y="648"/>
                    <a:pt x="132" y="642"/>
                  </a:cubicBezTo>
                  <a:cubicBezTo>
                    <a:pt x="132" y="628"/>
                    <a:pt x="132" y="628"/>
                    <a:pt x="132" y="628"/>
                  </a:cubicBezTo>
                  <a:cubicBezTo>
                    <a:pt x="132" y="628"/>
                    <a:pt x="133" y="628"/>
                    <a:pt x="133" y="629"/>
                  </a:cubicBezTo>
                  <a:cubicBezTo>
                    <a:pt x="136" y="633"/>
                    <a:pt x="139" y="638"/>
                    <a:pt x="143" y="643"/>
                  </a:cubicBezTo>
                  <a:cubicBezTo>
                    <a:pt x="144" y="644"/>
                    <a:pt x="146" y="645"/>
                    <a:pt x="148" y="647"/>
                  </a:cubicBezTo>
                  <a:cubicBezTo>
                    <a:pt x="148" y="656"/>
                    <a:pt x="148" y="656"/>
                    <a:pt x="148" y="656"/>
                  </a:cubicBezTo>
                  <a:cubicBezTo>
                    <a:pt x="146" y="656"/>
                    <a:pt x="145" y="654"/>
                    <a:pt x="143" y="654"/>
                  </a:cubicBezTo>
                  <a:cubicBezTo>
                    <a:pt x="139" y="674"/>
                    <a:pt x="133" y="684"/>
                    <a:pt x="148" y="697"/>
                  </a:cubicBezTo>
                  <a:cubicBezTo>
                    <a:pt x="148" y="706"/>
                    <a:pt x="148" y="706"/>
                    <a:pt x="148" y="706"/>
                  </a:cubicBezTo>
                  <a:close/>
                  <a:moveTo>
                    <a:pt x="148" y="135"/>
                  </a:moveTo>
                  <a:cubicBezTo>
                    <a:pt x="148" y="148"/>
                    <a:pt x="148" y="148"/>
                    <a:pt x="148" y="148"/>
                  </a:cubicBezTo>
                  <a:cubicBezTo>
                    <a:pt x="143" y="154"/>
                    <a:pt x="138" y="161"/>
                    <a:pt x="132" y="164"/>
                  </a:cubicBezTo>
                  <a:cubicBezTo>
                    <a:pt x="132" y="154"/>
                    <a:pt x="132" y="154"/>
                    <a:pt x="132" y="154"/>
                  </a:cubicBezTo>
                  <a:cubicBezTo>
                    <a:pt x="135" y="152"/>
                    <a:pt x="138" y="149"/>
                    <a:pt x="141" y="144"/>
                  </a:cubicBezTo>
                  <a:cubicBezTo>
                    <a:pt x="137" y="143"/>
                    <a:pt x="135" y="143"/>
                    <a:pt x="132" y="142"/>
                  </a:cubicBezTo>
                  <a:cubicBezTo>
                    <a:pt x="132" y="133"/>
                    <a:pt x="132" y="133"/>
                    <a:pt x="132" y="133"/>
                  </a:cubicBezTo>
                  <a:cubicBezTo>
                    <a:pt x="142" y="136"/>
                    <a:pt x="142" y="136"/>
                    <a:pt x="142" y="136"/>
                  </a:cubicBezTo>
                  <a:cubicBezTo>
                    <a:pt x="144" y="135"/>
                    <a:pt x="146" y="135"/>
                    <a:pt x="148" y="135"/>
                  </a:cubicBezTo>
                  <a:close/>
                  <a:moveTo>
                    <a:pt x="148" y="177"/>
                  </a:moveTo>
                  <a:cubicBezTo>
                    <a:pt x="148" y="196"/>
                    <a:pt x="148" y="196"/>
                    <a:pt x="148" y="196"/>
                  </a:cubicBezTo>
                  <a:cubicBezTo>
                    <a:pt x="145" y="194"/>
                    <a:pt x="143" y="192"/>
                    <a:pt x="142" y="190"/>
                  </a:cubicBezTo>
                  <a:cubicBezTo>
                    <a:pt x="143" y="181"/>
                    <a:pt x="143" y="181"/>
                    <a:pt x="145" y="177"/>
                  </a:cubicBezTo>
                  <a:cubicBezTo>
                    <a:pt x="146" y="177"/>
                    <a:pt x="147" y="177"/>
                    <a:pt x="148" y="177"/>
                  </a:cubicBezTo>
                  <a:close/>
                  <a:moveTo>
                    <a:pt x="148" y="517"/>
                  </a:moveTo>
                  <a:cubicBezTo>
                    <a:pt x="148" y="530"/>
                    <a:pt x="148" y="530"/>
                    <a:pt x="148" y="530"/>
                  </a:cubicBezTo>
                  <a:cubicBezTo>
                    <a:pt x="146" y="531"/>
                    <a:pt x="144" y="532"/>
                    <a:pt x="141" y="534"/>
                  </a:cubicBezTo>
                  <a:cubicBezTo>
                    <a:pt x="146" y="543"/>
                    <a:pt x="146" y="543"/>
                    <a:pt x="147" y="543"/>
                  </a:cubicBezTo>
                  <a:cubicBezTo>
                    <a:pt x="148" y="543"/>
                    <a:pt x="148" y="543"/>
                    <a:pt x="148" y="543"/>
                  </a:cubicBezTo>
                  <a:cubicBezTo>
                    <a:pt x="148" y="557"/>
                    <a:pt x="148" y="557"/>
                    <a:pt x="148" y="557"/>
                  </a:cubicBezTo>
                  <a:cubicBezTo>
                    <a:pt x="142" y="560"/>
                    <a:pt x="137" y="563"/>
                    <a:pt x="132" y="566"/>
                  </a:cubicBezTo>
                  <a:cubicBezTo>
                    <a:pt x="132" y="553"/>
                    <a:pt x="132" y="553"/>
                    <a:pt x="132" y="553"/>
                  </a:cubicBezTo>
                  <a:cubicBezTo>
                    <a:pt x="133" y="552"/>
                    <a:pt x="135" y="551"/>
                    <a:pt x="138" y="550"/>
                  </a:cubicBezTo>
                  <a:cubicBezTo>
                    <a:pt x="137" y="544"/>
                    <a:pt x="137" y="544"/>
                    <a:pt x="133" y="538"/>
                  </a:cubicBezTo>
                  <a:cubicBezTo>
                    <a:pt x="132" y="539"/>
                    <a:pt x="132" y="539"/>
                    <a:pt x="132" y="539"/>
                  </a:cubicBezTo>
                  <a:cubicBezTo>
                    <a:pt x="132" y="525"/>
                    <a:pt x="132" y="525"/>
                    <a:pt x="132" y="525"/>
                  </a:cubicBezTo>
                  <a:cubicBezTo>
                    <a:pt x="137" y="523"/>
                    <a:pt x="142" y="520"/>
                    <a:pt x="148" y="517"/>
                  </a:cubicBezTo>
                  <a:close/>
                  <a:moveTo>
                    <a:pt x="148" y="582"/>
                  </a:moveTo>
                  <a:cubicBezTo>
                    <a:pt x="148" y="591"/>
                    <a:pt x="148" y="591"/>
                    <a:pt x="148" y="591"/>
                  </a:cubicBezTo>
                  <a:cubicBezTo>
                    <a:pt x="146" y="588"/>
                    <a:pt x="147" y="585"/>
                    <a:pt x="148" y="582"/>
                  </a:cubicBezTo>
                  <a:close/>
                  <a:moveTo>
                    <a:pt x="132" y="501"/>
                  </a:moveTo>
                  <a:cubicBezTo>
                    <a:pt x="132" y="481"/>
                    <a:pt x="132" y="481"/>
                    <a:pt x="132" y="481"/>
                  </a:cubicBezTo>
                  <a:cubicBezTo>
                    <a:pt x="137" y="486"/>
                    <a:pt x="140" y="494"/>
                    <a:pt x="142" y="505"/>
                  </a:cubicBezTo>
                  <a:cubicBezTo>
                    <a:pt x="139" y="506"/>
                    <a:pt x="136" y="507"/>
                    <a:pt x="133" y="507"/>
                  </a:cubicBezTo>
                  <a:cubicBezTo>
                    <a:pt x="133" y="505"/>
                    <a:pt x="133" y="503"/>
                    <a:pt x="132" y="501"/>
                  </a:cubicBezTo>
                  <a:close/>
                  <a:moveTo>
                    <a:pt x="132" y="325"/>
                  </a:moveTo>
                  <a:cubicBezTo>
                    <a:pt x="132" y="310"/>
                    <a:pt x="132" y="310"/>
                    <a:pt x="132" y="310"/>
                  </a:cubicBezTo>
                  <a:cubicBezTo>
                    <a:pt x="133" y="310"/>
                    <a:pt x="135" y="310"/>
                    <a:pt x="136" y="311"/>
                  </a:cubicBezTo>
                  <a:cubicBezTo>
                    <a:pt x="135" y="316"/>
                    <a:pt x="133" y="320"/>
                    <a:pt x="132" y="325"/>
                  </a:cubicBezTo>
                  <a:close/>
                  <a:moveTo>
                    <a:pt x="132" y="273"/>
                  </a:moveTo>
                  <a:cubicBezTo>
                    <a:pt x="132" y="258"/>
                    <a:pt x="132" y="258"/>
                    <a:pt x="132" y="258"/>
                  </a:cubicBezTo>
                  <a:cubicBezTo>
                    <a:pt x="139" y="257"/>
                    <a:pt x="143" y="264"/>
                    <a:pt x="136" y="272"/>
                  </a:cubicBezTo>
                  <a:cubicBezTo>
                    <a:pt x="135" y="272"/>
                    <a:pt x="133" y="273"/>
                    <a:pt x="132" y="273"/>
                  </a:cubicBezTo>
                  <a:close/>
                  <a:moveTo>
                    <a:pt x="124" y="109"/>
                  </a:moveTo>
                  <a:cubicBezTo>
                    <a:pt x="127" y="107"/>
                    <a:pt x="129" y="104"/>
                    <a:pt x="132" y="102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29" y="117"/>
                    <a:pt x="127" y="118"/>
                    <a:pt x="124" y="120"/>
                  </a:cubicBezTo>
                  <a:cubicBezTo>
                    <a:pt x="124" y="109"/>
                    <a:pt x="124" y="109"/>
                    <a:pt x="124" y="109"/>
                  </a:cubicBezTo>
                  <a:close/>
                  <a:moveTo>
                    <a:pt x="132" y="693"/>
                  </a:moveTo>
                  <a:cubicBezTo>
                    <a:pt x="130" y="690"/>
                    <a:pt x="127" y="687"/>
                    <a:pt x="124" y="685"/>
                  </a:cubicBezTo>
                  <a:cubicBezTo>
                    <a:pt x="124" y="676"/>
                    <a:pt x="124" y="676"/>
                    <a:pt x="124" y="676"/>
                  </a:cubicBezTo>
                  <a:cubicBezTo>
                    <a:pt x="125" y="677"/>
                    <a:pt x="126" y="678"/>
                    <a:pt x="128" y="679"/>
                  </a:cubicBezTo>
                  <a:cubicBezTo>
                    <a:pt x="129" y="673"/>
                    <a:pt x="131" y="668"/>
                    <a:pt x="132" y="663"/>
                  </a:cubicBezTo>
                  <a:cubicBezTo>
                    <a:pt x="132" y="693"/>
                    <a:pt x="132" y="693"/>
                    <a:pt x="132" y="693"/>
                  </a:cubicBezTo>
                  <a:close/>
                  <a:moveTo>
                    <a:pt x="132" y="133"/>
                  </a:moveTo>
                  <a:cubicBezTo>
                    <a:pt x="132" y="142"/>
                    <a:pt x="132" y="142"/>
                    <a:pt x="132" y="142"/>
                  </a:cubicBezTo>
                  <a:cubicBezTo>
                    <a:pt x="129" y="142"/>
                    <a:pt x="127" y="141"/>
                    <a:pt x="124" y="141"/>
                  </a:cubicBezTo>
                  <a:cubicBezTo>
                    <a:pt x="124" y="131"/>
                    <a:pt x="124" y="131"/>
                    <a:pt x="124" y="131"/>
                  </a:cubicBezTo>
                  <a:cubicBezTo>
                    <a:pt x="132" y="133"/>
                    <a:pt x="132" y="133"/>
                    <a:pt x="132" y="133"/>
                  </a:cubicBezTo>
                  <a:close/>
                  <a:moveTo>
                    <a:pt x="132" y="154"/>
                  </a:moveTo>
                  <a:cubicBezTo>
                    <a:pt x="132" y="164"/>
                    <a:pt x="132" y="164"/>
                    <a:pt x="132" y="164"/>
                  </a:cubicBezTo>
                  <a:cubicBezTo>
                    <a:pt x="131" y="165"/>
                    <a:pt x="131" y="166"/>
                    <a:pt x="130" y="166"/>
                  </a:cubicBezTo>
                  <a:cubicBezTo>
                    <a:pt x="128" y="169"/>
                    <a:pt x="126" y="172"/>
                    <a:pt x="124" y="175"/>
                  </a:cubicBezTo>
                  <a:cubicBezTo>
                    <a:pt x="124" y="157"/>
                    <a:pt x="124" y="157"/>
                    <a:pt x="124" y="157"/>
                  </a:cubicBezTo>
                  <a:cubicBezTo>
                    <a:pt x="127" y="156"/>
                    <a:pt x="130" y="156"/>
                    <a:pt x="132" y="154"/>
                  </a:cubicBezTo>
                  <a:close/>
                  <a:moveTo>
                    <a:pt x="132" y="258"/>
                  </a:moveTo>
                  <a:cubicBezTo>
                    <a:pt x="132" y="273"/>
                    <a:pt x="132" y="273"/>
                    <a:pt x="132" y="273"/>
                  </a:cubicBezTo>
                  <a:cubicBezTo>
                    <a:pt x="131" y="273"/>
                    <a:pt x="129" y="273"/>
                    <a:pt x="128" y="273"/>
                  </a:cubicBezTo>
                  <a:cubicBezTo>
                    <a:pt x="124" y="269"/>
                    <a:pt x="125" y="267"/>
                    <a:pt x="125" y="262"/>
                  </a:cubicBezTo>
                  <a:cubicBezTo>
                    <a:pt x="127" y="260"/>
                    <a:pt x="130" y="258"/>
                    <a:pt x="132" y="258"/>
                  </a:cubicBezTo>
                  <a:close/>
                  <a:moveTo>
                    <a:pt x="132" y="310"/>
                  </a:moveTo>
                  <a:cubicBezTo>
                    <a:pt x="132" y="325"/>
                    <a:pt x="132" y="325"/>
                    <a:pt x="132" y="325"/>
                  </a:cubicBezTo>
                  <a:cubicBezTo>
                    <a:pt x="131" y="331"/>
                    <a:pt x="129" y="336"/>
                    <a:pt x="128" y="342"/>
                  </a:cubicBezTo>
                  <a:cubicBezTo>
                    <a:pt x="124" y="342"/>
                    <a:pt x="124" y="342"/>
                    <a:pt x="124" y="342"/>
                  </a:cubicBezTo>
                  <a:cubicBezTo>
                    <a:pt x="124" y="317"/>
                    <a:pt x="124" y="317"/>
                    <a:pt x="124" y="317"/>
                  </a:cubicBezTo>
                  <a:cubicBezTo>
                    <a:pt x="124" y="317"/>
                    <a:pt x="124" y="317"/>
                    <a:pt x="124" y="317"/>
                  </a:cubicBezTo>
                  <a:cubicBezTo>
                    <a:pt x="125" y="314"/>
                    <a:pt x="126" y="311"/>
                    <a:pt x="126" y="308"/>
                  </a:cubicBezTo>
                  <a:cubicBezTo>
                    <a:pt x="128" y="309"/>
                    <a:pt x="130" y="310"/>
                    <a:pt x="132" y="310"/>
                  </a:cubicBezTo>
                  <a:close/>
                  <a:moveTo>
                    <a:pt x="132" y="481"/>
                  </a:moveTo>
                  <a:cubicBezTo>
                    <a:pt x="132" y="501"/>
                    <a:pt x="132" y="501"/>
                    <a:pt x="132" y="501"/>
                  </a:cubicBezTo>
                  <a:cubicBezTo>
                    <a:pt x="132" y="499"/>
                    <a:pt x="131" y="496"/>
                    <a:pt x="131" y="493"/>
                  </a:cubicBezTo>
                  <a:cubicBezTo>
                    <a:pt x="129" y="491"/>
                    <a:pt x="127" y="489"/>
                    <a:pt x="124" y="488"/>
                  </a:cubicBezTo>
                  <a:cubicBezTo>
                    <a:pt x="124" y="476"/>
                    <a:pt x="124" y="476"/>
                    <a:pt x="124" y="476"/>
                  </a:cubicBezTo>
                  <a:cubicBezTo>
                    <a:pt x="127" y="477"/>
                    <a:pt x="130" y="479"/>
                    <a:pt x="132" y="481"/>
                  </a:cubicBezTo>
                  <a:close/>
                  <a:moveTo>
                    <a:pt x="132" y="525"/>
                  </a:moveTo>
                  <a:cubicBezTo>
                    <a:pt x="132" y="539"/>
                    <a:pt x="132" y="539"/>
                    <a:pt x="132" y="539"/>
                  </a:cubicBezTo>
                  <a:cubicBezTo>
                    <a:pt x="129" y="540"/>
                    <a:pt x="127" y="542"/>
                    <a:pt x="124" y="543"/>
                  </a:cubicBezTo>
                  <a:cubicBezTo>
                    <a:pt x="124" y="529"/>
                    <a:pt x="124" y="529"/>
                    <a:pt x="124" y="529"/>
                  </a:cubicBezTo>
                  <a:cubicBezTo>
                    <a:pt x="132" y="525"/>
                    <a:pt x="132" y="525"/>
                    <a:pt x="132" y="525"/>
                  </a:cubicBezTo>
                  <a:close/>
                  <a:moveTo>
                    <a:pt x="132" y="553"/>
                  </a:moveTo>
                  <a:cubicBezTo>
                    <a:pt x="132" y="566"/>
                    <a:pt x="132" y="566"/>
                    <a:pt x="132" y="566"/>
                  </a:cubicBezTo>
                  <a:cubicBezTo>
                    <a:pt x="129" y="567"/>
                    <a:pt x="129" y="567"/>
                    <a:pt x="129" y="567"/>
                  </a:cubicBezTo>
                  <a:cubicBezTo>
                    <a:pt x="127" y="564"/>
                    <a:pt x="126" y="561"/>
                    <a:pt x="125" y="558"/>
                  </a:cubicBezTo>
                  <a:cubicBezTo>
                    <a:pt x="128" y="555"/>
                    <a:pt x="130" y="554"/>
                    <a:pt x="132" y="553"/>
                  </a:cubicBezTo>
                  <a:close/>
                  <a:moveTo>
                    <a:pt x="132" y="628"/>
                  </a:moveTo>
                  <a:cubicBezTo>
                    <a:pt x="132" y="642"/>
                    <a:pt x="132" y="642"/>
                    <a:pt x="132" y="642"/>
                  </a:cubicBezTo>
                  <a:cubicBezTo>
                    <a:pt x="131" y="638"/>
                    <a:pt x="128" y="635"/>
                    <a:pt x="124" y="632"/>
                  </a:cubicBezTo>
                  <a:cubicBezTo>
                    <a:pt x="124" y="621"/>
                    <a:pt x="124" y="621"/>
                    <a:pt x="124" y="621"/>
                  </a:cubicBezTo>
                  <a:cubicBezTo>
                    <a:pt x="126" y="623"/>
                    <a:pt x="129" y="626"/>
                    <a:pt x="132" y="628"/>
                  </a:cubicBezTo>
                  <a:close/>
                  <a:moveTo>
                    <a:pt x="124" y="512"/>
                  </a:moveTo>
                  <a:cubicBezTo>
                    <a:pt x="124" y="505"/>
                    <a:pt x="124" y="505"/>
                    <a:pt x="124" y="505"/>
                  </a:cubicBezTo>
                  <a:cubicBezTo>
                    <a:pt x="125" y="507"/>
                    <a:pt x="126" y="509"/>
                    <a:pt x="127" y="511"/>
                  </a:cubicBezTo>
                  <a:cubicBezTo>
                    <a:pt x="124" y="512"/>
                    <a:pt x="124" y="512"/>
                    <a:pt x="124" y="512"/>
                  </a:cubicBezTo>
                  <a:close/>
                  <a:moveTo>
                    <a:pt x="124" y="460"/>
                  </a:moveTo>
                  <a:cubicBezTo>
                    <a:pt x="124" y="449"/>
                    <a:pt x="124" y="449"/>
                    <a:pt x="124" y="449"/>
                  </a:cubicBezTo>
                  <a:cubicBezTo>
                    <a:pt x="125" y="449"/>
                    <a:pt x="126" y="449"/>
                    <a:pt x="127" y="450"/>
                  </a:cubicBezTo>
                  <a:cubicBezTo>
                    <a:pt x="127" y="453"/>
                    <a:pt x="128" y="456"/>
                    <a:pt x="129" y="459"/>
                  </a:cubicBezTo>
                  <a:cubicBezTo>
                    <a:pt x="124" y="460"/>
                    <a:pt x="124" y="460"/>
                    <a:pt x="124" y="460"/>
                  </a:cubicBezTo>
                  <a:close/>
                  <a:moveTo>
                    <a:pt x="124" y="435"/>
                  </a:moveTo>
                  <a:cubicBezTo>
                    <a:pt x="124" y="432"/>
                    <a:pt x="124" y="432"/>
                    <a:pt x="124" y="432"/>
                  </a:cubicBezTo>
                  <a:cubicBezTo>
                    <a:pt x="125" y="435"/>
                    <a:pt x="125" y="435"/>
                    <a:pt x="125" y="435"/>
                  </a:cubicBezTo>
                  <a:lnTo>
                    <a:pt x="124" y="435"/>
                  </a:lnTo>
                  <a:close/>
                  <a:moveTo>
                    <a:pt x="103" y="132"/>
                  </a:moveTo>
                  <a:cubicBezTo>
                    <a:pt x="103" y="132"/>
                    <a:pt x="104" y="132"/>
                    <a:pt x="104" y="131"/>
                  </a:cubicBezTo>
                  <a:cubicBezTo>
                    <a:pt x="110" y="123"/>
                    <a:pt x="117" y="116"/>
                    <a:pt x="124" y="109"/>
                  </a:cubicBezTo>
                  <a:cubicBezTo>
                    <a:pt x="124" y="120"/>
                    <a:pt x="124" y="120"/>
                    <a:pt x="124" y="120"/>
                  </a:cubicBezTo>
                  <a:cubicBezTo>
                    <a:pt x="121" y="122"/>
                    <a:pt x="118" y="125"/>
                    <a:pt x="115" y="129"/>
                  </a:cubicBezTo>
                  <a:cubicBezTo>
                    <a:pt x="118" y="130"/>
                    <a:pt x="121" y="131"/>
                    <a:pt x="124" y="131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16" y="139"/>
                    <a:pt x="109" y="139"/>
                    <a:pt x="103" y="143"/>
                  </a:cubicBezTo>
                  <a:cubicBezTo>
                    <a:pt x="103" y="132"/>
                    <a:pt x="103" y="132"/>
                    <a:pt x="103" y="132"/>
                  </a:cubicBezTo>
                  <a:close/>
                  <a:moveTo>
                    <a:pt x="124" y="685"/>
                  </a:moveTo>
                  <a:cubicBezTo>
                    <a:pt x="118" y="679"/>
                    <a:pt x="110" y="673"/>
                    <a:pt x="105" y="665"/>
                  </a:cubicBezTo>
                  <a:cubicBezTo>
                    <a:pt x="105" y="664"/>
                    <a:pt x="104" y="664"/>
                    <a:pt x="103" y="663"/>
                  </a:cubicBezTo>
                  <a:cubicBezTo>
                    <a:pt x="103" y="653"/>
                    <a:pt x="103" y="653"/>
                    <a:pt x="103" y="653"/>
                  </a:cubicBezTo>
                  <a:cubicBezTo>
                    <a:pt x="104" y="655"/>
                    <a:pt x="104" y="655"/>
                    <a:pt x="104" y="655"/>
                  </a:cubicBezTo>
                  <a:cubicBezTo>
                    <a:pt x="107" y="646"/>
                    <a:pt x="110" y="637"/>
                    <a:pt x="113" y="629"/>
                  </a:cubicBezTo>
                  <a:cubicBezTo>
                    <a:pt x="113" y="617"/>
                    <a:pt x="112" y="615"/>
                    <a:pt x="103" y="605"/>
                  </a:cubicBezTo>
                  <a:cubicBezTo>
                    <a:pt x="103" y="605"/>
                    <a:pt x="103" y="605"/>
                    <a:pt x="103" y="606"/>
                  </a:cubicBezTo>
                  <a:cubicBezTo>
                    <a:pt x="103" y="592"/>
                    <a:pt x="103" y="592"/>
                    <a:pt x="103" y="592"/>
                  </a:cubicBezTo>
                  <a:cubicBezTo>
                    <a:pt x="104" y="594"/>
                    <a:pt x="104" y="596"/>
                    <a:pt x="105" y="597"/>
                  </a:cubicBezTo>
                  <a:cubicBezTo>
                    <a:pt x="113" y="605"/>
                    <a:pt x="118" y="613"/>
                    <a:pt x="124" y="621"/>
                  </a:cubicBezTo>
                  <a:cubicBezTo>
                    <a:pt x="124" y="632"/>
                    <a:pt x="124" y="632"/>
                    <a:pt x="124" y="632"/>
                  </a:cubicBezTo>
                  <a:cubicBezTo>
                    <a:pt x="124" y="631"/>
                    <a:pt x="123" y="630"/>
                    <a:pt x="122" y="630"/>
                  </a:cubicBezTo>
                  <a:cubicBezTo>
                    <a:pt x="115" y="654"/>
                    <a:pt x="109" y="661"/>
                    <a:pt x="124" y="676"/>
                  </a:cubicBezTo>
                  <a:cubicBezTo>
                    <a:pt x="124" y="685"/>
                    <a:pt x="124" y="685"/>
                    <a:pt x="124" y="685"/>
                  </a:cubicBezTo>
                  <a:close/>
                  <a:moveTo>
                    <a:pt x="124" y="157"/>
                  </a:moveTo>
                  <a:cubicBezTo>
                    <a:pt x="124" y="175"/>
                    <a:pt x="124" y="175"/>
                    <a:pt x="124" y="175"/>
                  </a:cubicBezTo>
                  <a:cubicBezTo>
                    <a:pt x="121" y="180"/>
                    <a:pt x="117" y="184"/>
                    <a:pt x="111" y="190"/>
                  </a:cubicBezTo>
                  <a:cubicBezTo>
                    <a:pt x="108" y="195"/>
                    <a:pt x="106" y="200"/>
                    <a:pt x="103" y="205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11" y="181"/>
                    <a:pt x="114" y="177"/>
                    <a:pt x="119" y="167"/>
                  </a:cubicBezTo>
                  <a:cubicBezTo>
                    <a:pt x="111" y="166"/>
                    <a:pt x="106" y="165"/>
                    <a:pt x="103" y="165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12" y="158"/>
                    <a:pt x="112" y="158"/>
                    <a:pt x="112" y="158"/>
                  </a:cubicBezTo>
                  <a:cubicBezTo>
                    <a:pt x="117" y="158"/>
                    <a:pt x="121" y="158"/>
                    <a:pt x="124" y="157"/>
                  </a:cubicBezTo>
                  <a:close/>
                  <a:moveTo>
                    <a:pt x="124" y="317"/>
                  </a:moveTo>
                  <a:cubicBezTo>
                    <a:pt x="124" y="342"/>
                    <a:pt x="124" y="342"/>
                    <a:pt x="124" y="342"/>
                  </a:cubicBezTo>
                  <a:cubicBezTo>
                    <a:pt x="123" y="342"/>
                    <a:pt x="123" y="342"/>
                    <a:pt x="123" y="342"/>
                  </a:cubicBezTo>
                  <a:cubicBezTo>
                    <a:pt x="121" y="341"/>
                    <a:pt x="120" y="341"/>
                    <a:pt x="118" y="340"/>
                  </a:cubicBezTo>
                  <a:cubicBezTo>
                    <a:pt x="119" y="337"/>
                    <a:pt x="120" y="333"/>
                    <a:pt x="120" y="330"/>
                  </a:cubicBezTo>
                  <a:cubicBezTo>
                    <a:pt x="115" y="328"/>
                    <a:pt x="109" y="327"/>
                    <a:pt x="103" y="325"/>
                  </a:cubicBezTo>
                  <a:cubicBezTo>
                    <a:pt x="103" y="313"/>
                    <a:pt x="103" y="313"/>
                    <a:pt x="103" y="313"/>
                  </a:cubicBezTo>
                  <a:cubicBezTo>
                    <a:pt x="110" y="315"/>
                    <a:pt x="118" y="317"/>
                    <a:pt x="124" y="317"/>
                  </a:cubicBezTo>
                  <a:close/>
                  <a:moveTo>
                    <a:pt x="124" y="432"/>
                  </a:moveTo>
                  <a:cubicBezTo>
                    <a:pt x="124" y="435"/>
                    <a:pt x="124" y="435"/>
                    <a:pt x="124" y="435"/>
                  </a:cubicBezTo>
                  <a:cubicBezTo>
                    <a:pt x="117" y="440"/>
                    <a:pt x="110" y="446"/>
                    <a:pt x="103" y="451"/>
                  </a:cubicBezTo>
                  <a:cubicBezTo>
                    <a:pt x="103" y="439"/>
                    <a:pt x="103" y="439"/>
                    <a:pt x="103" y="439"/>
                  </a:cubicBezTo>
                  <a:cubicBezTo>
                    <a:pt x="105" y="438"/>
                    <a:pt x="107" y="436"/>
                    <a:pt x="109" y="435"/>
                  </a:cubicBezTo>
                  <a:cubicBezTo>
                    <a:pt x="107" y="435"/>
                    <a:pt x="105" y="435"/>
                    <a:pt x="103" y="436"/>
                  </a:cubicBezTo>
                  <a:cubicBezTo>
                    <a:pt x="103" y="425"/>
                    <a:pt x="103" y="425"/>
                    <a:pt x="103" y="425"/>
                  </a:cubicBezTo>
                  <a:cubicBezTo>
                    <a:pt x="123" y="422"/>
                    <a:pt x="123" y="422"/>
                    <a:pt x="123" y="422"/>
                  </a:cubicBezTo>
                  <a:cubicBezTo>
                    <a:pt x="124" y="432"/>
                    <a:pt x="124" y="432"/>
                    <a:pt x="124" y="432"/>
                  </a:cubicBezTo>
                  <a:close/>
                  <a:moveTo>
                    <a:pt x="124" y="449"/>
                  </a:moveTo>
                  <a:cubicBezTo>
                    <a:pt x="121" y="449"/>
                    <a:pt x="118" y="450"/>
                    <a:pt x="103" y="452"/>
                  </a:cubicBezTo>
                  <a:cubicBezTo>
                    <a:pt x="103" y="463"/>
                    <a:pt x="103" y="463"/>
                    <a:pt x="103" y="463"/>
                  </a:cubicBezTo>
                  <a:cubicBezTo>
                    <a:pt x="110" y="462"/>
                    <a:pt x="117" y="461"/>
                    <a:pt x="124" y="460"/>
                  </a:cubicBezTo>
                  <a:cubicBezTo>
                    <a:pt x="124" y="449"/>
                    <a:pt x="124" y="449"/>
                    <a:pt x="124" y="449"/>
                  </a:cubicBezTo>
                  <a:close/>
                  <a:moveTo>
                    <a:pt x="124" y="476"/>
                  </a:moveTo>
                  <a:cubicBezTo>
                    <a:pt x="124" y="488"/>
                    <a:pt x="124" y="488"/>
                    <a:pt x="124" y="488"/>
                  </a:cubicBezTo>
                  <a:cubicBezTo>
                    <a:pt x="114" y="483"/>
                    <a:pt x="102" y="492"/>
                    <a:pt x="107" y="505"/>
                  </a:cubicBezTo>
                  <a:cubicBezTo>
                    <a:pt x="110" y="506"/>
                    <a:pt x="110" y="506"/>
                    <a:pt x="114" y="504"/>
                  </a:cubicBezTo>
                  <a:cubicBezTo>
                    <a:pt x="114" y="502"/>
                    <a:pt x="113" y="500"/>
                    <a:pt x="113" y="498"/>
                  </a:cubicBezTo>
                  <a:cubicBezTo>
                    <a:pt x="116" y="497"/>
                    <a:pt x="118" y="496"/>
                    <a:pt x="121" y="495"/>
                  </a:cubicBezTo>
                  <a:cubicBezTo>
                    <a:pt x="122" y="498"/>
                    <a:pt x="123" y="501"/>
                    <a:pt x="124" y="505"/>
                  </a:cubicBezTo>
                  <a:cubicBezTo>
                    <a:pt x="124" y="512"/>
                    <a:pt x="124" y="512"/>
                    <a:pt x="124" y="512"/>
                  </a:cubicBezTo>
                  <a:cubicBezTo>
                    <a:pt x="118" y="514"/>
                    <a:pt x="111" y="517"/>
                    <a:pt x="104" y="519"/>
                  </a:cubicBezTo>
                  <a:cubicBezTo>
                    <a:pt x="103" y="516"/>
                    <a:pt x="103" y="516"/>
                    <a:pt x="103" y="516"/>
                  </a:cubicBezTo>
                  <a:cubicBezTo>
                    <a:pt x="103" y="480"/>
                    <a:pt x="103" y="480"/>
                    <a:pt x="103" y="480"/>
                  </a:cubicBezTo>
                  <a:cubicBezTo>
                    <a:pt x="112" y="476"/>
                    <a:pt x="119" y="475"/>
                    <a:pt x="124" y="476"/>
                  </a:cubicBezTo>
                  <a:close/>
                  <a:moveTo>
                    <a:pt x="124" y="529"/>
                  </a:moveTo>
                  <a:cubicBezTo>
                    <a:pt x="124" y="543"/>
                    <a:pt x="124" y="543"/>
                    <a:pt x="124" y="543"/>
                  </a:cubicBezTo>
                  <a:cubicBezTo>
                    <a:pt x="122" y="545"/>
                    <a:pt x="120" y="546"/>
                    <a:pt x="117" y="546"/>
                  </a:cubicBezTo>
                  <a:cubicBezTo>
                    <a:pt x="115" y="543"/>
                    <a:pt x="114" y="539"/>
                    <a:pt x="112" y="536"/>
                  </a:cubicBezTo>
                  <a:cubicBezTo>
                    <a:pt x="116" y="534"/>
                    <a:pt x="120" y="532"/>
                    <a:pt x="124" y="529"/>
                  </a:cubicBezTo>
                  <a:close/>
                  <a:moveTo>
                    <a:pt x="103" y="409"/>
                  </a:moveTo>
                  <a:cubicBezTo>
                    <a:pt x="103" y="396"/>
                    <a:pt x="103" y="396"/>
                    <a:pt x="103" y="396"/>
                  </a:cubicBezTo>
                  <a:cubicBezTo>
                    <a:pt x="109" y="396"/>
                    <a:pt x="116" y="396"/>
                    <a:pt x="122" y="396"/>
                  </a:cubicBezTo>
                  <a:cubicBezTo>
                    <a:pt x="122" y="400"/>
                    <a:pt x="122" y="404"/>
                    <a:pt x="122" y="409"/>
                  </a:cubicBezTo>
                  <a:cubicBezTo>
                    <a:pt x="103" y="409"/>
                    <a:pt x="103" y="409"/>
                    <a:pt x="103" y="409"/>
                  </a:cubicBezTo>
                  <a:close/>
                  <a:moveTo>
                    <a:pt x="103" y="378"/>
                  </a:moveTo>
                  <a:cubicBezTo>
                    <a:pt x="103" y="356"/>
                    <a:pt x="103" y="356"/>
                    <a:pt x="103" y="356"/>
                  </a:cubicBezTo>
                  <a:cubicBezTo>
                    <a:pt x="105" y="353"/>
                    <a:pt x="109" y="353"/>
                    <a:pt x="116" y="353"/>
                  </a:cubicBezTo>
                  <a:cubicBezTo>
                    <a:pt x="126" y="360"/>
                    <a:pt x="124" y="371"/>
                    <a:pt x="122" y="382"/>
                  </a:cubicBezTo>
                  <a:cubicBezTo>
                    <a:pt x="119" y="381"/>
                    <a:pt x="116" y="380"/>
                    <a:pt x="113" y="380"/>
                  </a:cubicBezTo>
                  <a:cubicBezTo>
                    <a:pt x="115" y="374"/>
                    <a:pt x="114" y="370"/>
                    <a:pt x="114" y="364"/>
                  </a:cubicBezTo>
                  <a:cubicBezTo>
                    <a:pt x="112" y="364"/>
                    <a:pt x="111" y="364"/>
                    <a:pt x="109" y="365"/>
                  </a:cubicBezTo>
                  <a:cubicBezTo>
                    <a:pt x="107" y="371"/>
                    <a:pt x="105" y="375"/>
                    <a:pt x="103" y="378"/>
                  </a:cubicBezTo>
                  <a:close/>
                  <a:moveTo>
                    <a:pt x="94" y="141"/>
                  </a:moveTo>
                  <a:cubicBezTo>
                    <a:pt x="96" y="138"/>
                    <a:pt x="99" y="135"/>
                    <a:pt x="103" y="132"/>
                  </a:cubicBezTo>
                  <a:cubicBezTo>
                    <a:pt x="103" y="143"/>
                    <a:pt x="103" y="143"/>
                    <a:pt x="103" y="143"/>
                  </a:cubicBezTo>
                  <a:cubicBezTo>
                    <a:pt x="100" y="145"/>
                    <a:pt x="97" y="149"/>
                    <a:pt x="94" y="154"/>
                  </a:cubicBezTo>
                  <a:cubicBezTo>
                    <a:pt x="94" y="141"/>
                    <a:pt x="94" y="141"/>
                    <a:pt x="94" y="141"/>
                  </a:cubicBezTo>
                  <a:close/>
                  <a:moveTo>
                    <a:pt x="103" y="663"/>
                  </a:moveTo>
                  <a:cubicBezTo>
                    <a:pt x="99" y="660"/>
                    <a:pt x="97" y="657"/>
                    <a:pt x="94" y="654"/>
                  </a:cubicBezTo>
                  <a:cubicBezTo>
                    <a:pt x="94" y="641"/>
                    <a:pt x="94" y="641"/>
                    <a:pt x="94" y="641"/>
                  </a:cubicBezTo>
                  <a:cubicBezTo>
                    <a:pt x="95" y="644"/>
                    <a:pt x="96" y="645"/>
                    <a:pt x="103" y="653"/>
                  </a:cubicBezTo>
                  <a:cubicBezTo>
                    <a:pt x="103" y="663"/>
                    <a:pt x="103" y="663"/>
                    <a:pt x="103" y="663"/>
                  </a:cubicBezTo>
                  <a:close/>
                  <a:moveTo>
                    <a:pt x="103" y="156"/>
                  </a:moveTo>
                  <a:cubicBezTo>
                    <a:pt x="103" y="165"/>
                    <a:pt x="103" y="165"/>
                    <a:pt x="103" y="165"/>
                  </a:cubicBezTo>
                  <a:cubicBezTo>
                    <a:pt x="99" y="164"/>
                    <a:pt x="97" y="164"/>
                    <a:pt x="94" y="16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103" y="156"/>
                    <a:pt x="103" y="156"/>
                    <a:pt x="103" y="156"/>
                  </a:cubicBezTo>
                  <a:close/>
                  <a:moveTo>
                    <a:pt x="103" y="182"/>
                  </a:moveTo>
                  <a:cubicBezTo>
                    <a:pt x="103" y="205"/>
                    <a:pt x="103" y="205"/>
                    <a:pt x="103" y="205"/>
                  </a:cubicBezTo>
                  <a:cubicBezTo>
                    <a:pt x="101" y="209"/>
                    <a:pt x="98" y="212"/>
                    <a:pt x="94" y="215"/>
                  </a:cubicBezTo>
                  <a:cubicBezTo>
                    <a:pt x="94" y="205"/>
                    <a:pt x="94" y="205"/>
                    <a:pt x="94" y="205"/>
                  </a:cubicBezTo>
                  <a:cubicBezTo>
                    <a:pt x="96" y="202"/>
                    <a:pt x="97" y="198"/>
                    <a:pt x="101" y="192"/>
                  </a:cubicBezTo>
                  <a:cubicBezTo>
                    <a:pt x="99" y="192"/>
                    <a:pt x="99" y="193"/>
                    <a:pt x="94" y="192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8" y="183"/>
                    <a:pt x="101" y="183"/>
                    <a:pt x="103" y="182"/>
                  </a:cubicBezTo>
                  <a:close/>
                  <a:moveTo>
                    <a:pt x="103" y="313"/>
                  </a:moveTo>
                  <a:cubicBezTo>
                    <a:pt x="103" y="325"/>
                    <a:pt x="103" y="325"/>
                    <a:pt x="103" y="325"/>
                  </a:cubicBezTo>
                  <a:cubicBezTo>
                    <a:pt x="94" y="323"/>
                    <a:pt x="94" y="323"/>
                    <a:pt x="94" y="323"/>
                  </a:cubicBezTo>
                  <a:cubicBezTo>
                    <a:pt x="94" y="310"/>
                    <a:pt x="94" y="310"/>
                    <a:pt x="94" y="310"/>
                  </a:cubicBezTo>
                  <a:cubicBezTo>
                    <a:pt x="97" y="311"/>
                    <a:pt x="100" y="312"/>
                    <a:pt x="103" y="313"/>
                  </a:cubicBezTo>
                  <a:close/>
                  <a:moveTo>
                    <a:pt x="103" y="356"/>
                  </a:moveTo>
                  <a:cubicBezTo>
                    <a:pt x="103" y="378"/>
                    <a:pt x="103" y="378"/>
                    <a:pt x="103" y="378"/>
                  </a:cubicBezTo>
                  <a:cubicBezTo>
                    <a:pt x="101" y="380"/>
                    <a:pt x="98" y="382"/>
                    <a:pt x="94" y="382"/>
                  </a:cubicBezTo>
                  <a:cubicBezTo>
                    <a:pt x="94" y="369"/>
                    <a:pt x="94" y="369"/>
                    <a:pt x="94" y="369"/>
                  </a:cubicBezTo>
                  <a:cubicBezTo>
                    <a:pt x="94" y="369"/>
                    <a:pt x="95" y="369"/>
                    <a:pt x="95" y="369"/>
                  </a:cubicBezTo>
                  <a:cubicBezTo>
                    <a:pt x="99" y="362"/>
                    <a:pt x="100" y="358"/>
                    <a:pt x="103" y="356"/>
                  </a:cubicBezTo>
                  <a:close/>
                  <a:moveTo>
                    <a:pt x="103" y="396"/>
                  </a:moveTo>
                  <a:cubicBezTo>
                    <a:pt x="103" y="409"/>
                    <a:pt x="103" y="409"/>
                    <a:pt x="103" y="409"/>
                  </a:cubicBezTo>
                  <a:cubicBezTo>
                    <a:pt x="94" y="409"/>
                    <a:pt x="94" y="409"/>
                    <a:pt x="94" y="409"/>
                  </a:cubicBezTo>
                  <a:cubicBezTo>
                    <a:pt x="94" y="397"/>
                    <a:pt x="94" y="397"/>
                    <a:pt x="94" y="397"/>
                  </a:cubicBezTo>
                  <a:cubicBezTo>
                    <a:pt x="103" y="396"/>
                    <a:pt x="103" y="396"/>
                    <a:pt x="103" y="396"/>
                  </a:cubicBezTo>
                  <a:close/>
                  <a:moveTo>
                    <a:pt x="103" y="425"/>
                  </a:moveTo>
                  <a:cubicBezTo>
                    <a:pt x="103" y="436"/>
                    <a:pt x="103" y="436"/>
                    <a:pt x="103" y="436"/>
                  </a:cubicBezTo>
                  <a:cubicBezTo>
                    <a:pt x="100" y="436"/>
                    <a:pt x="97" y="436"/>
                    <a:pt x="94" y="437"/>
                  </a:cubicBezTo>
                  <a:cubicBezTo>
                    <a:pt x="94" y="426"/>
                    <a:pt x="94" y="426"/>
                    <a:pt x="94" y="426"/>
                  </a:cubicBezTo>
                  <a:cubicBezTo>
                    <a:pt x="103" y="425"/>
                    <a:pt x="103" y="425"/>
                    <a:pt x="103" y="425"/>
                  </a:cubicBezTo>
                  <a:close/>
                  <a:moveTo>
                    <a:pt x="103" y="439"/>
                  </a:moveTo>
                  <a:cubicBezTo>
                    <a:pt x="103" y="451"/>
                    <a:pt x="103" y="451"/>
                    <a:pt x="103" y="451"/>
                  </a:cubicBezTo>
                  <a:cubicBezTo>
                    <a:pt x="102" y="452"/>
                    <a:pt x="102" y="452"/>
                    <a:pt x="102" y="452"/>
                  </a:cubicBezTo>
                  <a:cubicBezTo>
                    <a:pt x="103" y="452"/>
                    <a:pt x="103" y="452"/>
                    <a:pt x="103" y="452"/>
                  </a:cubicBezTo>
                  <a:cubicBezTo>
                    <a:pt x="103" y="463"/>
                    <a:pt x="103" y="463"/>
                    <a:pt x="103" y="463"/>
                  </a:cubicBezTo>
                  <a:cubicBezTo>
                    <a:pt x="100" y="463"/>
                    <a:pt x="97" y="464"/>
                    <a:pt x="94" y="464"/>
                  </a:cubicBezTo>
                  <a:cubicBezTo>
                    <a:pt x="94" y="446"/>
                    <a:pt x="94" y="446"/>
                    <a:pt x="94" y="446"/>
                  </a:cubicBezTo>
                  <a:cubicBezTo>
                    <a:pt x="97" y="444"/>
                    <a:pt x="100" y="441"/>
                    <a:pt x="103" y="439"/>
                  </a:cubicBezTo>
                  <a:close/>
                  <a:moveTo>
                    <a:pt x="103" y="480"/>
                  </a:moveTo>
                  <a:cubicBezTo>
                    <a:pt x="103" y="516"/>
                    <a:pt x="103" y="516"/>
                    <a:pt x="103" y="516"/>
                  </a:cubicBezTo>
                  <a:cubicBezTo>
                    <a:pt x="97" y="503"/>
                    <a:pt x="93" y="495"/>
                    <a:pt x="101" y="480"/>
                  </a:cubicBezTo>
                  <a:cubicBezTo>
                    <a:pt x="101" y="480"/>
                    <a:pt x="102" y="480"/>
                    <a:pt x="103" y="480"/>
                  </a:cubicBezTo>
                  <a:close/>
                  <a:moveTo>
                    <a:pt x="103" y="592"/>
                  </a:moveTo>
                  <a:cubicBezTo>
                    <a:pt x="103" y="606"/>
                    <a:pt x="103" y="606"/>
                    <a:pt x="103" y="606"/>
                  </a:cubicBezTo>
                  <a:cubicBezTo>
                    <a:pt x="98" y="611"/>
                    <a:pt x="95" y="621"/>
                    <a:pt x="94" y="630"/>
                  </a:cubicBezTo>
                  <a:cubicBezTo>
                    <a:pt x="94" y="603"/>
                    <a:pt x="94" y="603"/>
                    <a:pt x="94" y="603"/>
                  </a:cubicBezTo>
                  <a:cubicBezTo>
                    <a:pt x="95" y="598"/>
                    <a:pt x="95" y="595"/>
                    <a:pt x="94" y="592"/>
                  </a:cubicBezTo>
                  <a:cubicBezTo>
                    <a:pt x="94" y="575"/>
                    <a:pt x="94" y="575"/>
                    <a:pt x="94" y="575"/>
                  </a:cubicBezTo>
                  <a:cubicBezTo>
                    <a:pt x="98" y="579"/>
                    <a:pt x="101" y="587"/>
                    <a:pt x="103" y="592"/>
                  </a:cubicBezTo>
                  <a:close/>
                  <a:moveTo>
                    <a:pt x="84" y="155"/>
                  </a:moveTo>
                  <a:cubicBezTo>
                    <a:pt x="87" y="150"/>
                    <a:pt x="90" y="145"/>
                    <a:pt x="94" y="141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3" y="154"/>
                    <a:pt x="93" y="154"/>
                    <a:pt x="93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4" y="164"/>
                    <a:pt x="94" y="164"/>
                    <a:pt x="94" y="164"/>
                  </a:cubicBezTo>
                  <a:cubicBezTo>
                    <a:pt x="92" y="164"/>
                    <a:pt x="91" y="164"/>
                    <a:pt x="90" y="164"/>
                  </a:cubicBezTo>
                  <a:cubicBezTo>
                    <a:pt x="87" y="166"/>
                    <a:pt x="86" y="166"/>
                    <a:pt x="84" y="168"/>
                  </a:cubicBezTo>
                  <a:cubicBezTo>
                    <a:pt x="84" y="155"/>
                    <a:pt x="84" y="155"/>
                    <a:pt x="84" y="155"/>
                  </a:cubicBezTo>
                  <a:close/>
                  <a:moveTo>
                    <a:pt x="94" y="654"/>
                  </a:moveTo>
                  <a:cubicBezTo>
                    <a:pt x="90" y="650"/>
                    <a:pt x="87" y="646"/>
                    <a:pt x="84" y="642"/>
                  </a:cubicBezTo>
                  <a:cubicBezTo>
                    <a:pt x="84" y="628"/>
                    <a:pt x="84" y="628"/>
                    <a:pt x="84" y="628"/>
                  </a:cubicBezTo>
                  <a:cubicBezTo>
                    <a:pt x="84" y="628"/>
                    <a:pt x="84" y="628"/>
                    <a:pt x="84" y="628"/>
                  </a:cubicBezTo>
                  <a:cubicBezTo>
                    <a:pt x="88" y="616"/>
                    <a:pt x="88" y="616"/>
                    <a:pt x="93" y="606"/>
                  </a:cubicBezTo>
                  <a:cubicBezTo>
                    <a:pt x="93" y="605"/>
                    <a:pt x="93" y="604"/>
                    <a:pt x="94" y="603"/>
                  </a:cubicBezTo>
                  <a:cubicBezTo>
                    <a:pt x="94" y="630"/>
                    <a:pt x="94" y="630"/>
                    <a:pt x="94" y="630"/>
                  </a:cubicBezTo>
                  <a:cubicBezTo>
                    <a:pt x="93" y="634"/>
                    <a:pt x="93" y="637"/>
                    <a:pt x="93" y="639"/>
                  </a:cubicBezTo>
                  <a:cubicBezTo>
                    <a:pt x="94" y="641"/>
                    <a:pt x="94" y="641"/>
                    <a:pt x="94" y="641"/>
                  </a:cubicBezTo>
                  <a:cubicBezTo>
                    <a:pt x="94" y="654"/>
                    <a:pt x="94" y="654"/>
                    <a:pt x="94" y="654"/>
                  </a:cubicBezTo>
                  <a:close/>
                  <a:moveTo>
                    <a:pt x="94" y="184"/>
                  </a:moveTo>
                  <a:cubicBezTo>
                    <a:pt x="94" y="192"/>
                    <a:pt x="94" y="192"/>
                    <a:pt x="94" y="192"/>
                  </a:cubicBezTo>
                  <a:cubicBezTo>
                    <a:pt x="91" y="192"/>
                    <a:pt x="88" y="192"/>
                    <a:pt x="84" y="192"/>
                  </a:cubicBezTo>
                  <a:cubicBezTo>
                    <a:pt x="84" y="183"/>
                    <a:pt x="84" y="183"/>
                    <a:pt x="84" y="183"/>
                  </a:cubicBezTo>
                  <a:cubicBezTo>
                    <a:pt x="87" y="183"/>
                    <a:pt x="90" y="183"/>
                    <a:pt x="94" y="184"/>
                  </a:cubicBezTo>
                  <a:close/>
                  <a:moveTo>
                    <a:pt x="94" y="205"/>
                  </a:moveTo>
                  <a:cubicBezTo>
                    <a:pt x="94" y="215"/>
                    <a:pt x="94" y="215"/>
                    <a:pt x="94" y="215"/>
                  </a:cubicBezTo>
                  <a:cubicBezTo>
                    <a:pt x="93" y="215"/>
                    <a:pt x="93" y="215"/>
                    <a:pt x="92" y="216"/>
                  </a:cubicBezTo>
                  <a:cubicBezTo>
                    <a:pt x="91" y="223"/>
                    <a:pt x="88" y="230"/>
                    <a:pt x="84" y="236"/>
                  </a:cubicBezTo>
                  <a:cubicBezTo>
                    <a:pt x="84" y="220"/>
                    <a:pt x="84" y="220"/>
                    <a:pt x="84" y="220"/>
                  </a:cubicBezTo>
                  <a:cubicBezTo>
                    <a:pt x="84" y="219"/>
                    <a:pt x="84" y="219"/>
                    <a:pt x="84" y="219"/>
                  </a:cubicBezTo>
                  <a:cubicBezTo>
                    <a:pt x="84" y="219"/>
                    <a:pt x="84" y="219"/>
                    <a:pt x="84" y="219"/>
                  </a:cubicBezTo>
                  <a:cubicBezTo>
                    <a:pt x="84" y="209"/>
                    <a:pt x="84" y="209"/>
                    <a:pt x="84" y="209"/>
                  </a:cubicBezTo>
                  <a:cubicBezTo>
                    <a:pt x="89" y="208"/>
                    <a:pt x="91" y="207"/>
                    <a:pt x="94" y="205"/>
                  </a:cubicBezTo>
                  <a:close/>
                  <a:moveTo>
                    <a:pt x="94" y="310"/>
                  </a:moveTo>
                  <a:cubicBezTo>
                    <a:pt x="94" y="323"/>
                    <a:pt x="94" y="323"/>
                    <a:pt x="94" y="323"/>
                  </a:cubicBezTo>
                  <a:cubicBezTo>
                    <a:pt x="90" y="321"/>
                    <a:pt x="90" y="321"/>
                    <a:pt x="90" y="321"/>
                  </a:cubicBezTo>
                  <a:cubicBezTo>
                    <a:pt x="91" y="318"/>
                    <a:pt x="91" y="314"/>
                    <a:pt x="92" y="310"/>
                  </a:cubicBezTo>
                  <a:cubicBezTo>
                    <a:pt x="93" y="310"/>
                    <a:pt x="93" y="310"/>
                    <a:pt x="94" y="310"/>
                  </a:cubicBezTo>
                  <a:close/>
                  <a:moveTo>
                    <a:pt x="94" y="369"/>
                  </a:moveTo>
                  <a:cubicBezTo>
                    <a:pt x="94" y="382"/>
                    <a:pt x="94" y="382"/>
                    <a:pt x="94" y="382"/>
                  </a:cubicBezTo>
                  <a:cubicBezTo>
                    <a:pt x="92" y="382"/>
                    <a:pt x="91" y="382"/>
                    <a:pt x="90" y="383"/>
                  </a:cubicBezTo>
                  <a:cubicBezTo>
                    <a:pt x="87" y="381"/>
                    <a:pt x="85" y="379"/>
                    <a:pt x="84" y="377"/>
                  </a:cubicBezTo>
                  <a:cubicBezTo>
                    <a:pt x="84" y="351"/>
                    <a:pt x="84" y="351"/>
                    <a:pt x="84" y="351"/>
                  </a:cubicBezTo>
                  <a:cubicBezTo>
                    <a:pt x="87" y="351"/>
                    <a:pt x="90" y="352"/>
                    <a:pt x="92" y="352"/>
                  </a:cubicBezTo>
                  <a:cubicBezTo>
                    <a:pt x="90" y="358"/>
                    <a:pt x="89" y="364"/>
                    <a:pt x="90" y="370"/>
                  </a:cubicBezTo>
                  <a:cubicBezTo>
                    <a:pt x="91" y="370"/>
                    <a:pt x="92" y="369"/>
                    <a:pt x="94" y="369"/>
                  </a:cubicBezTo>
                  <a:close/>
                  <a:moveTo>
                    <a:pt x="94" y="397"/>
                  </a:moveTo>
                  <a:cubicBezTo>
                    <a:pt x="94" y="409"/>
                    <a:pt x="94" y="409"/>
                    <a:pt x="94" y="409"/>
                  </a:cubicBezTo>
                  <a:cubicBezTo>
                    <a:pt x="84" y="409"/>
                    <a:pt x="84" y="409"/>
                    <a:pt x="84" y="409"/>
                  </a:cubicBezTo>
                  <a:cubicBezTo>
                    <a:pt x="84" y="397"/>
                    <a:pt x="84" y="397"/>
                    <a:pt x="84" y="397"/>
                  </a:cubicBezTo>
                  <a:cubicBezTo>
                    <a:pt x="94" y="397"/>
                    <a:pt x="94" y="397"/>
                    <a:pt x="94" y="397"/>
                  </a:cubicBezTo>
                  <a:close/>
                  <a:moveTo>
                    <a:pt x="94" y="426"/>
                  </a:moveTo>
                  <a:cubicBezTo>
                    <a:pt x="94" y="437"/>
                    <a:pt x="94" y="437"/>
                    <a:pt x="94" y="437"/>
                  </a:cubicBezTo>
                  <a:cubicBezTo>
                    <a:pt x="90" y="437"/>
                    <a:pt x="87" y="438"/>
                    <a:pt x="84" y="438"/>
                  </a:cubicBezTo>
                  <a:cubicBezTo>
                    <a:pt x="84" y="427"/>
                    <a:pt x="84" y="427"/>
                    <a:pt x="84" y="427"/>
                  </a:cubicBezTo>
                  <a:cubicBezTo>
                    <a:pt x="94" y="426"/>
                    <a:pt x="94" y="426"/>
                    <a:pt x="94" y="426"/>
                  </a:cubicBezTo>
                  <a:close/>
                  <a:moveTo>
                    <a:pt x="94" y="446"/>
                  </a:moveTo>
                  <a:cubicBezTo>
                    <a:pt x="94" y="464"/>
                    <a:pt x="94" y="464"/>
                    <a:pt x="94" y="464"/>
                  </a:cubicBezTo>
                  <a:cubicBezTo>
                    <a:pt x="91" y="465"/>
                    <a:pt x="89" y="465"/>
                    <a:pt x="86" y="465"/>
                  </a:cubicBezTo>
                  <a:cubicBezTo>
                    <a:pt x="86" y="461"/>
                    <a:pt x="86" y="456"/>
                    <a:pt x="86" y="451"/>
                  </a:cubicBezTo>
                  <a:cubicBezTo>
                    <a:pt x="94" y="446"/>
                    <a:pt x="94" y="446"/>
                    <a:pt x="94" y="446"/>
                  </a:cubicBezTo>
                  <a:close/>
                  <a:moveTo>
                    <a:pt x="94" y="575"/>
                  </a:moveTo>
                  <a:cubicBezTo>
                    <a:pt x="94" y="592"/>
                    <a:pt x="94" y="592"/>
                    <a:pt x="94" y="592"/>
                  </a:cubicBezTo>
                  <a:cubicBezTo>
                    <a:pt x="92" y="588"/>
                    <a:pt x="90" y="585"/>
                    <a:pt x="88" y="579"/>
                  </a:cubicBezTo>
                  <a:cubicBezTo>
                    <a:pt x="87" y="579"/>
                    <a:pt x="86" y="579"/>
                    <a:pt x="85" y="579"/>
                  </a:cubicBezTo>
                  <a:cubicBezTo>
                    <a:pt x="85" y="581"/>
                    <a:pt x="84" y="582"/>
                    <a:pt x="84" y="583"/>
                  </a:cubicBezTo>
                  <a:cubicBezTo>
                    <a:pt x="84" y="558"/>
                    <a:pt x="84" y="558"/>
                    <a:pt x="84" y="558"/>
                  </a:cubicBezTo>
                  <a:cubicBezTo>
                    <a:pt x="86" y="561"/>
                    <a:pt x="87" y="566"/>
                    <a:pt x="88" y="571"/>
                  </a:cubicBezTo>
                  <a:cubicBezTo>
                    <a:pt x="90" y="572"/>
                    <a:pt x="92" y="573"/>
                    <a:pt x="94" y="575"/>
                  </a:cubicBezTo>
                  <a:close/>
                  <a:moveTo>
                    <a:pt x="76" y="164"/>
                  </a:moveTo>
                  <a:cubicBezTo>
                    <a:pt x="78" y="162"/>
                    <a:pt x="80" y="160"/>
                    <a:pt x="82" y="158"/>
                  </a:cubicBezTo>
                  <a:cubicBezTo>
                    <a:pt x="83" y="157"/>
                    <a:pt x="83" y="156"/>
                    <a:pt x="84" y="155"/>
                  </a:cubicBezTo>
                  <a:cubicBezTo>
                    <a:pt x="84" y="168"/>
                    <a:pt x="84" y="168"/>
                    <a:pt x="84" y="168"/>
                  </a:cubicBezTo>
                  <a:cubicBezTo>
                    <a:pt x="80" y="170"/>
                    <a:pt x="78" y="172"/>
                    <a:pt x="76" y="176"/>
                  </a:cubicBezTo>
                  <a:cubicBezTo>
                    <a:pt x="76" y="164"/>
                    <a:pt x="76" y="164"/>
                    <a:pt x="76" y="164"/>
                  </a:cubicBezTo>
                  <a:close/>
                  <a:moveTo>
                    <a:pt x="84" y="642"/>
                  </a:moveTo>
                  <a:cubicBezTo>
                    <a:pt x="81" y="639"/>
                    <a:pt x="79" y="635"/>
                    <a:pt x="76" y="632"/>
                  </a:cubicBezTo>
                  <a:cubicBezTo>
                    <a:pt x="76" y="618"/>
                    <a:pt x="76" y="618"/>
                    <a:pt x="76" y="618"/>
                  </a:cubicBezTo>
                  <a:cubicBezTo>
                    <a:pt x="78" y="621"/>
                    <a:pt x="79" y="624"/>
                    <a:pt x="82" y="628"/>
                  </a:cubicBezTo>
                  <a:cubicBezTo>
                    <a:pt x="84" y="628"/>
                    <a:pt x="84" y="628"/>
                    <a:pt x="84" y="628"/>
                  </a:cubicBezTo>
                  <a:cubicBezTo>
                    <a:pt x="84" y="642"/>
                    <a:pt x="84" y="642"/>
                    <a:pt x="84" y="642"/>
                  </a:cubicBezTo>
                  <a:close/>
                  <a:moveTo>
                    <a:pt x="84" y="183"/>
                  </a:moveTo>
                  <a:cubicBezTo>
                    <a:pt x="84" y="192"/>
                    <a:pt x="84" y="192"/>
                    <a:pt x="84" y="192"/>
                  </a:cubicBezTo>
                  <a:cubicBezTo>
                    <a:pt x="76" y="192"/>
                    <a:pt x="76" y="192"/>
                    <a:pt x="76" y="192"/>
                  </a:cubicBezTo>
                  <a:cubicBezTo>
                    <a:pt x="76" y="182"/>
                    <a:pt x="76" y="182"/>
                    <a:pt x="76" y="182"/>
                  </a:cubicBezTo>
                  <a:cubicBezTo>
                    <a:pt x="79" y="182"/>
                    <a:pt x="81" y="183"/>
                    <a:pt x="84" y="183"/>
                  </a:cubicBezTo>
                  <a:close/>
                  <a:moveTo>
                    <a:pt x="84" y="209"/>
                  </a:moveTo>
                  <a:cubicBezTo>
                    <a:pt x="84" y="219"/>
                    <a:pt x="84" y="219"/>
                    <a:pt x="84" y="219"/>
                  </a:cubicBezTo>
                  <a:cubicBezTo>
                    <a:pt x="81" y="219"/>
                    <a:pt x="79" y="219"/>
                    <a:pt x="76" y="219"/>
                  </a:cubicBezTo>
                  <a:cubicBezTo>
                    <a:pt x="76" y="211"/>
                    <a:pt x="76" y="211"/>
                    <a:pt x="76" y="211"/>
                  </a:cubicBezTo>
                  <a:cubicBezTo>
                    <a:pt x="78" y="210"/>
                    <a:pt x="78" y="210"/>
                    <a:pt x="78" y="210"/>
                  </a:cubicBezTo>
                  <a:cubicBezTo>
                    <a:pt x="80" y="210"/>
                    <a:pt x="82" y="209"/>
                    <a:pt x="84" y="209"/>
                  </a:cubicBezTo>
                  <a:close/>
                  <a:moveTo>
                    <a:pt x="84" y="220"/>
                  </a:moveTo>
                  <a:cubicBezTo>
                    <a:pt x="84" y="236"/>
                    <a:pt x="84" y="236"/>
                    <a:pt x="84" y="236"/>
                  </a:cubicBezTo>
                  <a:cubicBezTo>
                    <a:pt x="82" y="239"/>
                    <a:pt x="81" y="241"/>
                    <a:pt x="79" y="243"/>
                  </a:cubicBezTo>
                  <a:cubicBezTo>
                    <a:pt x="78" y="247"/>
                    <a:pt x="77" y="250"/>
                    <a:pt x="76" y="253"/>
                  </a:cubicBezTo>
                  <a:cubicBezTo>
                    <a:pt x="76" y="234"/>
                    <a:pt x="76" y="234"/>
                    <a:pt x="76" y="234"/>
                  </a:cubicBezTo>
                  <a:cubicBezTo>
                    <a:pt x="77" y="234"/>
                    <a:pt x="77" y="234"/>
                    <a:pt x="78" y="233"/>
                  </a:cubicBezTo>
                  <a:cubicBezTo>
                    <a:pt x="80" y="229"/>
                    <a:pt x="82" y="224"/>
                    <a:pt x="84" y="220"/>
                  </a:cubicBezTo>
                  <a:close/>
                  <a:moveTo>
                    <a:pt x="84" y="351"/>
                  </a:moveTo>
                  <a:cubicBezTo>
                    <a:pt x="84" y="377"/>
                    <a:pt x="84" y="377"/>
                    <a:pt x="84" y="377"/>
                  </a:cubicBezTo>
                  <a:cubicBezTo>
                    <a:pt x="79" y="370"/>
                    <a:pt x="80" y="362"/>
                    <a:pt x="82" y="351"/>
                  </a:cubicBezTo>
                  <a:cubicBezTo>
                    <a:pt x="82" y="351"/>
                    <a:pt x="83" y="351"/>
                    <a:pt x="84" y="351"/>
                  </a:cubicBezTo>
                  <a:close/>
                  <a:moveTo>
                    <a:pt x="84" y="397"/>
                  </a:moveTo>
                  <a:cubicBezTo>
                    <a:pt x="84" y="409"/>
                    <a:pt x="84" y="409"/>
                    <a:pt x="84" y="409"/>
                  </a:cubicBezTo>
                  <a:cubicBezTo>
                    <a:pt x="80" y="409"/>
                    <a:pt x="80" y="409"/>
                    <a:pt x="80" y="409"/>
                  </a:cubicBezTo>
                  <a:cubicBezTo>
                    <a:pt x="80" y="405"/>
                    <a:pt x="80" y="401"/>
                    <a:pt x="80" y="397"/>
                  </a:cubicBezTo>
                  <a:cubicBezTo>
                    <a:pt x="84" y="397"/>
                    <a:pt x="84" y="397"/>
                    <a:pt x="84" y="397"/>
                  </a:cubicBezTo>
                  <a:close/>
                  <a:moveTo>
                    <a:pt x="84" y="427"/>
                  </a:moveTo>
                  <a:cubicBezTo>
                    <a:pt x="84" y="438"/>
                    <a:pt x="84" y="438"/>
                    <a:pt x="84" y="438"/>
                  </a:cubicBezTo>
                  <a:cubicBezTo>
                    <a:pt x="83" y="438"/>
                    <a:pt x="83" y="438"/>
                    <a:pt x="83" y="438"/>
                  </a:cubicBezTo>
                  <a:cubicBezTo>
                    <a:pt x="82" y="435"/>
                    <a:pt x="82" y="431"/>
                    <a:pt x="82" y="427"/>
                  </a:cubicBezTo>
                  <a:cubicBezTo>
                    <a:pt x="84" y="427"/>
                    <a:pt x="84" y="427"/>
                    <a:pt x="84" y="427"/>
                  </a:cubicBezTo>
                  <a:close/>
                  <a:moveTo>
                    <a:pt x="84" y="558"/>
                  </a:moveTo>
                  <a:cubicBezTo>
                    <a:pt x="84" y="583"/>
                    <a:pt x="84" y="583"/>
                    <a:pt x="84" y="583"/>
                  </a:cubicBezTo>
                  <a:cubicBezTo>
                    <a:pt x="83" y="585"/>
                    <a:pt x="81" y="588"/>
                    <a:pt x="76" y="597"/>
                  </a:cubicBezTo>
                  <a:cubicBezTo>
                    <a:pt x="76" y="576"/>
                    <a:pt x="76" y="576"/>
                    <a:pt x="76" y="576"/>
                  </a:cubicBezTo>
                  <a:cubicBezTo>
                    <a:pt x="79" y="571"/>
                    <a:pt x="79" y="571"/>
                    <a:pt x="79" y="571"/>
                  </a:cubicBezTo>
                  <a:cubicBezTo>
                    <a:pt x="79" y="567"/>
                    <a:pt x="78" y="563"/>
                    <a:pt x="76" y="560"/>
                  </a:cubicBezTo>
                  <a:cubicBezTo>
                    <a:pt x="76" y="545"/>
                    <a:pt x="76" y="545"/>
                    <a:pt x="76" y="545"/>
                  </a:cubicBezTo>
                  <a:cubicBezTo>
                    <a:pt x="80" y="550"/>
                    <a:pt x="82" y="553"/>
                    <a:pt x="84" y="558"/>
                  </a:cubicBezTo>
                  <a:close/>
                  <a:moveTo>
                    <a:pt x="68" y="175"/>
                  </a:moveTo>
                  <a:cubicBezTo>
                    <a:pt x="70" y="171"/>
                    <a:pt x="73" y="168"/>
                    <a:pt x="76" y="164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5" y="177"/>
                    <a:pt x="74" y="179"/>
                    <a:pt x="73" y="182"/>
                  </a:cubicBezTo>
                  <a:cubicBezTo>
                    <a:pt x="76" y="182"/>
                    <a:pt x="76" y="182"/>
                    <a:pt x="76" y="182"/>
                  </a:cubicBezTo>
                  <a:cubicBezTo>
                    <a:pt x="76" y="192"/>
                    <a:pt x="76" y="192"/>
                    <a:pt x="76" y="192"/>
                  </a:cubicBezTo>
                  <a:cubicBezTo>
                    <a:pt x="73" y="192"/>
                    <a:pt x="73" y="192"/>
                    <a:pt x="73" y="192"/>
                  </a:cubicBezTo>
                  <a:cubicBezTo>
                    <a:pt x="71" y="192"/>
                    <a:pt x="69" y="193"/>
                    <a:pt x="68" y="194"/>
                  </a:cubicBezTo>
                  <a:cubicBezTo>
                    <a:pt x="68" y="175"/>
                    <a:pt x="68" y="175"/>
                    <a:pt x="68" y="175"/>
                  </a:cubicBezTo>
                  <a:close/>
                  <a:moveTo>
                    <a:pt x="76" y="632"/>
                  </a:moveTo>
                  <a:cubicBezTo>
                    <a:pt x="74" y="630"/>
                    <a:pt x="72" y="627"/>
                    <a:pt x="71" y="625"/>
                  </a:cubicBezTo>
                  <a:cubicBezTo>
                    <a:pt x="70" y="623"/>
                    <a:pt x="69" y="622"/>
                    <a:pt x="68" y="620"/>
                  </a:cubicBezTo>
                  <a:cubicBezTo>
                    <a:pt x="68" y="593"/>
                    <a:pt x="68" y="593"/>
                    <a:pt x="68" y="593"/>
                  </a:cubicBezTo>
                  <a:cubicBezTo>
                    <a:pt x="71" y="587"/>
                    <a:pt x="73" y="582"/>
                    <a:pt x="76" y="576"/>
                  </a:cubicBezTo>
                  <a:cubicBezTo>
                    <a:pt x="76" y="597"/>
                    <a:pt x="76" y="597"/>
                    <a:pt x="76" y="597"/>
                  </a:cubicBezTo>
                  <a:cubicBezTo>
                    <a:pt x="74" y="601"/>
                    <a:pt x="74" y="601"/>
                    <a:pt x="74" y="601"/>
                  </a:cubicBezTo>
                  <a:cubicBezTo>
                    <a:pt x="73" y="609"/>
                    <a:pt x="73" y="613"/>
                    <a:pt x="76" y="618"/>
                  </a:cubicBezTo>
                  <a:cubicBezTo>
                    <a:pt x="76" y="632"/>
                    <a:pt x="76" y="632"/>
                    <a:pt x="76" y="632"/>
                  </a:cubicBezTo>
                  <a:close/>
                  <a:moveTo>
                    <a:pt x="76" y="211"/>
                  </a:moveTo>
                  <a:cubicBezTo>
                    <a:pt x="76" y="219"/>
                    <a:pt x="76" y="219"/>
                    <a:pt x="76" y="219"/>
                  </a:cubicBezTo>
                  <a:cubicBezTo>
                    <a:pt x="73" y="219"/>
                    <a:pt x="71" y="219"/>
                    <a:pt x="68" y="219"/>
                  </a:cubicBezTo>
                  <a:cubicBezTo>
                    <a:pt x="68" y="211"/>
                    <a:pt x="68" y="211"/>
                    <a:pt x="68" y="211"/>
                  </a:cubicBezTo>
                  <a:cubicBezTo>
                    <a:pt x="76" y="211"/>
                    <a:pt x="76" y="211"/>
                    <a:pt x="76" y="211"/>
                  </a:cubicBezTo>
                  <a:close/>
                  <a:moveTo>
                    <a:pt x="76" y="234"/>
                  </a:moveTo>
                  <a:cubicBezTo>
                    <a:pt x="76" y="253"/>
                    <a:pt x="76" y="253"/>
                    <a:pt x="76" y="253"/>
                  </a:cubicBezTo>
                  <a:cubicBezTo>
                    <a:pt x="74" y="259"/>
                    <a:pt x="72" y="264"/>
                    <a:pt x="68" y="269"/>
                  </a:cubicBezTo>
                  <a:cubicBezTo>
                    <a:pt x="68" y="253"/>
                    <a:pt x="68" y="253"/>
                    <a:pt x="68" y="253"/>
                  </a:cubicBezTo>
                  <a:cubicBezTo>
                    <a:pt x="69" y="248"/>
                    <a:pt x="69" y="248"/>
                    <a:pt x="69" y="248"/>
                  </a:cubicBezTo>
                  <a:cubicBezTo>
                    <a:pt x="68" y="248"/>
                    <a:pt x="68" y="248"/>
                    <a:pt x="68" y="248"/>
                  </a:cubicBezTo>
                  <a:cubicBezTo>
                    <a:pt x="68" y="238"/>
                    <a:pt x="68" y="238"/>
                    <a:pt x="68" y="238"/>
                  </a:cubicBezTo>
                  <a:cubicBezTo>
                    <a:pt x="71" y="237"/>
                    <a:pt x="73" y="236"/>
                    <a:pt x="76" y="234"/>
                  </a:cubicBezTo>
                  <a:close/>
                  <a:moveTo>
                    <a:pt x="76" y="545"/>
                  </a:moveTo>
                  <a:cubicBezTo>
                    <a:pt x="76" y="560"/>
                    <a:pt x="76" y="560"/>
                    <a:pt x="76" y="560"/>
                  </a:cubicBezTo>
                  <a:cubicBezTo>
                    <a:pt x="75" y="557"/>
                    <a:pt x="73" y="554"/>
                    <a:pt x="72" y="551"/>
                  </a:cubicBezTo>
                  <a:cubicBezTo>
                    <a:pt x="70" y="553"/>
                    <a:pt x="69" y="555"/>
                    <a:pt x="68" y="557"/>
                  </a:cubicBezTo>
                  <a:cubicBezTo>
                    <a:pt x="68" y="522"/>
                    <a:pt x="68" y="522"/>
                    <a:pt x="68" y="522"/>
                  </a:cubicBezTo>
                  <a:cubicBezTo>
                    <a:pt x="69" y="524"/>
                    <a:pt x="70" y="527"/>
                    <a:pt x="72" y="530"/>
                  </a:cubicBezTo>
                  <a:cubicBezTo>
                    <a:pt x="72" y="534"/>
                    <a:pt x="73" y="539"/>
                    <a:pt x="74" y="543"/>
                  </a:cubicBezTo>
                  <a:cubicBezTo>
                    <a:pt x="75" y="544"/>
                    <a:pt x="76" y="545"/>
                    <a:pt x="76" y="545"/>
                  </a:cubicBezTo>
                  <a:close/>
                  <a:moveTo>
                    <a:pt x="60" y="187"/>
                  </a:moveTo>
                  <a:cubicBezTo>
                    <a:pt x="63" y="183"/>
                    <a:pt x="65" y="179"/>
                    <a:pt x="68" y="175"/>
                  </a:cubicBezTo>
                  <a:cubicBezTo>
                    <a:pt x="68" y="194"/>
                    <a:pt x="68" y="194"/>
                    <a:pt x="68" y="194"/>
                  </a:cubicBezTo>
                  <a:cubicBezTo>
                    <a:pt x="65" y="196"/>
                    <a:pt x="62" y="198"/>
                    <a:pt x="60" y="201"/>
                  </a:cubicBezTo>
                  <a:cubicBezTo>
                    <a:pt x="60" y="187"/>
                    <a:pt x="60" y="187"/>
                    <a:pt x="60" y="187"/>
                  </a:cubicBezTo>
                  <a:close/>
                  <a:moveTo>
                    <a:pt x="68" y="620"/>
                  </a:moveTo>
                  <a:cubicBezTo>
                    <a:pt x="66" y="616"/>
                    <a:pt x="64" y="612"/>
                    <a:pt x="62" y="609"/>
                  </a:cubicBezTo>
                  <a:cubicBezTo>
                    <a:pt x="62" y="608"/>
                    <a:pt x="61" y="607"/>
                    <a:pt x="60" y="607"/>
                  </a:cubicBezTo>
                  <a:cubicBezTo>
                    <a:pt x="60" y="593"/>
                    <a:pt x="60" y="593"/>
                    <a:pt x="60" y="593"/>
                  </a:cubicBezTo>
                  <a:cubicBezTo>
                    <a:pt x="61" y="595"/>
                    <a:pt x="63" y="598"/>
                    <a:pt x="64" y="601"/>
                  </a:cubicBezTo>
                  <a:cubicBezTo>
                    <a:pt x="68" y="593"/>
                    <a:pt x="68" y="593"/>
                    <a:pt x="68" y="593"/>
                  </a:cubicBezTo>
                  <a:cubicBezTo>
                    <a:pt x="68" y="620"/>
                    <a:pt x="68" y="620"/>
                    <a:pt x="68" y="620"/>
                  </a:cubicBezTo>
                  <a:close/>
                  <a:moveTo>
                    <a:pt x="68" y="211"/>
                  </a:moveTo>
                  <a:cubicBezTo>
                    <a:pt x="68" y="219"/>
                    <a:pt x="68" y="219"/>
                    <a:pt x="68" y="219"/>
                  </a:cubicBezTo>
                  <a:cubicBezTo>
                    <a:pt x="65" y="220"/>
                    <a:pt x="63" y="220"/>
                    <a:pt x="60" y="220"/>
                  </a:cubicBezTo>
                  <a:cubicBezTo>
                    <a:pt x="60" y="211"/>
                    <a:pt x="60" y="211"/>
                    <a:pt x="60" y="211"/>
                  </a:cubicBezTo>
                  <a:cubicBezTo>
                    <a:pt x="63" y="211"/>
                    <a:pt x="65" y="211"/>
                    <a:pt x="68" y="211"/>
                  </a:cubicBezTo>
                  <a:close/>
                  <a:moveTo>
                    <a:pt x="68" y="238"/>
                  </a:moveTo>
                  <a:cubicBezTo>
                    <a:pt x="68" y="248"/>
                    <a:pt x="68" y="248"/>
                    <a:pt x="68" y="248"/>
                  </a:cubicBezTo>
                  <a:cubicBezTo>
                    <a:pt x="65" y="249"/>
                    <a:pt x="63" y="249"/>
                    <a:pt x="60" y="249"/>
                  </a:cubicBezTo>
                  <a:cubicBezTo>
                    <a:pt x="60" y="239"/>
                    <a:pt x="60" y="239"/>
                    <a:pt x="60" y="239"/>
                  </a:cubicBezTo>
                  <a:cubicBezTo>
                    <a:pt x="63" y="239"/>
                    <a:pt x="65" y="238"/>
                    <a:pt x="68" y="238"/>
                  </a:cubicBezTo>
                  <a:close/>
                  <a:moveTo>
                    <a:pt x="68" y="253"/>
                  </a:moveTo>
                  <a:cubicBezTo>
                    <a:pt x="68" y="269"/>
                    <a:pt x="68" y="269"/>
                    <a:pt x="68" y="269"/>
                  </a:cubicBezTo>
                  <a:cubicBezTo>
                    <a:pt x="67" y="269"/>
                    <a:pt x="67" y="270"/>
                    <a:pt x="67" y="270"/>
                  </a:cubicBezTo>
                  <a:cubicBezTo>
                    <a:pt x="65" y="278"/>
                    <a:pt x="64" y="287"/>
                    <a:pt x="60" y="295"/>
                  </a:cubicBezTo>
                  <a:cubicBezTo>
                    <a:pt x="60" y="265"/>
                    <a:pt x="60" y="265"/>
                    <a:pt x="60" y="265"/>
                  </a:cubicBezTo>
                  <a:cubicBezTo>
                    <a:pt x="61" y="265"/>
                    <a:pt x="61" y="264"/>
                    <a:pt x="62" y="264"/>
                  </a:cubicBezTo>
                  <a:cubicBezTo>
                    <a:pt x="64" y="261"/>
                    <a:pt x="65" y="260"/>
                    <a:pt x="68" y="253"/>
                  </a:cubicBezTo>
                  <a:close/>
                  <a:moveTo>
                    <a:pt x="68" y="522"/>
                  </a:moveTo>
                  <a:cubicBezTo>
                    <a:pt x="68" y="557"/>
                    <a:pt x="68" y="557"/>
                    <a:pt x="68" y="557"/>
                  </a:cubicBezTo>
                  <a:cubicBezTo>
                    <a:pt x="65" y="562"/>
                    <a:pt x="62" y="565"/>
                    <a:pt x="60" y="569"/>
                  </a:cubicBezTo>
                  <a:cubicBezTo>
                    <a:pt x="60" y="551"/>
                    <a:pt x="60" y="551"/>
                    <a:pt x="60" y="551"/>
                  </a:cubicBezTo>
                  <a:cubicBezTo>
                    <a:pt x="65" y="543"/>
                    <a:pt x="65" y="535"/>
                    <a:pt x="61" y="523"/>
                  </a:cubicBezTo>
                  <a:cubicBezTo>
                    <a:pt x="60" y="523"/>
                    <a:pt x="60" y="523"/>
                    <a:pt x="60" y="523"/>
                  </a:cubicBezTo>
                  <a:cubicBezTo>
                    <a:pt x="60" y="501"/>
                    <a:pt x="60" y="501"/>
                    <a:pt x="60" y="501"/>
                  </a:cubicBezTo>
                  <a:cubicBezTo>
                    <a:pt x="63" y="508"/>
                    <a:pt x="65" y="515"/>
                    <a:pt x="68" y="522"/>
                  </a:cubicBezTo>
                  <a:close/>
                  <a:moveTo>
                    <a:pt x="53" y="198"/>
                  </a:moveTo>
                  <a:cubicBezTo>
                    <a:pt x="53" y="198"/>
                    <a:pt x="54" y="197"/>
                    <a:pt x="54" y="196"/>
                  </a:cubicBezTo>
                  <a:cubicBezTo>
                    <a:pt x="56" y="193"/>
                    <a:pt x="59" y="190"/>
                    <a:pt x="60" y="187"/>
                  </a:cubicBezTo>
                  <a:cubicBezTo>
                    <a:pt x="60" y="201"/>
                    <a:pt x="60" y="201"/>
                    <a:pt x="60" y="201"/>
                  </a:cubicBezTo>
                  <a:cubicBezTo>
                    <a:pt x="59" y="204"/>
                    <a:pt x="57" y="207"/>
                    <a:pt x="56" y="211"/>
                  </a:cubicBezTo>
                  <a:cubicBezTo>
                    <a:pt x="57" y="211"/>
                    <a:pt x="59" y="211"/>
                    <a:pt x="60" y="211"/>
                  </a:cubicBezTo>
                  <a:cubicBezTo>
                    <a:pt x="60" y="220"/>
                    <a:pt x="60" y="220"/>
                    <a:pt x="60" y="220"/>
                  </a:cubicBezTo>
                  <a:cubicBezTo>
                    <a:pt x="58" y="221"/>
                    <a:pt x="55" y="222"/>
                    <a:pt x="53" y="223"/>
                  </a:cubicBezTo>
                  <a:cubicBezTo>
                    <a:pt x="53" y="198"/>
                    <a:pt x="53" y="198"/>
                    <a:pt x="53" y="198"/>
                  </a:cubicBezTo>
                  <a:close/>
                  <a:moveTo>
                    <a:pt x="60" y="607"/>
                  </a:moveTo>
                  <a:cubicBezTo>
                    <a:pt x="57" y="603"/>
                    <a:pt x="55" y="600"/>
                    <a:pt x="53" y="596"/>
                  </a:cubicBezTo>
                  <a:cubicBezTo>
                    <a:pt x="53" y="563"/>
                    <a:pt x="53" y="563"/>
                    <a:pt x="53" y="563"/>
                  </a:cubicBezTo>
                  <a:cubicBezTo>
                    <a:pt x="56" y="558"/>
                    <a:pt x="59" y="554"/>
                    <a:pt x="60" y="551"/>
                  </a:cubicBezTo>
                  <a:cubicBezTo>
                    <a:pt x="60" y="569"/>
                    <a:pt x="60" y="569"/>
                    <a:pt x="60" y="569"/>
                  </a:cubicBezTo>
                  <a:cubicBezTo>
                    <a:pt x="56" y="576"/>
                    <a:pt x="55" y="582"/>
                    <a:pt x="60" y="593"/>
                  </a:cubicBezTo>
                  <a:cubicBezTo>
                    <a:pt x="60" y="607"/>
                    <a:pt x="60" y="607"/>
                    <a:pt x="60" y="607"/>
                  </a:cubicBezTo>
                  <a:close/>
                  <a:moveTo>
                    <a:pt x="60" y="239"/>
                  </a:moveTo>
                  <a:cubicBezTo>
                    <a:pt x="60" y="249"/>
                    <a:pt x="60" y="249"/>
                    <a:pt x="60" y="249"/>
                  </a:cubicBezTo>
                  <a:cubicBezTo>
                    <a:pt x="58" y="249"/>
                    <a:pt x="55" y="249"/>
                    <a:pt x="53" y="249"/>
                  </a:cubicBezTo>
                  <a:cubicBezTo>
                    <a:pt x="53" y="241"/>
                    <a:pt x="53" y="241"/>
                    <a:pt x="53" y="241"/>
                  </a:cubicBezTo>
                  <a:cubicBezTo>
                    <a:pt x="55" y="240"/>
                    <a:pt x="58" y="240"/>
                    <a:pt x="60" y="239"/>
                  </a:cubicBezTo>
                  <a:close/>
                  <a:moveTo>
                    <a:pt x="60" y="265"/>
                  </a:moveTo>
                  <a:cubicBezTo>
                    <a:pt x="60" y="295"/>
                    <a:pt x="60" y="295"/>
                    <a:pt x="60" y="295"/>
                  </a:cubicBezTo>
                  <a:cubicBezTo>
                    <a:pt x="59" y="297"/>
                    <a:pt x="58" y="299"/>
                    <a:pt x="56" y="300"/>
                  </a:cubicBezTo>
                  <a:cubicBezTo>
                    <a:pt x="56" y="310"/>
                    <a:pt x="55" y="316"/>
                    <a:pt x="53" y="323"/>
                  </a:cubicBezTo>
                  <a:cubicBezTo>
                    <a:pt x="53" y="290"/>
                    <a:pt x="53" y="290"/>
                    <a:pt x="53" y="290"/>
                  </a:cubicBezTo>
                  <a:cubicBezTo>
                    <a:pt x="55" y="287"/>
                    <a:pt x="56" y="282"/>
                    <a:pt x="57" y="276"/>
                  </a:cubicBezTo>
                  <a:cubicBezTo>
                    <a:pt x="56" y="276"/>
                    <a:pt x="55" y="277"/>
                    <a:pt x="53" y="277"/>
                  </a:cubicBezTo>
                  <a:cubicBezTo>
                    <a:pt x="53" y="268"/>
                    <a:pt x="53" y="268"/>
                    <a:pt x="53" y="268"/>
                  </a:cubicBezTo>
                  <a:cubicBezTo>
                    <a:pt x="55" y="267"/>
                    <a:pt x="58" y="266"/>
                    <a:pt x="60" y="265"/>
                  </a:cubicBezTo>
                  <a:close/>
                  <a:moveTo>
                    <a:pt x="60" y="501"/>
                  </a:moveTo>
                  <a:cubicBezTo>
                    <a:pt x="60" y="523"/>
                    <a:pt x="60" y="523"/>
                    <a:pt x="60" y="523"/>
                  </a:cubicBezTo>
                  <a:cubicBezTo>
                    <a:pt x="59" y="523"/>
                    <a:pt x="59" y="523"/>
                    <a:pt x="58" y="524"/>
                  </a:cubicBezTo>
                  <a:cubicBezTo>
                    <a:pt x="56" y="526"/>
                    <a:pt x="54" y="528"/>
                    <a:pt x="53" y="530"/>
                  </a:cubicBezTo>
                  <a:cubicBezTo>
                    <a:pt x="53" y="512"/>
                    <a:pt x="53" y="512"/>
                    <a:pt x="53" y="512"/>
                  </a:cubicBezTo>
                  <a:cubicBezTo>
                    <a:pt x="53" y="509"/>
                    <a:pt x="53" y="507"/>
                    <a:pt x="53" y="504"/>
                  </a:cubicBezTo>
                  <a:cubicBezTo>
                    <a:pt x="53" y="469"/>
                    <a:pt x="53" y="469"/>
                    <a:pt x="53" y="469"/>
                  </a:cubicBezTo>
                  <a:cubicBezTo>
                    <a:pt x="53" y="470"/>
                    <a:pt x="54" y="472"/>
                    <a:pt x="54" y="474"/>
                  </a:cubicBezTo>
                  <a:cubicBezTo>
                    <a:pt x="54" y="477"/>
                    <a:pt x="54" y="481"/>
                    <a:pt x="54" y="485"/>
                  </a:cubicBezTo>
                  <a:cubicBezTo>
                    <a:pt x="56" y="490"/>
                    <a:pt x="59" y="496"/>
                    <a:pt x="60" y="501"/>
                  </a:cubicBezTo>
                  <a:close/>
                  <a:moveTo>
                    <a:pt x="44" y="215"/>
                  </a:moveTo>
                  <a:cubicBezTo>
                    <a:pt x="47" y="210"/>
                    <a:pt x="50" y="204"/>
                    <a:pt x="53" y="198"/>
                  </a:cubicBezTo>
                  <a:cubicBezTo>
                    <a:pt x="53" y="223"/>
                    <a:pt x="53" y="223"/>
                    <a:pt x="53" y="223"/>
                  </a:cubicBezTo>
                  <a:cubicBezTo>
                    <a:pt x="49" y="224"/>
                    <a:pt x="46" y="227"/>
                    <a:pt x="44" y="231"/>
                  </a:cubicBezTo>
                  <a:cubicBezTo>
                    <a:pt x="44" y="215"/>
                    <a:pt x="44" y="215"/>
                    <a:pt x="44" y="215"/>
                  </a:cubicBezTo>
                  <a:close/>
                  <a:moveTo>
                    <a:pt x="53" y="596"/>
                  </a:moveTo>
                  <a:cubicBezTo>
                    <a:pt x="50" y="592"/>
                    <a:pt x="47" y="586"/>
                    <a:pt x="46" y="580"/>
                  </a:cubicBezTo>
                  <a:cubicBezTo>
                    <a:pt x="45" y="579"/>
                    <a:pt x="45" y="579"/>
                    <a:pt x="44" y="578"/>
                  </a:cubicBezTo>
                  <a:cubicBezTo>
                    <a:pt x="44" y="563"/>
                    <a:pt x="44" y="563"/>
                    <a:pt x="44" y="563"/>
                  </a:cubicBezTo>
                  <a:cubicBezTo>
                    <a:pt x="45" y="565"/>
                    <a:pt x="46" y="567"/>
                    <a:pt x="48" y="570"/>
                  </a:cubicBezTo>
                  <a:cubicBezTo>
                    <a:pt x="49" y="567"/>
                    <a:pt x="51" y="565"/>
                    <a:pt x="53" y="563"/>
                  </a:cubicBezTo>
                  <a:cubicBezTo>
                    <a:pt x="53" y="596"/>
                    <a:pt x="53" y="596"/>
                    <a:pt x="53" y="596"/>
                  </a:cubicBezTo>
                  <a:close/>
                  <a:moveTo>
                    <a:pt x="53" y="241"/>
                  </a:moveTo>
                  <a:cubicBezTo>
                    <a:pt x="53" y="249"/>
                    <a:pt x="53" y="249"/>
                    <a:pt x="53" y="249"/>
                  </a:cubicBezTo>
                  <a:cubicBezTo>
                    <a:pt x="50" y="249"/>
                    <a:pt x="47" y="250"/>
                    <a:pt x="44" y="251"/>
                  </a:cubicBezTo>
                  <a:cubicBezTo>
                    <a:pt x="44" y="241"/>
                    <a:pt x="44" y="241"/>
                    <a:pt x="44" y="241"/>
                  </a:cubicBezTo>
                  <a:cubicBezTo>
                    <a:pt x="47" y="241"/>
                    <a:pt x="50" y="241"/>
                    <a:pt x="53" y="241"/>
                  </a:cubicBezTo>
                  <a:close/>
                  <a:moveTo>
                    <a:pt x="53" y="268"/>
                  </a:moveTo>
                  <a:cubicBezTo>
                    <a:pt x="53" y="277"/>
                    <a:pt x="53" y="277"/>
                    <a:pt x="53" y="277"/>
                  </a:cubicBezTo>
                  <a:cubicBezTo>
                    <a:pt x="50" y="278"/>
                    <a:pt x="47" y="278"/>
                    <a:pt x="44" y="279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7" y="270"/>
                    <a:pt x="50" y="269"/>
                    <a:pt x="53" y="268"/>
                  </a:cubicBezTo>
                  <a:close/>
                  <a:moveTo>
                    <a:pt x="53" y="290"/>
                  </a:moveTo>
                  <a:cubicBezTo>
                    <a:pt x="53" y="323"/>
                    <a:pt x="53" y="323"/>
                    <a:pt x="53" y="323"/>
                  </a:cubicBezTo>
                  <a:cubicBezTo>
                    <a:pt x="52" y="325"/>
                    <a:pt x="51" y="327"/>
                    <a:pt x="49" y="330"/>
                  </a:cubicBezTo>
                  <a:cubicBezTo>
                    <a:pt x="49" y="336"/>
                    <a:pt x="49" y="342"/>
                    <a:pt x="49" y="349"/>
                  </a:cubicBezTo>
                  <a:cubicBezTo>
                    <a:pt x="45" y="363"/>
                    <a:pt x="46" y="376"/>
                    <a:pt x="44" y="391"/>
                  </a:cubicBezTo>
                  <a:cubicBezTo>
                    <a:pt x="44" y="323"/>
                    <a:pt x="44" y="323"/>
                    <a:pt x="44" y="323"/>
                  </a:cubicBezTo>
                  <a:cubicBezTo>
                    <a:pt x="46" y="317"/>
                    <a:pt x="48" y="313"/>
                    <a:pt x="49" y="306"/>
                  </a:cubicBezTo>
                  <a:cubicBezTo>
                    <a:pt x="47" y="307"/>
                    <a:pt x="46" y="307"/>
                    <a:pt x="44" y="308"/>
                  </a:cubicBezTo>
                  <a:cubicBezTo>
                    <a:pt x="44" y="298"/>
                    <a:pt x="44" y="298"/>
                    <a:pt x="44" y="298"/>
                  </a:cubicBezTo>
                  <a:cubicBezTo>
                    <a:pt x="48" y="296"/>
                    <a:pt x="50" y="294"/>
                    <a:pt x="53" y="290"/>
                  </a:cubicBezTo>
                  <a:close/>
                  <a:moveTo>
                    <a:pt x="53" y="469"/>
                  </a:moveTo>
                  <a:cubicBezTo>
                    <a:pt x="53" y="504"/>
                    <a:pt x="53" y="504"/>
                    <a:pt x="53" y="504"/>
                  </a:cubicBezTo>
                  <a:cubicBezTo>
                    <a:pt x="52" y="501"/>
                    <a:pt x="51" y="497"/>
                    <a:pt x="49" y="492"/>
                  </a:cubicBezTo>
                  <a:cubicBezTo>
                    <a:pt x="47" y="495"/>
                    <a:pt x="46" y="496"/>
                    <a:pt x="44" y="498"/>
                  </a:cubicBezTo>
                  <a:cubicBezTo>
                    <a:pt x="44" y="481"/>
                    <a:pt x="44" y="481"/>
                    <a:pt x="44" y="481"/>
                  </a:cubicBezTo>
                  <a:cubicBezTo>
                    <a:pt x="45" y="478"/>
                    <a:pt x="45" y="474"/>
                    <a:pt x="44" y="469"/>
                  </a:cubicBezTo>
                  <a:cubicBezTo>
                    <a:pt x="44" y="398"/>
                    <a:pt x="44" y="398"/>
                    <a:pt x="44" y="398"/>
                  </a:cubicBezTo>
                  <a:cubicBezTo>
                    <a:pt x="46" y="407"/>
                    <a:pt x="46" y="415"/>
                    <a:pt x="45" y="425"/>
                  </a:cubicBezTo>
                  <a:cubicBezTo>
                    <a:pt x="49" y="440"/>
                    <a:pt x="48" y="454"/>
                    <a:pt x="53" y="469"/>
                  </a:cubicBezTo>
                  <a:close/>
                  <a:moveTo>
                    <a:pt x="53" y="512"/>
                  </a:moveTo>
                  <a:cubicBezTo>
                    <a:pt x="53" y="530"/>
                    <a:pt x="53" y="530"/>
                    <a:pt x="53" y="530"/>
                  </a:cubicBezTo>
                  <a:cubicBezTo>
                    <a:pt x="49" y="535"/>
                    <a:pt x="46" y="538"/>
                    <a:pt x="44" y="542"/>
                  </a:cubicBezTo>
                  <a:cubicBezTo>
                    <a:pt x="44" y="527"/>
                    <a:pt x="44" y="527"/>
                    <a:pt x="44" y="527"/>
                  </a:cubicBezTo>
                  <a:cubicBezTo>
                    <a:pt x="49" y="522"/>
                    <a:pt x="52" y="517"/>
                    <a:pt x="53" y="512"/>
                  </a:cubicBezTo>
                  <a:close/>
                  <a:moveTo>
                    <a:pt x="33" y="241"/>
                  </a:moveTo>
                  <a:cubicBezTo>
                    <a:pt x="35" y="232"/>
                    <a:pt x="40" y="224"/>
                    <a:pt x="44" y="215"/>
                  </a:cubicBezTo>
                  <a:cubicBezTo>
                    <a:pt x="44" y="231"/>
                    <a:pt x="44" y="231"/>
                    <a:pt x="44" y="231"/>
                  </a:cubicBezTo>
                  <a:cubicBezTo>
                    <a:pt x="43" y="234"/>
                    <a:pt x="42" y="237"/>
                    <a:pt x="41" y="242"/>
                  </a:cubicBezTo>
                  <a:cubicBezTo>
                    <a:pt x="42" y="241"/>
                    <a:pt x="43" y="241"/>
                    <a:pt x="44" y="241"/>
                  </a:cubicBezTo>
                  <a:cubicBezTo>
                    <a:pt x="44" y="251"/>
                    <a:pt x="44" y="251"/>
                    <a:pt x="44" y="251"/>
                  </a:cubicBezTo>
                  <a:cubicBezTo>
                    <a:pt x="39" y="253"/>
                    <a:pt x="36" y="255"/>
                    <a:pt x="33" y="261"/>
                  </a:cubicBezTo>
                  <a:cubicBezTo>
                    <a:pt x="33" y="241"/>
                    <a:pt x="33" y="241"/>
                    <a:pt x="33" y="241"/>
                  </a:cubicBezTo>
                  <a:close/>
                  <a:moveTo>
                    <a:pt x="44" y="578"/>
                  </a:moveTo>
                  <a:cubicBezTo>
                    <a:pt x="40" y="571"/>
                    <a:pt x="36" y="563"/>
                    <a:pt x="33" y="555"/>
                  </a:cubicBezTo>
                  <a:cubicBezTo>
                    <a:pt x="33" y="537"/>
                    <a:pt x="33" y="537"/>
                    <a:pt x="33" y="537"/>
                  </a:cubicBezTo>
                  <a:cubicBezTo>
                    <a:pt x="33" y="537"/>
                    <a:pt x="33" y="538"/>
                    <a:pt x="33" y="539"/>
                  </a:cubicBezTo>
                  <a:cubicBezTo>
                    <a:pt x="37" y="535"/>
                    <a:pt x="41" y="531"/>
                    <a:pt x="44" y="527"/>
                  </a:cubicBezTo>
                  <a:cubicBezTo>
                    <a:pt x="44" y="542"/>
                    <a:pt x="44" y="542"/>
                    <a:pt x="44" y="542"/>
                  </a:cubicBezTo>
                  <a:cubicBezTo>
                    <a:pt x="41" y="548"/>
                    <a:pt x="40" y="554"/>
                    <a:pt x="44" y="563"/>
                  </a:cubicBezTo>
                  <a:cubicBezTo>
                    <a:pt x="44" y="578"/>
                    <a:pt x="44" y="578"/>
                    <a:pt x="44" y="578"/>
                  </a:cubicBezTo>
                  <a:close/>
                  <a:moveTo>
                    <a:pt x="44" y="270"/>
                  </a:moveTo>
                  <a:cubicBezTo>
                    <a:pt x="44" y="279"/>
                    <a:pt x="44" y="279"/>
                    <a:pt x="44" y="279"/>
                  </a:cubicBezTo>
                  <a:cubicBezTo>
                    <a:pt x="40" y="280"/>
                    <a:pt x="36" y="281"/>
                    <a:pt x="33" y="282"/>
                  </a:cubicBezTo>
                  <a:cubicBezTo>
                    <a:pt x="33" y="272"/>
                    <a:pt x="33" y="272"/>
                    <a:pt x="33" y="272"/>
                  </a:cubicBezTo>
                  <a:cubicBezTo>
                    <a:pt x="36" y="272"/>
                    <a:pt x="40" y="271"/>
                    <a:pt x="44" y="270"/>
                  </a:cubicBezTo>
                  <a:close/>
                  <a:moveTo>
                    <a:pt x="44" y="298"/>
                  </a:moveTo>
                  <a:cubicBezTo>
                    <a:pt x="44" y="308"/>
                    <a:pt x="44" y="308"/>
                    <a:pt x="44" y="308"/>
                  </a:cubicBezTo>
                  <a:cubicBezTo>
                    <a:pt x="40" y="309"/>
                    <a:pt x="36" y="310"/>
                    <a:pt x="33" y="311"/>
                  </a:cubicBezTo>
                  <a:cubicBezTo>
                    <a:pt x="33" y="302"/>
                    <a:pt x="33" y="302"/>
                    <a:pt x="33" y="302"/>
                  </a:cubicBezTo>
                  <a:cubicBezTo>
                    <a:pt x="37" y="301"/>
                    <a:pt x="41" y="300"/>
                    <a:pt x="44" y="298"/>
                  </a:cubicBezTo>
                  <a:close/>
                  <a:moveTo>
                    <a:pt x="44" y="323"/>
                  </a:moveTo>
                  <a:cubicBezTo>
                    <a:pt x="44" y="391"/>
                    <a:pt x="44" y="391"/>
                    <a:pt x="44" y="391"/>
                  </a:cubicBezTo>
                  <a:cubicBezTo>
                    <a:pt x="44" y="392"/>
                    <a:pt x="44" y="393"/>
                    <a:pt x="44" y="395"/>
                  </a:cubicBezTo>
                  <a:cubicBezTo>
                    <a:pt x="44" y="396"/>
                    <a:pt x="44" y="397"/>
                    <a:pt x="44" y="398"/>
                  </a:cubicBezTo>
                  <a:cubicBezTo>
                    <a:pt x="44" y="469"/>
                    <a:pt x="44" y="469"/>
                    <a:pt x="44" y="469"/>
                  </a:cubicBezTo>
                  <a:cubicBezTo>
                    <a:pt x="44" y="467"/>
                    <a:pt x="43" y="465"/>
                    <a:pt x="42" y="462"/>
                  </a:cubicBezTo>
                  <a:cubicBezTo>
                    <a:pt x="38" y="465"/>
                    <a:pt x="35" y="467"/>
                    <a:pt x="33" y="470"/>
                  </a:cubicBezTo>
                  <a:cubicBezTo>
                    <a:pt x="33" y="459"/>
                    <a:pt x="33" y="459"/>
                    <a:pt x="33" y="459"/>
                  </a:cubicBezTo>
                  <a:cubicBezTo>
                    <a:pt x="39" y="452"/>
                    <a:pt x="42" y="445"/>
                    <a:pt x="38" y="432"/>
                  </a:cubicBezTo>
                  <a:cubicBezTo>
                    <a:pt x="38" y="432"/>
                    <a:pt x="36" y="433"/>
                    <a:pt x="33" y="435"/>
                  </a:cubicBezTo>
                  <a:cubicBezTo>
                    <a:pt x="33" y="423"/>
                    <a:pt x="33" y="423"/>
                    <a:pt x="33" y="423"/>
                  </a:cubicBezTo>
                  <a:cubicBezTo>
                    <a:pt x="38" y="416"/>
                    <a:pt x="41" y="409"/>
                    <a:pt x="36" y="399"/>
                  </a:cubicBezTo>
                  <a:cubicBezTo>
                    <a:pt x="35" y="400"/>
                    <a:pt x="34" y="401"/>
                    <a:pt x="33" y="402"/>
                  </a:cubicBezTo>
                  <a:cubicBezTo>
                    <a:pt x="33" y="391"/>
                    <a:pt x="33" y="391"/>
                    <a:pt x="33" y="391"/>
                  </a:cubicBezTo>
                  <a:cubicBezTo>
                    <a:pt x="33" y="390"/>
                    <a:pt x="34" y="389"/>
                    <a:pt x="35" y="389"/>
                  </a:cubicBezTo>
                  <a:cubicBezTo>
                    <a:pt x="39" y="382"/>
                    <a:pt x="37" y="375"/>
                    <a:pt x="37" y="368"/>
                  </a:cubicBezTo>
                  <a:cubicBezTo>
                    <a:pt x="35" y="369"/>
                    <a:pt x="34" y="370"/>
                    <a:pt x="33" y="371"/>
                  </a:cubicBezTo>
                  <a:cubicBezTo>
                    <a:pt x="33" y="360"/>
                    <a:pt x="33" y="360"/>
                    <a:pt x="33" y="360"/>
                  </a:cubicBezTo>
                  <a:cubicBezTo>
                    <a:pt x="41" y="354"/>
                    <a:pt x="41" y="350"/>
                    <a:pt x="41" y="337"/>
                  </a:cubicBezTo>
                  <a:cubicBezTo>
                    <a:pt x="39" y="338"/>
                    <a:pt x="36" y="339"/>
                    <a:pt x="33" y="341"/>
                  </a:cubicBezTo>
                  <a:cubicBezTo>
                    <a:pt x="33" y="330"/>
                    <a:pt x="33" y="330"/>
                    <a:pt x="33" y="330"/>
                  </a:cubicBezTo>
                  <a:cubicBezTo>
                    <a:pt x="36" y="329"/>
                    <a:pt x="40" y="327"/>
                    <a:pt x="43" y="325"/>
                  </a:cubicBezTo>
                  <a:cubicBezTo>
                    <a:pt x="44" y="325"/>
                    <a:pt x="44" y="324"/>
                    <a:pt x="44" y="323"/>
                  </a:cubicBezTo>
                  <a:close/>
                  <a:moveTo>
                    <a:pt x="44" y="481"/>
                  </a:moveTo>
                  <a:cubicBezTo>
                    <a:pt x="44" y="498"/>
                    <a:pt x="44" y="498"/>
                    <a:pt x="44" y="498"/>
                  </a:cubicBezTo>
                  <a:cubicBezTo>
                    <a:pt x="42" y="500"/>
                    <a:pt x="40" y="503"/>
                    <a:pt x="34" y="507"/>
                  </a:cubicBezTo>
                  <a:cubicBezTo>
                    <a:pt x="33" y="509"/>
                    <a:pt x="33" y="510"/>
                    <a:pt x="33" y="511"/>
                  </a:cubicBezTo>
                  <a:cubicBezTo>
                    <a:pt x="33" y="498"/>
                    <a:pt x="33" y="498"/>
                    <a:pt x="33" y="498"/>
                  </a:cubicBezTo>
                  <a:cubicBezTo>
                    <a:pt x="38" y="492"/>
                    <a:pt x="42" y="487"/>
                    <a:pt x="44" y="481"/>
                  </a:cubicBezTo>
                  <a:close/>
                  <a:moveTo>
                    <a:pt x="0" y="436"/>
                  </a:moveTo>
                  <a:cubicBezTo>
                    <a:pt x="0" y="410"/>
                    <a:pt x="0" y="384"/>
                    <a:pt x="0" y="357"/>
                  </a:cubicBezTo>
                  <a:cubicBezTo>
                    <a:pt x="5" y="355"/>
                    <a:pt x="4" y="335"/>
                    <a:pt x="5" y="330"/>
                  </a:cubicBezTo>
                  <a:cubicBezTo>
                    <a:pt x="10" y="313"/>
                    <a:pt x="10" y="296"/>
                    <a:pt x="19" y="280"/>
                  </a:cubicBezTo>
                  <a:cubicBezTo>
                    <a:pt x="21" y="269"/>
                    <a:pt x="22" y="257"/>
                    <a:pt x="31" y="249"/>
                  </a:cubicBezTo>
                  <a:cubicBezTo>
                    <a:pt x="31" y="246"/>
                    <a:pt x="32" y="244"/>
                    <a:pt x="33" y="241"/>
                  </a:cubicBezTo>
                  <a:cubicBezTo>
                    <a:pt x="33" y="261"/>
                    <a:pt x="33" y="261"/>
                    <a:pt x="33" y="261"/>
                  </a:cubicBezTo>
                  <a:cubicBezTo>
                    <a:pt x="31" y="264"/>
                    <a:pt x="29" y="268"/>
                    <a:pt x="27" y="273"/>
                  </a:cubicBezTo>
                  <a:cubicBezTo>
                    <a:pt x="29" y="273"/>
                    <a:pt x="31" y="273"/>
                    <a:pt x="33" y="272"/>
                  </a:cubicBezTo>
                  <a:cubicBezTo>
                    <a:pt x="33" y="282"/>
                    <a:pt x="33" y="282"/>
                    <a:pt x="33" y="282"/>
                  </a:cubicBezTo>
                  <a:cubicBezTo>
                    <a:pt x="32" y="282"/>
                    <a:pt x="31" y="282"/>
                    <a:pt x="31" y="282"/>
                  </a:cubicBezTo>
                  <a:cubicBezTo>
                    <a:pt x="22" y="289"/>
                    <a:pt x="20" y="295"/>
                    <a:pt x="18" y="306"/>
                  </a:cubicBezTo>
                  <a:cubicBezTo>
                    <a:pt x="23" y="304"/>
                    <a:pt x="28" y="303"/>
                    <a:pt x="33" y="302"/>
                  </a:cubicBezTo>
                  <a:cubicBezTo>
                    <a:pt x="33" y="311"/>
                    <a:pt x="33" y="311"/>
                    <a:pt x="33" y="311"/>
                  </a:cubicBezTo>
                  <a:cubicBezTo>
                    <a:pt x="20" y="315"/>
                    <a:pt x="13" y="320"/>
                    <a:pt x="12" y="339"/>
                  </a:cubicBezTo>
                  <a:cubicBezTo>
                    <a:pt x="19" y="336"/>
                    <a:pt x="26" y="333"/>
                    <a:pt x="33" y="330"/>
                  </a:cubicBezTo>
                  <a:cubicBezTo>
                    <a:pt x="33" y="341"/>
                    <a:pt x="33" y="341"/>
                    <a:pt x="33" y="341"/>
                  </a:cubicBezTo>
                  <a:cubicBezTo>
                    <a:pt x="26" y="343"/>
                    <a:pt x="19" y="346"/>
                    <a:pt x="13" y="349"/>
                  </a:cubicBezTo>
                  <a:cubicBezTo>
                    <a:pt x="10" y="357"/>
                    <a:pt x="8" y="363"/>
                    <a:pt x="9" y="372"/>
                  </a:cubicBezTo>
                  <a:cubicBezTo>
                    <a:pt x="15" y="369"/>
                    <a:pt x="21" y="366"/>
                    <a:pt x="27" y="363"/>
                  </a:cubicBezTo>
                  <a:cubicBezTo>
                    <a:pt x="29" y="362"/>
                    <a:pt x="31" y="361"/>
                    <a:pt x="33" y="360"/>
                  </a:cubicBezTo>
                  <a:cubicBezTo>
                    <a:pt x="33" y="371"/>
                    <a:pt x="33" y="371"/>
                    <a:pt x="33" y="371"/>
                  </a:cubicBezTo>
                  <a:cubicBezTo>
                    <a:pt x="13" y="383"/>
                    <a:pt x="7" y="381"/>
                    <a:pt x="8" y="408"/>
                  </a:cubicBezTo>
                  <a:cubicBezTo>
                    <a:pt x="12" y="404"/>
                    <a:pt x="25" y="396"/>
                    <a:pt x="33" y="391"/>
                  </a:cubicBezTo>
                  <a:cubicBezTo>
                    <a:pt x="33" y="402"/>
                    <a:pt x="33" y="402"/>
                    <a:pt x="33" y="402"/>
                  </a:cubicBezTo>
                  <a:cubicBezTo>
                    <a:pt x="13" y="413"/>
                    <a:pt x="6" y="416"/>
                    <a:pt x="10" y="440"/>
                  </a:cubicBezTo>
                  <a:cubicBezTo>
                    <a:pt x="17" y="435"/>
                    <a:pt x="26" y="430"/>
                    <a:pt x="33" y="423"/>
                  </a:cubicBezTo>
                  <a:cubicBezTo>
                    <a:pt x="33" y="435"/>
                    <a:pt x="33" y="435"/>
                    <a:pt x="33" y="435"/>
                  </a:cubicBezTo>
                  <a:cubicBezTo>
                    <a:pt x="27" y="440"/>
                    <a:pt x="18" y="446"/>
                    <a:pt x="15" y="449"/>
                  </a:cubicBezTo>
                  <a:cubicBezTo>
                    <a:pt x="12" y="457"/>
                    <a:pt x="13" y="465"/>
                    <a:pt x="14" y="475"/>
                  </a:cubicBezTo>
                  <a:cubicBezTo>
                    <a:pt x="21" y="469"/>
                    <a:pt x="28" y="464"/>
                    <a:pt x="33" y="459"/>
                  </a:cubicBezTo>
                  <a:cubicBezTo>
                    <a:pt x="33" y="470"/>
                    <a:pt x="33" y="470"/>
                    <a:pt x="33" y="470"/>
                  </a:cubicBezTo>
                  <a:cubicBezTo>
                    <a:pt x="21" y="480"/>
                    <a:pt x="17" y="488"/>
                    <a:pt x="23" y="507"/>
                  </a:cubicBezTo>
                  <a:cubicBezTo>
                    <a:pt x="26" y="504"/>
                    <a:pt x="30" y="501"/>
                    <a:pt x="33" y="498"/>
                  </a:cubicBezTo>
                  <a:cubicBezTo>
                    <a:pt x="33" y="511"/>
                    <a:pt x="33" y="511"/>
                    <a:pt x="33" y="511"/>
                  </a:cubicBezTo>
                  <a:cubicBezTo>
                    <a:pt x="28" y="520"/>
                    <a:pt x="29" y="526"/>
                    <a:pt x="33" y="537"/>
                  </a:cubicBezTo>
                  <a:cubicBezTo>
                    <a:pt x="33" y="555"/>
                    <a:pt x="33" y="555"/>
                    <a:pt x="33" y="555"/>
                  </a:cubicBezTo>
                  <a:cubicBezTo>
                    <a:pt x="26" y="542"/>
                    <a:pt x="21" y="527"/>
                    <a:pt x="18" y="513"/>
                  </a:cubicBezTo>
                  <a:cubicBezTo>
                    <a:pt x="11" y="498"/>
                    <a:pt x="10" y="482"/>
                    <a:pt x="5" y="465"/>
                  </a:cubicBezTo>
                  <a:cubicBezTo>
                    <a:pt x="5" y="459"/>
                    <a:pt x="5" y="438"/>
                    <a:pt x="0" y="4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xmlns="" id="{14E0CFAD-50DC-4A9C-B341-EBD434A334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34199" y="661933"/>
              <a:ext cx="6421438" cy="2208631"/>
            </a:xfrm>
            <a:custGeom>
              <a:avLst/>
              <a:gdLst>
                <a:gd name="T0" fmla="*/ 18 w 1381"/>
                <a:gd name="T1" fmla="*/ 76 h 473"/>
                <a:gd name="T2" fmla="*/ 233 w 1381"/>
                <a:gd name="T3" fmla="*/ 28 h 473"/>
                <a:gd name="T4" fmla="*/ 67 w 1381"/>
                <a:gd name="T5" fmla="*/ 244 h 473"/>
                <a:gd name="T6" fmla="*/ 18 w 1381"/>
                <a:gd name="T7" fmla="*/ 446 h 473"/>
                <a:gd name="T8" fmla="*/ 132 w 1381"/>
                <a:gd name="T9" fmla="*/ 196 h 473"/>
                <a:gd name="T10" fmla="*/ 174 w 1381"/>
                <a:gd name="T11" fmla="*/ 243 h 473"/>
                <a:gd name="T12" fmla="*/ 164 w 1381"/>
                <a:gd name="T13" fmla="*/ 413 h 473"/>
                <a:gd name="T14" fmla="*/ 218 w 1381"/>
                <a:gd name="T15" fmla="*/ 351 h 473"/>
                <a:gd name="T16" fmla="*/ 218 w 1381"/>
                <a:gd name="T17" fmla="*/ 408 h 473"/>
                <a:gd name="T18" fmla="*/ 255 w 1381"/>
                <a:gd name="T19" fmla="*/ 235 h 473"/>
                <a:gd name="T20" fmla="*/ 225 w 1381"/>
                <a:gd name="T21" fmla="*/ 202 h 473"/>
                <a:gd name="T22" fmla="*/ 275 w 1381"/>
                <a:gd name="T23" fmla="*/ 23 h 473"/>
                <a:gd name="T24" fmla="*/ 225 w 1381"/>
                <a:gd name="T25" fmla="*/ 322 h 473"/>
                <a:gd name="T26" fmla="*/ 229 w 1381"/>
                <a:gd name="T27" fmla="*/ 263 h 473"/>
                <a:gd name="T28" fmla="*/ 663 w 1381"/>
                <a:gd name="T29" fmla="*/ 49 h 473"/>
                <a:gd name="T30" fmla="*/ 620 w 1381"/>
                <a:gd name="T31" fmla="*/ 47 h 473"/>
                <a:gd name="T32" fmla="*/ 523 w 1381"/>
                <a:gd name="T33" fmla="*/ 93 h 473"/>
                <a:gd name="T34" fmla="*/ 436 w 1381"/>
                <a:gd name="T35" fmla="*/ 159 h 473"/>
                <a:gd name="T36" fmla="*/ 555 w 1381"/>
                <a:gd name="T37" fmla="*/ 126 h 473"/>
                <a:gd name="T38" fmla="*/ 482 w 1381"/>
                <a:gd name="T39" fmla="*/ 235 h 473"/>
                <a:gd name="T40" fmla="*/ 488 w 1381"/>
                <a:gd name="T41" fmla="*/ 274 h 473"/>
                <a:gd name="T42" fmla="*/ 514 w 1381"/>
                <a:gd name="T43" fmla="*/ 290 h 473"/>
                <a:gd name="T44" fmla="*/ 475 w 1381"/>
                <a:gd name="T45" fmla="*/ 359 h 473"/>
                <a:gd name="T46" fmla="*/ 509 w 1381"/>
                <a:gd name="T47" fmla="*/ 380 h 473"/>
                <a:gd name="T48" fmla="*/ 537 w 1381"/>
                <a:gd name="T49" fmla="*/ 446 h 473"/>
                <a:gd name="T50" fmla="*/ 629 w 1381"/>
                <a:gd name="T51" fmla="*/ 327 h 473"/>
                <a:gd name="T52" fmla="*/ 644 w 1381"/>
                <a:gd name="T53" fmla="*/ 240 h 473"/>
                <a:gd name="T54" fmla="*/ 592 w 1381"/>
                <a:gd name="T55" fmla="*/ 238 h 473"/>
                <a:gd name="T56" fmla="*/ 566 w 1381"/>
                <a:gd name="T57" fmla="*/ 154 h 473"/>
                <a:gd name="T58" fmla="*/ 686 w 1381"/>
                <a:gd name="T59" fmla="*/ 48 h 473"/>
                <a:gd name="T60" fmla="*/ 565 w 1381"/>
                <a:gd name="T61" fmla="*/ 320 h 473"/>
                <a:gd name="T62" fmla="*/ 579 w 1381"/>
                <a:gd name="T63" fmla="*/ 190 h 473"/>
                <a:gd name="T64" fmla="*/ 558 w 1381"/>
                <a:gd name="T65" fmla="*/ 233 h 473"/>
                <a:gd name="T66" fmla="*/ 947 w 1381"/>
                <a:gd name="T67" fmla="*/ 191 h 473"/>
                <a:gd name="T68" fmla="*/ 920 w 1381"/>
                <a:gd name="T69" fmla="*/ 93 h 473"/>
                <a:gd name="T70" fmla="*/ 800 w 1381"/>
                <a:gd name="T71" fmla="*/ 275 h 473"/>
                <a:gd name="T72" fmla="*/ 854 w 1381"/>
                <a:gd name="T73" fmla="*/ 368 h 473"/>
                <a:gd name="T74" fmla="*/ 928 w 1381"/>
                <a:gd name="T75" fmla="*/ 324 h 473"/>
                <a:gd name="T76" fmla="*/ 1016 w 1381"/>
                <a:gd name="T77" fmla="*/ 378 h 473"/>
                <a:gd name="T78" fmla="*/ 1171 w 1381"/>
                <a:gd name="T79" fmla="*/ 214 h 473"/>
                <a:gd name="T80" fmla="*/ 1167 w 1381"/>
                <a:gd name="T81" fmla="*/ 188 h 473"/>
                <a:gd name="T82" fmla="*/ 1291 w 1381"/>
                <a:gd name="T83" fmla="*/ 102 h 473"/>
                <a:gd name="T84" fmla="*/ 1311 w 1381"/>
                <a:gd name="T85" fmla="*/ 3 h 473"/>
                <a:gd name="T86" fmla="*/ 1267 w 1381"/>
                <a:gd name="T87" fmla="*/ 117 h 473"/>
                <a:gd name="T88" fmla="*/ 1180 w 1381"/>
                <a:gd name="T89" fmla="*/ 229 h 473"/>
                <a:gd name="T90" fmla="*/ 1228 w 1381"/>
                <a:gd name="T91" fmla="*/ 222 h 473"/>
                <a:gd name="T92" fmla="*/ 1251 w 1381"/>
                <a:gd name="T93" fmla="*/ 248 h 473"/>
                <a:gd name="T94" fmla="*/ 1374 w 1381"/>
                <a:gd name="T95" fmla="*/ 168 h 473"/>
                <a:gd name="T96" fmla="*/ 1263 w 1381"/>
                <a:gd name="T97" fmla="*/ 194 h 473"/>
                <a:gd name="T98" fmla="*/ 1301 w 1381"/>
                <a:gd name="T99" fmla="*/ 252 h 473"/>
                <a:gd name="T100" fmla="*/ 1247 w 1381"/>
                <a:gd name="T101" fmla="*/ 312 h 473"/>
                <a:gd name="T102" fmla="*/ 1291 w 1381"/>
                <a:gd name="T103" fmla="*/ 306 h 473"/>
                <a:gd name="T104" fmla="*/ 1291 w 1381"/>
                <a:gd name="T105" fmla="*/ 281 h 473"/>
                <a:gd name="T106" fmla="*/ 1291 w 1381"/>
                <a:gd name="T107" fmla="*/ 281 h 473"/>
                <a:gd name="T108" fmla="*/ 1153 w 1381"/>
                <a:gd name="T109" fmla="*/ 393 h 473"/>
                <a:gd name="T110" fmla="*/ 1196 w 1381"/>
                <a:gd name="T111" fmla="*/ 434 h 473"/>
                <a:gd name="T112" fmla="*/ 1263 w 1381"/>
                <a:gd name="T113" fmla="*/ 468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1" h="473">
                  <a:moveTo>
                    <a:pt x="39" y="109"/>
                  </a:moveTo>
                  <a:cubicBezTo>
                    <a:pt x="56" y="113"/>
                    <a:pt x="68" y="100"/>
                    <a:pt x="68" y="100"/>
                  </a:cubicBezTo>
                  <a:cubicBezTo>
                    <a:pt x="77" y="83"/>
                    <a:pt x="59" y="72"/>
                    <a:pt x="59" y="72"/>
                  </a:cubicBezTo>
                  <a:cubicBezTo>
                    <a:pt x="45" y="63"/>
                    <a:pt x="20" y="66"/>
                    <a:pt x="20" y="66"/>
                  </a:cubicBezTo>
                  <a:cubicBezTo>
                    <a:pt x="18" y="68"/>
                    <a:pt x="18" y="76"/>
                    <a:pt x="18" y="76"/>
                  </a:cubicBezTo>
                  <a:cubicBezTo>
                    <a:pt x="23" y="103"/>
                    <a:pt x="39" y="109"/>
                    <a:pt x="39" y="109"/>
                  </a:cubicBezTo>
                  <a:close/>
                  <a:moveTo>
                    <a:pt x="275" y="23"/>
                  </a:moveTo>
                  <a:cubicBezTo>
                    <a:pt x="263" y="22"/>
                    <a:pt x="265" y="9"/>
                    <a:pt x="265" y="9"/>
                  </a:cubicBezTo>
                  <a:cubicBezTo>
                    <a:pt x="262" y="0"/>
                    <a:pt x="246" y="3"/>
                    <a:pt x="246" y="3"/>
                  </a:cubicBezTo>
                  <a:cubicBezTo>
                    <a:pt x="240" y="6"/>
                    <a:pt x="233" y="28"/>
                    <a:pt x="233" y="28"/>
                  </a:cubicBezTo>
                  <a:cubicBezTo>
                    <a:pt x="230" y="41"/>
                    <a:pt x="205" y="108"/>
                    <a:pt x="205" y="108"/>
                  </a:cubicBezTo>
                  <a:cubicBezTo>
                    <a:pt x="198" y="117"/>
                    <a:pt x="137" y="145"/>
                    <a:pt x="137" y="145"/>
                  </a:cubicBezTo>
                  <a:cubicBezTo>
                    <a:pt x="78" y="177"/>
                    <a:pt x="74" y="210"/>
                    <a:pt x="74" y="210"/>
                  </a:cubicBezTo>
                  <a:cubicBezTo>
                    <a:pt x="75" y="240"/>
                    <a:pt x="67" y="255"/>
                    <a:pt x="67" y="255"/>
                  </a:cubicBezTo>
                  <a:cubicBezTo>
                    <a:pt x="67" y="244"/>
                    <a:pt x="67" y="244"/>
                    <a:pt x="67" y="244"/>
                  </a:cubicBezTo>
                  <a:cubicBezTo>
                    <a:pt x="68" y="222"/>
                    <a:pt x="53" y="216"/>
                    <a:pt x="53" y="216"/>
                  </a:cubicBezTo>
                  <a:cubicBezTo>
                    <a:pt x="48" y="182"/>
                    <a:pt x="36" y="179"/>
                    <a:pt x="36" y="179"/>
                  </a:cubicBezTo>
                  <a:cubicBezTo>
                    <a:pt x="0" y="188"/>
                    <a:pt x="12" y="251"/>
                    <a:pt x="12" y="259"/>
                  </a:cubicBezTo>
                  <a:cubicBezTo>
                    <a:pt x="12" y="268"/>
                    <a:pt x="12" y="342"/>
                    <a:pt x="12" y="342"/>
                  </a:cubicBezTo>
                  <a:cubicBezTo>
                    <a:pt x="12" y="404"/>
                    <a:pt x="18" y="446"/>
                    <a:pt x="18" y="446"/>
                  </a:cubicBezTo>
                  <a:cubicBezTo>
                    <a:pt x="20" y="451"/>
                    <a:pt x="44" y="463"/>
                    <a:pt x="44" y="463"/>
                  </a:cubicBezTo>
                  <a:cubicBezTo>
                    <a:pt x="66" y="465"/>
                    <a:pt x="62" y="435"/>
                    <a:pt x="62" y="435"/>
                  </a:cubicBezTo>
                  <a:cubicBezTo>
                    <a:pt x="62" y="396"/>
                    <a:pt x="75" y="348"/>
                    <a:pt x="75" y="348"/>
                  </a:cubicBezTo>
                  <a:cubicBezTo>
                    <a:pt x="90" y="294"/>
                    <a:pt x="92" y="246"/>
                    <a:pt x="92" y="246"/>
                  </a:cubicBezTo>
                  <a:cubicBezTo>
                    <a:pt x="85" y="205"/>
                    <a:pt x="132" y="196"/>
                    <a:pt x="132" y="196"/>
                  </a:cubicBezTo>
                  <a:cubicBezTo>
                    <a:pt x="139" y="191"/>
                    <a:pt x="190" y="148"/>
                    <a:pt x="190" y="148"/>
                  </a:cubicBezTo>
                  <a:cubicBezTo>
                    <a:pt x="197" y="143"/>
                    <a:pt x="197" y="145"/>
                    <a:pt x="197" y="145"/>
                  </a:cubicBezTo>
                  <a:cubicBezTo>
                    <a:pt x="199" y="151"/>
                    <a:pt x="191" y="166"/>
                    <a:pt x="191" y="166"/>
                  </a:cubicBezTo>
                  <a:cubicBezTo>
                    <a:pt x="186" y="174"/>
                    <a:pt x="185" y="180"/>
                    <a:pt x="187" y="180"/>
                  </a:cubicBezTo>
                  <a:cubicBezTo>
                    <a:pt x="194" y="221"/>
                    <a:pt x="174" y="243"/>
                    <a:pt x="174" y="243"/>
                  </a:cubicBezTo>
                  <a:cubicBezTo>
                    <a:pt x="165" y="251"/>
                    <a:pt x="168" y="258"/>
                    <a:pt x="168" y="258"/>
                  </a:cubicBezTo>
                  <a:cubicBezTo>
                    <a:pt x="172" y="271"/>
                    <a:pt x="199" y="261"/>
                    <a:pt x="199" y="261"/>
                  </a:cubicBezTo>
                  <a:cubicBezTo>
                    <a:pt x="209" y="259"/>
                    <a:pt x="203" y="266"/>
                    <a:pt x="203" y="266"/>
                  </a:cubicBezTo>
                  <a:cubicBezTo>
                    <a:pt x="194" y="280"/>
                    <a:pt x="183" y="332"/>
                    <a:pt x="183" y="332"/>
                  </a:cubicBezTo>
                  <a:cubicBezTo>
                    <a:pt x="175" y="355"/>
                    <a:pt x="164" y="413"/>
                    <a:pt x="164" y="413"/>
                  </a:cubicBezTo>
                  <a:cubicBezTo>
                    <a:pt x="162" y="440"/>
                    <a:pt x="173" y="440"/>
                    <a:pt x="173" y="440"/>
                  </a:cubicBezTo>
                  <a:cubicBezTo>
                    <a:pt x="201" y="440"/>
                    <a:pt x="199" y="387"/>
                    <a:pt x="199" y="387"/>
                  </a:cubicBezTo>
                  <a:cubicBezTo>
                    <a:pt x="199" y="380"/>
                    <a:pt x="205" y="349"/>
                    <a:pt x="205" y="349"/>
                  </a:cubicBezTo>
                  <a:cubicBezTo>
                    <a:pt x="207" y="343"/>
                    <a:pt x="212" y="345"/>
                    <a:pt x="212" y="345"/>
                  </a:cubicBezTo>
                  <a:cubicBezTo>
                    <a:pt x="212" y="345"/>
                    <a:pt x="214" y="350"/>
                    <a:pt x="218" y="351"/>
                  </a:cubicBezTo>
                  <a:cubicBezTo>
                    <a:pt x="222" y="352"/>
                    <a:pt x="226" y="352"/>
                    <a:pt x="229" y="356"/>
                  </a:cubicBezTo>
                  <a:cubicBezTo>
                    <a:pt x="231" y="361"/>
                    <a:pt x="231" y="378"/>
                    <a:pt x="231" y="378"/>
                  </a:cubicBezTo>
                  <a:cubicBezTo>
                    <a:pt x="233" y="390"/>
                    <a:pt x="230" y="390"/>
                    <a:pt x="230" y="390"/>
                  </a:cubicBezTo>
                  <a:cubicBezTo>
                    <a:pt x="226" y="391"/>
                    <a:pt x="213" y="386"/>
                    <a:pt x="213" y="386"/>
                  </a:cubicBezTo>
                  <a:cubicBezTo>
                    <a:pt x="213" y="392"/>
                    <a:pt x="218" y="408"/>
                    <a:pt x="218" y="408"/>
                  </a:cubicBezTo>
                  <a:cubicBezTo>
                    <a:pt x="228" y="436"/>
                    <a:pt x="244" y="432"/>
                    <a:pt x="244" y="432"/>
                  </a:cubicBezTo>
                  <a:cubicBezTo>
                    <a:pt x="267" y="431"/>
                    <a:pt x="267" y="412"/>
                    <a:pt x="267" y="412"/>
                  </a:cubicBezTo>
                  <a:cubicBezTo>
                    <a:pt x="263" y="386"/>
                    <a:pt x="262" y="354"/>
                    <a:pt x="262" y="354"/>
                  </a:cubicBezTo>
                  <a:cubicBezTo>
                    <a:pt x="258" y="299"/>
                    <a:pt x="265" y="250"/>
                    <a:pt x="265" y="250"/>
                  </a:cubicBezTo>
                  <a:cubicBezTo>
                    <a:pt x="265" y="240"/>
                    <a:pt x="255" y="235"/>
                    <a:pt x="255" y="235"/>
                  </a:cubicBezTo>
                  <a:cubicBezTo>
                    <a:pt x="250" y="229"/>
                    <a:pt x="252" y="226"/>
                    <a:pt x="252" y="226"/>
                  </a:cubicBezTo>
                  <a:cubicBezTo>
                    <a:pt x="253" y="221"/>
                    <a:pt x="273" y="199"/>
                    <a:pt x="273" y="199"/>
                  </a:cubicBezTo>
                  <a:cubicBezTo>
                    <a:pt x="281" y="189"/>
                    <a:pt x="270" y="181"/>
                    <a:pt x="270" y="181"/>
                  </a:cubicBezTo>
                  <a:cubicBezTo>
                    <a:pt x="249" y="181"/>
                    <a:pt x="235" y="199"/>
                    <a:pt x="235" y="199"/>
                  </a:cubicBezTo>
                  <a:cubicBezTo>
                    <a:pt x="229" y="205"/>
                    <a:pt x="225" y="202"/>
                    <a:pt x="225" y="202"/>
                  </a:cubicBezTo>
                  <a:cubicBezTo>
                    <a:pt x="224" y="189"/>
                    <a:pt x="253" y="150"/>
                    <a:pt x="253" y="150"/>
                  </a:cubicBezTo>
                  <a:cubicBezTo>
                    <a:pt x="250" y="112"/>
                    <a:pt x="251" y="111"/>
                    <a:pt x="251" y="111"/>
                  </a:cubicBezTo>
                  <a:cubicBezTo>
                    <a:pt x="258" y="99"/>
                    <a:pt x="300" y="71"/>
                    <a:pt x="300" y="71"/>
                  </a:cubicBezTo>
                  <a:cubicBezTo>
                    <a:pt x="310" y="62"/>
                    <a:pt x="313" y="53"/>
                    <a:pt x="313" y="53"/>
                  </a:cubicBezTo>
                  <a:cubicBezTo>
                    <a:pt x="305" y="32"/>
                    <a:pt x="275" y="23"/>
                    <a:pt x="275" y="23"/>
                  </a:cubicBezTo>
                  <a:close/>
                  <a:moveTo>
                    <a:pt x="225" y="322"/>
                  </a:moveTo>
                  <a:cubicBezTo>
                    <a:pt x="225" y="322"/>
                    <a:pt x="218" y="321"/>
                    <a:pt x="220" y="308"/>
                  </a:cubicBezTo>
                  <a:cubicBezTo>
                    <a:pt x="220" y="308"/>
                    <a:pt x="220" y="304"/>
                    <a:pt x="226" y="305"/>
                  </a:cubicBezTo>
                  <a:cubicBezTo>
                    <a:pt x="226" y="305"/>
                    <a:pt x="228" y="307"/>
                    <a:pt x="228" y="313"/>
                  </a:cubicBezTo>
                  <a:cubicBezTo>
                    <a:pt x="228" y="313"/>
                    <a:pt x="230" y="323"/>
                    <a:pt x="225" y="322"/>
                  </a:cubicBezTo>
                  <a:close/>
                  <a:moveTo>
                    <a:pt x="229" y="263"/>
                  </a:moveTo>
                  <a:cubicBezTo>
                    <a:pt x="229" y="263"/>
                    <a:pt x="235" y="261"/>
                    <a:pt x="234" y="270"/>
                  </a:cubicBezTo>
                  <a:cubicBezTo>
                    <a:pt x="234" y="270"/>
                    <a:pt x="234" y="277"/>
                    <a:pt x="230" y="277"/>
                  </a:cubicBezTo>
                  <a:cubicBezTo>
                    <a:pt x="230" y="277"/>
                    <a:pt x="224" y="279"/>
                    <a:pt x="225" y="268"/>
                  </a:cubicBezTo>
                  <a:cubicBezTo>
                    <a:pt x="225" y="268"/>
                    <a:pt x="226" y="264"/>
                    <a:pt x="229" y="263"/>
                  </a:cubicBezTo>
                  <a:close/>
                  <a:moveTo>
                    <a:pt x="271" y="54"/>
                  </a:moveTo>
                  <a:cubicBezTo>
                    <a:pt x="271" y="54"/>
                    <a:pt x="265" y="60"/>
                    <a:pt x="263" y="52"/>
                  </a:cubicBezTo>
                  <a:cubicBezTo>
                    <a:pt x="263" y="52"/>
                    <a:pt x="261" y="43"/>
                    <a:pt x="265" y="36"/>
                  </a:cubicBezTo>
                  <a:cubicBezTo>
                    <a:pt x="265" y="36"/>
                    <a:pt x="275" y="40"/>
                    <a:pt x="271" y="54"/>
                  </a:cubicBezTo>
                  <a:close/>
                  <a:moveTo>
                    <a:pt x="663" y="49"/>
                  </a:moveTo>
                  <a:cubicBezTo>
                    <a:pt x="659" y="58"/>
                    <a:pt x="654" y="53"/>
                    <a:pt x="654" y="53"/>
                  </a:cubicBezTo>
                  <a:cubicBezTo>
                    <a:pt x="650" y="47"/>
                    <a:pt x="662" y="33"/>
                    <a:pt x="662" y="33"/>
                  </a:cubicBezTo>
                  <a:cubicBezTo>
                    <a:pt x="665" y="26"/>
                    <a:pt x="661" y="21"/>
                    <a:pt x="661" y="21"/>
                  </a:cubicBezTo>
                  <a:cubicBezTo>
                    <a:pt x="653" y="11"/>
                    <a:pt x="640" y="22"/>
                    <a:pt x="640" y="22"/>
                  </a:cubicBezTo>
                  <a:cubicBezTo>
                    <a:pt x="640" y="22"/>
                    <a:pt x="621" y="44"/>
                    <a:pt x="620" y="47"/>
                  </a:cubicBezTo>
                  <a:cubicBezTo>
                    <a:pt x="619" y="50"/>
                    <a:pt x="598" y="75"/>
                    <a:pt x="594" y="80"/>
                  </a:cubicBezTo>
                  <a:cubicBezTo>
                    <a:pt x="592" y="88"/>
                    <a:pt x="578" y="94"/>
                    <a:pt x="578" y="94"/>
                  </a:cubicBezTo>
                  <a:cubicBezTo>
                    <a:pt x="543" y="108"/>
                    <a:pt x="543" y="108"/>
                    <a:pt x="543" y="108"/>
                  </a:cubicBezTo>
                  <a:cubicBezTo>
                    <a:pt x="529" y="111"/>
                    <a:pt x="529" y="106"/>
                    <a:pt x="529" y="106"/>
                  </a:cubicBezTo>
                  <a:cubicBezTo>
                    <a:pt x="523" y="93"/>
                    <a:pt x="523" y="93"/>
                    <a:pt x="523" y="93"/>
                  </a:cubicBezTo>
                  <a:cubicBezTo>
                    <a:pt x="518" y="79"/>
                    <a:pt x="509" y="74"/>
                    <a:pt x="509" y="74"/>
                  </a:cubicBezTo>
                  <a:cubicBezTo>
                    <a:pt x="499" y="67"/>
                    <a:pt x="501" y="78"/>
                    <a:pt x="501" y="78"/>
                  </a:cubicBezTo>
                  <a:cubicBezTo>
                    <a:pt x="501" y="87"/>
                    <a:pt x="501" y="104"/>
                    <a:pt x="501" y="104"/>
                  </a:cubicBezTo>
                  <a:cubicBezTo>
                    <a:pt x="501" y="132"/>
                    <a:pt x="487" y="135"/>
                    <a:pt x="484" y="136"/>
                  </a:cubicBezTo>
                  <a:cubicBezTo>
                    <a:pt x="481" y="138"/>
                    <a:pt x="436" y="159"/>
                    <a:pt x="436" y="159"/>
                  </a:cubicBezTo>
                  <a:cubicBezTo>
                    <a:pt x="431" y="160"/>
                    <a:pt x="430" y="163"/>
                    <a:pt x="430" y="163"/>
                  </a:cubicBezTo>
                  <a:cubicBezTo>
                    <a:pt x="437" y="186"/>
                    <a:pt x="485" y="159"/>
                    <a:pt x="485" y="159"/>
                  </a:cubicBezTo>
                  <a:cubicBezTo>
                    <a:pt x="505" y="164"/>
                    <a:pt x="511" y="159"/>
                    <a:pt x="511" y="159"/>
                  </a:cubicBezTo>
                  <a:cubicBezTo>
                    <a:pt x="515" y="157"/>
                    <a:pt x="546" y="127"/>
                    <a:pt x="546" y="127"/>
                  </a:cubicBezTo>
                  <a:cubicBezTo>
                    <a:pt x="554" y="121"/>
                    <a:pt x="555" y="126"/>
                    <a:pt x="555" y="126"/>
                  </a:cubicBezTo>
                  <a:cubicBezTo>
                    <a:pt x="555" y="138"/>
                    <a:pt x="538" y="145"/>
                    <a:pt x="538" y="145"/>
                  </a:cubicBezTo>
                  <a:cubicBezTo>
                    <a:pt x="529" y="149"/>
                    <a:pt x="527" y="162"/>
                    <a:pt x="527" y="162"/>
                  </a:cubicBezTo>
                  <a:cubicBezTo>
                    <a:pt x="525" y="169"/>
                    <a:pt x="521" y="206"/>
                    <a:pt x="521" y="206"/>
                  </a:cubicBezTo>
                  <a:cubicBezTo>
                    <a:pt x="517" y="231"/>
                    <a:pt x="499" y="236"/>
                    <a:pt x="499" y="236"/>
                  </a:cubicBezTo>
                  <a:cubicBezTo>
                    <a:pt x="489" y="241"/>
                    <a:pt x="482" y="235"/>
                    <a:pt x="482" y="235"/>
                  </a:cubicBezTo>
                  <a:cubicBezTo>
                    <a:pt x="468" y="235"/>
                    <a:pt x="463" y="264"/>
                    <a:pt x="463" y="264"/>
                  </a:cubicBezTo>
                  <a:cubicBezTo>
                    <a:pt x="459" y="269"/>
                    <a:pt x="430" y="283"/>
                    <a:pt x="430" y="283"/>
                  </a:cubicBezTo>
                  <a:cubicBezTo>
                    <a:pt x="424" y="286"/>
                    <a:pt x="425" y="294"/>
                    <a:pt x="425" y="294"/>
                  </a:cubicBezTo>
                  <a:cubicBezTo>
                    <a:pt x="439" y="299"/>
                    <a:pt x="458" y="288"/>
                    <a:pt x="458" y="288"/>
                  </a:cubicBezTo>
                  <a:cubicBezTo>
                    <a:pt x="464" y="283"/>
                    <a:pt x="488" y="274"/>
                    <a:pt x="488" y="274"/>
                  </a:cubicBezTo>
                  <a:cubicBezTo>
                    <a:pt x="493" y="273"/>
                    <a:pt x="515" y="251"/>
                    <a:pt x="515" y="251"/>
                  </a:cubicBezTo>
                  <a:cubicBezTo>
                    <a:pt x="522" y="246"/>
                    <a:pt x="525" y="248"/>
                    <a:pt x="525" y="248"/>
                  </a:cubicBezTo>
                  <a:cubicBezTo>
                    <a:pt x="529" y="251"/>
                    <a:pt x="525" y="273"/>
                    <a:pt x="525" y="273"/>
                  </a:cubicBezTo>
                  <a:cubicBezTo>
                    <a:pt x="525" y="278"/>
                    <a:pt x="512" y="283"/>
                    <a:pt x="512" y="283"/>
                  </a:cubicBezTo>
                  <a:cubicBezTo>
                    <a:pt x="509" y="289"/>
                    <a:pt x="514" y="290"/>
                    <a:pt x="514" y="290"/>
                  </a:cubicBezTo>
                  <a:cubicBezTo>
                    <a:pt x="521" y="291"/>
                    <a:pt x="519" y="296"/>
                    <a:pt x="519" y="296"/>
                  </a:cubicBezTo>
                  <a:cubicBezTo>
                    <a:pt x="515" y="305"/>
                    <a:pt x="498" y="321"/>
                    <a:pt x="498" y="321"/>
                  </a:cubicBezTo>
                  <a:cubicBezTo>
                    <a:pt x="485" y="335"/>
                    <a:pt x="442" y="359"/>
                    <a:pt x="442" y="359"/>
                  </a:cubicBezTo>
                  <a:cubicBezTo>
                    <a:pt x="430" y="364"/>
                    <a:pt x="432" y="366"/>
                    <a:pt x="432" y="366"/>
                  </a:cubicBezTo>
                  <a:cubicBezTo>
                    <a:pt x="453" y="381"/>
                    <a:pt x="475" y="359"/>
                    <a:pt x="475" y="359"/>
                  </a:cubicBezTo>
                  <a:cubicBezTo>
                    <a:pt x="492" y="344"/>
                    <a:pt x="516" y="329"/>
                    <a:pt x="516" y="329"/>
                  </a:cubicBezTo>
                  <a:cubicBezTo>
                    <a:pt x="528" y="322"/>
                    <a:pt x="527" y="333"/>
                    <a:pt x="527" y="333"/>
                  </a:cubicBezTo>
                  <a:cubicBezTo>
                    <a:pt x="529" y="349"/>
                    <a:pt x="528" y="363"/>
                    <a:pt x="528" y="363"/>
                  </a:cubicBezTo>
                  <a:cubicBezTo>
                    <a:pt x="528" y="373"/>
                    <a:pt x="525" y="375"/>
                    <a:pt x="525" y="375"/>
                  </a:cubicBezTo>
                  <a:cubicBezTo>
                    <a:pt x="522" y="377"/>
                    <a:pt x="509" y="380"/>
                    <a:pt x="509" y="380"/>
                  </a:cubicBezTo>
                  <a:cubicBezTo>
                    <a:pt x="504" y="381"/>
                    <a:pt x="509" y="392"/>
                    <a:pt x="509" y="392"/>
                  </a:cubicBezTo>
                  <a:cubicBezTo>
                    <a:pt x="510" y="398"/>
                    <a:pt x="524" y="396"/>
                    <a:pt x="524" y="396"/>
                  </a:cubicBezTo>
                  <a:cubicBezTo>
                    <a:pt x="527" y="396"/>
                    <a:pt x="529" y="398"/>
                    <a:pt x="529" y="398"/>
                  </a:cubicBezTo>
                  <a:cubicBezTo>
                    <a:pt x="530" y="414"/>
                    <a:pt x="530" y="414"/>
                    <a:pt x="530" y="414"/>
                  </a:cubicBezTo>
                  <a:cubicBezTo>
                    <a:pt x="531" y="434"/>
                    <a:pt x="537" y="446"/>
                    <a:pt x="537" y="446"/>
                  </a:cubicBezTo>
                  <a:cubicBezTo>
                    <a:pt x="544" y="464"/>
                    <a:pt x="549" y="464"/>
                    <a:pt x="549" y="464"/>
                  </a:cubicBezTo>
                  <a:cubicBezTo>
                    <a:pt x="561" y="462"/>
                    <a:pt x="558" y="418"/>
                    <a:pt x="558" y="418"/>
                  </a:cubicBezTo>
                  <a:cubicBezTo>
                    <a:pt x="557" y="401"/>
                    <a:pt x="561" y="379"/>
                    <a:pt x="561" y="379"/>
                  </a:cubicBezTo>
                  <a:cubicBezTo>
                    <a:pt x="563" y="379"/>
                    <a:pt x="594" y="358"/>
                    <a:pt x="594" y="358"/>
                  </a:cubicBezTo>
                  <a:cubicBezTo>
                    <a:pt x="603" y="351"/>
                    <a:pt x="629" y="327"/>
                    <a:pt x="629" y="327"/>
                  </a:cubicBezTo>
                  <a:cubicBezTo>
                    <a:pt x="635" y="318"/>
                    <a:pt x="628" y="314"/>
                    <a:pt x="624" y="314"/>
                  </a:cubicBezTo>
                  <a:cubicBezTo>
                    <a:pt x="620" y="313"/>
                    <a:pt x="608" y="306"/>
                    <a:pt x="608" y="306"/>
                  </a:cubicBezTo>
                  <a:cubicBezTo>
                    <a:pt x="602" y="303"/>
                    <a:pt x="606" y="289"/>
                    <a:pt x="606" y="289"/>
                  </a:cubicBezTo>
                  <a:cubicBezTo>
                    <a:pt x="607" y="278"/>
                    <a:pt x="640" y="255"/>
                    <a:pt x="640" y="255"/>
                  </a:cubicBezTo>
                  <a:cubicBezTo>
                    <a:pt x="649" y="249"/>
                    <a:pt x="644" y="240"/>
                    <a:pt x="644" y="240"/>
                  </a:cubicBezTo>
                  <a:cubicBezTo>
                    <a:pt x="637" y="232"/>
                    <a:pt x="626" y="237"/>
                    <a:pt x="622" y="239"/>
                  </a:cubicBezTo>
                  <a:cubicBezTo>
                    <a:pt x="618" y="241"/>
                    <a:pt x="597" y="252"/>
                    <a:pt x="597" y="252"/>
                  </a:cubicBezTo>
                  <a:cubicBezTo>
                    <a:pt x="587" y="257"/>
                    <a:pt x="575" y="261"/>
                    <a:pt x="575" y="261"/>
                  </a:cubicBezTo>
                  <a:cubicBezTo>
                    <a:pt x="568" y="261"/>
                    <a:pt x="572" y="257"/>
                    <a:pt x="572" y="257"/>
                  </a:cubicBezTo>
                  <a:cubicBezTo>
                    <a:pt x="575" y="254"/>
                    <a:pt x="592" y="238"/>
                    <a:pt x="592" y="238"/>
                  </a:cubicBezTo>
                  <a:cubicBezTo>
                    <a:pt x="592" y="238"/>
                    <a:pt x="619" y="203"/>
                    <a:pt x="624" y="198"/>
                  </a:cubicBezTo>
                  <a:cubicBezTo>
                    <a:pt x="628" y="193"/>
                    <a:pt x="650" y="167"/>
                    <a:pt x="650" y="167"/>
                  </a:cubicBezTo>
                  <a:cubicBezTo>
                    <a:pt x="652" y="140"/>
                    <a:pt x="633" y="137"/>
                    <a:pt x="633" y="137"/>
                  </a:cubicBezTo>
                  <a:cubicBezTo>
                    <a:pt x="612" y="131"/>
                    <a:pt x="575" y="156"/>
                    <a:pt x="575" y="156"/>
                  </a:cubicBezTo>
                  <a:cubicBezTo>
                    <a:pt x="565" y="160"/>
                    <a:pt x="566" y="154"/>
                    <a:pt x="566" y="154"/>
                  </a:cubicBezTo>
                  <a:cubicBezTo>
                    <a:pt x="567" y="143"/>
                    <a:pt x="599" y="109"/>
                    <a:pt x="599" y="109"/>
                  </a:cubicBezTo>
                  <a:cubicBezTo>
                    <a:pt x="599" y="109"/>
                    <a:pt x="603" y="106"/>
                    <a:pt x="605" y="106"/>
                  </a:cubicBezTo>
                  <a:cubicBezTo>
                    <a:pt x="607" y="106"/>
                    <a:pt x="659" y="77"/>
                    <a:pt x="662" y="77"/>
                  </a:cubicBezTo>
                  <a:cubicBezTo>
                    <a:pt x="665" y="77"/>
                    <a:pt x="684" y="67"/>
                    <a:pt x="684" y="67"/>
                  </a:cubicBezTo>
                  <a:cubicBezTo>
                    <a:pt x="697" y="58"/>
                    <a:pt x="686" y="48"/>
                    <a:pt x="686" y="48"/>
                  </a:cubicBezTo>
                  <a:cubicBezTo>
                    <a:pt x="674" y="36"/>
                    <a:pt x="663" y="49"/>
                    <a:pt x="663" y="49"/>
                  </a:cubicBezTo>
                  <a:close/>
                  <a:moveTo>
                    <a:pt x="590" y="319"/>
                  </a:moveTo>
                  <a:cubicBezTo>
                    <a:pt x="590" y="319"/>
                    <a:pt x="597" y="338"/>
                    <a:pt x="582" y="344"/>
                  </a:cubicBezTo>
                  <a:cubicBezTo>
                    <a:pt x="582" y="344"/>
                    <a:pt x="564" y="357"/>
                    <a:pt x="561" y="351"/>
                  </a:cubicBezTo>
                  <a:cubicBezTo>
                    <a:pt x="561" y="351"/>
                    <a:pt x="558" y="334"/>
                    <a:pt x="565" y="320"/>
                  </a:cubicBezTo>
                  <a:cubicBezTo>
                    <a:pt x="565" y="320"/>
                    <a:pt x="584" y="306"/>
                    <a:pt x="590" y="319"/>
                  </a:cubicBezTo>
                  <a:close/>
                  <a:moveTo>
                    <a:pt x="576" y="177"/>
                  </a:moveTo>
                  <a:cubicBezTo>
                    <a:pt x="576" y="177"/>
                    <a:pt x="592" y="165"/>
                    <a:pt x="598" y="162"/>
                  </a:cubicBezTo>
                  <a:cubicBezTo>
                    <a:pt x="604" y="158"/>
                    <a:pt x="610" y="159"/>
                    <a:pt x="608" y="163"/>
                  </a:cubicBezTo>
                  <a:cubicBezTo>
                    <a:pt x="608" y="163"/>
                    <a:pt x="588" y="187"/>
                    <a:pt x="579" y="190"/>
                  </a:cubicBezTo>
                  <a:cubicBezTo>
                    <a:pt x="579" y="190"/>
                    <a:pt x="573" y="201"/>
                    <a:pt x="567" y="195"/>
                  </a:cubicBezTo>
                  <a:cubicBezTo>
                    <a:pt x="567" y="195"/>
                    <a:pt x="566" y="183"/>
                    <a:pt x="576" y="177"/>
                  </a:cubicBezTo>
                  <a:close/>
                  <a:moveTo>
                    <a:pt x="575" y="219"/>
                  </a:moveTo>
                  <a:cubicBezTo>
                    <a:pt x="575" y="225"/>
                    <a:pt x="570" y="231"/>
                    <a:pt x="564" y="234"/>
                  </a:cubicBezTo>
                  <a:cubicBezTo>
                    <a:pt x="564" y="234"/>
                    <a:pt x="561" y="237"/>
                    <a:pt x="558" y="233"/>
                  </a:cubicBezTo>
                  <a:cubicBezTo>
                    <a:pt x="556" y="232"/>
                    <a:pt x="559" y="226"/>
                    <a:pt x="564" y="222"/>
                  </a:cubicBezTo>
                  <a:cubicBezTo>
                    <a:pt x="569" y="217"/>
                    <a:pt x="575" y="212"/>
                    <a:pt x="575" y="219"/>
                  </a:cubicBezTo>
                  <a:close/>
                  <a:moveTo>
                    <a:pt x="975" y="202"/>
                  </a:moveTo>
                  <a:cubicBezTo>
                    <a:pt x="987" y="177"/>
                    <a:pt x="961" y="171"/>
                    <a:pt x="961" y="171"/>
                  </a:cubicBezTo>
                  <a:cubicBezTo>
                    <a:pt x="950" y="167"/>
                    <a:pt x="947" y="191"/>
                    <a:pt x="947" y="191"/>
                  </a:cubicBezTo>
                  <a:cubicBezTo>
                    <a:pt x="944" y="204"/>
                    <a:pt x="929" y="207"/>
                    <a:pt x="929" y="207"/>
                  </a:cubicBezTo>
                  <a:cubicBezTo>
                    <a:pt x="922" y="208"/>
                    <a:pt x="930" y="179"/>
                    <a:pt x="930" y="179"/>
                  </a:cubicBezTo>
                  <a:cubicBezTo>
                    <a:pt x="937" y="146"/>
                    <a:pt x="939" y="102"/>
                    <a:pt x="941" y="102"/>
                  </a:cubicBezTo>
                  <a:cubicBezTo>
                    <a:pt x="941" y="91"/>
                    <a:pt x="931" y="88"/>
                    <a:pt x="931" y="88"/>
                  </a:cubicBezTo>
                  <a:cubicBezTo>
                    <a:pt x="921" y="84"/>
                    <a:pt x="920" y="93"/>
                    <a:pt x="920" y="93"/>
                  </a:cubicBezTo>
                  <a:cubicBezTo>
                    <a:pt x="909" y="135"/>
                    <a:pt x="909" y="135"/>
                    <a:pt x="909" y="135"/>
                  </a:cubicBezTo>
                  <a:cubicBezTo>
                    <a:pt x="898" y="179"/>
                    <a:pt x="898" y="179"/>
                    <a:pt x="898" y="179"/>
                  </a:cubicBezTo>
                  <a:cubicBezTo>
                    <a:pt x="884" y="229"/>
                    <a:pt x="884" y="229"/>
                    <a:pt x="884" y="229"/>
                  </a:cubicBezTo>
                  <a:cubicBezTo>
                    <a:pt x="872" y="252"/>
                    <a:pt x="821" y="265"/>
                    <a:pt x="821" y="265"/>
                  </a:cubicBezTo>
                  <a:cubicBezTo>
                    <a:pt x="804" y="268"/>
                    <a:pt x="800" y="275"/>
                    <a:pt x="800" y="275"/>
                  </a:cubicBezTo>
                  <a:cubicBezTo>
                    <a:pt x="806" y="306"/>
                    <a:pt x="866" y="286"/>
                    <a:pt x="868" y="286"/>
                  </a:cubicBezTo>
                  <a:cubicBezTo>
                    <a:pt x="867" y="303"/>
                    <a:pt x="848" y="338"/>
                    <a:pt x="848" y="338"/>
                  </a:cubicBezTo>
                  <a:cubicBezTo>
                    <a:pt x="833" y="381"/>
                    <a:pt x="774" y="414"/>
                    <a:pt x="774" y="414"/>
                  </a:cubicBezTo>
                  <a:cubicBezTo>
                    <a:pt x="766" y="419"/>
                    <a:pt x="767" y="423"/>
                    <a:pt x="767" y="423"/>
                  </a:cubicBezTo>
                  <a:cubicBezTo>
                    <a:pt x="803" y="425"/>
                    <a:pt x="854" y="368"/>
                    <a:pt x="854" y="368"/>
                  </a:cubicBezTo>
                  <a:cubicBezTo>
                    <a:pt x="889" y="330"/>
                    <a:pt x="907" y="263"/>
                    <a:pt x="907" y="263"/>
                  </a:cubicBezTo>
                  <a:cubicBezTo>
                    <a:pt x="957" y="240"/>
                    <a:pt x="975" y="202"/>
                    <a:pt x="975" y="202"/>
                  </a:cubicBezTo>
                  <a:close/>
                  <a:moveTo>
                    <a:pt x="973" y="365"/>
                  </a:moveTo>
                  <a:cubicBezTo>
                    <a:pt x="935" y="343"/>
                    <a:pt x="933" y="328"/>
                    <a:pt x="928" y="324"/>
                  </a:cubicBezTo>
                  <a:cubicBezTo>
                    <a:pt x="928" y="324"/>
                    <a:pt x="928" y="324"/>
                    <a:pt x="928" y="324"/>
                  </a:cubicBezTo>
                  <a:cubicBezTo>
                    <a:pt x="923" y="319"/>
                    <a:pt x="911" y="321"/>
                    <a:pt x="911" y="321"/>
                  </a:cubicBezTo>
                  <a:cubicBezTo>
                    <a:pt x="911" y="326"/>
                    <a:pt x="918" y="352"/>
                    <a:pt x="918" y="352"/>
                  </a:cubicBezTo>
                  <a:cubicBezTo>
                    <a:pt x="931" y="389"/>
                    <a:pt x="954" y="404"/>
                    <a:pt x="954" y="404"/>
                  </a:cubicBezTo>
                  <a:cubicBezTo>
                    <a:pt x="968" y="415"/>
                    <a:pt x="989" y="402"/>
                    <a:pt x="989" y="402"/>
                  </a:cubicBezTo>
                  <a:cubicBezTo>
                    <a:pt x="1003" y="398"/>
                    <a:pt x="1016" y="378"/>
                    <a:pt x="1016" y="378"/>
                  </a:cubicBezTo>
                  <a:cubicBezTo>
                    <a:pt x="989" y="374"/>
                    <a:pt x="989" y="374"/>
                    <a:pt x="989" y="374"/>
                  </a:cubicBezTo>
                  <a:cubicBezTo>
                    <a:pt x="984" y="374"/>
                    <a:pt x="973" y="365"/>
                    <a:pt x="973" y="365"/>
                  </a:cubicBezTo>
                  <a:close/>
                  <a:moveTo>
                    <a:pt x="1167" y="188"/>
                  </a:moveTo>
                  <a:cubicBezTo>
                    <a:pt x="1170" y="193"/>
                    <a:pt x="1166" y="204"/>
                    <a:pt x="1166" y="204"/>
                  </a:cubicBezTo>
                  <a:cubicBezTo>
                    <a:pt x="1166" y="215"/>
                    <a:pt x="1171" y="214"/>
                    <a:pt x="1171" y="214"/>
                  </a:cubicBezTo>
                  <a:cubicBezTo>
                    <a:pt x="1194" y="209"/>
                    <a:pt x="1197" y="193"/>
                    <a:pt x="1197" y="186"/>
                  </a:cubicBezTo>
                  <a:cubicBezTo>
                    <a:pt x="1197" y="179"/>
                    <a:pt x="1189" y="175"/>
                    <a:pt x="1185" y="173"/>
                  </a:cubicBezTo>
                  <a:cubicBezTo>
                    <a:pt x="1180" y="171"/>
                    <a:pt x="1152" y="142"/>
                    <a:pt x="1152" y="142"/>
                  </a:cubicBezTo>
                  <a:cubicBezTo>
                    <a:pt x="1150" y="140"/>
                    <a:pt x="1146" y="140"/>
                    <a:pt x="1146" y="140"/>
                  </a:cubicBezTo>
                  <a:cubicBezTo>
                    <a:pt x="1137" y="167"/>
                    <a:pt x="1164" y="183"/>
                    <a:pt x="1167" y="188"/>
                  </a:cubicBezTo>
                  <a:close/>
                  <a:moveTo>
                    <a:pt x="1379" y="146"/>
                  </a:moveTo>
                  <a:cubicBezTo>
                    <a:pt x="1359" y="130"/>
                    <a:pt x="1307" y="145"/>
                    <a:pt x="1307" y="145"/>
                  </a:cubicBezTo>
                  <a:cubicBezTo>
                    <a:pt x="1295" y="149"/>
                    <a:pt x="1302" y="135"/>
                    <a:pt x="1302" y="135"/>
                  </a:cubicBezTo>
                  <a:cubicBezTo>
                    <a:pt x="1308" y="128"/>
                    <a:pt x="1309" y="115"/>
                    <a:pt x="1309" y="115"/>
                  </a:cubicBezTo>
                  <a:cubicBezTo>
                    <a:pt x="1310" y="102"/>
                    <a:pt x="1291" y="102"/>
                    <a:pt x="1291" y="102"/>
                  </a:cubicBezTo>
                  <a:cubicBezTo>
                    <a:pt x="1280" y="101"/>
                    <a:pt x="1285" y="92"/>
                    <a:pt x="1285" y="92"/>
                  </a:cubicBezTo>
                  <a:cubicBezTo>
                    <a:pt x="1293" y="93"/>
                    <a:pt x="1304" y="75"/>
                    <a:pt x="1304" y="75"/>
                  </a:cubicBezTo>
                  <a:cubicBezTo>
                    <a:pt x="1311" y="63"/>
                    <a:pt x="1332" y="46"/>
                    <a:pt x="1332" y="46"/>
                  </a:cubicBezTo>
                  <a:cubicBezTo>
                    <a:pt x="1345" y="34"/>
                    <a:pt x="1344" y="17"/>
                    <a:pt x="1344" y="17"/>
                  </a:cubicBezTo>
                  <a:cubicBezTo>
                    <a:pt x="1339" y="4"/>
                    <a:pt x="1311" y="3"/>
                    <a:pt x="1311" y="3"/>
                  </a:cubicBezTo>
                  <a:cubicBezTo>
                    <a:pt x="1301" y="3"/>
                    <a:pt x="1302" y="21"/>
                    <a:pt x="1302" y="21"/>
                  </a:cubicBezTo>
                  <a:cubicBezTo>
                    <a:pt x="1302" y="32"/>
                    <a:pt x="1293" y="46"/>
                    <a:pt x="1293" y="46"/>
                  </a:cubicBezTo>
                  <a:cubicBezTo>
                    <a:pt x="1277" y="79"/>
                    <a:pt x="1238" y="105"/>
                    <a:pt x="1238" y="105"/>
                  </a:cubicBezTo>
                  <a:cubicBezTo>
                    <a:pt x="1229" y="108"/>
                    <a:pt x="1234" y="119"/>
                    <a:pt x="1234" y="119"/>
                  </a:cubicBezTo>
                  <a:cubicBezTo>
                    <a:pt x="1240" y="126"/>
                    <a:pt x="1267" y="117"/>
                    <a:pt x="1267" y="117"/>
                  </a:cubicBezTo>
                  <a:cubicBezTo>
                    <a:pt x="1267" y="117"/>
                    <a:pt x="1258" y="148"/>
                    <a:pt x="1256" y="155"/>
                  </a:cubicBezTo>
                  <a:cubicBezTo>
                    <a:pt x="1253" y="163"/>
                    <a:pt x="1240" y="182"/>
                    <a:pt x="1236" y="183"/>
                  </a:cubicBezTo>
                  <a:cubicBezTo>
                    <a:pt x="1233" y="183"/>
                    <a:pt x="1230" y="184"/>
                    <a:pt x="1224" y="184"/>
                  </a:cubicBezTo>
                  <a:cubicBezTo>
                    <a:pt x="1217" y="184"/>
                    <a:pt x="1214" y="199"/>
                    <a:pt x="1214" y="199"/>
                  </a:cubicBezTo>
                  <a:cubicBezTo>
                    <a:pt x="1180" y="229"/>
                    <a:pt x="1180" y="229"/>
                    <a:pt x="1180" y="229"/>
                  </a:cubicBezTo>
                  <a:cubicBezTo>
                    <a:pt x="1170" y="241"/>
                    <a:pt x="1155" y="239"/>
                    <a:pt x="1155" y="239"/>
                  </a:cubicBezTo>
                  <a:cubicBezTo>
                    <a:pt x="1143" y="238"/>
                    <a:pt x="1124" y="230"/>
                    <a:pt x="1124" y="230"/>
                  </a:cubicBezTo>
                  <a:cubicBezTo>
                    <a:pt x="1127" y="282"/>
                    <a:pt x="1169" y="280"/>
                    <a:pt x="1169" y="280"/>
                  </a:cubicBezTo>
                  <a:cubicBezTo>
                    <a:pt x="1173" y="280"/>
                    <a:pt x="1177" y="252"/>
                    <a:pt x="1177" y="252"/>
                  </a:cubicBezTo>
                  <a:cubicBezTo>
                    <a:pt x="1183" y="242"/>
                    <a:pt x="1228" y="222"/>
                    <a:pt x="1228" y="222"/>
                  </a:cubicBezTo>
                  <a:cubicBezTo>
                    <a:pt x="1256" y="212"/>
                    <a:pt x="1260" y="221"/>
                    <a:pt x="1260" y="221"/>
                  </a:cubicBezTo>
                  <a:cubicBezTo>
                    <a:pt x="1260" y="221"/>
                    <a:pt x="1260" y="224"/>
                    <a:pt x="1257" y="227"/>
                  </a:cubicBezTo>
                  <a:cubicBezTo>
                    <a:pt x="1254" y="231"/>
                    <a:pt x="1243" y="241"/>
                    <a:pt x="1238" y="245"/>
                  </a:cubicBezTo>
                  <a:cubicBezTo>
                    <a:pt x="1233" y="248"/>
                    <a:pt x="1228" y="249"/>
                    <a:pt x="1233" y="253"/>
                  </a:cubicBezTo>
                  <a:cubicBezTo>
                    <a:pt x="1237" y="258"/>
                    <a:pt x="1244" y="250"/>
                    <a:pt x="1251" y="248"/>
                  </a:cubicBezTo>
                  <a:cubicBezTo>
                    <a:pt x="1257" y="245"/>
                    <a:pt x="1267" y="237"/>
                    <a:pt x="1272" y="234"/>
                  </a:cubicBezTo>
                  <a:cubicBezTo>
                    <a:pt x="1276" y="232"/>
                    <a:pt x="1292" y="226"/>
                    <a:pt x="1302" y="223"/>
                  </a:cubicBezTo>
                  <a:cubicBezTo>
                    <a:pt x="1312" y="220"/>
                    <a:pt x="1316" y="218"/>
                    <a:pt x="1322" y="217"/>
                  </a:cubicBezTo>
                  <a:cubicBezTo>
                    <a:pt x="1327" y="217"/>
                    <a:pt x="1327" y="214"/>
                    <a:pt x="1332" y="209"/>
                  </a:cubicBezTo>
                  <a:cubicBezTo>
                    <a:pt x="1337" y="204"/>
                    <a:pt x="1374" y="168"/>
                    <a:pt x="1374" y="168"/>
                  </a:cubicBezTo>
                  <a:cubicBezTo>
                    <a:pt x="1381" y="161"/>
                    <a:pt x="1379" y="146"/>
                    <a:pt x="1379" y="146"/>
                  </a:cubicBezTo>
                  <a:close/>
                  <a:moveTo>
                    <a:pt x="1326" y="182"/>
                  </a:moveTo>
                  <a:cubicBezTo>
                    <a:pt x="1326" y="182"/>
                    <a:pt x="1310" y="195"/>
                    <a:pt x="1296" y="188"/>
                  </a:cubicBezTo>
                  <a:cubicBezTo>
                    <a:pt x="1296" y="188"/>
                    <a:pt x="1283" y="183"/>
                    <a:pt x="1272" y="193"/>
                  </a:cubicBezTo>
                  <a:cubicBezTo>
                    <a:pt x="1272" y="193"/>
                    <a:pt x="1263" y="201"/>
                    <a:pt x="1263" y="194"/>
                  </a:cubicBezTo>
                  <a:cubicBezTo>
                    <a:pt x="1263" y="194"/>
                    <a:pt x="1264" y="174"/>
                    <a:pt x="1291" y="163"/>
                  </a:cubicBezTo>
                  <a:cubicBezTo>
                    <a:pt x="1291" y="163"/>
                    <a:pt x="1324" y="149"/>
                    <a:pt x="1341" y="157"/>
                  </a:cubicBezTo>
                  <a:cubicBezTo>
                    <a:pt x="1341" y="157"/>
                    <a:pt x="1334" y="175"/>
                    <a:pt x="1326" y="182"/>
                  </a:cubicBezTo>
                  <a:close/>
                  <a:moveTo>
                    <a:pt x="1310" y="246"/>
                  </a:moveTo>
                  <a:cubicBezTo>
                    <a:pt x="1301" y="252"/>
                    <a:pt x="1301" y="252"/>
                    <a:pt x="1301" y="252"/>
                  </a:cubicBezTo>
                  <a:cubicBezTo>
                    <a:pt x="1251" y="277"/>
                    <a:pt x="1251" y="277"/>
                    <a:pt x="1251" y="277"/>
                  </a:cubicBezTo>
                  <a:cubicBezTo>
                    <a:pt x="1171" y="318"/>
                    <a:pt x="1171" y="318"/>
                    <a:pt x="1171" y="318"/>
                  </a:cubicBezTo>
                  <a:cubicBezTo>
                    <a:pt x="1168" y="331"/>
                    <a:pt x="1186" y="329"/>
                    <a:pt x="1193" y="329"/>
                  </a:cubicBezTo>
                  <a:cubicBezTo>
                    <a:pt x="1200" y="329"/>
                    <a:pt x="1217" y="327"/>
                    <a:pt x="1217" y="327"/>
                  </a:cubicBezTo>
                  <a:cubicBezTo>
                    <a:pt x="1243" y="308"/>
                    <a:pt x="1247" y="312"/>
                    <a:pt x="1247" y="312"/>
                  </a:cubicBezTo>
                  <a:cubicBezTo>
                    <a:pt x="1248" y="316"/>
                    <a:pt x="1248" y="315"/>
                    <a:pt x="1242" y="319"/>
                  </a:cubicBezTo>
                  <a:cubicBezTo>
                    <a:pt x="1236" y="324"/>
                    <a:pt x="1226" y="343"/>
                    <a:pt x="1226" y="343"/>
                  </a:cubicBezTo>
                  <a:cubicBezTo>
                    <a:pt x="1226" y="353"/>
                    <a:pt x="1239" y="342"/>
                    <a:pt x="1241" y="340"/>
                  </a:cubicBezTo>
                  <a:cubicBezTo>
                    <a:pt x="1243" y="337"/>
                    <a:pt x="1259" y="330"/>
                    <a:pt x="1262" y="324"/>
                  </a:cubicBezTo>
                  <a:cubicBezTo>
                    <a:pt x="1266" y="317"/>
                    <a:pt x="1285" y="310"/>
                    <a:pt x="1291" y="306"/>
                  </a:cubicBezTo>
                  <a:cubicBezTo>
                    <a:pt x="1298" y="302"/>
                    <a:pt x="1308" y="295"/>
                    <a:pt x="1308" y="295"/>
                  </a:cubicBezTo>
                  <a:cubicBezTo>
                    <a:pt x="1320" y="275"/>
                    <a:pt x="1345" y="261"/>
                    <a:pt x="1345" y="261"/>
                  </a:cubicBezTo>
                  <a:cubicBezTo>
                    <a:pt x="1350" y="258"/>
                    <a:pt x="1340" y="247"/>
                    <a:pt x="1340" y="247"/>
                  </a:cubicBezTo>
                  <a:cubicBezTo>
                    <a:pt x="1333" y="241"/>
                    <a:pt x="1310" y="246"/>
                    <a:pt x="1310" y="246"/>
                  </a:cubicBezTo>
                  <a:close/>
                  <a:moveTo>
                    <a:pt x="1291" y="281"/>
                  </a:moveTo>
                  <a:cubicBezTo>
                    <a:pt x="1291" y="281"/>
                    <a:pt x="1274" y="294"/>
                    <a:pt x="1273" y="294"/>
                  </a:cubicBezTo>
                  <a:cubicBezTo>
                    <a:pt x="1271" y="295"/>
                    <a:pt x="1265" y="305"/>
                    <a:pt x="1259" y="300"/>
                  </a:cubicBezTo>
                  <a:cubicBezTo>
                    <a:pt x="1259" y="300"/>
                    <a:pt x="1261" y="288"/>
                    <a:pt x="1283" y="276"/>
                  </a:cubicBezTo>
                  <a:cubicBezTo>
                    <a:pt x="1283" y="276"/>
                    <a:pt x="1291" y="269"/>
                    <a:pt x="1294" y="271"/>
                  </a:cubicBezTo>
                  <a:cubicBezTo>
                    <a:pt x="1294" y="272"/>
                    <a:pt x="1298" y="274"/>
                    <a:pt x="1291" y="281"/>
                  </a:cubicBezTo>
                  <a:close/>
                  <a:moveTo>
                    <a:pt x="1299" y="353"/>
                  </a:moveTo>
                  <a:cubicBezTo>
                    <a:pt x="1296" y="353"/>
                    <a:pt x="1272" y="356"/>
                    <a:pt x="1262" y="357"/>
                  </a:cubicBezTo>
                  <a:cubicBezTo>
                    <a:pt x="1253" y="357"/>
                    <a:pt x="1231" y="355"/>
                    <a:pt x="1231" y="355"/>
                  </a:cubicBezTo>
                  <a:cubicBezTo>
                    <a:pt x="1227" y="365"/>
                    <a:pt x="1227" y="365"/>
                    <a:pt x="1227" y="365"/>
                  </a:cubicBezTo>
                  <a:cubicBezTo>
                    <a:pt x="1186" y="376"/>
                    <a:pt x="1153" y="393"/>
                    <a:pt x="1153" y="393"/>
                  </a:cubicBezTo>
                  <a:cubicBezTo>
                    <a:pt x="1151" y="417"/>
                    <a:pt x="1187" y="417"/>
                    <a:pt x="1187" y="417"/>
                  </a:cubicBezTo>
                  <a:cubicBezTo>
                    <a:pt x="1197" y="417"/>
                    <a:pt x="1218" y="408"/>
                    <a:pt x="1218" y="408"/>
                  </a:cubicBezTo>
                  <a:cubicBezTo>
                    <a:pt x="1228" y="399"/>
                    <a:pt x="1241" y="400"/>
                    <a:pt x="1241" y="400"/>
                  </a:cubicBezTo>
                  <a:cubicBezTo>
                    <a:pt x="1252" y="421"/>
                    <a:pt x="1243" y="442"/>
                    <a:pt x="1243" y="442"/>
                  </a:cubicBezTo>
                  <a:cubicBezTo>
                    <a:pt x="1235" y="444"/>
                    <a:pt x="1206" y="434"/>
                    <a:pt x="1196" y="434"/>
                  </a:cubicBezTo>
                  <a:cubicBezTo>
                    <a:pt x="1186" y="434"/>
                    <a:pt x="1180" y="434"/>
                    <a:pt x="1180" y="434"/>
                  </a:cubicBezTo>
                  <a:cubicBezTo>
                    <a:pt x="1180" y="434"/>
                    <a:pt x="1183" y="444"/>
                    <a:pt x="1191" y="448"/>
                  </a:cubicBezTo>
                  <a:cubicBezTo>
                    <a:pt x="1198" y="452"/>
                    <a:pt x="1201" y="454"/>
                    <a:pt x="1208" y="459"/>
                  </a:cubicBezTo>
                  <a:cubicBezTo>
                    <a:pt x="1214" y="465"/>
                    <a:pt x="1252" y="473"/>
                    <a:pt x="1252" y="473"/>
                  </a:cubicBezTo>
                  <a:cubicBezTo>
                    <a:pt x="1253" y="469"/>
                    <a:pt x="1263" y="468"/>
                    <a:pt x="1263" y="468"/>
                  </a:cubicBezTo>
                  <a:cubicBezTo>
                    <a:pt x="1285" y="452"/>
                    <a:pt x="1276" y="418"/>
                    <a:pt x="1276" y="418"/>
                  </a:cubicBezTo>
                  <a:cubicBezTo>
                    <a:pt x="1270" y="408"/>
                    <a:pt x="1275" y="399"/>
                    <a:pt x="1275" y="399"/>
                  </a:cubicBezTo>
                  <a:cubicBezTo>
                    <a:pt x="1298" y="392"/>
                    <a:pt x="1312" y="374"/>
                    <a:pt x="1312" y="374"/>
                  </a:cubicBezTo>
                  <a:cubicBezTo>
                    <a:pt x="1326" y="361"/>
                    <a:pt x="1302" y="354"/>
                    <a:pt x="1299" y="3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xmlns="" id="{ED0D91A3-423F-4AC4-BDB8-3E7D0B8FBE9E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5831" y="3247188"/>
              <a:ext cx="411595" cy="481541"/>
            </a:xfrm>
            <a:custGeom>
              <a:avLst/>
              <a:gdLst>
                <a:gd name="T0" fmla="*/ 64 w 153"/>
                <a:gd name="T1" fmla="*/ 21 h 179"/>
                <a:gd name="T2" fmla="*/ 64 w 153"/>
                <a:gd name="T3" fmla="*/ 179 h 179"/>
                <a:gd name="T4" fmla="*/ 89 w 153"/>
                <a:gd name="T5" fmla="*/ 179 h 179"/>
                <a:gd name="T6" fmla="*/ 89 w 153"/>
                <a:gd name="T7" fmla="*/ 21 h 179"/>
                <a:gd name="T8" fmla="*/ 153 w 153"/>
                <a:gd name="T9" fmla="*/ 21 h 179"/>
                <a:gd name="T10" fmla="*/ 153 w 153"/>
                <a:gd name="T11" fmla="*/ 0 h 179"/>
                <a:gd name="T12" fmla="*/ 0 w 153"/>
                <a:gd name="T13" fmla="*/ 0 h 179"/>
                <a:gd name="T14" fmla="*/ 0 w 153"/>
                <a:gd name="T15" fmla="*/ 21 h 179"/>
                <a:gd name="T16" fmla="*/ 64 w 153"/>
                <a:gd name="T17" fmla="*/ 21 h 179"/>
                <a:gd name="T18" fmla="*/ 64 w 153"/>
                <a:gd name="T19" fmla="*/ 2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179">
                  <a:moveTo>
                    <a:pt x="64" y="21"/>
                  </a:moveTo>
                  <a:lnTo>
                    <a:pt x="64" y="179"/>
                  </a:lnTo>
                  <a:lnTo>
                    <a:pt x="89" y="179"/>
                  </a:lnTo>
                  <a:lnTo>
                    <a:pt x="89" y="21"/>
                  </a:lnTo>
                  <a:lnTo>
                    <a:pt x="153" y="21"/>
                  </a:lnTo>
                  <a:lnTo>
                    <a:pt x="153" y="0"/>
                  </a:lnTo>
                  <a:lnTo>
                    <a:pt x="0" y="0"/>
                  </a:lnTo>
                  <a:lnTo>
                    <a:pt x="0" y="21"/>
                  </a:lnTo>
                  <a:lnTo>
                    <a:pt x="64" y="21"/>
                  </a:lnTo>
                  <a:lnTo>
                    <a:pt x="64" y="21"/>
                  </a:lnTo>
                  <a:close/>
                </a:path>
              </a:pathLst>
            </a:custGeom>
            <a:solidFill>
              <a:schemeClr val="bg1"/>
            </a:solidFill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xmlns="" id="{72DB405F-EC41-4CB1-A68E-187268D2B70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6668" y="3365555"/>
              <a:ext cx="303989" cy="368554"/>
            </a:xfrm>
            <a:custGeom>
              <a:avLst/>
              <a:gdLst>
                <a:gd name="T0" fmla="*/ 32 w 65"/>
                <a:gd name="T1" fmla="*/ 0 h 79"/>
                <a:gd name="T2" fmla="*/ 2 w 65"/>
                <a:gd name="T3" fmla="*/ 25 h 79"/>
                <a:gd name="T4" fmla="*/ 21 w 65"/>
                <a:gd name="T5" fmla="*/ 43 h 79"/>
                <a:gd name="T6" fmla="*/ 37 w 65"/>
                <a:gd name="T7" fmla="*/ 47 h 79"/>
                <a:gd name="T8" fmla="*/ 52 w 65"/>
                <a:gd name="T9" fmla="*/ 57 h 79"/>
                <a:gd name="T10" fmla="*/ 34 w 65"/>
                <a:gd name="T11" fmla="*/ 70 h 79"/>
                <a:gd name="T12" fmla="*/ 12 w 65"/>
                <a:gd name="T13" fmla="*/ 54 h 79"/>
                <a:gd name="T14" fmla="*/ 0 w 65"/>
                <a:gd name="T15" fmla="*/ 54 h 79"/>
                <a:gd name="T16" fmla="*/ 34 w 65"/>
                <a:gd name="T17" fmla="*/ 79 h 79"/>
                <a:gd name="T18" fmla="*/ 65 w 65"/>
                <a:gd name="T19" fmla="*/ 56 h 79"/>
                <a:gd name="T20" fmla="*/ 43 w 65"/>
                <a:gd name="T21" fmla="*/ 35 h 79"/>
                <a:gd name="T22" fmla="*/ 29 w 65"/>
                <a:gd name="T23" fmla="*/ 32 h 79"/>
                <a:gd name="T24" fmla="*/ 15 w 65"/>
                <a:gd name="T25" fmla="*/ 22 h 79"/>
                <a:gd name="T26" fmla="*/ 31 w 65"/>
                <a:gd name="T27" fmla="*/ 12 h 79"/>
                <a:gd name="T28" fmla="*/ 50 w 65"/>
                <a:gd name="T29" fmla="*/ 25 h 79"/>
                <a:gd name="T30" fmla="*/ 63 w 65"/>
                <a:gd name="T31" fmla="*/ 25 h 79"/>
                <a:gd name="T32" fmla="*/ 32 w 65"/>
                <a:gd name="T33" fmla="*/ 0 h 79"/>
                <a:gd name="T34" fmla="*/ 32 w 65"/>
                <a:gd name="T3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5" h="79">
                  <a:moveTo>
                    <a:pt x="32" y="0"/>
                  </a:moveTo>
                  <a:cubicBezTo>
                    <a:pt x="13" y="1"/>
                    <a:pt x="3" y="10"/>
                    <a:pt x="2" y="25"/>
                  </a:cubicBezTo>
                  <a:cubicBezTo>
                    <a:pt x="2" y="34"/>
                    <a:pt x="8" y="40"/>
                    <a:pt x="21" y="43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48" y="49"/>
                    <a:pt x="53" y="53"/>
                    <a:pt x="52" y="57"/>
                  </a:cubicBezTo>
                  <a:cubicBezTo>
                    <a:pt x="52" y="65"/>
                    <a:pt x="46" y="69"/>
                    <a:pt x="34" y="70"/>
                  </a:cubicBezTo>
                  <a:cubicBezTo>
                    <a:pt x="20" y="70"/>
                    <a:pt x="13" y="64"/>
                    <a:pt x="12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71"/>
                    <a:pt x="12" y="79"/>
                    <a:pt x="34" y="79"/>
                  </a:cubicBezTo>
                  <a:cubicBezTo>
                    <a:pt x="54" y="79"/>
                    <a:pt x="64" y="71"/>
                    <a:pt x="65" y="56"/>
                  </a:cubicBezTo>
                  <a:cubicBezTo>
                    <a:pt x="65" y="45"/>
                    <a:pt x="58" y="39"/>
                    <a:pt x="43" y="35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19" y="31"/>
                    <a:pt x="14" y="27"/>
                    <a:pt x="15" y="22"/>
                  </a:cubicBezTo>
                  <a:cubicBezTo>
                    <a:pt x="16" y="16"/>
                    <a:pt x="21" y="12"/>
                    <a:pt x="31" y="12"/>
                  </a:cubicBezTo>
                  <a:cubicBezTo>
                    <a:pt x="43" y="12"/>
                    <a:pt x="50" y="16"/>
                    <a:pt x="50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2" y="9"/>
                    <a:pt x="51" y="1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lose/>
                </a:path>
              </a:pathLst>
            </a:custGeom>
            <a:solidFill>
              <a:schemeClr val="bg1"/>
            </a:solidFill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xmlns="" id="{22959529-51E1-49FF-9A58-D77DF29BBC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98672" y="3247188"/>
              <a:ext cx="59184" cy="481541"/>
            </a:xfrm>
            <a:custGeom>
              <a:avLst/>
              <a:gdLst>
                <a:gd name="T0" fmla="*/ 0 w 22"/>
                <a:gd name="T1" fmla="*/ 49 h 179"/>
                <a:gd name="T2" fmla="*/ 0 w 22"/>
                <a:gd name="T3" fmla="*/ 179 h 179"/>
                <a:gd name="T4" fmla="*/ 22 w 22"/>
                <a:gd name="T5" fmla="*/ 179 h 179"/>
                <a:gd name="T6" fmla="*/ 22 w 22"/>
                <a:gd name="T7" fmla="*/ 49 h 179"/>
                <a:gd name="T8" fmla="*/ 0 w 22"/>
                <a:gd name="T9" fmla="*/ 49 h 179"/>
                <a:gd name="T10" fmla="*/ 0 w 22"/>
                <a:gd name="T11" fmla="*/ 49 h 179"/>
                <a:gd name="T12" fmla="*/ 22 w 22"/>
                <a:gd name="T13" fmla="*/ 0 h 179"/>
                <a:gd name="T14" fmla="*/ 0 w 22"/>
                <a:gd name="T15" fmla="*/ 0 h 179"/>
                <a:gd name="T16" fmla="*/ 0 w 22"/>
                <a:gd name="T17" fmla="*/ 25 h 179"/>
                <a:gd name="T18" fmla="*/ 22 w 22"/>
                <a:gd name="T19" fmla="*/ 25 h 179"/>
                <a:gd name="T20" fmla="*/ 22 w 22"/>
                <a:gd name="T21" fmla="*/ 0 h 179"/>
                <a:gd name="T22" fmla="*/ 22 w 22"/>
                <a:gd name="T2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79">
                  <a:moveTo>
                    <a:pt x="0" y="49"/>
                  </a:moveTo>
                  <a:lnTo>
                    <a:pt x="0" y="179"/>
                  </a:lnTo>
                  <a:lnTo>
                    <a:pt x="22" y="179"/>
                  </a:lnTo>
                  <a:lnTo>
                    <a:pt x="22" y="49"/>
                  </a:lnTo>
                  <a:lnTo>
                    <a:pt x="0" y="49"/>
                  </a:lnTo>
                  <a:lnTo>
                    <a:pt x="0" y="49"/>
                  </a:lnTo>
                  <a:close/>
                  <a:moveTo>
                    <a:pt x="22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22" y="25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chemeClr val="bg1"/>
            </a:solidFill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xmlns="" id="{A59393F6-C6EB-4F92-9D5C-CF8C09E9AF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0082" y="3365555"/>
              <a:ext cx="303989" cy="363174"/>
            </a:xfrm>
            <a:custGeom>
              <a:avLst/>
              <a:gdLst>
                <a:gd name="T0" fmla="*/ 38 w 65"/>
                <a:gd name="T1" fmla="*/ 0 h 78"/>
                <a:gd name="T2" fmla="*/ 13 w 65"/>
                <a:gd name="T3" fmla="*/ 13 h 78"/>
                <a:gd name="T4" fmla="*/ 13 w 65"/>
                <a:gd name="T5" fmla="*/ 3 h 78"/>
                <a:gd name="T6" fmla="*/ 0 w 65"/>
                <a:gd name="T7" fmla="*/ 3 h 78"/>
                <a:gd name="T8" fmla="*/ 0 w 65"/>
                <a:gd name="T9" fmla="*/ 78 h 78"/>
                <a:gd name="T10" fmla="*/ 14 w 65"/>
                <a:gd name="T11" fmla="*/ 78 h 78"/>
                <a:gd name="T12" fmla="*/ 14 w 65"/>
                <a:gd name="T13" fmla="*/ 37 h 78"/>
                <a:gd name="T14" fmla="*/ 35 w 65"/>
                <a:gd name="T15" fmla="*/ 12 h 78"/>
                <a:gd name="T16" fmla="*/ 52 w 65"/>
                <a:gd name="T17" fmla="*/ 32 h 78"/>
                <a:gd name="T18" fmla="*/ 52 w 65"/>
                <a:gd name="T19" fmla="*/ 78 h 78"/>
                <a:gd name="T20" fmla="*/ 65 w 65"/>
                <a:gd name="T21" fmla="*/ 78 h 78"/>
                <a:gd name="T22" fmla="*/ 65 w 65"/>
                <a:gd name="T23" fmla="*/ 27 h 78"/>
                <a:gd name="T24" fmla="*/ 38 w 65"/>
                <a:gd name="T25" fmla="*/ 0 h 78"/>
                <a:gd name="T26" fmla="*/ 38 w 65"/>
                <a:gd name="T2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78">
                  <a:moveTo>
                    <a:pt x="38" y="0"/>
                  </a:moveTo>
                  <a:cubicBezTo>
                    <a:pt x="28" y="0"/>
                    <a:pt x="20" y="5"/>
                    <a:pt x="13" y="1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21"/>
                    <a:pt x="21" y="13"/>
                    <a:pt x="35" y="12"/>
                  </a:cubicBezTo>
                  <a:cubicBezTo>
                    <a:pt x="47" y="11"/>
                    <a:pt x="53" y="18"/>
                    <a:pt x="52" y="32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65" y="78"/>
                    <a:pt x="65" y="78"/>
                    <a:pt x="65" y="78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65" y="10"/>
                    <a:pt x="55" y="1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lose/>
                </a:path>
              </a:pathLst>
            </a:custGeom>
            <a:solidFill>
              <a:schemeClr val="bg1"/>
            </a:solidFill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xmlns="" id="{212979BD-868B-4C25-AC29-4E63F35E44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52847" y="3365555"/>
              <a:ext cx="325510" cy="508443"/>
            </a:xfrm>
            <a:custGeom>
              <a:avLst/>
              <a:gdLst>
                <a:gd name="T0" fmla="*/ 36 w 70"/>
                <a:gd name="T1" fmla="*/ 12 h 109"/>
                <a:gd name="T2" fmla="*/ 57 w 70"/>
                <a:gd name="T3" fmla="*/ 44 h 109"/>
                <a:gd name="T4" fmla="*/ 36 w 70"/>
                <a:gd name="T5" fmla="*/ 70 h 109"/>
                <a:gd name="T6" fmla="*/ 14 w 70"/>
                <a:gd name="T7" fmla="*/ 40 h 109"/>
                <a:gd name="T8" fmla="*/ 36 w 70"/>
                <a:gd name="T9" fmla="*/ 12 h 109"/>
                <a:gd name="T10" fmla="*/ 36 w 70"/>
                <a:gd name="T11" fmla="*/ 12 h 109"/>
                <a:gd name="T12" fmla="*/ 57 w 70"/>
                <a:gd name="T13" fmla="*/ 3 h 109"/>
                <a:gd name="T14" fmla="*/ 57 w 70"/>
                <a:gd name="T15" fmla="*/ 13 h 109"/>
                <a:gd name="T16" fmla="*/ 33 w 70"/>
                <a:gd name="T17" fmla="*/ 0 h 109"/>
                <a:gd name="T18" fmla="*/ 0 w 70"/>
                <a:gd name="T19" fmla="*/ 38 h 109"/>
                <a:gd name="T20" fmla="*/ 35 w 70"/>
                <a:gd name="T21" fmla="*/ 79 h 109"/>
                <a:gd name="T22" fmla="*/ 56 w 70"/>
                <a:gd name="T23" fmla="*/ 70 h 109"/>
                <a:gd name="T24" fmla="*/ 56 w 70"/>
                <a:gd name="T25" fmla="*/ 70 h 109"/>
                <a:gd name="T26" fmla="*/ 56 w 70"/>
                <a:gd name="T27" fmla="*/ 73 h 109"/>
                <a:gd name="T28" fmla="*/ 34 w 70"/>
                <a:gd name="T29" fmla="*/ 98 h 109"/>
                <a:gd name="T30" fmla="*/ 16 w 70"/>
                <a:gd name="T31" fmla="*/ 86 h 109"/>
                <a:gd name="T32" fmla="*/ 2 w 70"/>
                <a:gd name="T33" fmla="*/ 86 h 109"/>
                <a:gd name="T34" fmla="*/ 33 w 70"/>
                <a:gd name="T35" fmla="*/ 109 h 109"/>
                <a:gd name="T36" fmla="*/ 70 w 70"/>
                <a:gd name="T37" fmla="*/ 72 h 109"/>
                <a:gd name="T38" fmla="*/ 70 w 70"/>
                <a:gd name="T39" fmla="*/ 3 h 109"/>
                <a:gd name="T40" fmla="*/ 57 w 70"/>
                <a:gd name="T41" fmla="*/ 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0" h="109">
                  <a:moveTo>
                    <a:pt x="36" y="12"/>
                  </a:moveTo>
                  <a:cubicBezTo>
                    <a:pt x="50" y="12"/>
                    <a:pt x="57" y="23"/>
                    <a:pt x="57" y="44"/>
                  </a:cubicBezTo>
                  <a:cubicBezTo>
                    <a:pt x="57" y="60"/>
                    <a:pt x="50" y="69"/>
                    <a:pt x="36" y="70"/>
                  </a:cubicBezTo>
                  <a:cubicBezTo>
                    <a:pt x="22" y="69"/>
                    <a:pt x="15" y="60"/>
                    <a:pt x="14" y="40"/>
                  </a:cubicBezTo>
                  <a:cubicBezTo>
                    <a:pt x="14" y="22"/>
                    <a:pt x="21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lose/>
                  <a:moveTo>
                    <a:pt x="57" y="3"/>
                  </a:moveTo>
                  <a:cubicBezTo>
                    <a:pt x="57" y="13"/>
                    <a:pt x="57" y="13"/>
                    <a:pt x="57" y="13"/>
                  </a:cubicBezTo>
                  <a:cubicBezTo>
                    <a:pt x="51" y="5"/>
                    <a:pt x="43" y="0"/>
                    <a:pt x="33" y="0"/>
                  </a:cubicBezTo>
                  <a:cubicBezTo>
                    <a:pt x="12" y="1"/>
                    <a:pt x="1" y="14"/>
                    <a:pt x="0" y="38"/>
                  </a:cubicBezTo>
                  <a:cubicBezTo>
                    <a:pt x="1" y="65"/>
                    <a:pt x="13" y="79"/>
                    <a:pt x="35" y="79"/>
                  </a:cubicBezTo>
                  <a:cubicBezTo>
                    <a:pt x="45" y="79"/>
                    <a:pt x="52" y="76"/>
                    <a:pt x="56" y="70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6" y="73"/>
                    <a:pt x="56" y="73"/>
                    <a:pt x="56" y="73"/>
                  </a:cubicBezTo>
                  <a:cubicBezTo>
                    <a:pt x="57" y="90"/>
                    <a:pt x="50" y="98"/>
                    <a:pt x="34" y="98"/>
                  </a:cubicBezTo>
                  <a:cubicBezTo>
                    <a:pt x="24" y="98"/>
                    <a:pt x="18" y="94"/>
                    <a:pt x="16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4" y="101"/>
                    <a:pt x="15" y="109"/>
                    <a:pt x="33" y="109"/>
                  </a:cubicBezTo>
                  <a:cubicBezTo>
                    <a:pt x="58" y="109"/>
                    <a:pt x="70" y="96"/>
                    <a:pt x="70" y="72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57" y="3"/>
                    <a:pt x="57" y="3"/>
                    <a:pt x="57" y="3"/>
                  </a:cubicBezTo>
                  <a:close/>
                </a:path>
              </a:pathLst>
            </a:custGeom>
            <a:solidFill>
              <a:schemeClr val="bg1"/>
            </a:solidFill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Freeform 12">
              <a:extLst>
                <a:ext uri="{FF2B5EF4-FFF2-40B4-BE49-F238E27FC236}">
                  <a16:creationId xmlns:a16="http://schemas.microsoft.com/office/drawing/2014/main" xmlns="" id="{1EE6C6CC-3926-45F0-85FE-7F4B32B4E60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0584" y="3247188"/>
              <a:ext cx="301299" cy="481541"/>
            </a:xfrm>
            <a:custGeom>
              <a:avLst/>
              <a:gdLst>
                <a:gd name="T0" fmla="*/ 38 w 65"/>
                <a:gd name="T1" fmla="*/ 25 h 103"/>
                <a:gd name="T2" fmla="*/ 14 w 65"/>
                <a:gd name="T3" fmla="*/ 38 h 103"/>
                <a:gd name="T4" fmla="*/ 14 w 65"/>
                <a:gd name="T5" fmla="*/ 38 h 103"/>
                <a:gd name="T6" fmla="*/ 14 w 65"/>
                <a:gd name="T7" fmla="*/ 0 h 103"/>
                <a:gd name="T8" fmla="*/ 0 w 65"/>
                <a:gd name="T9" fmla="*/ 0 h 103"/>
                <a:gd name="T10" fmla="*/ 0 w 65"/>
                <a:gd name="T11" fmla="*/ 103 h 103"/>
                <a:gd name="T12" fmla="*/ 14 w 65"/>
                <a:gd name="T13" fmla="*/ 103 h 103"/>
                <a:gd name="T14" fmla="*/ 14 w 65"/>
                <a:gd name="T15" fmla="*/ 62 h 103"/>
                <a:gd name="T16" fmla="*/ 36 w 65"/>
                <a:gd name="T17" fmla="*/ 37 h 103"/>
                <a:gd name="T18" fmla="*/ 52 w 65"/>
                <a:gd name="T19" fmla="*/ 54 h 103"/>
                <a:gd name="T20" fmla="*/ 52 w 65"/>
                <a:gd name="T21" fmla="*/ 103 h 103"/>
                <a:gd name="T22" fmla="*/ 65 w 65"/>
                <a:gd name="T23" fmla="*/ 103 h 103"/>
                <a:gd name="T24" fmla="*/ 65 w 65"/>
                <a:gd name="T25" fmla="*/ 52 h 103"/>
                <a:gd name="T26" fmla="*/ 38 w 65"/>
                <a:gd name="T27" fmla="*/ 25 h 103"/>
                <a:gd name="T28" fmla="*/ 38 w 65"/>
                <a:gd name="T2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" h="103">
                  <a:moveTo>
                    <a:pt x="38" y="25"/>
                  </a:moveTo>
                  <a:cubicBezTo>
                    <a:pt x="28" y="25"/>
                    <a:pt x="21" y="29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14" y="103"/>
                    <a:pt x="14" y="103"/>
                    <a:pt x="14" y="103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4" y="46"/>
                    <a:pt x="22" y="38"/>
                    <a:pt x="36" y="37"/>
                  </a:cubicBezTo>
                  <a:cubicBezTo>
                    <a:pt x="47" y="37"/>
                    <a:pt x="52" y="42"/>
                    <a:pt x="52" y="5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5" y="35"/>
                    <a:pt x="55" y="26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lose/>
                </a:path>
              </a:pathLst>
            </a:custGeom>
            <a:solidFill>
              <a:schemeClr val="bg1"/>
            </a:solidFill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xmlns="" id="{D3DEA485-E02B-41B3-B00F-C4B6328869B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8729" y="3379005"/>
              <a:ext cx="298608" cy="360483"/>
            </a:xfrm>
            <a:custGeom>
              <a:avLst/>
              <a:gdLst>
                <a:gd name="T0" fmla="*/ 64 w 64"/>
                <a:gd name="T1" fmla="*/ 0 h 77"/>
                <a:gd name="T2" fmla="*/ 51 w 64"/>
                <a:gd name="T3" fmla="*/ 0 h 77"/>
                <a:gd name="T4" fmla="*/ 51 w 64"/>
                <a:gd name="T5" fmla="*/ 41 h 77"/>
                <a:gd name="T6" fmla="*/ 29 w 64"/>
                <a:gd name="T7" fmla="*/ 67 h 77"/>
                <a:gd name="T8" fmla="*/ 13 w 64"/>
                <a:gd name="T9" fmla="*/ 50 h 77"/>
                <a:gd name="T10" fmla="*/ 13 w 64"/>
                <a:gd name="T11" fmla="*/ 0 h 77"/>
                <a:gd name="T12" fmla="*/ 0 w 64"/>
                <a:gd name="T13" fmla="*/ 0 h 77"/>
                <a:gd name="T14" fmla="*/ 0 w 64"/>
                <a:gd name="T15" fmla="*/ 54 h 77"/>
                <a:gd name="T16" fmla="*/ 25 w 64"/>
                <a:gd name="T17" fmla="*/ 76 h 77"/>
                <a:gd name="T18" fmla="*/ 51 w 64"/>
                <a:gd name="T19" fmla="*/ 64 h 77"/>
                <a:gd name="T20" fmla="*/ 51 w 64"/>
                <a:gd name="T21" fmla="*/ 64 h 77"/>
                <a:gd name="T22" fmla="*/ 51 w 64"/>
                <a:gd name="T23" fmla="*/ 75 h 77"/>
                <a:gd name="T24" fmla="*/ 64 w 64"/>
                <a:gd name="T25" fmla="*/ 75 h 77"/>
                <a:gd name="T26" fmla="*/ 64 w 64"/>
                <a:gd name="T2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77">
                  <a:moveTo>
                    <a:pt x="64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49" y="58"/>
                    <a:pt x="42" y="66"/>
                    <a:pt x="29" y="67"/>
                  </a:cubicBezTo>
                  <a:cubicBezTo>
                    <a:pt x="18" y="67"/>
                    <a:pt x="13" y="61"/>
                    <a:pt x="13" y="5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8"/>
                    <a:pt x="9" y="76"/>
                    <a:pt x="25" y="76"/>
                  </a:cubicBezTo>
                  <a:cubicBezTo>
                    <a:pt x="37" y="77"/>
                    <a:pt x="45" y="73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75"/>
                    <a:pt x="51" y="75"/>
                    <a:pt x="51" y="75"/>
                  </a:cubicBezTo>
                  <a:cubicBezTo>
                    <a:pt x="64" y="75"/>
                    <a:pt x="64" y="75"/>
                    <a:pt x="64" y="75"/>
                  </a:cubicBezTo>
                  <a:cubicBezTo>
                    <a:pt x="64" y="0"/>
                    <a:pt x="64" y="0"/>
                    <a:pt x="64" y="0"/>
                  </a:cubicBezTo>
                  <a:close/>
                </a:path>
              </a:pathLst>
            </a:custGeom>
            <a:solidFill>
              <a:schemeClr val="bg1"/>
            </a:solidFill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xmlns="" id="{599B9436-32F2-4CDA-888B-6BF8D2FE45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66114" y="3365555"/>
              <a:ext cx="349722" cy="368554"/>
            </a:xfrm>
            <a:custGeom>
              <a:avLst/>
              <a:gdLst>
                <a:gd name="T0" fmla="*/ 34 w 75"/>
                <a:gd name="T1" fmla="*/ 11 h 79"/>
                <a:gd name="T2" fmla="*/ 53 w 75"/>
                <a:gd name="T3" fmla="*/ 23 h 79"/>
                <a:gd name="T4" fmla="*/ 46 w 75"/>
                <a:gd name="T5" fmla="*/ 32 h 79"/>
                <a:gd name="T6" fmla="*/ 24 w 75"/>
                <a:gd name="T7" fmla="*/ 35 h 79"/>
                <a:gd name="T8" fmla="*/ 0 w 75"/>
                <a:gd name="T9" fmla="*/ 58 h 79"/>
                <a:gd name="T10" fmla="*/ 25 w 75"/>
                <a:gd name="T11" fmla="*/ 79 h 79"/>
                <a:gd name="T12" fmla="*/ 54 w 75"/>
                <a:gd name="T13" fmla="*/ 68 h 79"/>
                <a:gd name="T14" fmla="*/ 67 w 75"/>
                <a:gd name="T15" fmla="*/ 79 h 79"/>
                <a:gd name="T16" fmla="*/ 72 w 75"/>
                <a:gd name="T17" fmla="*/ 78 h 79"/>
                <a:gd name="T18" fmla="*/ 75 w 75"/>
                <a:gd name="T19" fmla="*/ 78 h 79"/>
                <a:gd name="T20" fmla="*/ 75 w 75"/>
                <a:gd name="T21" fmla="*/ 69 h 79"/>
                <a:gd name="T22" fmla="*/ 72 w 75"/>
                <a:gd name="T23" fmla="*/ 70 h 79"/>
                <a:gd name="T24" fmla="*/ 70 w 75"/>
                <a:gd name="T25" fmla="*/ 70 h 79"/>
                <a:gd name="T26" fmla="*/ 66 w 75"/>
                <a:gd name="T27" fmla="*/ 65 h 79"/>
                <a:gd name="T28" fmla="*/ 66 w 75"/>
                <a:gd name="T29" fmla="*/ 22 h 79"/>
                <a:gd name="T30" fmla="*/ 37 w 75"/>
                <a:gd name="T31" fmla="*/ 0 h 79"/>
                <a:gd name="T32" fmla="*/ 4 w 75"/>
                <a:gd name="T33" fmla="*/ 26 h 79"/>
                <a:gd name="T34" fmla="*/ 16 w 75"/>
                <a:gd name="T35" fmla="*/ 26 h 79"/>
                <a:gd name="T36" fmla="*/ 34 w 75"/>
                <a:gd name="T37" fmla="*/ 11 h 79"/>
                <a:gd name="T38" fmla="*/ 34 w 75"/>
                <a:gd name="T39" fmla="*/ 11 h 79"/>
                <a:gd name="T40" fmla="*/ 28 w 75"/>
                <a:gd name="T41" fmla="*/ 70 h 79"/>
                <a:gd name="T42" fmla="*/ 14 w 75"/>
                <a:gd name="T43" fmla="*/ 57 h 79"/>
                <a:gd name="T44" fmla="*/ 31 w 75"/>
                <a:gd name="T45" fmla="*/ 45 h 79"/>
                <a:gd name="T46" fmla="*/ 53 w 75"/>
                <a:gd name="T47" fmla="*/ 40 h 79"/>
                <a:gd name="T48" fmla="*/ 53 w 75"/>
                <a:gd name="T49" fmla="*/ 52 h 79"/>
                <a:gd name="T50" fmla="*/ 28 w 75"/>
                <a:gd name="T51" fmla="*/ 70 h 79"/>
                <a:gd name="T52" fmla="*/ 28 w 75"/>
                <a:gd name="T53" fmla="*/ 7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5" h="79">
                  <a:moveTo>
                    <a:pt x="34" y="11"/>
                  </a:moveTo>
                  <a:cubicBezTo>
                    <a:pt x="47" y="11"/>
                    <a:pt x="53" y="15"/>
                    <a:pt x="53" y="23"/>
                  </a:cubicBezTo>
                  <a:cubicBezTo>
                    <a:pt x="53" y="29"/>
                    <a:pt x="51" y="32"/>
                    <a:pt x="46" y="32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8" y="37"/>
                    <a:pt x="0" y="45"/>
                    <a:pt x="0" y="58"/>
                  </a:cubicBezTo>
                  <a:cubicBezTo>
                    <a:pt x="1" y="72"/>
                    <a:pt x="9" y="79"/>
                    <a:pt x="25" y="79"/>
                  </a:cubicBezTo>
                  <a:cubicBezTo>
                    <a:pt x="36" y="79"/>
                    <a:pt x="46" y="76"/>
                    <a:pt x="54" y="68"/>
                  </a:cubicBezTo>
                  <a:cubicBezTo>
                    <a:pt x="53" y="75"/>
                    <a:pt x="58" y="79"/>
                    <a:pt x="67" y="79"/>
                  </a:cubicBezTo>
                  <a:cubicBezTo>
                    <a:pt x="69" y="79"/>
                    <a:pt x="70" y="79"/>
                    <a:pt x="72" y="78"/>
                  </a:cubicBezTo>
                  <a:cubicBezTo>
                    <a:pt x="73" y="78"/>
                    <a:pt x="74" y="78"/>
                    <a:pt x="75" y="78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4" y="69"/>
                    <a:pt x="73" y="69"/>
                    <a:pt x="72" y="70"/>
                  </a:cubicBezTo>
                  <a:cubicBezTo>
                    <a:pt x="71" y="70"/>
                    <a:pt x="71" y="70"/>
                    <a:pt x="70" y="70"/>
                  </a:cubicBezTo>
                  <a:cubicBezTo>
                    <a:pt x="67" y="70"/>
                    <a:pt x="66" y="68"/>
                    <a:pt x="66" y="65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5" y="8"/>
                    <a:pt x="56" y="1"/>
                    <a:pt x="37" y="0"/>
                  </a:cubicBezTo>
                  <a:cubicBezTo>
                    <a:pt x="15" y="0"/>
                    <a:pt x="4" y="9"/>
                    <a:pt x="4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16"/>
                    <a:pt x="23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lose/>
                  <a:moveTo>
                    <a:pt x="28" y="70"/>
                  </a:moveTo>
                  <a:cubicBezTo>
                    <a:pt x="19" y="70"/>
                    <a:pt x="14" y="65"/>
                    <a:pt x="14" y="57"/>
                  </a:cubicBezTo>
                  <a:cubicBezTo>
                    <a:pt x="14" y="50"/>
                    <a:pt x="20" y="46"/>
                    <a:pt x="31" y="45"/>
                  </a:cubicBezTo>
                  <a:cubicBezTo>
                    <a:pt x="42" y="43"/>
                    <a:pt x="49" y="42"/>
                    <a:pt x="53" y="40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1" y="63"/>
                    <a:pt x="43" y="69"/>
                    <a:pt x="28" y="70"/>
                  </a:cubicBezTo>
                  <a:cubicBezTo>
                    <a:pt x="28" y="70"/>
                    <a:pt x="28" y="70"/>
                    <a:pt x="28" y="70"/>
                  </a:cubicBezTo>
                  <a:close/>
                </a:path>
              </a:pathLst>
            </a:custGeom>
            <a:solidFill>
              <a:schemeClr val="bg1"/>
            </a:solidFill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Freeform 15">
              <a:extLst>
                <a:ext uri="{FF2B5EF4-FFF2-40B4-BE49-F238E27FC236}">
                  <a16:creationId xmlns:a16="http://schemas.microsoft.com/office/drawing/2014/main" xmlns="" id="{0AC37963-BCDC-4252-90B8-2F3019D9C9DD}"/>
                </a:ext>
              </a:extLst>
            </p:cNvPr>
            <p:cNvSpPr>
              <a:spLocks/>
            </p:cNvSpPr>
            <p:nvPr/>
          </p:nvSpPr>
          <p:spPr bwMode="auto">
            <a:xfrm>
              <a:off x="8187080" y="3247188"/>
              <a:ext cx="400835" cy="492302"/>
            </a:xfrm>
            <a:custGeom>
              <a:avLst/>
              <a:gdLst>
                <a:gd name="T0" fmla="*/ 71 w 86"/>
                <a:gd name="T1" fmla="*/ 65 h 105"/>
                <a:gd name="T2" fmla="*/ 42 w 86"/>
                <a:gd name="T3" fmla="*/ 94 h 105"/>
                <a:gd name="T4" fmla="*/ 15 w 86"/>
                <a:gd name="T5" fmla="*/ 65 h 105"/>
                <a:gd name="T6" fmla="*/ 15 w 86"/>
                <a:gd name="T7" fmla="*/ 0 h 105"/>
                <a:gd name="T8" fmla="*/ 0 w 86"/>
                <a:gd name="T9" fmla="*/ 0 h 105"/>
                <a:gd name="T10" fmla="*/ 0 w 86"/>
                <a:gd name="T11" fmla="*/ 69 h 105"/>
                <a:gd name="T12" fmla="*/ 41 w 86"/>
                <a:gd name="T13" fmla="*/ 105 h 105"/>
                <a:gd name="T14" fmla="*/ 86 w 86"/>
                <a:gd name="T15" fmla="*/ 66 h 105"/>
                <a:gd name="T16" fmla="*/ 86 w 86"/>
                <a:gd name="T17" fmla="*/ 0 h 105"/>
                <a:gd name="T18" fmla="*/ 71 w 86"/>
                <a:gd name="T19" fmla="*/ 0 h 105"/>
                <a:gd name="T20" fmla="*/ 71 w 86"/>
                <a:gd name="T21" fmla="*/ 6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105">
                  <a:moveTo>
                    <a:pt x="71" y="65"/>
                  </a:moveTo>
                  <a:cubicBezTo>
                    <a:pt x="71" y="84"/>
                    <a:pt x="61" y="93"/>
                    <a:pt x="42" y="94"/>
                  </a:cubicBezTo>
                  <a:cubicBezTo>
                    <a:pt x="24" y="93"/>
                    <a:pt x="15" y="84"/>
                    <a:pt x="15" y="6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" y="92"/>
                    <a:pt x="15" y="104"/>
                    <a:pt x="41" y="105"/>
                  </a:cubicBezTo>
                  <a:cubicBezTo>
                    <a:pt x="70" y="104"/>
                    <a:pt x="85" y="91"/>
                    <a:pt x="86" y="66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65"/>
                    <a:pt x="71" y="65"/>
                    <a:pt x="71" y="65"/>
                  </a:cubicBezTo>
                  <a:close/>
                </a:path>
              </a:pathLst>
            </a:custGeom>
            <a:solidFill>
              <a:schemeClr val="bg1"/>
            </a:solidFill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Freeform 16">
              <a:extLst>
                <a:ext uri="{FF2B5EF4-FFF2-40B4-BE49-F238E27FC236}">
                  <a16:creationId xmlns:a16="http://schemas.microsoft.com/office/drawing/2014/main" xmlns="" id="{AE062094-A475-486A-BE7A-1EB6C831C5F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4762" y="3365555"/>
              <a:ext cx="301299" cy="363174"/>
            </a:xfrm>
            <a:custGeom>
              <a:avLst/>
              <a:gdLst>
                <a:gd name="T0" fmla="*/ 38 w 65"/>
                <a:gd name="T1" fmla="*/ 0 h 78"/>
                <a:gd name="T2" fmla="*/ 13 w 65"/>
                <a:gd name="T3" fmla="*/ 13 h 78"/>
                <a:gd name="T4" fmla="*/ 13 w 65"/>
                <a:gd name="T5" fmla="*/ 3 h 78"/>
                <a:gd name="T6" fmla="*/ 0 w 65"/>
                <a:gd name="T7" fmla="*/ 3 h 78"/>
                <a:gd name="T8" fmla="*/ 0 w 65"/>
                <a:gd name="T9" fmla="*/ 78 h 78"/>
                <a:gd name="T10" fmla="*/ 14 w 65"/>
                <a:gd name="T11" fmla="*/ 78 h 78"/>
                <a:gd name="T12" fmla="*/ 14 w 65"/>
                <a:gd name="T13" fmla="*/ 37 h 78"/>
                <a:gd name="T14" fmla="*/ 35 w 65"/>
                <a:gd name="T15" fmla="*/ 12 h 78"/>
                <a:gd name="T16" fmla="*/ 52 w 65"/>
                <a:gd name="T17" fmla="*/ 32 h 78"/>
                <a:gd name="T18" fmla="*/ 52 w 65"/>
                <a:gd name="T19" fmla="*/ 78 h 78"/>
                <a:gd name="T20" fmla="*/ 65 w 65"/>
                <a:gd name="T21" fmla="*/ 78 h 78"/>
                <a:gd name="T22" fmla="*/ 65 w 65"/>
                <a:gd name="T23" fmla="*/ 27 h 78"/>
                <a:gd name="T24" fmla="*/ 38 w 65"/>
                <a:gd name="T25" fmla="*/ 0 h 78"/>
                <a:gd name="T26" fmla="*/ 38 w 65"/>
                <a:gd name="T2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78">
                  <a:moveTo>
                    <a:pt x="38" y="0"/>
                  </a:moveTo>
                  <a:cubicBezTo>
                    <a:pt x="28" y="0"/>
                    <a:pt x="20" y="5"/>
                    <a:pt x="13" y="1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21"/>
                    <a:pt x="21" y="13"/>
                    <a:pt x="35" y="12"/>
                  </a:cubicBezTo>
                  <a:cubicBezTo>
                    <a:pt x="47" y="11"/>
                    <a:pt x="53" y="18"/>
                    <a:pt x="52" y="32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65" y="78"/>
                    <a:pt x="65" y="78"/>
                    <a:pt x="65" y="78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65" y="10"/>
                    <a:pt x="56" y="1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lose/>
                </a:path>
              </a:pathLst>
            </a:custGeom>
            <a:solidFill>
              <a:schemeClr val="bg1"/>
            </a:solidFill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Freeform 17">
              <a:extLst>
                <a:ext uri="{FF2B5EF4-FFF2-40B4-BE49-F238E27FC236}">
                  <a16:creationId xmlns:a16="http://schemas.microsoft.com/office/drawing/2014/main" xmlns="" id="{EDDC2DD2-E9B8-43CB-943A-3736A6DA59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07118" y="3247188"/>
              <a:ext cx="64564" cy="481541"/>
            </a:xfrm>
            <a:custGeom>
              <a:avLst/>
              <a:gdLst>
                <a:gd name="T0" fmla="*/ 0 w 24"/>
                <a:gd name="T1" fmla="*/ 49 h 179"/>
                <a:gd name="T2" fmla="*/ 0 w 24"/>
                <a:gd name="T3" fmla="*/ 179 h 179"/>
                <a:gd name="T4" fmla="*/ 24 w 24"/>
                <a:gd name="T5" fmla="*/ 179 h 179"/>
                <a:gd name="T6" fmla="*/ 24 w 24"/>
                <a:gd name="T7" fmla="*/ 49 h 179"/>
                <a:gd name="T8" fmla="*/ 0 w 24"/>
                <a:gd name="T9" fmla="*/ 49 h 179"/>
                <a:gd name="T10" fmla="*/ 0 w 24"/>
                <a:gd name="T11" fmla="*/ 49 h 179"/>
                <a:gd name="T12" fmla="*/ 24 w 24"/>
                <a:gd name="T13" fmla="*/ 0 h 179"/>
                <a:gd name="T14" fmla="*/ 0 w 24"/>
                <a:gd name="T15" fmla="*/ 0 h 179"/>
                <a:gd name="T16" fmla="*/ 0 w 24"/>
                <a:gd name="T17" fmla="*/ 25 h 179"/>
                <a:gd name="T18" fmla="*/ 24 w 24"/>
                <a:gd name="T19" fmla="*/ 25 h 179"/>
                <a:gd name="T20" fmla="*/ 24 w 24"/>
                <a:gd name="T21" fmla="*/ 0 h 179"/>
                <a:gd name="T22" fmla="*/ 24 w 24"/>
                <a:gd name="T2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179">
                  <a:moveTo>
                    <a:pt x="0" y="49"/>
                  </a:moveTo>
                  <a:lnTo>
                    <a:pt x="0" y="179"/>
                  </a:lnTo>
                  <a:lnTo>
                    <a:pt x="24" y="179"/>
                  </a:lnTo>
                  <a:lnTo>
                    <a:pt x="24" y="49"/>
                  </a:lnTo>
                  <a:lnTo>
                    <a:pt x="0" y="49"/>
                  </a:lnTo>
                  <a:lnTo>
                    <a:pt x="0" y="49"/>
                  </a:lnTo>
                  <a:close/>
                  <a:moveTo>
                    <a:pt x="24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24" y="25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chemeClr val="bg1"/>
            </a:solidFill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xmlns="" id="{CB608ACF-2B0F-46A3-AC36-F066828D334C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7768" y="3379005"/>
              <a:ext cx="338962" cy="349722"/>
            </a:xfrm>
            <a:custGeom>
              <a:avLst/>
              <a:gdLst>
                <a:gd name="T0" fmla="*/ 60 w 126"/>
                <a:gd name="T1" fmla="*/ 108 h 130"/>
                <a:gd name="T2" fmla="*/ 25 w 126"/>
                <a:gd name="T3" fmla="*/ 0 h 130"/>
                <a:gd name="T4" fmla="*/ 0 w 126"/>
                <a:gd name="T5" fmla="*/ 0 h 130"/>
                <a:gd name="T6" fmla="*/ 50 w 126"/>
                <a:gd name="T7" fmla="*/ 130 h 130"/>
                <a:gd name="T8" fmla="*/ 74 w 126"/>
                <a:gd name="T9" fmla="*/ 130 h 130"/>
                <a:gd name="T10" fmla="*/ 126 w 126"/>
                <a:gd name="T11" fmla="*/ 0 h 130"/>
                <a:gd name="T12" fmla="*/ 100 w 126"/>
                <a:gd name="T13" fmla="*/ 0 h 130"/>
                <a:gd name="T14" fmla="*/ 62 w 126"/>
                <a:gd name="T15" fmla="*/ 108 h 130"/>
                <a:gd name="T16" fmla="*/ 60 w 126"/>
                <a:gd name="T17" fmla="*/ 108 h 130"/>
                <a:gd name="T18" fmla="*/ 60 w 126"/>
                <a:gd name="T19" fmla="*/ 108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130">
                  <a:moveTo>
                    <a:pt x="60" y="108"/>
                  </a:moveTo>
                  <a:lnTo>
                    <a:pt x="25" y="0"/>
                  </a:lnTo>
                  <a:lnTo>
                    <a:pt x="0" y="0"/>
                  </a:lnTo>
                  <a:lnTo>
                    <a:pt x="50" y="130"/>
                  </a:lnTo>
                  <a:lnTo>
                    <a:pt x="74" y="130"/>
                  </a:lnTo>
                  <a:lnTo>
                    <a:pt x="126" y="0"/>
                  </a:lnTo>
                  <a:lnTo>
                    <a:pt x="100" y="0"/>
                  </a:lnTo>
                  <a:lnTo>
                    <a:pt x="62" y="108"/>
                  </a:lnTo>
                  <a:lnTo>
                    <a:pt x="60" y="108"/>
                  </a:lnTo>
                  <a:lnTo>
                    <a:pt x="60" y="108"/>
                  </a:lnTo>
                  <a:close/>
                </a:path>
              </a:pathLst>
            </a:custGeom>
            <a:solidFill>
              <a:schemeClr val="bg1"/>
            </a:solidFill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Freeform 19">
              <a:extLst>
                <a:ext uri="{FF2B5EF4-FFF2-40B4-BE49-F238E27FC236}">
                  <a16:creationId xmlns:a16="http://schemas.microsoft.com/office/drawing/2014/main" xmlns="" id="{A3987403-1541-48CD-9FB8-054B9D6B4E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42463" y="3365555"/>
              <a:ext cx="338962" cy="368554"/>
            </a:xfrm>
            <a:custGeom>
              <a:avLst/>
              <a:gdLst>
                <a:gd name="T0" fmla="*/ 38 w 73"/>
                <a:gd name="T1" fmla="*/ 70 h 79"/>
                <a:gd name="T2" fmla="*/ 15 w 73"/>
                <a:gd name="T3" fmla="*/ 45 h 79"/>
                <a:gd name="T4" fmla="*/ 73 w 73"/>
                <a:gd name="T5" fmla="*/ 45 h 79"/>
                <a:gd name="T6" fmla="*/ 38 w 73"/>
                <a:gd name="T7" fmla="*/ 0 h 79"/>
                <a:gd name="T8" fmla="*/ 0 w 73"/>
                <a:gd name="T9" fmla="*/ 43 h 79"/>
                <a:gd name="T10" fmla="*/ 36 w 73"/>
                <a:gd name="T11" fmla="*/ 79 h 79"/>
                <a:gd name="T12" fmla="*/ 57 w 73"/>
                <a:gd name="T13" fmla="*/ 75 h 79"/>
                <a:gd name="T14" fmla="*/ 72 w 73"/>
                <a:gd name="T15" fmla="*/ 54 h 79"/>
                <a:gd name="T16" fmla="*/ 59 w 73"/>
                <a:gd name="T17" fmla="*/ 54 h 79"/>
                <a:gd name="T18" fmla="*/ 38 w 73"/>
                <a:gd name="T19" fmla="*/ 70 h 79"/>
                <a:gd name="T20" fmla="*/ 38 w 73"/>
                <a:gd name="T21" fmla="*/ 70 h 79"/>
                <a:gd name="T22" fmla="*/ 37 w 73"/>
                <a:gd name="T23" fmla="*/ 12 h 79"/>
                <a:gd name="T24" fmla="*/ 59 w 73"/>
                <a:gd name="T25" fmla="*/ 35 h 79"/>
                <a:gd name="T26" fmla="*/ 15 w 73"/>
                <a:gd name="T27" fmla="*/ 35 h 79"/>
                <a:gd name="T28" fmla="*/ 37 w 73"/>
                <a:gd name="T29" fmla="*/ 12 h 79"/>
                <a:gd name="T30" fmla="*/ 37 w 73"/>
                <a:gd name="T31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" h="79">
                  <a:moveTo>
                    <a:pt x="38" y="70"/>
                  </a:moveTo>
                  <a:cubicBezTo>
                    <a:pt x="22" y="70"/>
                    <a:pt x="15" y="61"/>
                    <a:pt x="15" y="45"/>
                  </a:cubicBezTo>
                  <a:cubicBezTo>
                    <a:pt x="73" y="45"/>
                    <a:pt x="73" y="45"/>
                    <a:pt x="73" y="45"/>
                  </a:cubicBezTo>
                  <a:cubicBezTo>
                    <a:pt x="72" y="16"/>
                    <a:pt x="61" y="1"/>
                    <a:pt x="38" y="0"/>
                  </a:cubicBezTo>
                  <a:cubicBezTo>
                    <a:pt x="14" y="1"/>
                    <a:pt x="1" y="15"/>
                    <a:pt x="0" y="43"/>
                  </a:cubicBezTo>
                  <a:cubicBezTo>
                    <a:pt x="2" y="66"/>
                    <a:pt x="13" y="79"/>
                    <a:pt x="36" y="79"/>
                  </a:cubicBezTo>
                  <a:cubicBezTo>
                    <a:pt x="46" y="79"/>
                    <a:pt x="53" y="78"/>
                    <a:pt x="57" y="75"/>
                  </a:cubicBezTo>
                  <a:cubicBezTo>
                    <a:pt x="65" y="70"/>
                    <a:pt x="70" y="63"/>
                    <a:pt x="72" y="54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6" y="64"/>
                    <a:pt x="49" y="69"/>
                    <a:pt x="38" y="70"/>
                  </a:cubicBezTo>
                  <a:cubicBezTo>
                    <a:pt x="38" y="70"/>
                    <a:pt x="38" y="70"/>
                    <a:pt x="38" y="70"/>
                  </a:cubicBezTo>
                  <a:close/>
                  <a:moveTo>
                    <a:pt x="37" y="12"/>
                  </a:moveTo>
                  <a:cubicBezTo>
                    <a:pt x="50" y="12"/>
                    <a:pt x="58" y="20"/>
                    <a:pt x="59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6" y="21"/>
                    <a:pt x="23" y="13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lose/>
                </a:path>
              </a:pathLst>
            </a:custGeom>
            <a:solidFill>
              <a:schemeClr val="bg1"/>
            </a:solidFill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Freeform 20">
              <a:extLst>
                <a:ext uri="{FF2B5EF4-FFF2-40B4-BE49-F238E27FC236}">
                  <a16:creationId xmlns:a16="http://schemas.microsoft.com/office/drawing/2014/main" xmlns="" id="{6D795DAC-326D-4BF7-9363-BDBCC887D8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75580" y="3365555"/>
              <a:ext cx="180241" cy="363174"/>
            </a:xfrm>
            <a:custGeom>
              <a:avLst/>
              <a:gdLst>
                <a:gd name="T0" fmla="*/ 34 w 39"/>
                <a:gd name="T1" fmla="*/ 14 h 78"/>
                <a:gd name="T2" fmla="*/ 39 w 39"/>
                <a:gd name="T3" fmla="*/ 14 h 78"/>
                <a:gd name="T4" fmla="*/ 39 w 39"/>
                <a:gd name="T5" fmla="*/ 1 h 78"/>
                <a:gd name="T6" fmla="*/ 38 w 39"/>
                <a:gd name="T7" fmla="*/ 1 h 78"/>
                <a:gd name="T8" fmla="*/ 36 w 39"/>
                <a:gd name="T9" fmla="*/ 0 h 78"/>
                <a:gd name="T10" fmla="*/ 13 w 39"/>
                <a:gd name="T11" fmla="*/ 16 h 78"/>
                <a:gd name="T12" fmla="*/ 13 w 39"/>
                <a:gd name="T13" fmla="*/ 3 h 78"/>
                <a:gd name="T14" fmla="*/ 0 w 39"/>
                <a:gd name="T15" fmla="*/ 3 h 78"/>
                <a:gd name="T16" fmla="*/ 0 w 39"/>
                <a:gd name="T17" fmla="*/ 78 h 78"/>
                <a:gd name="T18" fmla="*/ 14 w 39"/>
                <a:gd name="T19" fmla="*/ 78 h 78"/>
                <a:gd name="T20" fmla="*/ 14 w 39"/>
                <a:gd name="T21" fmla="*/ 34 h 78"/>
                <a:gd name="T22" fmla="*/ 34 w 39"/>
                <a:gd name="T23" fmla="*/ 14 h 78"/>
                <a:gd name="T24" fmla="*/ 34 w 39"/>
                <a:gd name="T25" fmla="*/ 1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78">
                  <a:moveTo>
                    <a:pt x="34" y="14"/>
                  </a:moveTo>
                  <a:cubicBezTo>
                    <a:pt x="39" y="14"/>
                    <a:pt x="39" y="14"/>
                    <a:pt x="39" y="14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7" y="1"/>
                    <a:pt x="36" y="0"/>
                    <a:pt x="36" y="0"/>
                  </a:cubicBezTo>
                  <a:cubicBezTo>
                    <a:pt x="27" y="0"/>
                    <a:pt x="19" y="5"/>
                    <a:pt x="13" y="16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22"/>
                    <a:pt x="21" y="15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lose/>
                </a:path>
              </a:pathLst>
            </a:custGeom>
            <a:solidFill>
              <a:schemeClr val="bg1"/>
            </a:solidFill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Freeform 21">
              <a:extLst>
                <a:ext uri="{FF2B5EF4-FFF2-40B4-BE49-F238E27FC236}">
                  <a16:creationId xmlns:a16="http://schemas.microsoft.com/office/drawing/2014/main" xmlns="" id="{2DB98C79-384B-476A-BE93-5BB599E3A6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88104" y="3365555"/>
              <a:ext cx="306680" cy="368554"/>
            </a:xfrm>
            <a:custGeom>
              <a:avLst/>
              <a:gdLst>
                <a:gd name="T0" fmla="*/ 33 w 66"/>
                <a:gd name="T1" fmla="*/ 0 h 79"/>
                <a:gd name="T2" fmla="*/ 3 w 66"/>
                <a:gd name="T3" fmla="*/ 25 h 79"/>
                <a:gd name="T4" fmla="*/ 21 w 66"/>
                <a:gd name="T5" fmla="*/ 43 h 79"/>
                <a:gd name="T6" fmla="*/ 37 w 66"/>
                <a:gd name="T7" fmla="*/ 47 h 79"/>
                <a:gd name="T8" fmla="*/ 53 w 66"/>
                <a:gd name="T9" fmla="*/ 57 h 79"/>
                <a:gd name="T10" fmla="*/ 35 w 66"/>
                <a:gd name="T11" fmla="*/ 70 h 79"/>
                <a:gd name="T12" fmla="*/ 13 w 66"/>
                <a:gd name="T13" fmla="*/ 54 h 79"/>
                <a:gd name="T14" fmla="*/ 0 w 66"/>
                <a:gd name="T15" fmla="*/ 54 h 79"/>
                <a:gd name="T16" fmla="*/ 35 w 66"/>
                <a:gd name="T17" fmla="*/ 79 h 79"/>
                <a:gd name="T18" fmla="*/ 66 w 66"/>
                <a:gd name="T19" fmla="*/ 56 h 79"/>
                <a:gd name="T20" fmla="*/ 44 w 66"/>
                <a:gd name="T21" fmla="*/ 35 h 79"/>
                <a:gd name="T22" fmla="*/ 30 w 66"/>
                <a:gd name="T23" fmla="*/ 32 h 79"/>
                <a:gd name="T24" fmla="*/ 16 w 66"/>
                <a:gd name="T25" fmla="*/ 22 h 79"/>
                <a:gd name="T26" fmla="*/ 31 w 66"/>
                <a:gd name="T27" fmla="*/ 12 h 79"/>
                <a:gd name="T28" fmla="*/ 50 w 66"/>
                <a:gd name="T29" fmla="*/ 25 h 79"/>
                <a:gd name="T30" fmla="*/ 63 w 66"/>
                <a:gd name="T31" fmla="*/ 25 h 79"/>
                <a:gd name="T32" fmla="*/ 33 w 66"/>
                <a:gd name="T33" fmla="*/ 0 h 79"/>
                <a:gd name="T34" fmla="*/ 33 w 66"/>
                <a:gd name="T3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79">
                  <a:moveTo>
                    <a:pt x="33" y="0"/>
                  </a:moveTo>
                  <a:cubicBezTo>
                    <a:pt x="14" y="1"/>
                    <a:pt x="4" y="10"/>
                    <a:pt x="3" y="25"/>
                  </a:cubicBezTo>
                  <a:cubicBezTo>
                    <a:pt x="3" y="34"/>
                    <a:pt x="9" y="40"/>
                    <a:pt x="21" y="43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48" y="49"/>
                    <a:pt x="53" y="53"/>
                    <a:pt x="53" y="57"/>
                  </a:cubicBezTo>
                  <a:cubicBezTo>
                    <a:pt x="52" y="65"/>
                    <a:pt x="46" y="69"/>
                    <a:pt x="35" y="70"/>
                  </a:cubicBezTo>
                  <a:cubicBezTo>
                    <a:pt x="21" y="70"/>
                    <a:pt x="14" y="64"/>
                    <a:pt x="13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" y="71"/>
                    <a:pt x="12" y="79"/>
                    <a:pt x="35" y="79"/>
                  </a:cubicBezTo>
                  <a:cubicBezTo>
                    <a:pt x="55" y="79"/>
                    <a:pt x="65" y="71"/>
                    <a:pt x="66" y="56"/>
                  </a:cubicBezTo>
                  <a:cubicBezTo>
                    <a:pt x="66" y="45"/>
                    <a:pt x="59" y="39"/>
                    <a:pt x="44" y="35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0" y="31"/>
                    <a:pt x="15" y="27"/>
                    <a:pt x="16" y="22"/>
                  </a:cubicBezTo>
                  <a:cubicBezTo>
                    <a:pt x="16" y="16"/>
                    <a:pt x="21" y="12"/>
                    <a:pt x="31" y="12"/>
                  </a:cubicBezTo>
                  <a:cubicBezTo>
                    <a:pt x="44" y="12"/>
                    <a:pt x="50" y="16"/>
                    <a:pt x="50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2" y="9"/>
                    <a:pt x="52" y="1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lose/>
                </a:path>
              </a:pathLst>
            </a:custGeom>
            <a:solidFill>
              <a:schemeClr val="bg1"/>
            </a:solidFill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Freeform 22">
              <a:extLst>
                <a:ext uri="{FF2B5EF4-FFF2-40B4-BE49-F238E27FC236}">
                  <a16:creationId xmlns:a16="http://schemas.microsoft.com/office/drawing/2014/main" xmlns="" id="{63CF3E3F-39C8-4533-9487-6AA55421CD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94319" y="3247188"/>
              <a:ext cx="59184" cy="481541"/>
            </a:xfrm>
            <a:custGeom>
              <a:avLst/>
              <a:gdLst>
                <a:gd name="T0" fmla="*/ 0 w 22"/>
                <a:gd name="T1" fmla="*/ 49 h 179"/>
                <a:gd name="T2" fmla="*/ 0 w 22"/>
                <a:gd name="T3" fmla="*/ 179 h 179"/>
                <a:gd name="T4" fmla="*/ 22 w 22"/>
                <a:gd name="T5" fmla="*/ 179 h 179"/>
                <a:gd name="T6" fmla="*/ 22 w 22"/>
                <a:gd name="T7" fmla="*/ 49 h 179"/>
                <a:gd name="T8" fmla="*/ 0 w 22"/>
                <a:gd name="T9" fmla="*/ 49 h 179"/>
                <a:gd name="T10" fmla="*/ 0 w 22"/>
                <a:gd name="T11" fmla="*/ 49 h 179"/>
                <a:gd name="T12" fmla="*/ 22 w 22"/>
                <a:gd name="T13" fmla="*/ 0 h 179"/>
                <a:gd name="T14" fmla="*/ 0 w 22"/>
                <a:gd name="T15" fmla="*/ 0 h 179"/>
                <a:gd name="T16" fmla="*/ 0 w 22"/>
                <a:gd name="T17" fmla="*/ 25 h 179"/>
                <a:gd name="T18" fmla="*/ 22 w 22"/>
                <a:gd name="T19" fmla="*/ 25 h 179"/>
                <a:gd name="T20" fmla="*/ 22 w 22"/>
                <a:gd name="T21" fmla="*/ 0 h 179"/>
                <a:gd name="T22" fmla="*/ 22 w 22"/>
                <a:gd name="T2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79">
                  <a:moveTo>
                    <a:pt x="0" y="49"/>
                  </a:moveTo>
                  <a:lnTo>
                    <a:pt x="0" y="179"/>
                  </a:lnTo>
                  <a:lnTo>
                    <a:pt x="22" y="179"/>
                  </a:lnTo>
                  <a:lnTo>
                    <a:pt x="22" y="49"/>
                  </a:lnTo>
                  <a:lnTo>
                    <a:pt x="0" y="49"/>
                  </a:lnTo>
                  <a:lnTo>
                    <a:pt x="0" y="49"/>
                  </a:lnTo>
                  <a:close/>
                  <a:moveTo>
                    <a:pt x="22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22" y="25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chemeClr val="bg1"/>
            </a:solidFill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Freeform 23">
              <a:extLst>
                <a:ext uri="{FF2B5EF4-FFF2-40B4-BE49-F238E27FC236}">
                  <a16:creationId xmlns:a16="http://schemas.microsoft.com/office/drawing/2014/main" xmlns="" id="{617E3D2F-9DA4-49CF-AF8F-FD506AE058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53040" y="3282159"/>
              <a:ext cx="169480" cy="446568"/>
            </a:xfrm>
            <a:custGeom>
              <a:avLst/>
              <a:gdLst>
                <a:gd name="T0" fmla="*/ 37 w 37"/>
                <a:gd name="T1" fmla="*/ 21 h 96"/>
                <a:gd name="T2" fmla="*/ 24 w 37"/>
                <a:gd name="T3" fmla="*/ 21 h 96"/>
                <a:gd name="T4" fmla="*/ 24 w 37"/>
                <a:gd name="T5" fmla="*/ 0 h 96"/>
                <a:gd name="T6" fmla="*/ 11 w 37"/>
                <a:gd name="T7" fmla="*/ 0 h 96"/>
                <a:gd name="T8" fmla="*/ 11 w 37"/>
                <a:gd name="T9" fmla="*/ 21 h 96"/>
                <a:gd name="T10" fmla="*/ 0 w 37"/>
                <a:gd name="T11" fmla="*/ 21 h 96"/>
                <a:gd name="T12" fmla="*/ 0 w 37"/>
                <a:gd name="T13" fmla="*/ 31 h 96"/>
                <a:gd name="T14" fmla="*/ 11 w 37"/>
                <a:gd name="T15" fmla="*/ 31 h 96"/>
                <a:gd name="T16" fmla="*/ 11 w 37"/>
                <a:gd name="T17" fmla="*/ 81 h 96"/>
                <a:gd name="T18" fmla="*/ 27 w 37"/>
                <a:gd name="T19" fmla="*/ 96 h 96"/>
                <a:gd name="T20" fmla="*/ 29 w 37"/>
                <a:gd name="T21" fmla="*/ 96 h 96"/>
                <a:gd name="T22" fmla="*/ 37 w 37"/>
                <a:gd name="T23" fmla="*/ 96 h 96"/>
                <a:gd name="T24" fmla="*/ 37 w 37"/>
                <a:gd name="T25" fmla="*/ 87 h 96"/>
                <a:gd name="T26" fmla="*/ 32 w 37"/>
                <a:gd name="T27" fmla="*/ 87 h 96"/>
                <a:gd name="T28" fmla="*/ 24 w 37"/>
                <a:gd name="T29" fmla="*/ 80 h 96"/>
                <a:gd name="T30" fmla="*/ 24 w 37"/>
                <a:gd name="T31" fmla="*/ 31 h 96"/>
                <a:gd name="T32" fmla="*/ 37 w 37"/>
                <a:gd name="T33" fmla="*/ 31 h 96"/>
                <a:gd name="T34" fmla="*/ 37 w 37"/>
                <a:gd name="T35" fmla="*/ 2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" h="96">
                  <a:moveTo>
                    <a:pt x="37" y="21"/>
                  </a:moveTo>
                  <a:cubicBezTo>
                    <a:pt x="24" y="21"/>
                    <a:pt x="24" y="21"/>
                    <a:pt x="24" y="21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81"/>
                    <a:pt x="11" y="81"/>
                    <a:pt x="11" y="81"/>
                  </a:cubicBezTo>
                  <a:cubicBezTo>
                    <a:pt x="10" y="91"/>
                    <a:pt x="16" y="96"/>
                    <a:pt x="27" y="96"/>
                  </a:cubicBezTo>
                  <a:cubicBezTo>
                    <a:pt x="28" y="96"/>
                    <a:pt x="28" y="96"/>
                    <a:pt x="29" y="96"/>
                  </a:cubicBezTo>
                  <a:cubicBezTo>
                    <a:pt x="32" y="96"/>
                    <a:pt x="35" y="96"/>
                    <a:pt x="37" y="96"/>
                  </a:cubicBezTo>
                  <a:cubicBezTo>
                    <a:pt x="37" y="87"/>
                    <a:pt x="37" y="87"/>
                    <a:pt x="37" y="87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27" y="87"/>
                    <a:pt x="24" y="85"/>
                    <a:pt x="24" y="8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21"/>
                    <a:pt x="37" y="21"/>
                    <a:pt x="37" y="21"/>
                  </a:cubicBezTo>
                  <a:close/>
                </a:path>
              </a:pathLst>
            </a:custGeom>
            <a:solidFill>
              <a:schemeClr val="bg1"/>
            </a:solidFill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Freeform 24">
              <a:extLst>
                <a:ext uri="{FF2B5EF4-FFF2-40B4-BE49-F238E27FC236}">
                  <a16:creationId xmlns:a16="http://schemas.microsoft.com/office/drawing/2014/main" xmlns="" id="{CB88B906-9AD1-46D5-9063-C7B8E2CD00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60183" y="3379005"/>
              <a:ext cx="341651" cy="489611"/>
            </a:xfrm>
            <a:custGeom>
              <a:avLst/>
              <a:gdLst>
                <a:gd name="T0" fmla="*/ 37 w 73"/>
                <a:gd name="T1" fmla="*/ 62 h 105"/>
                <a:gd name="T2" fmla="*/ 15 w 73"/>
                <a:gd name="T3" fmla="*/ 0 h 105"/>
                <a:gd name="T4" fmla="*/ 0 w 73"/>
                <a:gd name="T5" fmla="*/ 0 h 105"/>
                <a:gd name="T6" fmla="*/ 29 w 73"/>
                <a:gd name="T7" fmla="*/ 76 h 105"/>
                <a:gd name="T8" fmla="*/ 15 w 73"/>
                <a:gd name="T9" fmla="*/ 94 h 105"/>
                <a:gd name="T10" fmla="*/ 9 w 73"/>
                <a:gd name="T11" fmla="*/ 93 h 105"/>
                <a:gd name="T12" fmla="*/ 7 w 73"/>
                <a:gd name="T13" fmla="*/ 92 h 105"/>
                <a:gd name="T14" fmla="*/ 7 w 73"/>
                <a:gd name="T15" fmla="*/ 103 h 105"/>
                <a:gd name="T16" fmla="*/ 13 w 73"/>
                <a:gd name="T17" fmla="*/ 104 h 105"/>
                <a:gd name="T18" fmla="*/ 30 w 73"/>
                <a:gd name="T19" fmla="*/ 100 h 105"/>
                <a:gd name="T20" fmla="*/ 44 w 73"/>
                <a:gd name="T21" fmla="*/ 73 h 105"/>
                <a:gd name="T22" fmla="*/ 64 w 73"/>
                <a:gd name="T23" fmla="*/ 22 h 105"/>
                <a:gd name="T24" fmla="*/ 73 w 73"/>
                <a:gd name="T25" fmla="*/ 0 h 105"/>
                <a:gd name="T26" fmla="*/ 58 w 73"/>
                <a:gd name="T27" fmla="*/ 0 h 105"/>
                <a:gd name="T28" fmla="*/ 37 w 73"/>
                <a:gd name="T29" fmla="*/ 62 h 105"/>
                <a:gd name="T30" fmla="*/ 37 w 73"/>
                <a:gd name="T31" fmla="*/ 6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" h="105">
                  <a:moveTo>
                    <a:pt x="37" y="62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5" y="90"/>
                    <a:pt x="20" y="96"/>
                    <a:pt x="15" y="94"/>
                  </a:cubicBezTo>
                  <a:cubicBezTo>
                    <a:pt x="13" y="94"/>
                    <a:pt x="11" y="93"/>
                    <a:pt x="9" y="93"/>
                  </a:cubicBezTo>
                  <a:cubicBezTo>
                    <a:pt x="8" y="92"/>
                    <a:pt x="8" y="92"/>
                    <a:pt x="7" y="92"/>
                  </a:cubicBezTo>
                  <a:cubicBezTo>
                    <a:pt x="7" y="103"/>
                    <a:pt x="7" y="103"/>
                    <a:pt x="7" y="103"/>
                  </a:cubicBezTo>
                  <a:cubicBezTo>
                    <a:pt x="9" y="104"/>
                    <a:pt x="11" y="104"/>
                    <a:pt x="13" y="104"/>
                  </a:cubicBezTo>
                  <a:cubicBezTo>
                    <a:pt x="21" y="105"/>
                    <a:pt x="27" y="103"/>
                    <a:pt x="30" y="100"/>
                  </a:cubicBezTo>
                  <a:cubicBezTo>
                    <a:pt x="33" y="98"/>
                    <a:pt x="38" y="89"/>
                    <a:pt x="44" y="73"/>
                  </a:cubicBezTo>
                  <a:cubicBezTo>
                    <a:pt x="49" y="62"/>
                    <a:pt x="56" y="45"/>
                    <a:pt x="64" y="22"/>
                  </a:cubicBezTo>
                  <a:cubicBezTo>
                    <a:pt x="68" y="12"/>
                    <a:pt x="71" y="4"/>
                    <a:pt x="73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lose/>
                </a:path>
              </a:pathLst>
            </a:custGeom>
            <a:solidFill>
              <a:schemeClr val="bg1"/>
            </a:solidFill>
            <a:ln w="47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4F74F8EA-0167-4D99-8E9E-1F590CBE70B9}"/>
              </a:ext>
            </a:extLst>
          </p:cNvPr>
          <p:cNvSpPr/>
          <p:nvPr/>
        </p:nvSpPr>
        <p:spPr>
          <a:xfrm>
            <a:off x="1127243" y="2412647"/>
            <a:ext cx="387798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谢谢大家</a:t>
            </a: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D07AE962-DEC0-4CC0-A06F-B9E4368EDB9C}"/>
              </a:ext>
            </a:extLst>
          </p:cNvPr>
          <p:cNvCxnSpPr>
            <a:cxnSpLocks/>
          </p:cNvCxnSpPr>
          <p:nvPr/>
        </p:nvCxnSpPr>
        <p:spPr>
          <a:xfrm>
            <a:off x="1293586" y="4164703"/>
            <a:ext cx="566181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4985CE24-5188-47D5-8531-F232602CE2B5}"/>
              </a:ext>
            </a:extLst>
          </p:cNvPr>
          <p:cNvSpPr/>
          <p:nvPr/>
        </p:nvSpPr>
        <p:spPr>
          <a:xfrm>
            <a:off x="1188293" y="4605145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计算机科学与技术系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5732EA34-65D2-4357-840F-589ED7A62713}"/>
              </a:ext>
            </a:extLst>
          </p:cNvPr>
          <p:cNvSpPr/>
          <p:nvPr/>
        </p:nvSpPr>
        <p:spPr>
          <a:xfrm>
            <a:off x="1175663" y="4975895"/>
            <a:ext cx="18004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公众号：向天歌</a:t>
            </a:r>
          </a:p>
        </p:txBody>
      </p:sp>
      <p:sp>
        <p:nvSpPr>
          <p:cNvPr id="32" name="Author">
            <a:extLst>
              <a:ext uri="{FF2B5EF4-FFF2-40B4-BE49-F238E27FC236}">
                <a16:creationId xmlns:a16="http://schemas.microsoft.com/office/drawing/2014/main" xmlns="" id="{B9BB5A04-B4B6-4B2F-A2C9-B09A9B0051EF}"/>
              </a:ext>
            </a:extLst>
          </p:cNvPr>
          <p:cNvSpPr/>
          <p:nvPr/>
        </p:nvSpPr>
        <p:spPr>
          <a:xfrm>
            <a:off x="9330354" y="6985000"/>
            <a:ext cx="2861647" cy="53485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大龙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260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68909B84-6901-4FDF-8C36-7A1A62F26131}"/>
              </a:ext>
            </a:extLst>
          </p:cNvPr>
          <p:cNvSpPr/>
          <p:nvPr/>
        </p:nvSpPr>
        <p:spPr>
          <a:xfrm>
            <a:off x="1266825" y="1009650"/>
            <a:ext cx="9913883" cy="5019881"/>
          </a:xfrm>
          <a:prstGeom prst="rect">
            <a:avLst/>
          </a:prstGeom>
          <a:solidFill>
            <a:srgbClr val="00E2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25BE25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矩形: 剪去单角 17">
            <a:extLst>
              <a:ext uri="{FF2B5EF4-FFF2-40B4-BE49-F238E27FC236}">
                <a16:creationId xmlns:a16="http://schemas.microsoft.com/office/drawing/2014/main" xmlns="" id="{5B830FD8-7C1F-43BC-84E0-C60E3A55981C}"/>
              </a:ext>
            </a:extLst>
          </p:cNvPr>
          <p:cNvSpPr/>
          <p:nvPr/>
        </p:nvSpPr>
        <p:spPr>
          <a:xfrm flipH="1">
            <a:off x="1020820" y="783203"/>
            <a:ext cx="10042584" cy="5126176"/>
          </a:xfrm>
          <a:prstGeom prst="snip1Rect">
            <a:avLst>
              <a:gd name="adj" fmla="val 6367"/>
            </a:avLst>
          </a:prstGeom>
          <a:pattFill prst="wdUpDiag">
            <a:fgClr>
              <a:srgbClr val="B6FFFF"/>
            </a:fgClr>
            <a:bgClr>
              <a:srgbClr val="A7FFFF"/>
            </a:bgClr>
          </a:patt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直角三角形 21">
            <a:extLst>
              <a:ext uri="{FF2B5EF4-FFF2-40B4-BE49-F238E27FC236}">
                <a16:creationId xmlns:a16="http://schemas.microsoft.com/office/drawing/2014/main" xmlns="" id="{FEE7E774-EB12-4BA9-873A-2AC01817766B}"/>
              </a:ext>
            </a:extLst>
          </p:cNvPr>
          <p:cNvSpPr/>
          <p:nvPr/>
        </p:nvSpPr>
        <p:spPr>
          <a:xfrm flipH="1">
            <a:off x="1041139" y="813683"/>
            <a:ext cx="329863" cy="339271"/>
          </a:xfrm>
          <a:prstGeom prst="rtTriangle">
            <a:avLst/>
          </a:prstGeom>
          <a:solidFill>
            <a:srgbClr val="00E2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89D36BED-3735-4BA1-B8F7-8CF84C8C7605}"/>
              </a:ext>
            </a:extLst>
          </p:cNvPr>
          <p:cNvSpPr txBox="1"/>
          <p:nvPr/>
        </p:nvSpPr>
        <p:spPr>
          <a:xfrm>
            <a:off x="1410182" y="2130753"/>
            <a:ext cx="948137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活动规则：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、在公众号：向天歌。后台回复：档案馆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10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，即可下载本次 “论文答辩“ 的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源文件，用于优化。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、优化完成之后，将你的作品发送至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quppt@qq.com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3164AEC2-A2BC-42EB-89D1-6E0FDB43D03B}"/>
              </a:ext>
            </a:extLst>
          </p:cNvPr>
          <p:cNvSpPr txBox="1"/>
          <p:nvPr/>
        </p:nvSpPr>
        <p:spPr>
          <a:xfrm>
            <a:off x="1943100" y="5035995"/>
            <a:ext cx="8305800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栏目策划与制作：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171617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0" marR="0" lvl="0" indent="0" algn="ctr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  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1DC80B6B-0B90-4676-845E-89779D530166}"/>
              </a:ext>
            </a:extLst>
          </p:cNvPr>
          <p:cNvGrpSpPr/>
          <p:nvPr/>
        </p:nvGrpSpPr>
        <p:grpSpPr>
          <a:xfrm>
            <a:off x="3947700" y="1266767"/>
            <a:ext cx="4296600" cy="714299"/>
            <a:chOff x="-1244327" y="1831292"/>
            <a:chExt cx="6349896" cy="1055653"/>
          </a:xfrm>
          <a:solidFill>
            <a:srgbClr val="171617"/>
          </a:solidFill>
        </p:grpSpPr>
        <p:sp>
          <p:nvSpPr>
            <p:cNvPr id="23" name="Freeform 9">
              <a:extLst>
                <a:ext uri="{FF2B5EF4-FFF2-40B4-BE49-F238E27FC236}">
                  <a16:creationId xmlns:a16="http://schemas.microsoft.com/office/drawing/2014/main" xmlns="" id="{36487565-0805-4C0C-9C0F-3276255768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06578" y="1851259"/>
              <a:ext cx="398991" cy="1035686"/>
            </a:xfrm>
            <a:custGeom>
              <a:avLst/>
              <a:gdLst>
                <a:gd name="T0" fmla="*/ 84 w 159"/>
                <a:gd name="T1" fmla="*/ 60 h 375"/>
                <a:gd name="T2" fmla="*/ 75 w 159"/>
                <a:gd name="T3" fmla="*/ 0 h 375"/>
                <a:gd name="T4" fmla="*/ 56 w 159"/>
                <a:gd name="T5" fmla="*/ 47 h 375"/>
                <a:gd name="T6" fmla="*/ 51 w 159"/>
                <a:gd name="T7" fmla="*/ 69 h 375"/>
                <a:gd name="T8" fmla="*/ 56 w 159"/>
                <a:gd name="T9" fmla="*/ 47 h 375"/>
                <a:gd name="T10" fmla="*/ 103 w 159"/>
                <a:gd name="T11" fmla="*/ 90 h 375"/>
                <a:gd name="T12" fmla="*/ 104 w 159"/>
                <a:gd name="T13" fmla="*/ 30 h 375"/>
                <a:gd name="T14" fmla="*/ 77 w 159"/>
                <a:gd name="T15" fmla="*/ 72 h 375"/>
                <a:gd name="T16" fmla="*/ 68 w 159"/>
                <a:gd name="T17" fmla="*/ 93 h 375"/>
                <a:gd name="T18" fmla="*/ 77 w 159"/>
                <a:gd name="T19" fmla="*/ 72 h 375"/>
                <a:gd name="T20" fmla="*/ 116 w 159"/>
                <a:gd name="T21" fmla="*/ 123 h 375"/>
                <a:gd name="T22" fmla="*/ 128 w 159"/>
                <a:gd name="T23" fmla="*/ 64 h 375"/>
                <a:gd name="T24" fmla="*/ 94 w 159"/>
                <a:gd name="T25" fmla="*/ 101 h 375"/>
                <a:gd name="T26" fmla="*/ 82 w 159"/>
                <a:gd name="T27" fmla="*/ 119 h 375"/>
                <a:gd name="T28" fmla="*/ 94 w 159"/>
                <a:gd name="T29" fmla="*/ 101 h 375"/>
                <a:gd name="T30" fmla="*/ 123 w 159"/>
                <a:gd name="T31" fmla="*/ 158 h 375"/>
                <a:gd name="T32" fmla="*/ 146 w 159"/>
                <a:gd name="T33" fmla="*/ 102 h 375"/>
                <a:gd name="T34" fmla="*/ 105 w 159"/>
                <a:gd name="T35" fmla="*/ 132 h 375"/>
                <a:gd name="T36" fmla="*/ 90 w 159"/>
                <a:gd name="T37" fmla="*/ 148 h 375"/>
                <a:gd name="T38" fmla="*/ 105 w 159"/>
                <a:gd name="T39" fmla="*/ 132 h 375"/>
                <a:gd name="T40" fmla="*/ 123 w 159"/>
                <a:gd name="T41" fmla="*/ 193 h 375"/>
                <a:gd name="T42" fmla="*/ 156 w 159"/>
                <a:gd name="T43" fmla="*/ 143 h 375"/>
                <a:gd name="T44" fmla="*/ 111 w 159"/>
                <a:gd name="T45" fmla="*/ 164 h 375"/>
                <a:gd name="T46" fmla="*/ 93 w 159"/>
                <a:gd name="T47" fmla="*/ 177 h 375"/>
                <a:gd name="T48" fmla="*/ 111 w 159"/>
                <a:gd name="T49" fmla="*/ 164 h 375"/>
                <a:gd name="T50" fmla="*/ 117 w 159"/>
                <a:gd name="T51" fmla="*/ 228 h 375"/>
                <a:gd name="T52" fmla="*/ 158 w 159"/>
                <a:gd name="T53" fmla="*/ 184 h 375"/>
                <a:gd name="T54" fmla="*/ 110 w 159"/>
                <a:gd name="T55" fmla="*/ 198 h 375"/>
                <a:gd name="T56" fmla="*/ 90 w 159"/>
                <a:gd name="T57" fmla="*/ 207 h 375"/>
                <a:gd name="T58" fmla="*/ 110 w 159"/>
                <a:gd name="T59" fmla="*/ 198 h 375"/>
                <a:gd name="T60" fmla="*/ 105 w 159"/>
                <a:gd name="T61" fmla="*/ 261 h 375"/>
                <a:gd name="T62" fmla="*/ 153 w 159"/>
                <a:gd name="T63" fmla="*/ 226 h 375"/>
                <a:gd name="T64" fmla="*/ 104 w 159"/>
                <a:gd name="T65" fmla="*/ 230 h 375"/>
                <a:gd name="T66" fmla="*/ 82 w 159"/>
                <a:gd name="T67" fmla="*/ 236 h 375"/>
                <a:gd name="T68" fmla="*/ 104 w 159"/>
                <a:gd name="T69" fmla="*/ 230 h 375"/>
                <a:gd name="T70" fmla="*/ 87 w 159"/>
                <a:gd name="T71" fmla="*/ 292 h 375"/>
                <a:gd name="T72" fmla="*/ 141 w 159"/>
                <a:gd name="T73" fmla="*/ 266 h 375"/>
                <a:gd name="T74" fmla="*/ 91 w 159"/>
                <a:gd name="T75" fmla="*/ 261 h 375"/>
                <a:gd name="T76" fmla="*/ 69 w 159"/>
                <a:gd name="T77" fmla="*/ 262 h 375"/>
                <a:gd name="T78" fmla="*/ 91 w 159"/>
                <a:gd name="T79" fmla="*/ 261 h 375"/>
                <a:gd name="T80" fmla="*/ 64 w 159"/>
                <a:gd name="T81" fmla="*/ 318 h 375"/>
                <a:gd name="T82" fmla="*/ 121 w 159"/>
                <a:gd name="T83" fmla="*/ 303 h 375"/>
                <a:gd name="T84" fmla="*/ 73 w 159"/>
                <a:gd name="T85" fmla="*/ 289 h 375"/>
                <a:gd name="T86" fmla="*/ 51 w 159"/>
                <a:gd name="T87" fmla="*/ 286 h 375"/>
                <a:gd name="T88" fmla="*/ 73 w 159"/>
                <a:gd name="T89" fmla="*/ 289 h 375"/>
                <a:gd name="T90" fmla="*/ 36 w 159"/>
                <a:gd name="T91" fmla="*/ 341 h 375"/>
                <a:gd name="T92" fmla="*/ 96 w 159"/>
                <a:gd name="T93" fmla="*/ 335 h 375"/>
                <a:gd name="T94" fmla="*/ 51 w 159"/>
                <a:gd name="T95" fmla="*/ 313 h 375"/>
                <a:gd name="T96" fmla="*/ 29 w 159"/>
                <a:gd name="T97" fmla="*/ 307 h 375"/>
                <a:gd name="T98" fmla="*/ 51 w 159"/>
                <a:gd name="T99" fmla="*/ 313 h 375"/>
                <a:gd name="T100" fmla="*/ 5 w 159"/>
                <a:gd name="T101" fmla="*/ 357 h 375"/>
                <a:gd name="T102" fmla="*/ 64 w 159"/>
                <a:gd name="T103" fmla="*/ 363 h 375"/>
                <a:gd name="T104" fmla="*/ 24 w 159"/>
                <a:gd name="T105" fmla="*/ 333 h 375"/>
                <a:gd name="T106" fmla="*/ 4 w 159"/>
                <a:gd name="T107" fmla="*/ 323 h 375"/>
                <a:gd name="T108" fmla="*/ 24 w 159"/>
                <a:gd name="T109" fmla="*/ 333 h 375"/>
                <a:gd name="T110" fmla="*/ 68 w 159"/>
                <a:gd name="T111" fmla="*/ 45 h 375"/>
                <a:gd name="T112" fmla="*/ 24 w 159"/>
                <a:gd name="T113" fmla="*/ 1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9" h="375">
                  <a:moveTo>
                    <a:pt x="94" y="30"/>
                  </a:moveTo>
                  <a:cubicBezTo>
                    <a:pt x="96" y="42"/>
                    <a:pt x="91" y="52"/>
                    <a:pt x="84" y="60"/>
                  </a:cubicBezTo>
                  <a:cubicBezTo>
                    <a:pt x="77" y="52"/>
                    <a:pt x="72" y="43"/>
                    <a:pt x="70" y="32"/>
                  </a:cubicBezTo>
                  <a:cubicBezTo>
                    <a:pt x="68" y="21"/>
                    <a:pt x="70" y="10"/>
                    <a:pt x="75" y="0"/>
                  </a:cubicBezTo>
                  <a:cubicBezTo>
                    <a:pt x="85" y="7"/>
                    <a:pt x="92" y="18"/>
                    <a:pt x="94" y="30"/>
                  </a:cubicBezTo>
                  <a:close/>
                  <a:moveTo>
                    <a:pt x="56" y="47"/>
                  </a:moveTo>
                  <a:cubicBezTo>
                    <a:pt x="66" y="48"/>
                    <a:pt x="76" y="54"/>
                    <a:pt x="80" y="63"/>
                  </a:cubicBezTo>
                  <a:cubicBezTo>
                    <a:pt x="71" y="68"/>
                    <a:pt x="61" y="69"/>
                    <a:pt x="51" y="69"/>
                  </a:cubicBezTo>
                  <a:cubicBezTo>
                    <a:pt x="41" y="67"/>
                    <a:pt x="33" y="64"/>
                    <a:pt x="28" y="58"/>
                  </a:cubicBezTo>
                  <a:cubicBezTo>
                    <a:pt x="35" y="50"/>
                    <a:pt x="45" y="46"/>
                    <a:pt x="56" y="47"/>
                  </a:cubicBezTo>
                  <a:close/>
                  <a:moveTo>
                    <a:pt x="118" y="62"/>
                  </a:moveTo>
                  <a:cubicBezTo>
                    <a:pt x="118" y="74"/>
                    <a:pt x="111" y="84"/>
                    <a:pt x="103" y="90"/>
                  </a:cubicBezTo>
                  <a:cubicBezTo>
                    <a:pt x="97" y="81"/>
                    <a:pt x="94" y="71"/>
                    <a:pt x="94" y="60"/>
                  </a:cubicBezTo>
                  <a:cubicBezTo>
                    <a:pt x="94" y="49"/>
                    <a:pt x="98" y="38"/>
                    <a:pt x="104" y="30"/>
                  </a:cubicBezTo>
                  <a:cubicBezTo>
                    <a:pt x="113" y="38"/>
                    <a:pt x="119" y="50"/>
                    <a:pt x="118" y="62"/>
                  </a:cubicBezTo>
                  <a:close/>
                  <a:moveTo>
                    <a:pt x="77" y="72"/>
                  </a:moveTo>
                  <a:cubicBezTo>
                    <a:pt x="88" y="75"/>
                    <a:pt x="95" y="82"/>
                    <a:pt x="99" y="92"/>
                  </a:cubicBezTo>
                  <a:cubicBezTo>
                    <a:pt x="89" y="95"/>
                    <a:pt x="78" y="95"/>
                    <a:pt x="68" y="93"/>
                  </a:cubicBezTo>
                  <a:cubicBezTo>
                    <a:pt x="59" y="90"/>
                    <a:pt x="52" y="85"/>
                    <a:pt x="48" y="77"/>
                  </a:cubicBezTo>
                  <a:cubicBezTo>
                    <a:pt x="57" y="72"/>
                    <a:pt x="67" y="69"/>
                    <a:pt x="77" y="72"/>
                  </a:cubicBezTo>
                  <a:close/>
                  <a:moveTo>
                    <a:pt x="136" y="98"/>
                  </a:moveTo>
                  <a:cubicBezTo>
                    <a:pt x="133" y="110"/>
                    <a:pt x="126" y="118"/>
                    <a:pt x="116" y="123"/>
                  </a:cubicBezTo>
                  <a:cubicBezTo>
                    <a:pt x="112" y="113"/>
                    <a:pt x="111" y="103"/>
                    <a:pt x="113" y="92"/>
                  </a:cubicBezTo>
                  <a:cubicBezTo>
                    <a:pt x="115" y="81"/>
                    <a:pt x="120" y="71"/>
                    <a:pt x="128" y="64"/>
                  </a:cubicBezTo>
                  <a:cubicBezTo>
                    <a:pt x="135" y="74"/>
                    <a:pt x="139" y="86"/>
                    <a:pt x="136" y="98"/>
                  </a:cubicBezTo>
                  <a:close/>
                  <a:moveTo>
                    <a:pt x="94" y="101"/>
                  </a:moveTo>
                  <a:cubicBezTo>
                    <a:pt x="104" y="105"/>
                    <a:pt x="110" y="114"/>
                    <a:pt x="111" y="124"/>
                  </a:cubicBezTo>
                  <a:cubicBezTo>
                    <a:pt x="101" y="125"/>
                    <a:pt x="90" y="124"/>
                    <a:pt x="82" y="119"/>
                  </a:cubicBezTo>
                  <a:cubicBezTo>
                    <a:pt x="73" y="115"/>
                    <a:pt x="67" y="108"/>
                    <a:pt x="64" y="101"/>
                  </a:cubicBezTo>
                  <a:cubicBezTo>
                    <a:pt x="74" y="97"/>
                    <a:pt x="84" y="96"/>
                    <a:pt x="94" y="101"/>
                  </a:cubicBezTo>
                  <a:close/>
                  <a:moveTo>
                    <a:pt x="147" y="137"/>
                  </a:moveTo>
                  <a:cubicBezTo>
                    <a:pt x="142" y="148"/>
                    <a:pt x="133" y="155"/>
                    <a:pt x="123" y="158"/>
                  </a:cubicBezTo>
                  <a:cubicBezTo>
                    <a:pt x="120" y="148"/>
                    <a:pt x="121" y="137"/>
                    <a:pt x="125" y="126"/>
                  </a:cubicBezTo>
                  <a:cubicBezTo>
                    <a:pt x="130" y="116"/>
                    <a:pt x="137" y="107"/>
                    <a:pt x="146" y="102"/>
                  </a:cubicBezTo>
                  <a:cubicBezTo>
                    <a:pt x="151" y="113"/>
                    <a:pt x="151" y="126"/>
                    <a:pt x="147" y="137"/>
                  </a:cubicBezTo>
                  <a:close/>
                  <a:moveTo>
                    <a:pt x="105" y="132"/>
                  </a:moveTo>
                  <a:cubicBezTo>
                    <a:pt x="114" y="138"/>
                    <a:pt x="118" y="148"/>
                    <a:pt x="118" y="158"/>
                  </a:cubicBezTo>
                  <a:cubicBezTo>
                    <a:pt x="108" y="158"/>
                    <a:pt x="97" y="154"/>
                    <a:pt x="90" y="148"/>
                  </a:cubicBezTo>
                  <a:cubicBezTo>
                    <a:pt x="82" y="142"/>
                    <a:pt x="78" y="134"/>
                    <a:pt x="76" y="126"/>
                  </a:cubicBezTo>
                  <a:cubicBezTo>
                    <a:pt x="86" y="124"/>
                    <a:pt x="97" y="125"/>
                    <a:pt x="105" y="132"/>
                  </a:cubicBezTo>
                  <a:close/>
                  <a:moveTo>
                    <a:pt x="151" y="177"/>
                  </a:moveTo>
                  <a:cubicBezTo>
                    <a:pt x="144" y="187"/>
                    <a:pt x="134" y="192"/>
                    <a:pt x="123" y="193"/>
                  </a:cubicBezTo>
                  <a:cubicBezTo>
                    <a:pt x="123" y="183"/>
                    <a:pt x="125" y="173"/>
                    <a:pt x="131" y="163"/>
                  </a:cubicBezTo>
                  <a:cubicBezTo>
                    <a:pt x="138" y="153"/>
                    <a:pt x="146" y="146"/>
                    <a:pt x="156" y="143"/>
                  </a:cubicBezTo>
                  <a:cubicBezTo>
                    <a:pt x="159" y="154"/>
                    <a:pt x="157" y="167"/>
                    <a:pt x="151" y="177"/>
                  </a:cubicBezTo>
                  <a:close/>
                  <a:moveTo>
                    <a:pt x="111" y="164"/>
                  </a:moveTo>
                  <a:cubicBezTo>
                    <a:pt x="118" y="172"/>
                    <a:pt x="121" y="183"/>
                    <a:pt x="119" y="193"/>
                  </a:cubicBezTo>
                  <a:cubicBezTo>
                    <a:pt x="108" y="190"/>
                    <a:pt x="99" y="185"/>
                    <a:pt x="93" y="177"/>
                  </a:cubicBezTo>
                  <a:cubicBezTo>
                    <a:pt x="85" y="170"/>
                    <a:pt x="83" y="162"/>
                    <a:pt x="83" y="154"/>
                  </a:cubicBezTo>
                  <a:cubicBezTo>
                    <a:pt x="93" y="154"/>
                    <a:pt x="104" y="157"/>
                    <a:pt x="111" y="164"/>
                  </a:cubicBezTo>
                  <a:close/>
                  <a:moveTo>
                    <a:pt x="147" y="217"/>
                  </a:moveTo>
                  <a:cubicBezTo>
                    <a:pt x="139" y="226"/>
                    <a:pt x="127" y="229"/>
                    <a:pt x="117" y="228"/>
                  </a:cubicBezTo>
                  <a:cubicBezTo>
                    <a:pt x="119" y="218"/>
                    <a:pt x="123" y="208"/>
                    <a:pt x="131" y="200"/>
                  </a:cubicBezTo>
                  <a:cubicBezTo>
                    <a:pt x="138" y="191"/>
                    <a:pt x="148" y="186"/>
                    <a:pt x="158" y="184"/>
                  </a:cubicBezTo>
                  <a:cubicBezTo>
                    <a:pt x="159" y="196"/>
                    <a:pt x="155" y="209"/>
                    <a:pt x="147" y="217"/>
                  </a:cubicBezTo>
                  <a:close/>
                  <a:moveTo>
                    <a:pt x="110" y="198"/>
                  </a:moveTo>
                  <a:cubicBezTo>
                    <a:pt x="116" y="206"/>
                    <a:pt x="117" y="218"/>
                    <a:pt x="113" y="227"/>
                  </a:cubicBezTo>
                  <a:cubicBezTo>
                    <a:pt x="103" y="223"/>
                    <a:pt x="95" y="216"/>
                    <a:pt x="90" y="207"/>
                  </a:cubicBezTo>
                  <a:cubicBezTo>
                    <a:pt x="85" y="199"/>
                    <a:pt x="83" y="190"/>
                    <a:pt x="85" y="182"/>
                  </a:cubicBezTo>
                  <a:cubicBezTo>
                    <a:pt x="95" y="184"/>
                    <a:pt x="104" y="189"/>
                    <a:pt x="110" y="198"/>
                  </a:cubicBezTo>
                  <a:close/>
                  <a:moveTo>
                    <a:pt x="136" y="256"/>
                  </a:moveTo>
                  <a:cubicBezTo>
                    <a:pt x="127" y="263"/>
                    <a:pt x="115" y="264"/>
                    <a:pt x="105" y="261"/>
                  </a:cubicBezTo>
                  <a:cubicBezTo>
                    <a:pt x="109" y="252"/>
                    <a:pt x="114" y="243"/>
                    <a:pt x="123" y="236"/>
                  </a:cubicBezTo>
                  <a:cubicBezTo>
                    <a:pt x="132" y="229"/>
                    <a:pt x="143" y="225"/>
                    <a:pt x="153" y="226"/>
                  </a:cubicBezTo>
                  <a:cubicBezTo>
                    <a:pt x="152" y="238"/>
                    <a:pt x="146" y="249"/>
                    <a:pt x="136" y="256"/>
                  </a:cubicBezTo>
                  <a:close/>
                  <a:moveTo>
                    <a:pt x="104" y="230"/>
                  </a:moveTo>
                  <a:cubicBezTo>
                    <a:pt x="107" y="240"/>
                    <a:pt x="107" y="251"/>
                    <a:pt x="101" y="259"/>
                  </a:cubicBezTo>
                  <a:cubicBezTo>
                    <a:pt x="92" y="253"/>
                    <a:pt x="86" y="245"/>
                    <a:pt x="82" y="236"/>
                  </a:cubicBezTo>
                  <a:cubicBezTo>
                    <a:pt x="79" y="226"/>
                    <a:pt x="78" y="218"/>
                    <a:pt x="81" y="210"/>
                  </a:cubicBezTo>
                  <a:cubicBezTo>
                    <a:pt x="91" y="214"/>
                    <a:pt x="99" y="220"/>
                    <a:pt x="104" y="230"/>
                  </a:cubicBezTo>
                  <a:close/>
                  <a:moveTo>
                    <a:pt x="118" y="293"/>
                  </a:moveTo>
                  <a:cubicBezTo>
                    <a:pt x="108" y="298"/>
                    <a:pt x="96" y="297"/>
                    <a:pt x="87" y="292"/>
                  </a:cubicBezTo>
                  <a:cubicBezTo>
                    <a:pt x="92" y="283"/>
                    <a:pt x="99" y="275"/>
                    <a:pt x="109" y="270"/>
                  </a:cubicBezTo>
                  <a:cubicBezTo>
                    <a:pt x="119" y="265"/>
                    <a:pt x="131" y="264"/>
                    <a:pt x="141" y="266"/>
                  </a:cubicBezTo>
                  <a:cubicBezTo>
                    <a:pt x="137" y="277"/>
                    <a:pt x="130" y="288"/>
                    <a:pt x="118" y="293"/>
                  </a:cubicBezTo>
                  <a:close/>
                  <a:moveTo>
                    <a:pt x="91" y="261"/>
                  </a:moveTo>
                  <a:cubicBezTo>
                    <a:pt x="93" y="271"/>
                    <a:pt x="90" y="282"/>
                    <a:pt x="83" y="289"/>
                  </a:cubicBezTo>
                  <a:cubicBezTo>
                    <a:pt x="76" y="282"/>
                    <a:pt x="71" y="272"/>
                    <a:pt x="69" y="262"/>
                  </a:cubicBezTo>
                  <a:cubicBezTo>
                    <a:pt x="67" y="253"/>
                    <a:pt x="68" y="244"/>
                    <a:pt x="73" y="237"/>
                  </a:cubicBezTo>
                  <a:cubicBezTo>
                    <a:pt x="82" y="242"/>
                    <a:pt x="89" y="250"/>
                    <a:pt x="91" y="261"/>
                  </a:cubicBezTo>
                  <a:close/>
                  <a:moveTo>
                    <a:pt x="94" y="325"/>
                  </a:moveTo>
                  <a:cubicBezTo>
                    <a:pt x="83" y="328"/>
                    <a:pt x="72" y="325"/>
                    <a:pt x="64" y="318"/>
                  </a:cubicBezTo>
                  <a:cubicBezTo>
                    <a:pt x="70" y="310"/>
                    <a:pt x="79" y="305"/>
                    <a:pt x="90" y="301"/>
                  </a:cubicBezTo>
                  <a:cubicBezTo>
                    <a:pt x="100" y="298"/>
                    <a:pt x="112" y="299"/>
                    <a:pt x="121" y="303"/>
                  </a:cubicBezTo>
                  <a:cubicBezTo>
                    <a:pt x="116" y="313"/>
                    <a:pt x="106" y="322"/>
                    <a:pt x="94" y="325"/>
                  </a:cubicBezTo>
                  <a:close/>
                  <a:moveTo>
                    <a:pt x="73" y="289"/>
                  </a:moveTo>
                  <a:cubicBezTo>
                    <a:pt x="74" y="300"/>
                    <a:pt x="68" y="309"/>
                    <a:pt x="60" y="315"/>
                  </a:cubicBezTo>
                  <a:cubicBezTo>
                    <a:pt x="55" y="307"/>
                    <a:pt x="51" y="296"/>
                    <a:pt x="51" y="286"/>
                  </a:cubicBezTo>
                  <a:cubicBezTo>
                    <a:pt x="51" y="277"/>
                    <a:pt x="54" y="268"/>
                    <a:pt x="60" y="262"/>
                  </a:cubicBezTo>
                  <a:cubicBezTo>
                    <a:pt x="68" y="269"/>
                    <a:pt x="73" y="278"/>
                    <a:pt x="73" y="289"/>
                  </a:cubicBezTo>
                  <a:close/>
                  <a:moveTo>
                    <a:pt x="65" y="352"/>
                  </a:moveTo>
                  <a:cubicBezTo>
                    <a:pt x="53" y="353"/>
                    <a:pt x="43" y="349"/>
                    <a:pt x="36" y="341"/>
                  </a:cubicBezTo>
                  <a:cubicBezTo>
                    <a:pt x="43" y="334"/>
                    <a:pt x="53" y="330"/>
                    <a:pt x="65" y="328"/>
                  </a:cubicBezTo>
                  <a:cubicBezTo>
                    <a:pt x="76" y="327"/>
                    <a:pt x="87" y="330"/>
                    <a:pt x="96" y="335"/>
                  </a:cubicBezTo>
                  <a:cubicBezTo>
                    <a:pt x="88" y="345"/>
                    <a:pt x="77" y="352"/>
                    <a:pt x="65" y="352"/>
                  </a:cubicBezTo>
                  <a:close/>
                  <a:moveTo>
                    <a:pt x="51" y="313"/>
                  </a:moveTo>
                  <a:cubicBezTo>
                    <a:pt x="49" y="324"/>
                    <a:pt x="42" y="332"/>
                    <a:pt x="33" y="337"/>
                  </a:cubicBezTo>
                  <a:cubicBezTo>
                    <a:pt x="29" y="327"/>
                    <a:pt x="28" y="316"/>
                    <a:pt x="29" y="307"/>
                  </a:cubicBezTo>
                  <a:cubicBezTo>
                    <a:pt x="31" y="297"/>
                    <a:pt x="35" y="290"/>
                    <a:pt x="42" y="285"/>
                  </a:cubicBezTo>
                  <a:cubicBezTo>
                    <a:pt x="49" y="293"/>
                    <a:pt x="53" y="303"/>
                    <a:pt x="51" y="313"/>
                  </a:cubicBezTo>
                  <a:close/>
                  <a:moveTo>
                    <a:pt x="31" y="374"/>
                  </a:moveTo>
                  <a:cubicBezTo>
                    <a:pt x="19" y="373"/>
                    <a:pt x="10" y="366"/>
                    <a:pt x="5" y="357"/>
                  </a:cubicBezTo>
                  <a:cubicBezTo>
                    <a:pt x="13" y="352"/>
                    <a:pt x="24" y="350"/>
                    <a:pt x="35" y="350"/>
                  </a:cubicBezTo>
                  <a:cubicBezTo>
                    <a:pt x="46" y="352"/>
                    <a:pt x="57" y="356"/>
                    <a:pt x="64" y="363"/>
                  </a:cubicBezTo>
                  <a:cubicBezTo>
                    <a:pt x="56" y="371"/>
                    <a:pt x="43" y="375"/>
                    <a:pt x="31" y="374"/>
                  </a:cubicBezTo>
                  <a:close/>
                  <a:moveTo>
                    <a:pt x="24" y="333"/>
                  </a:moveTo>
                  <a:cubicBezTo>
                    <a:pt x="21" y="343"/>
                    <a:pt x="12" y="350"/>
                    <a:pt x="3" y="353"/>
                  </a:cubicBezTo>
                  <a:cubicBezTo>
                    <a:pt x="0" y="343"/>
                    <a:pt x="1" y="332"/>
                    <a:pt x="4" y="323"/>
                  </a:cubicBezTo>
                  <a:cubicBezTo>
                    <a:pt x="8" y="313"/>
                    <a:pt x="14" y="307"/>
                    <a:pt x="21" y="303"/>
                  </a:cubicBezTo>
                  <a:cubicBezTo>
                    <a:pt x="26" y="312"/>
                    <a:pt x="28" y="323"/>
                    <a:pt x="24" y="333"/>
                  </a:cubicBezTo>
                  <a:close/>
                  <a:moveTo>
                    <a:pt x="40" y="35"/>
                  </a:moveTo>
                  <a:cubicBezTo>
                    <a:pt x="48" y="41"/>
                    <a:pt x="58" y="44"/>
                    <a:pt x="68" y="45"/>
                  </a:cubicBezTo>
                  <a:cubicBezTo>
                    <a:pt x="68" y="34"/>
                    <a:pt x="64" y="24"/>
                    <a:pt x="54" y="17"/>
                  </a:cubicBezTo>
                  <a:cubicBezTo>
                    <a:pt x="45" y="9"/>
                    <a:pt x="34" y="8"/>
                    <a:pt x="24" y="10"/>
                  </a:cubicBezTo>
                  <a:cubicBezTo>
                    <a:pt x="27" y="20"/>
                    <a:pt x="32" y="29"/>
                    <a:pt x="40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0888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xmlns="" id="{6299961E-AF63-4DFD-B782-0B12E8853AA5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-1244327" y="1831292"/>
              <a:ext cx="398991" cy="1035687"/>
            </a:xfrm>
            <a:custGeom>
              <a:avLst/>
              <a:gdLst>
                <a:gd name="T0" fmla="*/ 84 w 159"/>
                <a:gd name="T1" fmla="*/ 60 h 375"/>
                <a:gd name="T2" fmla="*/ 75 w 159"/>
                <a:gd name="T3" fmla="*/ 0 h 375"/>
                <a:gd name="T4" fmla="*/ 56 w 159"/>
                <a:gd name="T5" fmla="*/ 47 h 375"/>
                <a:gd name="T6" fmla="*/ 51 w 159"/>
                <a:gd name="T7" fmla="*/ 69 h 375"/>
                <a:gd name="T8" fmla="*/ 56 w 159"/>
                <a:gd name="T9" fmla="*/ 47 h 375"/>
                <a:gd name="T10" fmla="*/ 103 w 159"/>
                <a:gd name="T11" fmla="*/ 90 h 375"/>
                <a:gd name="T12" fmla="*/ 104 w 159"/>
                <a:gd name="T13" fmla="*/ 30 h 375"/>
                <a:gd name="T14" fmla="*/ 77 w 159"/>
                <a:gd name="T15" fmla="*/ 72 h 375"/>
                <a:gd name="T16" fmla="*/ 68 w 159"/>
                <a:gd name="T17" fmla="*/ 93 h 375"/>
                <a:gd name="T18" fmla="*/ 77 w 159"/>
                <a:gd name="T19" fmla="*/ 72 h 375"/>
                <a:gd name="T20" fmla="*/ 116 w 159"/>
                <a:gd name="T21" fmla="*/ 123 h 375"/>
                <a:gd name="T22" fmla="*/ 128 w 159"/>
                <a:gd name="T23" fmla="*/ 64 h 375"/>
                <a:gd name="T24" fmla="*/ 94 w 159"/>
                <a:gd name="T25" fmla="*/ 101 h 375"/>
                <a:gd name="T26" fmla="*/ 82 w 159"/>
                <a:gd name="T27" fmla="*/ 119 h 375"/>
                <a:gd name="T28" fmla="*/ 94 w 159"/>
                <a:gd name="T29" fmla="*/ 101 h 375"/>
                <a:gd name="T30" fmla="*/ 123 w 159"/>
                <a:gd name="T31" fmla="*/ 158 h 375"/>
                <a:gd name="T32" fmla="*/ 146 w 159"/>
                <a:gd name="T33" fmla="*/ 102 h 375"/>
                <a:gd name="T34" fmla="*/ 105 w 159"/>
                <a:gd name="T35" fmla="*/ 132 h 375"/>
                <a:gd name="T36" fmla="*/ 90 w 159"/>
                <a:gd name="T37" fmla="*/ 148 h 375"/>
                <a:gd name="T38" fmla="*/ 105 w 159"/>
                <a:gd name="T39" fmla="*/ 132 h 375"/>
                <a:gd name="T40" fmla="*/ 123 w 159"/>
                <a:gd name="T41" fmla="*/ 193 h 375"/>
                <a:gd name="T42" fmla="*/ 156 w 159"/>
                <a:gd name="T43" fmla="*/ 143 h 375"/>
                <a:gd name="T44" fmla="*/ 111 w 159"/>
                <a:gd name="T45" fmla="*/ 164 h 375"/>
                <a:gd name="T46" fmla="*/ 93 w 159"/>
                <a:gd name="T47" fmla="*/ 177 h 375"/>
                <a:gd name="T48" fmla="*/ 111 w 159"/>
                <a:gd name="T49" fmla="*/ 164 h 375"/>
                <a:gd name="T50" fmla="*/ 117 w 159"/>
                <a:gd name="T51" fmla="*/ 228 h 375"/>
                <a:gd name="T52" fmla="*/ 158 w 159"/>
                <a:gd name="T53" fmla="*/ 184 h 375"/>
                <a:gd name="T54" fmla="*/ 110 w 159"/>
                <a:gd name="T55" fmla="*/ 198 h 375"/>
                <a:gd name="T56" fmla="*/ 90 w 159"/>
                <a:gd name="T57" fmla="*/ 207 h 375"/>
                <a:gd name="T58" fmla="*/ 110 w 159"/>
                <a:gd name="T59" fmla="*/ 198 h 375"/>
                <a:gd name="T60" fmla="*/ 105 w 159"/>
                <a:gd name="T61" fmla="*/ 261 h 375"/>
                <a:gd name="T62" fmla="*/ 153 w 159"/>
                <a:gd name="T63" fmla="*/ 226 h 375"/>
                <a:gd name="T64" fmla="*/ 104 w 159"/>
                <a:gd name="T65" fmla="*/ 230 h 375"/>
                <a:gd name="T66" fmla="*/ 82 w 159"/>
                <a:gd name="T67" fmla="*/ 236 h 375"/>
                <a:gd name="T68" fmla="*/ 104 w 159"/>
                <a:gd name="T69" fmla="*/ 230 h 375"/>
                <a:gd name="T70" fmla="*/ 87 w 159"/>
                <a:gd name="T71" fmla="*/ 292 h 375"/>
                <a:gd name="T72" fmla="*/ 141 w 159"/>
                <a:gd name="T73" fmla="*/ 266 h 375"/>
                <a:gd name="T74" fmla="*/ 91 w 159"/>
                <a:gd name="T75" fmla="*/ 261 h 375"/>
                <a:gd name="T76" fmla="*/ 69 w 159"/>
                <a:gd name="T77" fmla="*/ 262 h 375"/>
                <a:gd name="T78" fmla="*/ 91 w 159"/>
                <a:gd name="T79" fmla="*/ 261 h 375"/>
                <a:gd name="T80" fmla="*/ 64 w 159"/>
                <a:gd name="T81" fmla="*/ 318 h 375"/>
                <a:gd name="T82" fmla="*/ 121 w 159"/>
                <a:gd name="T83" fmla="*/ 303 h 375"/>
                <a:gd name="T84" fmla="*/ 73 w 159"/>
                <a:gd name="T85" fmla="*/ 289 h 375"/>
                <a:gd name="T86" fmla="*/ 51 w 159"/>
                <a:gd name="T87" fmla="*/ 286 h 375"/>
                <a:gd name="T88" fmla="*/ 73 w 159"/>
                <a:gd name="T89" fmla="*/ 289 h 375"/>
                <a:gd name="T90" fmla="*/ 36 w 159"/>
                <a:gd name="T91" fmla="*/ 341 h 375"/>
                <a:gd name="T92" fmla="*/ 96 w 159"/>
                <a:gd name="T93" fmla="*/ 335 h 375"/>
                <a:gd name="T94" fmla="*/ 51 w 159"/>
                <a:gd name="T95" fmla="*/ 313 h 375"/>
                <a:gd name="T96" fmla="*/ 29 w 159"/>
                <a:gd name="T97" fmla="*/ 307 h 375"/>
                <a:gd name="T98" fmla="*/ 51 w 159"/>
                <a:gd name="T99" fmla="*/ 313 h 375"/>
                <a:gd name="T100" fmla="*/ 5 w 159"/>
                <a:gd name="T101" fmla="*/ 357 h 375"/>
                <a:gd name="T102" fmla="*/ 64 w 159"/>
                <a:gd name="T103" fmla="*/ 363 h 375"/>
                <a:gd name="T104" fmla="*/ 24 w 159"/>
                <a:gd name="T105" fmla="*/ 333 h 375"/>
                <a:gd name="T106" fmla="*/ 4 w 159"/>
                <a:gd name="T107" fmla="*/ 323 h 375"/>
                <a:gd name="T108" fmla="*/ 24 w 159"/>
                <a:gd name="T109" fmla="*/ 333 h 375"/>
                <a:gd name="T110" fmla="*/ 68 w 159"/>
                <a:gd name="T111" fmla="*/ 45 h 375"/>
                <a:gd name="T112" fmla="*/ 24 w 159"/>
                <a:gd name="T113" fmla="*/ 1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9" h="375">
                  <a:moveTo>
                    <a:pt x="94" y="30"/>
                  </a:moveTo>
                  <a:cubicBezTo>
                    <a:pt x="96" y="42"/>
                    <a:pt x="91" y="52"/>
                    <a:pt x="84" y="60"/>
                  </a:cubicBezTo>
                  <a:cubicBezTo>
                    <a:pt x="77" y="52"/>
                    <a:pt x="72" y="43"/>
                    <a:pt x="70" y="32"/>
                  </a:cubicBezTo>
                  <a:cubicBezTo>
                    <a:pt x="68" y="21"/>
                    <a:pt x="70" y="10"/>
                    <a:pt x="75" y="0"/>
                  </a:cubicBezTo>
                  <a:cubicBezTo>
                    <a:pt x="85" y="7"/>
                    <a:pt x="92" y="18"/>
                    <a:pt x="94" y="30"/>
                  </a:cubicBezTo>
                  <a:close/>
                  <a:moveTo>
                    <a:pt x="56" y="47"/>
                  </a:moveTo>
                  <a:cubicBezTo>
                    <a:pt x="66" y="48"/>
                    <a:pt x="76" y="54"/>
                    <a:pt x="80" y="63"/>
                  </a:cubicBezTo>
                  <a:cubicBezTo>
                    <a:pt x="71" y="68"/>
                    <a:pt x="61" y="69"/>
                    <a:pt x="51" y="69"/>
                  </a:cubicBezTo>
                  <a:cubicBezTo>
                    <a:pt x="41" y="67"/>
                    <a:pt x="33" y="64"/>
                    <a:pt x="28" y="58"/>
                  </a:cubicBezTo>
                  <a:cubicBezTo>
                    <a:pt x="35" y="50"/>
                    <a:pt x="45" y="46"/>
                    <a:pt x="56" y="47"/>
                  </a:cubicBezTo>
                  <a:close/>
                  <a:moveTo>
                    <a:pt x="118" y="62"/>
                  </a:moveTo>
                  <a:cubicBezTo>
                    <a:pt x="118" y="74"/>
                    <a:pt x="111" y="84"/>
                    <a:pt x="103" y="90"/>
                  </a:cubicBezTo>
                  <a:cubicBezTo>
                    <a:pt x="97" y="81"/>
                    <a:pt x="94" y="71"/>
                    <a:pt x="94" y="60"/>
                  </a:cubicBezTo>
                  <a:cubicBezTo>
                    <a:pt x="94" y="49"/>
                    <a:pt x="98" y="38"/>
                    <a:pt x="104" y="30"/>
                  </a:cubicBezTo>
                  <a:cubicBezTo>
                    <a:pt x="113" y="38"/>
                    <a:pt x="119" y="50"/>
                    <a:pt x="118" y="62"/>
                  </a:cubicBezTo>
                  <a:close/>
                  <a:moveTo>
                    <a:pt x="77" y="72"/>
                  </a:moveTo>
                  <a:cubicBezTo>
                    <a:pt x="88" y="75"/>
                    <a:pt x="95" y="82"/>
                    <a:pt x="99" y="92"/>
                  </a:cubicBezTo>
                  <a:cubicBezTo>
                    <a:pt x="89" y="95"/>
                    <a:pt x="78" y="95"/>
                    <a:pt x="68" y="93"/>
                  </a:cubicBezTo>
                  <a:cubicBezTo>
                    <a:pt x="59" y="90"/>
                    <a:pt x="52" y="85"/>
                    <a:pt x="48" y="77"/>
                  </a:cubicBezTo>
                  <a:cubicBezTo>
                    <a:pt x="57" y="72"/>
                    <a:pt x="67" y="69"/>
                    <a:pt x="77" y="72"/>
                  </a:cubicBezTo>
                  <a:close/>
                  <a:moveTo>
                    <a:pt x="136" y="98"/>
                  </a:moveTo>
                  <a:cubicBezTo>
                    <a:pt x="133" y="110"/>
                    <a:pt x="126" y="118"/>
                    <a:pt x="116" y="123"/>
                  </a:cubicBezTo>
                  <a:cubicBezTo>
                    <a:pt x="112" y="113"/>
                    <a:pt x="111" y="103"/>
                    <a:pt x="113" y="92"/>
                  </a:cubicBezTo>
                  <a:cubicBezTo>
                    <a:pt x="115" y="81"/>
                    <a:pt x="120" y="71"/>
                    <a:pt x="128" y="64"/>
                  </a:cubicBezTo>
                  <a:cubicBezTo>
                    <a:pt x="135" y="74"/>
                    <a:pt x="139" y="86"/>
                    <a:pt x="136" y="98"/>
                  </a:cubicBezTo>
                  <a:close/>
                  <a:moveTo>
                    <a:pt x="94" y="101"/>
                  </a:moveTo>
                  <a:cubicBezTo>
                    <a:pt x="104" y="105"/>
                    <a:pt x="110" y="114"/>
                    <a:pt x="111" y="124"/>
                  </a:cubicBezTo>
                  <a:cubicBezTo>
                    <a:pt x="101" y="125"/>
                    <a:pt x="90" y="124"/>
                    <a:pt x="82" y="119"/>
                  </a:cubicBezTo>
                  <a:cubicBezTo>
                    <a:pt x="73" y="115"/>
                    <a:pt x="67" y="108"/>
                    <a:pt x="64" y="101"/>
                  </a:cubicBezTo>
                  <a:cubicBezTo>
                    <a:pt x="74" y="97"/>
                    <a:pt x="84" y="96"/>
                    <a:pt x="94" y="101"/>
                  </a:cubicBezTo>
                  <a:close/>
                  <a:moveTo>
                    <a:pt x="147" y="137"/>
                  </a:moveTo>
                  <a:cubicBezTo>
                    <a:pt x="142" y="148"/>
                    <a:pt x="133" y="155"/>
                    <a:pt x="123" y="158"/>
                  </a:cubicBezTo>
                  <a:cubicBezTo>
                    <a:pt x="120" y="148"/>
                    <a:pt x="121" y="137"/>
                    <a:pt x="125" y="126"/>
                  </a:cubicBezTo>
                  <a:cubicBezTo>
                    <a:pt x="130" y="116"/>
                    <a:pt x="137" y="107"/>
                    <a:pt x="146" y="102"/>
                  </a:cubicBezTo>
                  <a:cubicBezTo>
                    <a:pt x="151" y="113"/>
                    <a:pt x="151" y="126"/>
                    <a:pt x="147" y="137"/>
                  </a:cubicBezTo>
                  <a:close/>
                  <a:moveTo>
                    <a:pt x="105" y="132"/>
                  </a:moveTo>
                  <a:cubicBezTo>
                    <a:pt x="114" y="138"/>
                    <a:pt x="118" y="148"/>
                    <a:pt x="118" y="158"/>
                  </a:cubicBezTo>
                  <a:cubicBezTo>
                    <a:pt x="108" y="158"/>
                    <a:pt x="97" y="154"/>
                    <a:pt x="90" y="148"/>
                  </a:cubicBezTo>
                  <a:cubicBezTo>
                    <a:pt x="82" y="142"/>
                    <a:pt x="78" y="134"/>
                    <a:pt x="76" y="126"/>
                  </a:cubicBezTo>
                  <a:cubicBezTo>
                    <a:pt x="86" y="124"/>
                    <a:pt x="97" y="125"/>
                    <a:pt x="105" y="132"/>
                  </a:cubicBezTo>
                  <a:close/>
                  <a:moveTo>
                    <a:pt x="151" y="177"/>
                  </a:moveTo>
                  <a:cubicBezTo>
                    <a:pt x="144" y="187"/>
                    <a:pt x="134" y="192"/>
                    <a:pt x="123" y="193"/>
                  </a:cubicBezTo>
                  <a:cubicBezTo>
                    <a:pt x="123" y="183"/>
                    <a:pt x="125" y="173"/>
                    <a:pt x="131" y="163"/>
                  </a:cubicBezTo>
                  <a:cubicBezTo>
                    <a:pt x="138" y="153"/>
                    <a:pt x="146" y="146"/>
                    <a:pt x="156" y="143"/>
                  </a:cubicBezTo>
                  <a:cubicBezTo>
                    <a:pt x="159" y="154"/>
                    <a:pt x="157" y="167"/>
                    <a:pt x="151" y="177"/>
                  </a:cubicBezTo>
                  <a:close/>
                  <a:moveTo>
                    <a:pt x="111" y="164"/>
                  </a:moveTo>
                  <a:cubicBezTo>
                    <a:pt x="118" y="172"/>
                    <a:pt x="121" y="183"/>
                    <a:pt x="119" y="193"/>
                  </a:cubicBezTo>
                  <a:cubicBezTo>
                    <a:pt x="108" y="190"/>
                    <a:pt x="99" y="185"/>
                    <a:pt x="93" y="177"/>
                  </a:cubicBezTo>
                  <a:cubicBezTo>
                    <a:pt x="85" y="170"/>
                    <a:pt x="83" y="162"/>
                    <a:pt x="83" y="154"/>
                  </a:cubicBezTo>
                  <a:cubicBezTo>
                    <a:pt x="93" y="154"/>
                    <a:pt x="104" y="157"/>
                    <a:pt x="111" y="164"/>
                  </a:cubicBezTo>
                  <a:close/>
                  <a:moveTo>
                    <a:pt x="147" y="217"/>
                  </a:moveTo>
                  <a:cubicBezTo>
                    <a:pt x="139" y="226"/>
                    <a:pt x="127" y="229"/>
                    <a:pt x="117" y="228"/>
                  </a:cubicBezTo>
                  <a:cubicBezTo>
                    <a:pt x="119" y="218"/>
                    <a:pt x="123" y="208"/>
                    <a:pt x="131" y="200"/>
                  </a:cubicBezTo>
                  <a:cubicBezTo>
                    <a:pt x="138" y="191"/>
                    <a:pt x="148" y="186"/>
                    <a:pt x="158" y="184"/>
                  </a:cubicBezTo>
                  <a:cubicBezTo>
                    <a:pt x="159" y="196"/>
                    <a:pt x="155" y="209"/>
                    <a:pt x="147" y="217"/>
                  </a:cubicBezTo>
                  <a:close/>
                  <a:moveTo>
                    <a:pt x="110" y="198"/>
                  </a:moveTo>
                  <a:cubicBezTo>
                    <a:pt x="116" y="206"/>
                    <a:pt x="117" y="218"/>
                    <a:pt x="113" y="227"/>
                  </a:cubicBezTo>
                  <a:cubicBezTo>
                    <a:pt x="103" y="223"/>
                    <a:pt x="95" y="216"/>
                    <a:pt x="90" y="207"/>
                  </a:cubicBezTo>
                  <a:cubicBezTo>
                    <a:pt x="85" y="199"/>
                    <a:pt x="83" y="190"/>
                    <a:pt x="85" y="182"/>
                  </a:cubicBezTo>
                  <a:cubicBezTo>
                    <a:pt x="95" y="184"/>
                    <a:pt x="104" y="189"/>
                    <a:pt x="110" y="198"/>
                  </a:cubicBezTo>
                  <a:close/>
                  <a:moveTo>
                    <a:pt x="136" y="256"/>
                  </a:moveTo>
                  <a:cubicBezTo>
                    <a:pt x="127" y="263"/>
                    <a:pt x="115" y="264"/>
                    <a:pt x="105" y="261"/>
                  </a:cubicBezTo>
                  <a:cubicBezTo>
                    <a:pt x="109" y="252"/>
                    <a:pt x="114" y="243"/>
                    <a:pt x="123" y="236"/>
                  </a:cubicBezTo>
                  <a:cubicBezTo>
                    <a:pt x="132" y="229"/>
                    <a:pt x="143" y="225"/>
                    <a:pt x="153" y="226"/>
                  </a:cubicBezTo>
                  <a:cubicBezTo>
                    <a:pt x="152" y="238"/>
                    <a:pt x="146" y="249"/>
                    <a:pt x="136" y="256"/>
                  </a:cubicBezTo>
                  <a:close/>
                  <a:moveTo>
                    <a:pt x="104" y="230"/>
                  </a:moveTo>
                  <a:cubicBezTo>
                    <a:pt x="107" y="240"/>
                    <a:pt x="107" y="251"/>
                    <a:pt x="101" y="259"/>
                  </a:cubicBezTo>
                  <a:cubicBezTo>
                    <a:pt x="92" y="253"/>
                    <a:pt x="86" y="245"/>
                    <a:pt x="82" y="236"/>
                  </a:cubicBezTo>
                  <a:cubicBezTo>
                    <a:pt x="79" y="226"/>
                    <a:pt x="78" y="218"/>
                    <a:pt x="81" y="210"/>
                  </a:cubicBezTo>
                  <a:cubicBezTo>
                    <a:pt x="91" y="214"/>
                    <a:pt x="99" y="220"/>
                    <a:pt x="104" y="230"/>
                  </a:cubicBezTo>
                  <a:close/>
                  <a:moveTo>
                    <a:pt x="118" y="293"/>
                  </a:moveTo>
                  <a:cubicBezTo>
                    <a:pt x="108" y="298"/>
                    <a:pt x="96" y="297"/>
                    <a:pt x="87" y="292"/>
                  </a:cubicBezTo>
                  <a:cubicBezTo>
                    <a:pt x="92" y="283"/>
                    <a:pt x="99" y="275"/>
                    <a:pt x="109" y="270"/>
                  </a:cubicBezTo>
                  <a:cubicBezTo>
                    <a:pt x="119" y="265"/>
                    <a:pt x="131" y="264"/>
                    <a:pt x="141" y="266"/>
                  </a:cubicBezTo>
                  <a:cubicBezTo>
                    <a:pt x="137" y="277"/>
                    <a:pt x="130" y="288"/>
                    <a:pt x="118" y="293"/>
                  </a:cubicBezTo>
                  <a:close/>
                  <a:moveTo>
                    <a:pt x="91" y="261"/>
                  </a:moveTo>
                  <a:cubicBezTo>
                    <a:pt x="93" y="271"/>
                    <a:pt x="90" y="282"/>
                    <a:pt x="83" y="289"/>
                  </a:cubicBezTo>
                  <a:cubicBezTo>
                    <a:pt x="76" y="282"/>
                    <a:pt x="71" y="272"/>
                    <a:pt x="69" y="262"/>
                  </a:cubicBezTo>
                  <a:cubicBezTo>
                    <a:pt x="67" y="253"/>
                    <a:pt x="68" y="244"/>
                    <a:pt x="73" y="237"/>
                  </a:cubicBezTo>
                  <a:cubicBezTo>
                    <a:pt x="82" y="242"/>
                    <a:pt x="89" y="250"/>
                    <a:pt x="91" y="261"/>
                  </a:cubicBezTo>
                  <a:close/>
                  <a:moveTo>
                    <a:pt x="94" y="325"/>
                  </a:moveTo>
                  <a:cubicBezTo>
                    <a:pt x="83" y="328"/>
                    <a:pt x="72" y="325"/>
                    <a:pt x="64" y="318"/>
                  </a:cubicBezTo>
                  <a:cubicBezTo>
                    <a:pt x="70" y="310"/>
                    <a:pt x="79" y="305"/>
                    <a:pt x="90" y="301"/>
                  </a:cubicBezTo>
                  <a:cubicBezTo>
                    <a:pt x="100" y="298"/>
                    <a:pt x="112" y="299"/>
                    <a:pt x="121" y="303"/>
                  </a:cubicBezTo>
                  <a:cubicBezTo>
                    <a:pt x="116" y="313"/>
                    <a:pt x="106" y="322"/>
                    <a:pt x="94" y="325"/>
                  </a:cubicBezTo>
                  <a:close/>
                  <a:moveTo>
                    <a:pt x="73" y="289"/>
                  </a:moveTo>
                  <a:cubicBezTo>
                    <a:pt x="74" y="300"/>
                    <a:pt x="68" y="309"/>
                    <a:pt x="60" y="315"/>
                  </a:cubicBezTo>
                  <a:cubicBezTo>
                    <a:pt x="55" y="307"/>
                    <a:pt x="51" y="296"/>
                    <a:pt x="51" y="286"/>
                  </a:cubicBezTo>
                  <a:cubicBezTo>
                    <a:pt x="51" y="277"/>
                    <a:pt x="54" y="268"/>
                    <a:pt x="60" y="262"/>
                  </a:cubicBezTo>
                  <a:cubicBezTo>
                    <a:pt x="68" y="269"/>
                    <a:pt x="73" y="278"/>
                    <a:pt x="73" y="289"/>
                  </a:cubicBezTo>
                  <a:close/>
                  <a:moveTo>
                    <a:pt x="65" y="352"/>
                  </a:moveTo>
                  <a:cubicBezTo>
                    <a:pt x="53" y="353"/>
                    <a:pt x="43" y="349"/>
                    <a:pt x="36" y="341"/>
                  </a:cubicBezTo>
                  <a:cubicBezTo>
                    <a:pt x="43" y="334"/>
                    <a:pt x="53" y="330"/>
                    <a:pt x="65" y="328"/>
                  </a:cubicBezTo>
                  <a:cubicBezTo>
                    <a:pt x="76" y="327"/>
                    <a:pt x="87" y="330"/>
                    <a:pt x="96" y="335"/>
                  </a:cubicBezTo>
                  <a:cubicBezTo>
                    <a:pt x="88" y="345"/>
                    <a:pt x="77" y="352"/>
                    <a:pt x="65" y="352"/>
                  </a:cubicBezTo>
                  <a:close/>
                  <a:moveTo>
                    <a:pt x="51" y="313"/>
                  </a:moveTo>
                  <a:cubicBezTo>
                    <a:pt x="49" y="324"/>
                    <a:pt x="42" y="332"/>
                    <a:pt x="33" y="337"/>
                  </a:cubicBezTo>
                  <a:cubicBezTo>
                    <a:pt x="29" y="327"/>
                    <a:pt x="28" y="316"/>
                    <a:pt x="29" y="307"/>
                  </a:cubicBezTo>
                  <a:cubicBezTo>
                    <a:pt x="31" y="297"/>
                    <a:pt x="35" y="290"/>
                    <a:pt x="42" y="285"/>
                  </a:cubicBezTo>
                  <a:cubicBezTo>
                    <a:pt x="49" y="293"/>
                    <a:pt x="53" y="303"/>
                    <a:pt x="51" y="313"/>
                  </a:cubicBezTo>
                  <a:close/>
                  <a:moveTo>
                    <a:pt x="31" y="374"/>
                  </a:moveTo>
                  <a:cubicBezTo>
                    <a:pt x="19" y="373"/>
                    <a:pt x="10" y="366"/>
                    <a:pt x="5" y="357"/>
                  </a:cubicBezTo>
                  <a:cubicBezTo>
                    <a:pt x="13" y="352"/>
                    <a:pt x="24" y="350"/>
                    <a:pt x="35" y="350"/>
                  </a:cubicBezTo>
                  <a:cubicBezTo>
                    <a:pt x="46" y="352"/>
                    <a:pt x="57" y="356"/>
                    <a:pt x="64" y="363"/>
                  </a:cubicBezTo>
                  <a:cubicBezTo>
                    <a:pt x="56" y="371"/>
                    <a:pt x="43" y="375"/>
                    <a:pt x="31" y="374"/>
                  </a:cubicBezTo>
                  <a:close/>
                  <a:moveTo>
                    <a:pt x="24" y="333"/>
                  </a:moveTo>
                  <a:cubicBezTo>
                    <a:pt x="21" y="343"/>
                    <a:pt x="12" y="350"/>
                    <a:pt x="3" y="353"/>
                  </a:cubicBezTo>
                  <a:cubicBezTo>
                    <a:pt x="0" y="343"/>
                    <a:pt x="1" y="332"/>
                    <a:pt x="4" y="323"/>
                  </a:cubicBezTo>
                  <a:cubicBezTo>
                    <a:pt x="8" y="313"/>
                    <a:pt x="14" y="307"/>
                    <a:pt x="21" y="303"/>
                  </a:cubicBezTo>
                  <a:cubicBezTo>
                    <a:pt x="26" y="312"/>
                    <a:pt x="28" y="323"/>
                    <a:pt x="24" y="333"/>
                  </a:cubicBezTo>
                  <a:close/>
                  <a:moveTo>
                    <a:pt x="40" y="35"/>
                  </a:moveTo>
                  <a:cubicBezTo>
                    <a:pt x="48" y="41"/>
                    <a:pt x="58" y="44"/>
                    <a:pt x="68" y="45"/>
                  </a:cubicBezTo>
                  <a:cubicBezTo>
                    <a:pt x="68" y="34"/>
                    <a:pt x="64" y="24"/>
                    <a:pt x="54" y="17"/>
                  </a:cubicBezTo>
                  <a:cubicBezTo>
                    <a:pt x="45" y="9"/>
                    <a:pt x="34" y="8"/>
                    <a:pt x="24" y="10"/>
                  </a:cubicBezTo>
                  <a:cubicBezTo>
                    <a:pt x="27" y="20"/>
                    <a:pt x="32" y="29"/>
                    <a:pt x="40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0888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C25BB1CE-D4F3-4A3C-80F6-4EE663E51459}"/>
              </a:ext>
            </a:extLst>
          </p:cNvPr>
          <p:cNvGrpSpPr/>
          <p:nvPr/>
        </p:nvGrpSpPr>
        <p:grpSpPr>
          <a:xfrm>
            <a:off x="5715795" y="5344612"/>
            <a:ext cx="739004" cy="261610"/>
            <a:chOff x="5737492" y="5319198"/>
            <a:chExt cx="739003" cy="261610"/>
          </a:xfrm>
        </p:grpSpPr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E53386FF-0040-4E33-A539-DB2830882C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37492" y="5365983"/>
              <a:ext cx="168041" cy="168041"/>
            </a:xfrm>
            <a:prstGeom prst="ellipse">
              <a:avLst/>
            </a:prstGeom>
          </p:spPr>
        </p:pic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D67E0C76-79F2-49E5-A93E-3E070F27F63C}"/>
                </a:ext>
              </a:extLst>
            </p:cNvPr>
            <p:cNvSpPr/>
            <p:nvPr/>
          </p:nvSpPr>
          <p:spPr>
            <a:xfrm>
              <a:off x="5868637" y="5319198"/>
              <a:ext cx="607858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171617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向天歌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58A8A94C-87B3-4A0A-BAD3-5D83B2BA36F4}"/>
              </a:ext>
            </a:extLst>
          </p:cNvPr>
          <p:cNvSpPr txBox="1"/>
          <p:nvPr/>
        </p:nvSpPr>
        <p:spPr>
          <a:xfrm>
            <a:off x="4253179" y="1416992"/>
            <a:ext cx="3685645" cy="393985"/>
          </a:xfrm>
          <a:custGeom>
            <a:avLst/>
            <a:gdLst/>
            <a:ahLst/>
            <a:cxnLst/>
            <a:rect l="l" t="t" r="r" b="b"/>
            <a:pathLst>
              <a:path w="3685645" h="393985">
                <a:moveTo>
                  <a:pt x="1910347" y="272725"/>
                </a:moveTo>
                <a:lnTo>
                  <a:pt x="1910347" y="346910"/>
                </a:lnTo>
                <a:lnTo>
                  <a:pt x="1989395" y="346910"/>
                </a:lnTo>
                <a:lnTo>
                  <a:pt x="1989395" y="272725"/>
                </a:lnTo>
                <a:close/>
                <a:moveTo>
                  <a:pt x="2660688" y="224626"/>
                </a:moveTo>
                <a:lnTo>
                  <a:pt x="2735640" y="230816"/>
                </a:lnTo>
                <a:cubicBezTo>
                  <a:pt x="2735359" y="233344"/>
                  <a:pt x="2734284" y="235561"/>
                  <a:pt x="2732415" y="237467"/>
                </a:cubicBezTo>
                <a:cubicBezTo>
                  <a:pt x="2730546" y="239372"/>
                  <a:pt x="2727116" y="240757"/>
                  <a:pt x="2722124" y="241623"/>
                </a:cubicBezTo>
                <a:lnTo>
                  <a:pt x="2722124" y="264995"/>
                </a:lnTo>
                <a:lnTo>
                  <a:pt x="2805268" y="264995"/>
                </a:lnTo>
                <a:lnTo>
                  <a:pt x="2833119" y="226448"/>
                </a:lnTo>
                <a:cubicBezTo>
                  <a:pt x="2833395" y="226658"/>
                  <a:pt x="2836348" y="229108"/>
                  <a:pt x="2841978" y="233798"/>
                </a:cubicBezTo>
                <a:cubicBezTo>
                  <a:pt x="2847609" y="238487"/>
                  <a:pt x="2854263" y="244155"/>
                  <a:pt x="2861941" y="250801"/>
                </a:cubicBezTo>
                <a:cubicBezTo>
                  <a:pt x="2869619" y="257447"/>
                  <a:pt x="2876668" y="263809"/>
                  <a:pt x="2883087" y="269888"/>
                </a:cubicBezTo>
                <a:cubicBezTo>
                  <a:pt x="2882431" y="272122"/>
                  <a:pt x="2881082" y="273770"/>
                  <a:pt x="2879043" y="274832"/>
                </a:cubicBezTo>
                <a:cubicBezTo>
                  <a:pt x="2877004" y="275893"/>
                  <a:pt x="2874529" y="276420"/>
                  <a:pt x="2871619" y="276412"/>
                </a:cubicBezTo>
                <a:lnTo>
                  <a:pt x="2733183" y="276412"/>
                </a:lnTo>
                <a:cubicBezTo>
                  <a:pt x="2752066" y="289977"/>
                  <a:pt x="2775224" y="300854"/>
                  <a:pt x="2802657" y="309041"/>
                </a:cubicBezTo>
                <a:cubicBezTo>
                  <a:pt x="2830090" y="317229"/>
                  <a:pt x="2857856" y="322471"/>
                  <a:pt x="2885954" y="324767"/>
                </a:cubicBezTo>
                <a:lnTo>
                  <a:pt x="2885545" y="329682"/>
                </a:lnTo>
                <a:cubicBezTo>
                  <a:pt x="2874597" y="332831"/>
                  <a:pt x="2865365" y="339025"/>
                  <a:pt x="2857847" y="348266"/>
                </a:cubicBezTo>
                <a:cubicBezTo>
                  <a:pt x="2850330" y="357508"/>
                  <a:pt x="2845091" y="369334"/>
                  <a:pt x="2842130" y="383746"/>
                </a:cubicBezTo>
                <a:cubicBezTo>
                  <a:pt x="2813425" y="373558"/>
                  <a:pt x="2789329" y="359837"/>
                  <a:pt x="2769840" y="342584"/>
                </a:cubicBezTo>
                <a:cubicBezTo>
                  <a:pt x="2750351" y="325330"/>
                  <a:pt x="2734446" y="304237"/>
                  <a:pt x="2722124" y="279304"/>
                </a:cubicBezTo>
                <a:lnTo>
                  <a:pt x="2722124" y="379625"/>
                </a:lnTo>
                <a:cubicBezTo>
                  <a:pt x="2721485" y="381980"/>
                  <a:pt x="2716006" y="384744"/>
                  <a:pt x="2705690" y="387918"/>
                </a:cubicBezTo>
                <a:cubicBezTo>
                  <a:pt x="2695374" y="391093"/>
                  <a:pt x="2684059" y="392833"/>
                  <a:pt x="2671747" y="393141"/>
                </a:cubicBezTo>
                <a:lnTo>
                  <a:pt x="2660688" y="393141"/>
                </a:lnTo>
                <a:lnTo>
                  <a:pt x="2660688" y="317369"/>
                </a:lnTo>
                <a:cubicBezTo>
                  <a:pt x="2640465" y="332319"/>
                  <a:pt x="2617017" y="345323"/>
                  <a:pt x="2590344" y="356381"/>
                </a:cubicBezTo>
                <a:cubicBezTo>
                  <a:pt x="2563670" y="367440"/>
                  <a:pt x="2534693" y="376553"/>
                  <a:pt x="2503411" y="383720"/>
                </a:cubicBezTo>
                <a:lnTo>
                  <a:pt x="2501364" y="379625"/>
                </a:lnTo>
                <a:cubicBezTo>
                  <a:pt x="2527107" y="367005"/>
                  <a:pt x="2549958" y="351594"/>
                  <a:pt x="2569916" y="333394"/>
                </a:cubicBezTo>
                <a:cubicBezTo>
                  <a:pt x="2589874" y="315193"/>
                  <a:pt x="2606070" y="296199"/>
                  <a:pt x="2618502" y="276412"/>
                </a:cubicBezTo>
                <a:lnTo>
                  <a:pt x="2508736" y="276412"/>
                </a:lnTo>
                <a:lnTo>
                  <a:pt x="2505459" y="264995"/>
                </a:lnTo>
                <a:lnTo>
                  <a:pt x="2660688" y="264995"/>
                </a:lnTo>
                <a:close/>
                <a:moveTo>
                  <a:pt x="1500362" y="197783"/>
                </a:moveTo>
                <a:cubicBezTo>
                  <a:pt x="1495251" y="200255"/>
                  <a:pt x="1489807" y="202587"/>
                  <a:pt x="1484030" y="204779"/>
                </a:cubicBezTo>
                <a:cubicBezTo>
                  <a:pt x="1478254" y="206971"/>
                  <a:pt x="1472093" y="208949"/>
                  <a:pt x="1465548" y="210712"/>
                </a:cubicBezTo>
                <a:lnTo>
                  <a:pt x="1510192" y="214415"/>
                </a:lnTo>
                <a:cubicBezTo>
                  <a:pt x="1509919" y="217343"/>
                  <a:pt x="1508725" y="219804"/>
                  <a:pt x="1506608" y="221797"/>
                </a:cubicBezTo>
                <a:cubicBezTo>
                  <a:pt x="1504492" y="223790"/>
                  <a:pt x="1500635" y="225210"/>
                  <a:pt x="1495038" y="226060"/>
                </a:cubicBezTo>
                <a:lnTo>
                  <a:pt x="1495038" y="255165"/>
                </a:lnTo>
                <a:lnTo>
                  <a:pt x="1577772" y="255165"/>
                </a:lnTo>
                <a:lnTo>
                  <a:pt x="1603166" y="220735"/>
                </a:lnTo>
                <a:cubicBezTo>
                  <a:pt x="1597961" y="223048"/>
                  <a:pt x="1592192" y="224465"/>
                  <a:pt x="1585861" y="224985"/>
                </a:cubicBezTo>
                <a:cubicBezTo>
                  <a:pt x="1579530" y="225506"/>
                  <a:pt x="1573147" y="224772"/>
                  <a:pt x="1566713" y="222783"/>
                </a:cubicBezTo>
                <a:cubicBezTo>
                  <a:pt x="1558292" y="218463"/>
                  <a:pt x="1548513" y="214194"/>
                  <a:pt x="1537378" y="209976"/>
                </a:cubicBezTo>
                <a:cubicBezTo>
                  <a:pt x="1526242" y="205758"/>
                  <a:pt x="1513904" y="201694"/>
                  <a:pt x="1500362" y="197783"/>
                </a:cubicBezTo>
                <a:close/>
                <a:moveTo>
                  <a:pt x="2619731" y="174018"/>
                </a:moveTo>
                <a:lnTo>
                  <a:pt x="2619731" y="211750"/>
                </a:lnTo>
                <a:lnTo>
                  <a:pt x="2671747" y="211750"/>
                </a:lnTo>
                <a:lnTo>
                  <a:pt x="2671747" y="174018"/>
                </a:lnTo>
                <a:close/>
                <a:moveTo>
                  <a:pt x="1724810" y="147679"/>
                </a:moveTo>
                <a:lnTo>
                  <a:pt x="1787065" y="153827"/>
                </a:lnTo>
                <a:cubicBezTo>
                  <a:pt x="1786894" y="155723"/>
                  <a:pt x="1786109" y="157357"/>
                  <a:pt x="1784710" y="158731"/>
                </a:cubicBezTo>
                <a:cubicBezTo>
                  <a:pt x="1783310" y="160104"/>
                  <a:pt x="1781092" y="161113"/>
                  <a:pt x="1778054" y="161756"/>
                </a:cubicBezTo>
                <a:lnTo>
                  <a:pt x="1778054" y="305924"/>
                </a:lnTo>
                <a:cubicBezTo>
                  <a:pt x="1786894" y="302406"/>
                  <a:pt x="1796042" y="298683"/>
                  <a:pt x="1805496" y="294756"/>
                </a:cubicBezTo>
                <a:cubicBezTo>
                  <a:pt x="1814950" y="290828"/>
                  <a:pt x="1824507" y="286900"/>
                  <a:pt x="1834166" y="282972"/>
                </a:cubicBezTo>
                <a:lnTo>
                  <a:pt x="1835804" y="286661"/>
                </a:lnTo>
                <a:cubicBezTo>
                  <a:pt x="1828338" y="295525"/>
                  <a:pt x="1817774" y="307306"/>
                  <a:pt x="1804113" y="322003"/>
                </a:cubicBezTo>
                <a:cubicBezTo>
                  <a:pt x="1790452" y="336699"/>
                  <a:pt x="1774257" y="352766"/>
                  <a:pt x="1755528" y="370204"/>
                </a:cubicBezTo>
                <a:cubicBezTo>
                  <a:pt x="1753411" y="375717"/>
                  <a:pt x="1750783" y="380256"/>
                  <a:pt x="1747643" y="383823"/>
                </a:cubicBezTo>
                <a:cubicBezTo>
                  <a:pt x="1744503" y="387389"/>
                  <a:pt x="1741261" y="390086"/>
                  <a:pt x="1737916" y="391912"/>
                </a:cubicBezTo>
                <a:lnTo>
                  <a:pt x="1705560" y="332155"/>
                </a:lnTo>
                <a:cubicBezTo>
                  <a:pt x="1713708" y="327843"/>
                  <a:pt x="1719016" y="324069"/>
                  <a:pt x="1721482" y="320833"/>
                </a:cubicBezTo>
                <a:cubicBezTo>
                  <a:pt x="1723948" y="317596"/>
                  <a:pt x="1725057" y="313720"/>
                  <a:pt x="1724810" y="309203"/>
                </a:cubicBezTo>
                <a:close/>
                <a:moveTo>
                  <a:pt x="1910347" y="140433"/>
                </a:moveTo>
                <a:lnTo>
                  <a:pt x="1910347" y="203149"/>
                </a:lnTo>
                <a:lnTo>
                  <a:pt x="1975469" y="203149"/>
                </a:lnTo>
                <a:lnTo>
                  <a:pt x="1975469" y="140433"/>
                </a:lnTo>
                <a:close/>
                <a:moveTo>
                  <a:pt x="2619731" y="126917"/>
                </a:moveTo>
                <a:lnTo>
                  <a:pt x="2619731" y="162601"/>
                </a:lnTo>
                <a:lnTo>
                  <a:pt x="2671747" y="162601"/>
                </a:lnTo>
                <a:lnTo>
                  <a:pt x="2671747" y="126917"/>
                </a:lnTo>
                <a:close/>
                <a:moveTo>
                  <a:pt x="1439336" y="124459"/>
                </a:moveTo>
                <a:cubicBezTo>
                  <a:pt x="1434600" y="130031"/>
                  <a:pt x="1429839" y="135604"/>
                  <a:pt x="1425052" y="141176"/>
                </a:cubicBezTo>
                <a:cubicBezTo>
                  <a:pt x="1420265" y="146748"/>
                  <a:pt x="1415606" y="152115"/>
                  <a:pt x="1411075" y="157276"/>
                </a:cubicBezTo>
                <a:cubicBezTo>
                  <a:pt x="1424574" y="156875"/>
                  <a:pt x="1437305" y="156653"/>
                  <a:pt x="1449268" y="156610"/>
                </a:cubicBezTo>
                <a:cubicBezTo>
                  <a:pt x="1461231" y="156567"/>
                  <a:pt x="1472528" y="156653"/>
                  <a:pt x="1483160" y="156866"/>
                </a:cubicBezTo>
                <a:cubicBezTo>
                  <a:pt x="1487870" y="152157"/>
                  <a:pt x="1492171" y="147115"/>
                  <a:pt x="1496062" y="141740"/>
                </a:cubicBezTo>
                <a:cubicBezTo>
                  <a:pt x="1499953" y="136364"/>
                  <a:pt x="1503434" y="130604"/>
                  <a:pt x="1506506" y="124459"/>
                </a:cubicBezTo>
                <a:close/>
                <a:moveTo>
                  <a:pt x="2984967" y="93357"/>
                </a:moveTo>
                <a:lnTo>
                  <a:pt x="3031249" y="131857"/>
                </a:lnTo>
                <a:cubicBezTo>
                  <a:pt x="3030106" y="133342"/>
                  <a:pt x="3028296" y="134775"/>
                  <a:pt x="3025822" y="136158"/>
                </a:cubicBezTo>
                <a:cubicBezTo>
                  <a:pt x="3023347" y="137540"/>
                  <a:pt x="3019695" y="138564"/>
                  <a:pt x="3014866" y="139230"/>
                </a:cubicBezTo>
                <a:lnTo>
                  <a:pt x="3014866" y="292001"/>
                </a:lnTo>
                <a:cubicBezTo>
                  <a:pt x="3025131" y="288298"/>
                  <a:pt x="3035728" y="284339"/>
                  <a:pt x="3046659" y="280123"/>
                </a:cubicBezTo>
                <a:cubicBezTo>
                  <a:pt x="3057590" y="275908"/>
                  <a:pt x="3068699" y="271539"/>
                  <a:pt x="3079988" y="267017"/>
                </a:cubicBezTo>
                <a:lnTo>
                  <a:pt x="3081217" y="270703"/>
                </a:lnTo>
                <a:cubicBezTo>
                  <a:pt x="3073145" y="280175"/>
                  <a:pt x="3061540" y="292769"/>
                  <a:pt x="3046403" y="308487"/>
                </a:cubicBezTo>
                <a:cubicBezTo>
                  <a:pt x="3031266" y="324204"/>
                  <a:pt x="3013108" y="341508"/>
                  <a:pt x="2991930" y="360400"/>
                </a:cubicBezTo>
                <a:cubicBezTo>
                  <a:pt x="2990052" y="364897"/>
                  <a:pt x="2987868" y="368703"/>
                  <a:pt x="2985376" y="371817"/>
                </a:cubicBezTo>
                <a:cubicBezTo>
                  <a:pt x="2982885" y="374932"/>
                  <a:pt x="2980291" y="377406"/>
                  <a:pt x="2977594" y="379241"/>
                </a:cubicBezTo>
                <a:lnTo>
                  <a:pt x="2935818" y="319033"/>
                </a:lnTo>
                <a:cubicBezTo>
                  <a:pt x="2945178" y="313359"/>
                  <a:pt x="2951339" y="308734"/>
                  <a:pt x="2954300" y="305159"/>
                </a:cubicBezTo>
                <a:cubicBezTo>
                  <a:pt x="2957261" y="301583"/>
                  <a:pt x="2958609" y="297471"/>
                  <a:pt x="2958344" y="292820"/>
                </a:cubicBezTo>
                <a:lnTo>
                  <a:pt x="2958344" y="130219"/>
                </a:lnTo>
                <a:lnTo>
                  <a:pt x="2903052" y="130219"/>
                </a:lnTo>
                <a:lnTo>
                  <a:pt x="2899366" y="118751"/>
                </a:lnTo>
                <a:lnTo>
                  <a:pt x="2959164" y="118751"/>
                </a:lnTo>
                <a:close/>
                <a:moveTo>
                  <a:pt x="2167150" y="91634"/>
                </a:moveTo>
                <a:lnTo>
                  <a:pt x="2237188" y="126359"/>
                </a:lnTo>
                <a:cubicBezTo>
                  <a:pt x="2236266" y="128648"/>
                  <a:pt x="2234628" y="130402"/>
                  <a:pt x="2232273" y="131619"/>
                </a:cubicBezTo>
                <a:cubicBezTo>
                  <a:pt x="2229918" y="132836"/>
                  <a:pt x="2226232" y="133261"/>
                  <a:pt x="2221214" y="132895"/>
                </a:cubicBezTo>
                <a:cubicBezTo>
                  <a:pt x="2215890" y="139746"/>
                  <a:pt x="2210053" y="146871"/>
                  <a:pt x="2203705" y="154273"/>
                </a:cubicBezTo>
                <a:cubicBezTo>
                  <a:pt x="2197356" y="161675"/>
                  <a:pt x="2190496" y="169084"/>
                  <a:pt x="2183124" y="176501"/>
                </a:cubicBezTo>
                <a:lnTo>
                  <a:pt x="2206470" y="185102"/>
                </a:lnTo>
                <a:cubicBezTo>
                  <a:pt x="2205889" y="186954"/>
                  <a:pt x="2204592" y="188575"/>
                  <a:pt x="2202579" y="189966"/>
                </a:cubicBezTo>
                <a:cubicBezTo>
                  <a:pt x="2200565" y="191357"/>
                  <a:pt x="2197630" y="192466"/>
                  <a:pt x="2193773" y="193293"/>
                </a:cubicBezTo>
                <a:lnTo>
                  <a:pt x="2193773" y="375964"/>
                </a:lnTo>
                <a:cubicBezTo>
                  <a:pt x="2192954" y="378865"/>
                  <a:pt x="2188039" y="382483"/>
                  <a:pt x="2179028" y="386818"/>
                </a:cubicBezTo>
                <a:cubicBezTo>
                  <a:pt x="2170017" y="391152"/>
                  <a:pt x="2159368" y="393542"/>
                  <a:pt x="2147081" y="393985"/>
                </a:cubicBezTo>
                <a:lnTo>
                  <a:pt x="2136432" y="393985"/>
                </a:lnTo>
                <a:lnTo>
                  <a:pt x="2136432" y="217868"/>
                </a:lnTo>
                <a:cubicBezTo>
                  <a:pt x="2128633" y="223824"/>
                  <a:pt x="2120578" y="229524"/>
                  <a:pt x="2112267" y="234968"/>
                </a:cubicBezTo>
                <a:cubicBezTo>
                  <a:pt x="2103956" y="240412"/>
                  <a:pt x="2095492" y="245497"/>
                  <a:pt x="2086874" y="250224"/>
                </a:cubicBezTo>
                <a:lnTo>
                  <a:pt x="2083597" y="246538"/>
                </a:lnTo>
                <a:cubicBezTo>
                  <a:pt x="2095839" y="231631"/>
                  <a:pt x="2107398" y="214960"/>
                  <a:pt x="2118275" y="196523"/>
                </a:cubicBezTo>
                <a:cubicBezTo>
                  <a:pt x="2129151" y="178087"/>
                  <a:pt x="2138799" y="159680"/>
                  <a:pt x="2147218" y="141302"/>
                </a:cubicBezTo>
                <a:cubicBezTo>
                  <a:pt x="2155637" y="122924"/>
                  <a:pt x="2162281" y="106368"/>
                  <a:pt x="2167150" y="91634"/>
                </a:cubicBezTo>
                <a:close/>
                <a:moveTo>
                  <a:pt x="2619731" y="81044"/>
                </a:moveTo>
                <a:lnTo>
                  <a:pt x="2619731" y="115500"/>
                </a:lnTo>
                <a:lnTo>
                  <a:pt x="2671747" y="115500"/>
                </a:lnTo>
                <a:lnTo>
                  <a:pt x="2671747" y="81044"/>
                </a:lnTo>
                <a:close/>
                <a:moveTo>
                  <a:pt x="1870618" y="76949"/>
                </a:moveTo>
                <a:cubicBezTo>
                  <a:pt x="1872239" y="83952"/>
                  <a:pt x="1872990" y="90444"/>
                  <a:pt x="1872871" y="96422"/>
                </a:cubicBezTo>
                <a:cubicBezTo>
                  <a:pt x="1872751" y="102401"/>
                  <a:pt x="1871864" y="107663"/>
                  <a:pt x="1870209" y="112207"/>
                </a:cubicBezTo>
                <a:lnTo>
                  <a:pt x="1912395" y="129016"/>
                </a:lnTo>
                <a:lnTo>
                  <a:pt x="1971374" y="129016"/>
                </a:lnTo>
                <a:lnTo>
                  <a:pt x="1995129" y="103597"/>
                </a:lnTo>
                <a:lnTo>
                  <a:pt x="2008645" y="113436"/>
                </a:lnTo>
                <a:lnTo>
                  <a:pt x="2004549" y="76949"/>
                </a:lnTo>
                <a:close/>
                <a:moveTo>
                  <a:pt x="393828" y="64252"/>
                </a:moveTo>
                <a:cubicBezTo>
                  <a:pt x="393435" y="85360"/>
                  <a:pt x="393196" y="106648"/>
                  <a:pt x="393110" y="128116"/>
                </a:cubicBezTo>
                <a:cubicBezTo>
                  <a:pt x="393025" y="149583"/>
                  <a:pt x="392991" y="171178"/>
                  <a:pt x="393008" y="192901"/>
                </a:cubicBezTo>
                <a:lnTo>
                  <a:pt x="393008" y="217074"/>
                </a:lnTo>
                <a:lnTo>
                  <a:pt x="406532" y="217074"/>
                </a:lnTo>
                <a:cubicBezTo>
                  <a:pt x="430268" y="216699"/>
                  <a:pt x="447959" y="209461"/>
                  <a:pt x="459604" y="195360"/>
                </a:cubicBezTo>
                <a:cubicBezTo>
                  <a:pt x="471250" y="181259"/>
                  <a:pt x="477056" y="162549"/>
                  <a:pt x="477022" y="139229"/>
                </a:cubicBezTo>
                <a:cubicBezTo>
                  <a:pt x="476937" y="114416"/>
                  <a:pt x="471165" y="95723"/>
                  <a:pt x="459707" y="83150"/>
                </a:cubicBezTo>
                <a:cubicBezTo>
                  <a:pt x="448249" y="70577"/>
                  <a:pt x="431617" y="64277"/>
                  <a:pt x="409811" y="64252"/>
                </a:cubicBezTo>
                <a:close/>
                <a:moveTo>
                  <a:pt x="108078" y="64252"/>
                </a:moveTo>
                <a:cubicBezTo>
                  <a:pt x="107685" y="85360"/>
                  <a:pt x="107446" y="106648"/>
                  <a:pt x="107360" y="128116"/>
                </a:cubicBezTo>
                <a:cubicBezTo>
                  <a:pt x="107275" y="149583"/>
                  <a:pt x="107241" y="171178"/>
                  <a:pt x="107258" y="192901"/>
                </a:cubicBezTo>
                <a:lnTo>
                  <a:pt x="107258" y="217074"/>
                </a:lnTo>
                <a:lnTo>
                  <a:pt x="120782" y="217074"/>
                </a:lnTo>
                <a:cubicBezTo>
                  <a:pt x="144518" y="216699"/>
                  <a:pt x="162209" y="209461"/>
                  <a:pt x="173854" y="195360"/>
                </a:cubicBezTo>
                <a:cubicBezTo>
                  <a:pt x="185500" y="181259"/>
                  <a:pt x="191306" y="162549"/>
                  <a:pt x="191272" y="139229"/>
                </a:cubicBezTo>
                <a:cubicBezTo>
                  <a:pt x="191187" y="114416"/>
                  <a:pt x="185415" y="95723"/>
                  <a:pt x="173957" y="83150"/>
                </a:cubicBezTo>
                <a:cubicBezTo>
                  <a:pt x="162499" y="70577"/>
                  <a:pt x="145867" y="64277"/>
                  <a:pt x="124061" y="64252"/>
                </a:cubicBezTo>
                <a:close/>
                <a:moveTo>
                  <a:pt x="1420905" y="61794"/>
                </a:moveTo>
                <a:lnTo>
                  <a:pt x="1486846" y="84343"/>
                </a:lnTo>
                <a:cubicBezTo>
                  <a:pt x="1486206" y="86880"/>
                  <a:pt x="1484415" y="88879"/>
                  <a:pt x="1481471" y="90339"/>
                </a:cubicBezTo>
                <a:cubicBezTo>
                  <a:pt x="1478527" y="91800"/>
                  <a:pt x="1473356" y="92261"/>
                  <a:pt x="1465958" y="91723"/>
                </a:cubicBezTo>
                <a:lnTo>
                  <a:pt x="1448756" y="113042"/>
                </a:lnTo>
                <a:lnTo>
                  <a:pt x="1574905" y="113042"/>
                </a:lnTo>
                <a:lnTo>
                  <a:pt x="1590469" y="93363"/>
                </a:lnTo>
                <a:cubicBezTo>
                  <a:pt x="1583847" y="95823"/>
                  <a:pt x="1577431" y="97873"/>
                  <a:pt x="1571219" y="99513"/>
                </a:cubicBezTo>
                <a:lnTo>
                  <a:pt x="1567942" y="97053"/>
                </a:lnTo>
                <a:cubicBezTo>
                  <a:pt x="1570246" y="92022"/>
                  <a:pt x="1572601" y="86402"/>
                  <a:pt x="1575007" y="80192"/>
                </a:cubicBezTo>
                <a:cubicBezTo>
                  <a:pt x="1577414" y="73983"/>
                  <a:pt x="1579564" y="67850"/>
                  <a:pt x="1581458" y="61794"/>
                </a:cubicBezTo>
                <a:close/>
                <a:moveTo>
                  <a:pt x="565765" y="48739"/>
                </a:moveTo>
                <a:lnTo>
                  <a:pt x="836037" y="48739"/>
                </a:lnTo>
                <a:lnTo>
                  <a:pt x="837673" y="136337"/>
                </a:lnTo>
                <a:lnTo>
                  <a:pt x="813969" y="136337"/>
                </a:lnTo>
                <a:lnTo>
                  <a:pt x="793080" y="64661"/>
                </a:lnTo>
                <a:lnTo>
                  <a:pt x="736099" y="64661"/>
                </a:lnTo>
                <a:cubicBezTo>
                  <a:pt x="735706" y="85750"/>
                  <a:pt x="735467" y="106967"/>
                  <a:pt x="735382" y="128312"/>
                </a:cubicBezTo>
                <a:cubicBezTo>
                  <a:pt x="735296" y="149656"/>
                  <a:pt x="735262" y="171180"/>
                  <a:pt x="735279" y="192883"/>
                </a:cubicBezTo>
                <a:lnTo>
                  <a:pt x="735279" y="210498"/>
                </a:lnTo>
                <a:cubicBezTo>
                  <a:pt x="735262" y="231424"/>
                  <a:pt x="735296" y="252453"/>
                  <a:pt x="735382" y="273584"/>
                </a:cubicBezTo>
                <a:cubicBezTo>
                  <a:pt x="735467" y="294715"/>
                  <a:pt x="735706" y="315744"/>
                  <a:pt x="736099" y="336670"/>
                </a:cubicBezTo>
                <a:lnTo>
                  <a:pt x="777913" y="340760"/>
                </a:lnTo>
                <a:lnTo>
                  <a:pt x="777913" y="354640"/>
                </a:lnTo>
                <a:lnTo>
                  <a:pt x="623888" y="354640"/>
                </a:lnTo>
                <a:lnTo>
                  <a:pt x="623888" y="340760"/>
                </a:lnTo>
                <a:lnTo>
                  <a:pt x="665293" y="336670"/>
                </a:lnTo>
                <a:cubicBezTo>
                  <a:pt x="665685" y="316170"/>
                  <a:pt x="665924" y="295415"/>
                  <a:pt x="666010" y="274403"/>
                </a:cubicBezTo>
                <a:cubicBezTo>
                  <a:pt x="666095" y="253392"/>
                  <a:pt x="666129" y="232226"/>
                  <a:pt x="666112" y="210907"/>
                </a:cubicBezTo>
                <a:lnTo>
                  <a:pt x="666112" y="192883"/>
                </a:lnTo>
                <a:cubicBezTo>
                  <a:pt x="666129" y="171359"/>
                  <a:pt x="666095" y="149887"/>
                  <a:pt x="666010" y="128465"/>
                </a:cubicBezTo>
                <a:cubicBezTo>
                  <a:pt x="665924" y="107044"/>
                  <a:pt x="665685" y="85776"/>
                  <a:pt x="665293" y="64661"/>
                </a:cubicBezTo>
                <a:lnTo>
                  <a:pt x="608721" y="64661"/>
                </a:lnTo>
                <a:lnTo>
                  <a:pt x="588242" y="136337"/>
                </a:lnTo>
                <a:lnTo>
                  <a:pt x="564128" y="136337"/>
                </a:lnTo>
                <a:close/>
                <a:moveTo>
                  <a:pt x="285750" y="48739"/>
                </a:moveTo>
                <a:lnTo>
                  <a:pt x="410630" y="48739"/>
                </a:lnTo>
                <a:cubicBezTo>
                  <a:pt x="456741" y="48916"/>
                  <a:pt x="490071" y="56845"/>
                  <a:pt x="510620" y="72525"/>
                </a:cubicBezTo>
                <a:cubicBezTo>
                  <a:pt x="531168" y="88206"/>
                  <a:pt x="541250" y="110577"/>
                  <a:pt x="540864" y="139639"/>
                </a:cubicBezTo>
                <a:cubicBezTo>
                  <a:pt x="541446" y="165901"/>
                  <a:pt x="531586" y="187726"/>
                  <a:pt x="511284" y="205113"/>
                </a:cubicBezTo>
                <a:cubicBezTo>
                  <a:pt x="490982" y="222501"/>
                  <a:pt x="456748" y="231523"/>
                  <a:pt x="408581" y="232178"/>
                </a:cubicBezTo>
                <a:lnTo>
                  <a:pt x="393008" y="232178"/>
                </a:lnTo>
                <a:cubicBezTo>
                  <a:pt x="392991" y="247685"/>
                  <a:pt x="393025" y="264295"/>
                  <a:pt x="393110" y="282009"/>
                </a:cubicBezTo>
                <a:cubicBezTo>
                  <a:pt x="393196" y="299723"/>
                  <a:pt x="393435" y="317874"/>
                  <a:pt x="393828" y="336460"/>
                </a:cubicBezTo>
                <a:lnTo>
                  <a:pt x="437679" y="340935"/>
                </a:lnTo>
                <a:lnTo>
                  <a:pt x="437679" y="354640"/>
                </a:lnTo>
                <a:lnTo>
                  <a:pt x="285750" y="354640"/>
                </a:lnTo>
                <a:lnTo>
                  <a:pt x="285750" y="340609"/>
                </a:lnTo>
                <a:lnTo>
                  <a:pt x="322612" y="336916"/>
                </a:lnTo>
                <a:cubicBezTo>
                  <a:pt x="323201" y="316245"/>
                  <a:pt x="323559" y="295398"/>
                  <a:pt x="323687" y="274373"/>
                </a:cubicBezTo>
                <a:cubicBezTo>
                  <a:pt x="323815" y="253348"/>
                  <a:pt x="323866" y="232200"/>
                  <a:pt x="323841" y="210929"/>
                </a:cubicBezTo>
                <a:lnTo>
                  <a:pt x="323841" y="192901"/>
                </a:lnTo>
                <a:cubicBezTo>
                  <a:pt x="323866" y="171605"/>
                  <a:pt x="323815" y="150385"/>
                  <a:pt x="323687" y="129242"/>
                </a:cubicBezTo>
                <a:cubicBezTo>
                  <a:pt x="323559" y="108099"/>
                  <a:pt x="323201" y="86982"/>
                  <a:pt x="322612" y="65891"/>
                </a:cubicBezTo>
                <a:lnTo>
                  <a:pt x="285750" y="62619"/>
                </a:lnTo>
                <a:close/>
                <a:moveTo>
                  <a:pt x="0" y="48739"/>
                </a:moveTo>
                <a:lnTo>
                  <a:pt x="124880" y="48739"/>
                </a:lnTo>
                <a:cubicBezTo>
                  <a:pt x="170991" y="48916"/>
                  <a:pt x="204321" y="56845"/>
                  <a:pt x="224870" y="72525"/>
                </a:cubicBezTo>
                <a:cubicBezTo>
                  <a:pt x="245418" y="88206"/>
                  <a:pt x="255500" y="110577"/>
                  <a:pt x="255114" y="139639"/>
                </a:cubicBezTo>
                <a:cubicBezTo>
                  <a:pt x="255696" y="165901"/>
                  <a:pt x="245836" y="187726"/>
                  <a:pt x="225534" y="205113"/>
                </a:cubicBezTo>
                <a:cubicBezTo>
                  <a:pt x="205232" y="222501"/>
                  <a:pt x="170998" y="231523"/>
                  <a:pt x="122831" y="232178"/>
                </a:cubicBezTo>
                <a:lnTo>
                  <a:pt x="107258" y="232178"/>
                </a:lnTo>
                <a:cubicBezTo>
                  <a:pt x="107241" y="247685"/>
                  <a:pt x="107275" y="264295"/>
                  <a:pt x="107360" y="282009"/>
                </a:cubicBezTo>
                <a:cubicBezTo>
                  <a:pt x="107446" y="299723"/>
                  <a:pt x="107685" y="317874"/>
                  <a:pt x="108078" y="336460"/>
                </a:cubicBezTo>
                <a:lnTo>
                  <a:pt x="151929" y="340935"/>
                </a:lnTo>
                <a:lnTo>
                  <a:pt x="151929" y="354640"/>
                </a:lnTo>
                <a:lnTo>
                  <a:pt x="0" y="354640"/>
                </a:lnTo>
                <a:lnTo>
                  <a:pt x="0" y="340609"/>
                </a:lnTo>
                <a:lnTo>
                  <a:pt x="36862" y="336916"/>
                </a:lnTo>
                <a:cubicBezTo>
                  <a:pt x="37451" y="316245"/>
                  <a:pt x="37809" y="295398"/>
                  <a:pt x="37937" y="274373"/>
                </a:cubicBezTo>
                <a:cubicBezTo>
                  <a:pt x="38065" y="253348"/>
                  <a:pt x="38117" y="232200"/>
                  <a:pt x="38091" y="210929"/>
                </a:cubicBezTo>
                <a:lnTo>
                  <a:pt x="38091" y="192901"/>
                </a:lnTo>
                <a:cubicBezTo>
                  <a:pt x="38117" y="171605"/>
                  <a:pt x="38065" y="150385"/>
                  <a:pt x="37937" y="129242"/>
                </a:cubicBezTo>
                <a:cubicBezTo>
                  <a:pt x="37809" y="108099"/>
                  <a:pt x="37451" y="86982"/>
                  <a:pt x="36862" y="65891"/>
                </a:cubicBezTo>
                <a:lnTo>
                  <a:pt x="0" y="62619"/>
                </a:lnTo>
                <a:close/>
                <a:moveTo>
                  <a:pt x="3530826" y="38269"/>
                </a:moveTo>
                <a:lnTo>
                  <a:pt x="3600044" y="44455"/>
                </a:lnTo>
                <a:cubicBezTo>
                  <a:pt x="3599745" y="47396"/>
                  <a:pt x="3598499" y="49922"/>
                  <a:pt x="3596306" y="52032"/>
                </a:cubicBezTo>
                <a:cubicBezTo>
                  <a:pt x="3594114" y="54143"/>
                  <a:pt x="3590308" y="55630"/>
                  <a:pt x="3584889" y="56495"/>
                </a:cubicBezTo>
                <a:lnTo>
                  <a:pt x="3584889" y="278895"/>
                </a:lnTo>
                <a:cubicBezTo>
                  <a:pt x="3584352" y="281301"/>
                  <a:pt x="3579591" y="284270"/>
                  <a:pt x="3570606" y="287803"/>
                </a:cubicBezTo>
                <a:cubicBezTo>
                  <a:pt x="3561620" y="291336"/>
                  <a:pt x="3551637" y="293281"/>
                  <a:pt x="3540655" y="293639"/>
                </a:cubicBezTo>
                <a:lnTo>
                  <a:pt x="3530826" y="293639"/>
                </a:lnTo>
                <a:close/>
                <a:moveTo>
                  <a:pt x="1178027" y="36836"/>
                </a:moveTo>
                <a:lnTo>
                  <a:pt x="1251750" y="59362"/>
                </a:lnTo>
                <a:cubicBezTo>
                  <a:pt x="1250923" y="62247"/>
                  <a:pt x="1249097" y="64465"/>
                  <a:pt x="1246272" y="66018"/>
                </a:cubicBezTo>
                <a:cubicBezTo>
                  <a:pt x="1243448" y="67571"/>
                  <a:pt x="1239676" y="68356"/>
                  <a:pt x="1234958" y="68373"/>
                </a:cubicBezTo>
                <a:cubicBezTo>
                  <a:pt x="1225008" y="82913"/>
                  <a:pt x="1214394" y="97248"/>
                  <a:pt x="1203113" y="111378"/>
                </a:cubicBezTo>
                <a:cubicBezTo>
                  <a:pt x="1191833" y="125509"/>
                  <a:pt x="1180604" y="138206"/>
                  <a:pt x="1169426" y="149469"/>
                </a:cubicBezTo>
                <a:lnTo>
                  <a:pt x="1164101" y="147012"/>
                </a:lnTo>
                <a:cubicBezTo>
                  <a:pt x="1166013" y="132924"/>
                  <a:pt x="1168231" y="115841"/>
                  <a:pt x="1170757" y="95763"/>
                </a:cubicBezTo>
                <a:cubicBezTo>
                  <a:pt x="1173283" y="75686"/>
                  <a:pt x="1175706" y="56043"/>
                  <a:pt x="1178027" y="36836"/>
                </a:cubicBezTo>
                <a:close/>
                <a:moveTo>
                  <a:pt x="2428869" y="10213"/>
                </a:moveTo>
                <a:cubicBezTo>
                  <a:pt x="2429142" y="10418"/>
                  <a:pt x="2432054" y="12785"/>
                  <a:pt x="2437606" y="17313"/>
                </a:cubicBezTo>
                <a:cubicBezTo>
                  <a:pt x="2443158" y="21841"/>
                  <a:pt x="2449712" y="27302"/>
                  <a:pt x="2457266" y="33696"/>
                </a:cubicBezTo>
                <a:cubicBezTo>
                  <a:pt x="2464820" y="40090"/>
                  <a:pt x="2471738" y="46188"/>
                  <a:pt x="2478018" y="51990"/>
                </a:cubicBezTo>
                <a:cubicBezTo>
                  <a:pt x="2477361" y="54234"/>
                  <a:pt x="2476013" y="55890"/>
                  <a:pt x="2473973" y="56956"/>
                </a:cubicBezTo>
                <a:cubicBezTo>
                  <a:pt x="2471934" y="58023"/>
                  <a:pt x="2469459" y="58552"/>
                  <a:pt x="2466549" y="58543"/>
                </a:cubicBezTo>
                <a:lnTo>
                  <a:pt x="2382587" y="58543"/>
                </a:lnTo>
                <a:lnTo>
                  <a:pt x="2382587" y="198618"/>
                </a:lnTo>
                <a:lnTo>
                  <a:pt x="2394464" y="198618"/>
                </a:lnTo>
                <a:lnTo>
                  <a:pt x="2421087" y="162575"/>
                </a:lnTo>
                <a:cubicBezTo>
                  <a:pt x="2421350" y="162770"/>
                  <a:pt x="2424192" y="165066"/>
                  <a:pt x="2429612" y="169462"/>
                </a:cubicBezTo>
                <a:cubicBezTo>
                  <a:pt x="2435033" y="173859"/>
                  <a:pt x="2441454" y="179188"/>
                  <a:pt x="2448877" y="185451"/>
                </a:cubicBezTo>
                <a:cubicBezTo>
                  <a:pt x="2456300" y="191713"/>
                  <a:pt x="2463147" y="197741"/>
                  <a:pt x="2469417" y="203533"/>
                </a:cubicBezTo>
                <a:cubicBezTo>
                  <a:pt x="2468760" y="205777"/>
                  <a:pt x="2467411" y="207432"/>
                  <a:pt x="2465372" y="208499"/>
                </a:cubicBezTo>
                <a:cubicBezTo>
                  <a:pt x="2463333" y="209566"/>
                  <a:pt x="2460858" y="210095"/>
                  <a:pt x="2457949" y="210086"/>
                </a:cubicBezTo>
                <a:lnTo>
                  <a:pt x="2382587" y="210086"/>
                </a:lnTo>
                <a:lnTo>
                  <a:pt x="2382587" y="370230"/>
                </a:lnTo>
                <a:lnTo>
                  <a:pt x="2406342" y="370230"/>
                </a:lnTo>
                <a:lnTo>
                  <a:pt x="2434603" y="332139"/>
                </a:lnTo>
                <a:cubicBezTo>
                  <a:pt x="2434883" y="332352"/>
                  <a:pt x="2437872" y="334794"/>
                  <a:pt x="2443568" y="339466"/>
                </a:cubicBezTo>
                <a:cubicBezTo>
                  <a:pt x="2449264" y="344138"/>
                  <a:pt x="2455984" y="349766"/>
                  <a:pt x="2463728" y="356350"/>
                </a:cubicBezTo>
                <a:cubicBezTo>
                  <a:pt x="2471472" y="362933"/>
                  <a:pt x="2478556" y="369198"/>
                  <a:pt x="2484981" y="375145"/>
                </a:cubicBezTo>
                <a:cubicBezTo>
                  <a:pt x="2484528" y="377389"/>
                  <a:pt x="2483282" y="379044"/>
                  <a:pt x="2481243" y="380111"/>
                </a:cubicBezTo>
                <a:cubicBezTo>
                  <a:pt x="2479204" y="381178"/>
                  <a:pt x="2476627" y="381707"/>
                  <a:pt x="2473512" y="381698"/>
                </a:cubicBezTo>
                <a:lnTo>
                  <a:pt x="2205650" y="381698"/>
                </a:lnTo>
                <a:lnTo>
                  <a:pt x="2202374" y="370230"/>
                </a:lnTo>
                <a:lnTo>
                  <a:pt x="2234730" y="370230"/>
                </a:lnTo>
                <a:lnTo>
                  <a:pt x="2234730" y="135346"/>
                </a:lnTo>
                <a:lnTo>
                  <a:pt x="2306406" y="141524"/>
                </a:lnTo>
                <a:cubicBezTo>
                  <a:pt x="2306133" y="144439"/>
                  <a:pt x="2304938" y="146913"/>
                  <a:pt x="2302822" y="148946"/>
                </a:cubicBezTo>
                <a:cubicBezTo>
                  <a:pt x="2300706" y="150978"/>
                  <a:pt x="2296849" y="152518"/>
                  <a:pt x="2291252" y="153565"/>
                </a:cubicBezTo>
                <a:lnTo>
                  <a:pt x="2291252" y="370230"/>
                </a:lnTo>
                <a:lnTo>
                  <a:pt x="2323199" y="370230"/>
                </a:lnTo>
                <a:lnTo>
                  <a:pt x="2323199" y="58543"/>
                </a:lnTo>
                <a:lnTo>
                  <a:pt x="2226129" y="58543"/>
                </a:lnTo>
                <a:lnTo>
                  <a:pt x="2222853" y="47075"/>
                </a:lnTo>
                <a:lnTo>
                  <a:pt x="2401837" y="47075"/>
                </a:lnTo>
                <a:close/>
                <a:moveTo>
                  <a:pt x="3611512" y="9599"/>
                </a:moveTo>
                <a:lnTo>
                  <a:pt x="3685645" y="16562"/>
                </a:lnTo>
                <a:cubicBezTo>
                  <a:pt x="3685295" y="19625"/>
                  <a:pt x="3683947" y="22100"/>
                  <a:pt x="3681600" y="23985"/>
                </a:cubicBezTo>
                <a:cubicBezTo>
                  <a:pt x="3679254" y="25871"/>
                  <a:pt x="3675551" y="27219"/>
                  <a:pt x="3670491" y="28030"/>
                </a:cubicBezTo>
                <a:lnTo>
                  <a:pt x="3670491" y="326815"/>
                </a:lnTo>
                <a:cubicBezTo>
                  <a:pt x="3670776" y="340040"/>
                  <a:pt x="3669204" y="351271"/>
                  <a:pt x="3665773" y="360506"/>
                </a:cubicBezTo>
                <a:cubicBezTo>
                  <a:pt x="3662342" y="369742"/>
                  <a:pt x="3655339" y="377089"/>
                  <a:pt x="3644763" y="382548"/>
                </a:cubicBezTo>
                <a:cubicBezTo>
                  <a:pt x="3634188" y="388006"/>
                  <a:pt x="3618325" y="391682"/>
                  <a:pt x="3597177" y="393576"/>
                </a:cubicBezTo>
                <a:cubicBezTo>
                  <a:pt x="3596460" y="383976"/>
                  <a:pt x="3595334" y="375734"/>
                  <a:pt x="3593798" y="368848"/>
                </a:cubicBezTo>
                <a:cubicBezTo>
                  <a:pt x="3592262" y="361962"/>
                  <a:pt x="3589702" y="356279"/>
                  <a:pt x="3586118" y="351799"/>
                </a:cubicBezTo>
                <a:cubicBezTo>
                  <a:pt x="3582876" y="347294"/>
                  <a:pt x="3578405" y="343403"/>
                  <a:pt x="3572705" y="340126"/>
                </a:cubicBezTo>
                <a:cubicBezTo>
                  <a:pt x="3567005" y="336850"/>
                  <a:pt x="3558643" y="334187"/>
                  <a:pt x="3547618" y="332139"/>
                </a:cubicBezTo>
                <a:lnTo>
                  <a:pt x="3547618" y="326815"/>
                </a:lnTo>
                <a:cubicBezTo>
                  <a:pt x="3548119" y="326850"/>
                  <a:pt x="3552169" y="327098"/>
                  <a:pt x="3559769" y="327558"/>
                </a:cubicBezTo>
                <a:cubicBezTo>
                  <a:pt x="3567369" y="328018"/>
                  <a:pt x="3575515" y="328479"/>
                  <a:pt x="3584207" y="328939"/>
                </a:cubicBezTo>
                <a:cubicBezTo>
                  <a:pt x="3592899" y="329399"/>
                  <a:pt x="3599134" y="329647"/>
                  <a:pt x="3602911" y="329682"/>
                </a:cubicBezTo>
                <a:cubicBezTo>
                  <a:pt x="3606136" y="329673"/>
                  <a:pt x="3608389" y="329076"/>
                  <a:pt x="3609669" y="327890"/>
                </a:cubicBezTo>
                <a:cubicBezTo>
                  <a:pt x="3610949" y="326704"/>
                  <a:pt x="3611563" y="324980"/>
                  <a:pt x="3611512" y="322719"/>
                </a:cubicBezTo>
                <a:close/>
                <a:moveTo>
                  <a:pt x="2937866" y="8985"/>
                </a:moveTo>
                <a:cubicBezTo>
                  <a:pt x="2971969" y="10018"/>
                  <a:pt x="2996377" y="15656"/>
                  <a:pt x="3011090" y="25899"/>
                </a:cubicBezTo>
                <a:cubicBezTo>
                  <a:pt x="3025803" y="36141"/>
                  <a:pt x="3033239" y="47245"/>
                  <a:pt x="3033399" y="59209"/>
                </a:cubicBezTo>
                <a:cubicBezTo>
                  <a:pt x="3033559" y="71173"/>
                  <a:pt x="3028862" y="80254"/>
                  <a:pt x="3019307" y="86452"/>
                </a:cubicBezTo>
                <a:cubicBezTo>
                  <a:pt x="3009752" y="92650"/>
                  <a:pt x="2997760" y="92221"/>
                  <a:pt x="2983328" y="85166"/>
                </a:cubicBezTo>
                <a:cubicBezTo>
                  <a:pt x="2978294" y="71599"/>
                  <a:pt x="2971263" y="58287"/>
                  <a:pt x="2962236" y="45232"/>
                </a:cubicBezTo>
                <a:cubicBezTo>
                  <a:pt x="2953208" y="32177"/>
                  <a:pt x="2944129" y="20914"/>
                  <a:pt x="2934999" y="11442"/>
                </a:cubicBezTo>
                <a:close/>
                <a:moveTo>
                  <a:pt x="1094064" y="8575"/>
                </a:moveTo>
                <a:lnTo>
                  <a:pt x="1166149" y="14309"/>
                </a:lnTo>
                <a:cubicBezTo>
                  <a:pt x="1166072" y="17185"/>
                  <a:pt x="1164997" y="19625"/>
                  <a:pt x="1162924" y="21630"/>
                </a:cubicBezTo>
                <a:cubicBezTo>
                  <a:pt x="1160850" y="23636"/>
                  <a:pt x="1157010" y="25154"/>
                  <a:pt x="1151404" y="26187"/>
                </a:cubicBezTo>
                <a:lnTo>
                  <a:pt x="1151404" y="172405"/>
                </a:lnTo>
                <a:lnTo>
                  <a:pt x="1171474" y="172405"/>
                </a:lnTo>
                <a:lnTo>
                  <a:pt x="1197277" y="143735"/>
                </a:lnTo>
                <a:lnTo>
                  <a:pt x="1249702" y="184283"/>
                </a:lnTo>
                <a:cubicBezTo>
                  <a:pt x="1248474" y="185972"/>
                  <a:pt x="1246528" y="187611"/>
                  <a:pt x="1243866" y="189198"/>
                </a:cubicBezTo>
                <a:cubicBezTo>
                  <a:pt x="1241204" y="190785"/>
                  <a:pt x="1237825" y="192014"/>
                  <a:pt x="1233729" y="192884"/>
                </a:cubicBezTo>
                <a:lnTo>
                  <a:pt x="1233729" y="376783"/>
                </a:lnTo>
                <a:cubicBezTo>
                  <a:pt x="1233239" y="377992"/>
                  <a:pt x="1230397" y="379716"/>
                  <a:pt x="1225204" y="381956"/>
                </a:cubicBezTo>
                <a:cubicBezTo>
                  <a:pt x="1220011" y="384196"/>
                  <a:pt x="1213771" y="386254"/>
                  <a:pt x="1206485" y="388130"/>
                </a:cubicBezTo>
                <a:cubicBezTo>
                  <a:pt x="1199198" y="390006"/>
                  <a:pt x="1192170" y="391002"/>
                  <a:pt x="1185399" y="391118"/>
                </a:cubicBezTo>
                <a:lnTo>
                  <a:pt x="1175569" y="391118"/>
                </a:lnTo>
                <a:lnTo>
                  <a:pt x="1175569" y="360810"/>
                </a:lnTo>
                <a:lnTo>
                  <a:pt x="1020750" y="360810"/>
                </a:lnTo>
                <a:lnTo>
                  <a:pt x="1017064" y="349342"/>
                </a:lnTo>
                <a:lnTo>
                  <a:pt x="1175569" y="349342"/>
                </a:lnTo>
                <a:lnTo>
                  <a:pt x="1175569" y="269884"/>
                </a:lnTo>
                <a:lnTo>
                  <a:pt x="1033447" y="269884"/>
                </a:lnTo>
                <a:lnTo>
                  <a:pt x="1029761" y="258416"/>
                </a:lnTo>
                <a:lnTo>
                  <a:pt x="1175569" y="258416"/>
                </a:lnTo>
                <a:lnTo>
                  <a:pt x="1175569" y="183873"/>
                </a:lnTo>
                <a:lnTo>
                  <a:pt x="1029351" y="183873"/>
                </a:lnTo>
                <a:lnTo>
                  <a:pt x="1025665" y="172405"/>
                </a:lnTo>
                <a:lnTo>
                  <a:pt x="1094064" y="172405"/>
                </a:lnTo>
                <a:close/>
                <a:moveTo>
                  <a:pt x="3126680" y="6937"/>
                </a:moveTo>
                <a:lnTo>
                  <a:pt x="3202451" y="14309"/>
                </a:lnTo>
                <a:cubicBezTo>
                  <a:pt x="3202204" y="17193"/>
                  <a:pt x="3201060" y="19617"/>
                  <a:pt x="3199021" y="21579"/>
                </a:cubicBezTo>
                <a:cubicBezTo>
                  <a:pt x="3196982" y="23542"/>
                  <a:pt x="3193073" y="24941"/>
                  <a:pt x="3187297" y="25777"/>
                </a:cubicBezTo>
                <a:lnTo>
                  <a:pt x="3187297" y="157660"/>
                </a:lnTo>
                <a:lnTo>
                  <a:pt x="3208595" y="157660"/>
                </a:lnTo>
                <a:lnTo>
                  <a:pt x="3238903" y="116703"/>
                </a:lnTo>
                <a:cubicBezTo>
                  <a:pt x="3239199" y="116928"/>
                  <a:pt x="3242385" y="119527"/>
                  <a:pt x="3248460" y="124500"/>
                </a:cubicBezTo>
                <a:cubicBezTo>
                  <a:pt x="3254535" y="129473"/>
                  <a:pt x="3261726" y="135470"/>
                  <a:pt x="3270031" y="142491"/>
                </a:cubicBezTo>
                <a:cubicBezTo>
                  <a:pt x="3278336" y="149512"/>
                  <a:pt x="3285982" y="156207"/>
                  <a:pt x="3292967" y="162575"/>
                </a:cubicBezTo>
                <a:cubicBezTo>
                  <a:pt x="3292319" y="164819"/>
                  <a:pt x="3290954" y="166475"/>
                  <a:pt x="3288871" y="167541"/>
                </a:cubicBezTo>
                <a:cubicBezTo>
                  <a:pt x="3286789" y="168608"/>
                  <a:pt x="3284196" y="169137"/>
                  <a:pt x="3281090" y="169129"/>
                </a:cubicBezTo>
                <a:lnTo>
                  <a:pt x="3187297" y="169129"/>
                </a:lnTo>
                <a:lnTo>
                  <a:pt x="3187297" y="371049"/>
                </a:lnTo>
                <a:cubicBezTo>
                  <a:pt x="3186683" y="374607"/>
                  <a:pt x="3181358" y="378857"/>
                  <a:pt x="3171323" y="383797"/>
                </a:cubicBezTo>
                <a:cubicBezTo>
                  <a:pt x="3161289" y="388738"/>
                  <a:pt x="3150230" y="391451"/>
                  <a:pt x="3138148" y="391937"/>
                </a:cubicBezTo>
                <a:lnTo>
                  <a:pt x="3126680" y="391937"/>
                </a:lnTo>
                <a:lnTo>
                  <a:pt x="3126680" y="169129"/>
                </a:lnTo>
                <a:lnTo>
                  <a:pt x="3042307" y="169129"/>
                </a:lnTo>
                <a:lnTo>
                  <a:pt x="3039031" y="157660"/>
                </a:lnTo>
                <a:lnTo>
                  <a:pt x="3126680" y="157660"/>
                </a:lnTo>
                <a:close/>
                <a:moveTo>
                  <a:pt x="2666013" y="5324"/>
                </a:moveTo>
                <a:cubicBezTo>
                  <a:pt x="2695544" y="5793"/>
                  <a:pt x="2715555" y="10253"/>
                  <a:pt x="2726047" y="18704"/>
                </a:cubicBezTo>
                <a:cubicBezTo>
                  <a:pt x="2736539" y="27155"/>
                  <a:pt x="2740335" y="36169"/>
                  <a:pt x="2737432" y="45745"/>
                </a:cubicBezTo>
                <a:cubicBezTo>
                  <a:pt x="2734530" y="55321"/>
                  <a:pt x="2727753" y="62031"/>
                  <a:pt x="2717101" y="65876"/>
                </a:cubicBezTo>
                <a:cubicBezTo>
                  <a:pt x="2706449" y="69720"/>
                  <a:pt x="2694744" y="67270"/>
                  <a:pt x="2681986" y="58525"/>
                </a:cubicBezTo>
                <a:cubicBezTo>
                  <a:pt x="2681628" y="48721"/>
                  <a:pt x="2679682" y="39274"/>
                  <a:pt x="2676150" y="30185"/>
                </a:cubicBezTo>
                <a:cubicBezTo>
                  <a:pt x="2672617" y="21097"/>
                  <a:pt x="2668419" y="13492"/>
                  <a:pt x="2663555" y="7370"/>
                </a:cubicBezTo>
                <a:close/>
                <a:moveTo>
                  <a:pt x="916718" y="5299"/>
                </a:moveTo>
                <a:lnTo>
                  <a:pt x="989213" y="12261"/>
                </a:lnTo>
                <a:cubicBezTo>
                  <a:pt x="988940" y="15342"/>
                  <a:pt x="987745" y="17884"/>
                  <a:pt x="985629" y="19890"/>
                </a:cubicBezTo>
                <a:cubicBezTo>
                  <a:pt x="983513" y="21895"/>
                  <a:pt x="979656" y="23311"/>
                  <a:pt x="974058" y="24139"/>
                </a:cubicBezTo>
                <a:lnTo>
                  <a:pt x="974058" y="108921"/>
                </a:lnTo>
                <a:lnTo>
                  <a:pt x="975287" y="108921"/>
                </a:lnTo>
                <a:lnTo>
                  <a:pt x="997404" y="72469"/>
                </a:lnTo>
                <a:cubicBezTo>
                  <a:pt x="997891" y="72913"/>
                  <a:pt x="1001526" y="76633"/>
                  <a:pt x="1008309" y="83630"/>
                </a:cubicBezTo>
                <a:cubicBezTo>
                  <a:pt x="1015093" y="90627"/>
                  <a:pt x="1022107" y="98238"/>
                  <a:pt x="1029351" y="106464"/>
                </a:cubicBezTo>
                <a:cubicBezTo>
                  <a:pt x="1028267" y="95328"/>
                  <a:pt x="1026441" y="84423"/>
                  <a:pt x="1023873" y="73749"/>
                </a:cubicBezTo>
                <a:cubicBezTo>
                  <a:pt x="1021305" y="63074"/>
                  <a:pt x="1018352" y="53091"/>
                  <a:pt x="1015016" y="43799"/>
                </a:cubicBezTo>
                <a:lnTo>
                  <a:pt x="1019112" y="42160"/>
                </a:lnTo>
                <a:cubicBezTo>
                  <a:pt x="1045785" y="54681"/>
                  <a:pt x="1063602" y="68268"/>
                  <a:pt x="1072561" y="82919"/>
                </a:cubicBezTo>
                <a:cubicBezTo>
                  <a:pt x="1081521" y="97571"/>
                  <a:pt x="1084388" y="110659"/>
                  <a:pt x="1081162" y="122181"/>
                </a:cubicBezTo>
                <a:cubicBezTo>
                  <a:pt x="1077937" y="133704"/>
                  <a:pt x="1071384" y="141031"/>
                  <a:pt x="1061503" y="144164"/>
                </a:cubicBezTo>
                <a:cubicBezTo>
                  <a:pt x="1051622" y="147296"/>
                  <a:pt x="1041178" y="143604"/>
                  <a:pt x="1030170" y="133086"/>
                </a:cubicBezTo>
                <a:cubicBezTo>
                  <a:pt x="1030580" y="128581"/>
                  <a:pt x="1030580" y="124075"/>
                  <a:pt x="1030170" y="119570"/>
                </a:cubicBezTo>
                <a:cubicBezTo>
                  <a:pt x="1028942" y="120048"/>
                  <a:pt x="1027303" y="120321"/>
                  <a:pt x="1025255" y="120389"/>
                </a:cubicBezTo>
                <a:lnTo>
                  <a:pt x="974058" y="120389"/>
                </a:lnTo>
                <a:lnTo>
                  <a:pt x="974058" y="164214"/>
                </a:lnTo>
                <a:cubicBezTo>
                  <a:pt x="998931" y="171685"/>
                  <a:pt x="1015666" y="180830"/>
                  <a:pt x="1024263" y="191649"/>
                </a:cubicBezTo>
                <a:cubicBezTo>
                  <a:pt x="1032861" y="202467"/>
                  <a:pt x="1035837" y="212521"/>
                  <a:pt x="1033191" y="221810"/>
                </a:cubicBezTo>
                <a:cubicBezTo>
                  <a:pt x="1030545" y="231099"/>
                  <a:pt x="1024791" y="237185"/>
                  <a:pt x="1015931" y="240068"/>
                </a:cubicBezTo>
                <a:cubicBezTo>
                  <a:pt x="1007071" y="242951"/>
                  <a:pt x="997619" y="240193"/>
                  <a:pt x="987574" y="231794"/>
                </a:cubicBezTo>
                <a:cubicBezTo>
                  <a:pt x="987472" y="221827"/>
                  <a:pt x="986141" y="211861"/>
                  <a:pt x="983581" y="201895"/>
                </a:cubicBezTo>
                <a:cubicBezTo>
                  <a:pt x="981021" y="191928"/>
                  <a:pt x="977847" y="182781"/>
                  <a:pt x="974058" y="174453"/>
                </a:cubicBezTo>
                <a:lnTo>
                  <a:pt x="974058" y="377602"/>
                </a:lnTo>
                <a:cubicBezTo>
                  <a:pt x="973504" y="380239"/>
                  <a:pt x="968572" y="383464"/>
                  <a:pt x="959263" y="387279"/>
                </a:cubicBezTo>
                <a:cubicBezTo>
                  <a:pt x="949953" y="391093"/>
                  <a:pt x="939594" y="393192"/>
                  <a:pt x="928186" y="393576"/>
                </a:cubicBezTo>
                <a:lnTo>
                  <a:pt x="916718" y="393576"/>
                </a:lnTo>
                <a:lnTo>
                  <a:pt x="916718" y="237118"/>
                </a:lnTo>
                <a:cubicBezTo>
                  <a:pt x="901154" y="258348"/>
                  <a:pt x="883133" y="277734"/>
                  <a:pt x="862654" y="295278"/>
                </a:cubicBezTo>
                <a:lnTo>
                  <a:pt x="858149" y="291182"/>
                </a:lnTo>
                <a:cubicBezTo>
                  <a:pt x="871844" y="267734"/>
                  <a:pt x="883158" y="241009"/>
                  <a:pt x="892092" y="211008"/>
                </a:cubicBezTo>
                <a:cubicBezTo>
                  <a:pt x="901026" y="181006"/>
                  <a:pt x="907733" y="150800"/>
                  <a:pt x="912213" y="120389"/>
                </a:cubicBezTo>
                <a:lnTo>
                  <a:pt x="862654" y="120389"/>
                </a:lnTo>
                <a:lnTo>
                  <a:pt x="859377" y="108921"/>
                </a:lnTo>
                <a:lnTo>
                  <a:pt x="916718" y="108921"/>
                </a:lnTo>
                <a:close/>
                <a:moveTo>
                  <a:pt x="3340783" y="4684"/>
                </a:moveTo>
                <a:lnTo>
                  <a:pt x="3413035" y="11647"/>
                </a:lnTo>
                <a:cubicBezTo>
                  <a:pt x="3412908" y="14369"/>
                  <a:pt x="3411733" y="16809"/>
                  <a:pt x="3409511" y="18968"/>
                </a:cubicBezTo>
                <a:cubicBezTo>
                  <a:pt x="3407290" y="21127"/>
                  <a:pt x="3403560" y="22646"/>
                  <a:pt x="3398323" y="23525"/>
                </a:cubicBezTo>
                <a:cubicBezTo>
                  <a:pt x="3397903" y="39850"/>
                  <a:pt x="3397920" y="56292"/>
                  <a:pt x="3398373" y="72851"/>
                </a:cubicBezTo>
                <a:cubicBezTo>
                  <a:pt x="3398826" y="89410"/>
                  <a:pt x="3399765" y="105802"/>
                  <a:pt x="3401191" y="122027"/>
                </a:cubicBezTo>
                <a:lnTo>
                  <a:pt x="3448567" y="116703"/>
                </a:lnTo>
                <a:lnTo>
                  <a:pt x="3472256" y="79432"/>
                </a:lnTo>
                <a:cubicBezTo>
                  <a:pt x="3468334" y="81147"/>
                  <a:pt x="3463926" y="81915"/>
                  <a:pt x="3459033" y="81735"/>
                </a:cubicBezTo>
                <a:cubicBezTo>
                  <a:pt x="3454141" y="81556"/>
                  <a:pt x="3449019" y="79969"/>
                  <a:pt x="3443667" y="76974"/>
                </a:cubicBezTo>
                <a:cubicBezTo>
                  <a:pt x="3441182" y="67102"/>
                  <a:pt x="3436860" y="57408"/>
                  <a:pt x="3430699" y="47894"/>
                </a:cubicBezTo>
                <a:cubicBezTo>
                  <a:pt x="3424539" y="38380"/>
                  <a:pt x="3417970" y="30530"/>
                  <a:pt x="3410993" y="24344"/>
                </a:cubicBezTo>
                <a:lnTo>
                  <a:pt x="3413852" y="21886"/>
                </a:lnTo>
                <a:cubicBezTo>
                  <a:pt x="3440633" y="21050"/>
                  <a:pt x="3459601" y="24339"/>
                  <a:pt x="3470758" y="31754"/>
                </a:cubicBezTo>
                <a:cubicBezTo>
                  <a:pt x="3481914" y="39169"/>
                  <a:pt x="3487255" y="47540"/>
                  <a:pt x="3486780" y="56867"/>
                </a:cubicBezTo>
                <a:cubicBezTo>
                  <a:pt x="3486304" y="66194"/>
                  <a:pt x="3482009" y="73306"/>
                  <a:pt x="3473895" y="78203"/>
                </a:cubicBezTo>
                <a:cubicBezTo>
                  <a:pt x="3477231" y="80413"/>
                  <a:pt x="3484177" y="84901"/>
                  <a:pt x="3494732" y="91668"/>
                </a:cubicBezTo>
                <a:cubicBezTo>
                  <a:pt x="3505287" y="98434"/>
                  <a:pt x="3515407" y="105278"/>
                  <a:pt x="3525092" y="112198"/>
                </a:cubicBezTo>
                <a:cubicBezTo>
                  <a:pt x="3524648" y="114459"/>
                  <a:pt x="3523487" y="116285"/>
                  <a:pt x="3521610" y="117676"/>
                </a:cubicBezTo>
                <a:cubicBezTo>
                  <a:pt x="3519733" y="119067"/>
                  <a:pt x="3517344" y="119971"/>
                  <a:pt x="3514443" y="120389"/>
                </a:cubicBezTo>
                <a:lnTo>
                  <a:pt x="3402008" y="133086"/>
                </a:lnTo>
                <a:cubicBezTo>
                  <a:pt x="3403633" y="148061"/>
                  <a:pt x="3405896" y="162652"/>
                  <a:pt x="3408798" y="176859"/>
                </a:cubicBezTo>
                <a:cubicBezTo>
                  <a:pt x="3411699" y="191066"/>
                  <a:pt x="3415290" y="204736"/>
                  <a:pt x="3419570" y="217868"/>
                </a:cubicBezTo>
                <a:cubicBezTo>
                  <a:pt x="3430121" y="192474"/>
                  <a:pt x="3439242" y="163804"/>
                  <a:pt x="3446934" y="131857"/>
                </a:cubicBezTo>
                <a:lnTo>
                  <a:pt x="3514852" y="156432"/>
                </a:lnTo>
                <a:cubicBezTo>
                  <a:pt x="3513922" y="159094"/>
                  <a:pt x="3512198" y="161039"/>
                  <a:pt x="3509681" y="162268"/>
                </a:cubicBezTo>
                <a:cubicBezTo>
                  <a:pt x="3507164" y="163497"/>
                  <a:pt x="3503290" y="164009"/>
                  <a:pt x="3498059" y="163804"/>
                </a:cubicBezTo>
                <a:cubicBezTo>
                  <a:pt x="3490311" y="184675"/>
                  <a:pt x="3481955" y="203960"/>
                  <a:pt x="3472991" y="221657"/>
                </a:cubicBezTo>
                <a:cubicBezTo>
                  <a:pt x="3464026" y="239354"/>
                  <a:pt x="3454252" y="255566"/>
                  <a:pt x="3443667" y="270294"/>
                </a:cubicBezTo>
                <a:cubicBezTo>
                  <a:pt x="3452310" y="284561"/>
                  <a:pt x="3462796" y="297394"/>
                  <a:pt x="3475123" y="308794"/>
                </a:cubicBezTo>
                <a:cubicBezTo>
                  <a:pt x="3477734" y="312079"/>
                  <a:pt x="3480089" y="313700"/>
                  <a:pt x="3482188" y="313657"/>
                </a:cubicBezTo>
                <a:cubicBezTo>
                  <a:pt x="3484288" y="313615"/>
                  <a:pt x="3486438" y="311857"/>
                  <a:pt x="3488639" y="308384"/>
                </a:cubicBezTo>
                <a:cubicBezTo>
                  <a:pt x="3492513" y="302505"/>
                  <a:pt x="3497155" y="294706"/>
                  <a:pt x="3502565" y="284987"/>
                </a:cubicBezTo>
                <a:cubicBezTo>
                  <a:pt x="3507975" y="275268"/>
                  <a:pt x="3513026" y="265729"/>
                  <a:pt x="3517719" y="256368"/>
                </a:cubicBezTo>
                <a:lnTo>
                  <a:pt x="3521815" y="257187"/>
                </a:lnTo>
                <a:lnTo>
                  <a:pt x="3510347" y="330911"/>
                </a:lnTo>
                <a:cubicBezTo>
                  <a:pt x="3518069" y="345579"/>
                  <a:pt x="3522591" y="357200"/>
                  <a:pt x="3523914" y="365776"/>
                </a:cubicBezTo>
                <a:cubicBezTo>
                  <a:pt x="3525237" y="374351"/>
                  <a:pt x="3523718" y="380341"/>
                  <a:pt x="3519357" y="383746"/>
                </a:cubicBezTo>
                <a:cubicBezTo>
                  <a:pt x="3511207" y="390163"/>
                  <a:pt x="3502028" y="392757"/>
                  <a:pt x="3491823" y="391528"/>
                </a:cubicBezTo>
                <a:cubicBezTo>
                  <a:pt x="3481618" y="390299"/>
                  <a:pt x="3471779" y="386886"/>
                  <a:pt x="3462307" y="381288"/>
                </a:cubicBezTo>
                <a:cubicBezTo>
                  <a:pt x="3452835" y="375691"/>
                  <a:pt x="3445124" y="369547"/>
                  <a:pt x="3439174" y="362858"/>
                </a:cubicBezTo>
                <a:cubicBezTo>
                  <a:pt x="3425356" y="348113"/>
                  <a:pt x="3413375" y="332549"/>
                  <a:pt x="3403233" y="316166"/>
                </a:cubicBezTo>
                <a:cubicBezTo>
                  <a:pt x="3388676" y="329827"/>
                  <a:pt x="3372609" y="342029"/>
                  <a:pt x="3355032" y="352772"/>
                </a:cubicBezTo>
                <a:cubicBezTo>
                  <a:pt x="3337455" y="363515"/>
                  <a:pt x="3318234" y="373157"/>
                  <a:pt x="3297368" y="381698"/>
                </a:cubicBezTo>
                <a:lnTo>
                  <a:pt x="3294501" y="375964"/>
                </a:lnTo>
                <a:cubicBezTo>
                  <a:pt x="3312702" y="363532"/>
                  <a:pt x="3329357" y="349691"/>
                  <a:pt x="3344463" y="334443"/>
                </a:cubicBezTo>
                <a:cubicBezTo>
                  <a:pt x="3359570" y="319195"/>
                  <a:pt x="3373276" y="302181"/>
                  <a:pt x="3385582" y="283400"/>
                </a:cubicBezTo>
                <a:cubicBezTo>
                  <a:pt x="3375384" y="261445"/>
                  <a:pt x="3367215" y="238389"/>
                  <a:pt x="3361076" y="214233"/>
                </a:cubicBezTo>
                <a:cubicBezTo>
                  <a:pt x="3354937" y="190077"/>
                  <a:pt x="3350364" y="165075"/>
                  <a:pt x="3347359" y="139230"/>
                </a:cubicBezTo>
                <a:lnTo>
                  <a:pt x="3301054" y="144554"/>
                </a:lnTo>
                <a:lnTo>
                  <a:pt x="3296958" y="133905"/>
                </a:lnTo>
                <a:lnTo>
                  <a:pt x="3346126" y="128171"/>
                </a:lnTo>
                <a:cubicBezTo>
                  <a:pt x="3344105" y="108286"/>
                  <a:pt x="3342701" y="88021"/>
                  <a:pt x="3341913" y="67378"/>
                </a:cubicBezTo>
                <a:cubicBezTo>
                  <a:pt x="3341125" y="46734"/>
                  <a:pt x="3340748" y="25836"/>
                  <a:pt x="3340783" y="4684"/>
                </a:cubicBezTo>
                <a:close/>
                <a:moveTo>
                  <a:pt x="2162236" y="4070"/>
                </a:moveTo>
                <a:lnTo>
                  <a:pt x="2229406" y="40522"/>
                </a:lnTo>
                <a:cubicBezTo>
                  <a:pt x="2228476" y="42630"/>
                  <a:pt x="2226854" y="44251"/>
                  <a:pt x="2224542" y="45386"/>
                </a:cubicBezTo>
                <a:cubicBezTo>
                  <a:pt x="2222230" y="46521"/>
                  <a:pt x="2218663" y="46811"/>
                  <a:pt x="2213842" y="46256"/>
                </a:cubicBezTo>
                <a:cubicBezTo>
                  <a:pt x="2199217" y="60927"/>
                  <a:pt x="2181161" y="75439"/>
                  <a:pt x="2159676" y="89792"/>
                </a:cubicBezTo>
                <a:cubicBezTo>
                  <a:pt x="2138190" y="104145"/>
                  <a:pt x="2115015" y="116198"/>
                  <a:pt x="2090150" y="125950"/>
                </a:cubicBezTo>
                <a:lnTo>
                  <a:pt x="2087283" y="121865"/>
                </a:lnTo>
                <a:cubicBezTo>
                  <a:pt x="2097894" y="110744"/>
                  <a:pt x="2108073" y="98210"/>
                  <a:pt x="2117819" y="84264"/>
                </a:cubicBezTo>
                <a:cubicBezTo>
                  <a:pt x="2127566" y="70317"/>
                  <a:pt x="2136288" y="56320"/>
                  <a:pt x="2143987" y="42273"/>
                </a:cubicBezTo>
                <a:cubicBezTo>
                  <a:pt x="2151685" y="28227"/>
                  <a:pt x="2157768" y="15492"/>
                  <a:pt x="2162236" y="4070"/>
                </a:cubicBezTo>
                <a:close/>
                <a:moveTo>
                  <a:pt x="2587374" y="2867"/>
                </a:moveTo>
                <a:lnTo>
                  <a:pt x="2659869" y="37681"/>
                </a:lnTo>
                <a:cubicBezTo>
                  <a:pt x="2658657" y="40010"/>
                  <a:pt x="2656575" y="41802"/>
                  <a:pt x="2653623" y="43056"/>
                </a:cubicBezTo>
                <a:cubicBezTo>
                  <a:pt x="2650671" y="44311"/>
                  <a:pt x="2646746" y="44567"/>
                  <a:pt x="2641848" y="43824"/>
                </a:cubicBezTo>
                <a:cubicBezTo>
                  <a:pt x="2635363" y="52425"/>
                  <a:pt x="2628673" y="60617"/>
                  <a:pt x="2621779" y="68399"/>
                </a:cubicBezTo>
                <a:lnTo>
                  <a:pt x="2625465" y="69627"/>
                </a:lnTo>
                <a:lnTo>
                  <a:pt x="2773731" y="69627"/>
                </a:lnTo>
                <a:lnTo>
                  <a:pt x="2801172" y="33175"/>
                </a:lnTo>
                <a:cubicBezTo>
                  <a:pt x="2801440" y="33375"/>
                  <a:pt x="2804318" y="35706"/>
                  <a:pt x="2809804" y="40168"/>
                </a:cubicBezTo>
                <a:cubicBezTo>
                  <a:pt x="2815290" y="44629"/>
                  <a:pt x="2821778" y="50023"/>
                  <a:pt x="2829266" y="56348"/>
                </a:cubicBezTo>
                <a:cubicBezTo>
                  <a:pt x="2836755" y="62673"/>
                  <a:pt x="2843637" y="68730"/>
                  <a:pt x="2849912" y="74520"/>
                </a:cubicBezTo>
                <a:cubicBezTo>
                  <a:pt x="2849255" y="76755"/>
                  <a:pt x="2847906" y="78402"/>
                  <a:pt x="2845867" y="79464"/>
                </a:cubicBezTo>
                <a:cubicBezTo>
                  <a:pt x="2843828" y="80526"/>
                  <a:pt x="2841353" y="81053"/>
                  <a:pt x="2838444" y="81044"/>
                </a:cubicBezTo>
                <a:lnTo>
                  <a:pt x="2732364" y="81044"/>
                </a:lnTo>
                <a:lnTo>
                  <a:pt x="2732364" y="115500"/>
                </a:lnTo>
                <a:lnTo>
                  <a:pt x="2770454" y="115500"/>
                </a:lnTo>
                <a:lnTo>
                  <a:pt x="2796258" y="81454"/>
                </a:lnTo>
                <a:cubicBezTo>
                  <a:pt x="2796513" y="81639"/>
                  <a:pt x="2799279" y="83822"/>
                  <a:pt x="2804555" y="88001"/>
                </a:cubicBezTo>
                <a:cubicBezTo>
                  <a:pt x="2809832" y="92180"/>
                  <a:pt x="2816087" y="97247"/>
                  <a:pt x="2823320" y="103201"/>
                </a:cubicBezTo>
                <a:cubicBezTo>
                  <a:pt x="2830553" y="109154"/>
                  <a:pt x="2837233" y="114885"/>
                  <a:pt x="2843359" y="120393"/>
                </a:cubicBezTo>
                <a:cubicBezTo>
                  <a:pt x="2842898" y="122627"/>
                  <a:pt x="2841669" y="124275"/>
                  <a:pt x="2839672" y="125337"/>
                </a:cubicBezTo>
                <a:cubicBezTo>
                  <a:pt x="2837676" y="126399"/>
                  <a:pt x="2835218" y="126925"/>
                  <a:pt x="2832300" y="126917"/>
                </a:cubicBezTo>
                <a:lnTo>
                  <a:pt x="2732364" y="126917"/>
                </a:lnTo>
                <a:lnTo>
                  <a:pt x="2732364" y="162601"/>
                </a:lnTo>
                <a:lnTo>
                  <a:pt x="2770454" y="162601"/>
                </a:lnTo>
                <a:lnTo>
                  <a:pt x="2796258" y="128557"/>
                </a:lnTo>
                <a:cubicBezTo>
                  <a:pt x="2796513" y="128742"/>
                  <a:pt x="2799279" y="130925"/>
                  <a:pt x="2804555" y="135104"/>
                </a:cubicBezTo>
                <a:cubicBezTo>
                  <a:pt x="2809832" y="139283"/>
                  <a:pt x="2816087" y="144349"/>
                  <a:pt x="2823320" y="150303"/>
                </a:cubicBezTo>
                <a:cubicBezTo>
                  <a:pt x="2830553" y="156256"/>
                  <a:pt x="2837233" y="161986"/>
                  <a:pt x="2843359" y="167494"/>
                </a:cubicBezTo>
                <a:cubicBezTo>
                  <a:pt x="2842898" y="169728"/>
                  <a:pt x="2841669" y="171376"/>
                  <a:pt x="2839672" y="172438"/>
                </a:cubicBezTo>
                <a:cubicBezTo>
                  <a:pt x="2837676" y="173500"/>
                  <a:pt x="2835218" y="174026"/>
                  <a:pt x="2832300" y="174018"/>
                </a:cubicBezTo>
                <a:lnTo>
                  <a:pt x="2732364" y="174018"/>
                </a:lnTo>
                <a:lnTo>
                  <a:pt x="2732364" y="211750"/>
                </a:lnTo>
                <a:lnTo>
                  <a:pt x="2783561" y="211750"/>
                </a:lnTo>
                <a:lnTo>
                  <a:pt x="2812231" y="174428"/>
                </a:lnTo>
                <a:cubicBezTo>
                  <a:pt x="2812507" y="174631"/>
                  <a:pt x="2815505" y="177005"/>
                  <a:pt x="2821226" y="181551"/>
                </a:cubicBezTo>
                <a:cubicBezTo>
                  <a:pt x="2826948" y="186097"/>
                  <a:pt x="2833739" y="191598"/>
                  <a:pt x="2841599" y="198055"/>
                </a:cubicBezTo>
                <a:cubicBezTo>
                  <a:pt x="2849459" y="204512"/>
                  <a:pt x="2856736" y="210708"/>
                  <a:pt x="2863428" y="216643"/>
                </a:cubicBezTo>
                <a:cubicBezTo>
                  <a:pt x="2862771" y="218877"/>
                  <a:pt x="2861422" y="220525"/>
                  <a:pt x="2859383" y="221587"/>
                </a:cubicBezTo>
                <a:cubicBezTo>
                  <a:pt x="2857344" y="222649"/>
                  <a:pt x="2854869" y="223175"/>
                  <a:pt x="2851960" y="223167"/>
                </a:cubicBezTo>
                <a:lnTo>
                  <a:pt x="2619731" y="223167"/>
                </a:lnTo>
                <a:lnTo>
                  <a:pt x="2619731" y="235059"/>
                </a:lnTo>
                <a:cubicBezTo>
                  <a:pt x="2619620" y="237375"/>
                  <a:pt x="2615439" y="240638"/>
                  <a:pt x="2607187" y="244850"/>
                </a:cubicBezTo>
                <a:cubicBezTo>
                  <a:pt x="2598936" y="249062"/>
                  <a:pt x="2587280" y="251402"/>
                  <a:pt x="2572220" y="251872"/>
                </a:cubicBezTo>
                <a:lnTo>
                  <a:pt x="2561571" y="251872"/>
                </a:lnTo>
                <a:lnTo>
                  <a:pt x="2561571" y="116315"/>
                </a:lnTo>
                <a:cubicBezTo>
                  <a:pt x="2543140" y="126859"/>
                  <a:pt x="2523890" y="135588"/>
                  <a:pt x="2503821" y="142503"/>
                </a:cubicBezTo>
                <a:lnTo>
                  <a:pt x="2500544" y="138812"/>
                </a:lnTo>
                <a:cubicBezTo>
                  <a:pt x="2517294" y="123533"/>
                  <a:pt x="2533455" y="104053"/>
                  <a:pt x="2549028" y="80371"/>
                </a:cubicBezTo>
                <a:cubicBezTo>
                  <a:pt x="2564600" y="56689"/>
                  <a:pt x="2577382" y="30854"/>
                  <a:pt x="2587374" y="2867"/>
                </a:cubicBezTo>
                <a:close/>
                <a:moveTo>
                  <a:pt x="1429915" y="2867"/>
                </a:moveTo>
                <a:cubicBezTo>
                  <a:pt x="1456169" y="1011"/>
                  <a:pt x="1474382" y="3084"/>
                  <a:pt x="1484556" y="9086"/>
                </a:cubicBezTo>
                <a:cubicBezTo>
                  <a:pt x="1494729" y="15088"/>
                  <a:pt x="1499078" y="22228"/>
                  <a:pt x="1497602" y="30505"/>
                </a:cubicBezTo>
                <a:cubicBezTo>
                  <a:pt x="1496125" y="38783"/>
                  <a:pt x="1491038" y="45407"/>
                  <a:pt x="1482341" y="50377"/>
                </a:cubicBezTo>
                <a:lnTo>
                  <a:pt x="1580230" y="50377"/>
                </a:lnTo>
                <a:lnTo>
                  <a:pt x="1607261" y="23345"/>
                </a:lnTo>
                <a:lnTo>
                  <a:pt x="1654363" y="67534"/>
                </a:lnTo>
                <a:cubicBezTo>
                  <a:pt x="1652801" y="69148"/>
                  <a:pt x="1650804" y="70327"/>
                  <a:pt x="1648373" y="71070"/>
                </a:cubicBezTo>
                <a:cubicBezTo>
                  <a:pt x="1645941" y="71813"/>
                  <a:pt x="1642613" y="72274"/>
                  <a:pt x="1638389" y="72454"/>
                </a:cubicBezTo>
                <a:cubicBezTo>
                  <a:pt x="1634276" y="74726"/>
                  <a:pt x="1629703" y="77049"/>
                  <a:pt x="1624668" y="79423"/>
                </a:cubicBezTo>
                <a:cubicBezTo>
                  <a:pt x="1619634" y="81798"/>
                  <a:pt x="1614241" y="84121"/>
                  <a:pt x="1608490" y="86393"/>
                </a:cubicBezTo>
                <a:cubicBezTo>
                  <a:pt x="1613857" y="90451"/>
                  <a:pt x="1620223" y="95353"/>
                  <a:pt x="1627587" y="101098"/>
                </a:cubicBezTo>
                <a:cubicBezTo>
                  <a:pt x="1634950" y="106844"/>
                  <a:pt x="1641828" y="112456"/>
                  <a:pt x="1648219" y="117935"/>
                </a:cubicBezTo>
                <a:cubicBezTo>
                  <a:pt x="1647758" y="120169"/>
                  <a:pt x="1646529" y="121817"/>
                  <a:pt x="1644533" y="122879"/>
                </a:cubicBezTo>
                <a:cubicBezTo>
                  <a:pt x="1642536" y="123941"/>
                  <a:pt x="1640079" y="124468"/>
                  <a:pt x="1637160" y="124459"/>
                </a:cubicBezTo>
                <a:lnTo>
                  <a:pt x="1574495" y="124459"/>
                </a:lnTo>
                <a:cubicBezTo>
                  <a:pt x="1570622" y="131638"/>
                  <a:pt x="1566492" y="138406"/>
                  <a:pt x="1562106" y="144763"/>
                </a:cubicBezTo>
                <a:cubicBezTo>
                  <a:pt x="1557720" y="151119"/>
                  <a:pt x="1552976" y="157062"/>
                  <a:pt x="1547873" y="162591"/>
                </a:cubicBezTo>
                <a:cubicBezTo>
                  <a:pt x="1575866" y="167305"/>
                  <a:pt x="1595333" y="173281"/>
                  <a:pt x="1606275" y="180519"/>
                </a:cubicBezTo>
                <a:cubicBezTo>
                  <a:pt x="1617218" y="187757"/>
                  <a:pt x="1622062" y="194951"/>
                  <a:pt x="1620808" y="202101"/>
                </a:cubicBezTo>
                <a:cubicBezTo>
                  <a:pt x="1619554" y="209252"/>
                  <a:pt x="1614629" y="215053"/>
                  <a:pt x="1606033" y="219506"/>
                </a:cubicBezTo>
                <a:cubicBezTo>
                  <a:pt x="1609343" y="222246"/>
                  <a:pt x="1615931" y="227727"/>
                  <a:pt x="1625795" y="235947"/>
                </a:cubicBezTo>
                <a:cubicBezTo>
                  <a:pt x="1635659" y="244168"/>
                  <a:pt x="1644908" y="252205"/>
                  <a:pt x="1653543" y="260058"/>
                </a:cubicBezTo>
                <a:cubicBezTo>
                  <a:pt x="1652886" y="262292"/>
                  <a:pt x="1651538" y="263940"/>
                  <a:pt x="1649499" y="265002"/>
                </a:cubicBezTo>
                <a:cubicBezTo>
                  <a:pt x="1647459" y="266064"/>
                  <a:pt x="1644985" y="266590"/>
                  <a:pt x="1642075" y="266582"/>
                </a:cubicBezTo>
                <a:lnTo>
                  <a:pt x="1503639" y="266582"/>
                </a:lnTo>
                <a:cubicBezTo>
                  <a:pt x="1515587" y="276970"/>
                  <a:pt x="1530099" y="285924"/>
                  <a:pt x="1547175" y="293444"/>
                </a:cubicBezTo>
                <a:cubicBezTo>
                  <a:pt x="1564251" y="300965"/>
                  <a:pt x="1582647" y="307005"/>
                  <a:pt x="1602362" y="311565"/>
                </a:cubicBezTo>
                <a:cubicBezTo>
                  <a:pt x="1622077" y="316126"/>
                  <a:pt x="1641868" y="319161"/>
                  <a:pt x="1661735" y="320671"/>
                </a:cubicBezTo>
                <a:lnTo>
                  <a:pt x="1661325" y="325586"/>
                </a:lnTo>
                <a:cubicBezTo>
                  <a:pt x="1649968" y="328940"/>
                  <a:pt x="1640428" y="335442"/>
                  <a:pt x="1632706" y="345092"/>
                </a:cubicBezTo>
                <a:cubicBezTo>
                  <a:pt x="1624984" y="354743"/>
                  <a:pt x="1619643" y="367081"/>
                  <a:pt x="1616682" y="382108"/>
                </a:cubicBezTo>
                <a:cubicBezTo>
                  <a:pt x="1586399" y="371570"/>
                  <a:pt x="1561466" y="357115"/>
                  <a:pt x="1541883" y="338741"/>
                </a:cubicBezTo>
                <a:cubicBezTo>
                  <a:pt x="1522300" y="320367"/>
                  <a:pt x="1506685" y="297407"/>
                  <a:pt x="1495038" y="269860"/>
                </a:cubicBezTo>
                <a:lnTo>
                  <a:pt x="1495038" y="379650"/>
                </a:lnTo>
                <a:cubicBezTo>
                  <a:pt x="1494415" y="381843"/>
                  <a:pt x="1488800" y="384625"/>
                  <a:pt x="1478194" y="387995"/>
                </a:cubicBezTo>
                <a:cubicBezTo>
                  <a:pt x="1467588" y="391366"/>
                  <a:pt x="1455727" y="393226"/>
                  <a:pt x="1442612" y="393576"/>
                </a:cubicBezTo>
                <a:lnTo>
                  <a:pt x="1431963" y="393576"/>
                </a:lnTo>
                <a:lnTo>
                  <a:pt x="1431963" y="312476"/>
                </a:lnTo>
                <a:cubicBezTo>
                  <a:pt x="1410742" y="327649"/>
                  <a:pt x="1386628" y="341030"/>
                  <a:pt x="1359622" y="352618"/>
                </a:cubicBezTo>
                <a:cubicBezTo>
                  <a:pt x="1332616" y="364206"/>
                  <a:pt x="1303485" y="373899"/>
                  <a:pt x="1272229" y="381698"/>
                </a:cubicBezTo>
                <a:lnTo>
                  <a:pt x="1269772" y="377602"/>
                </a:lnTo>
                <a:cubicBezTo>
                  <a:pt x="1296812" y="363455"/>
                  <a:pt x="1321165" y="346490"/>
                  <a:pt x="1342829" y="326707"/>
                </a:cubicBezTo>
                <a:cubicBezTo>
                  <a:pt x="1364494" y="306924"/>
                  <a:pt x="1382191" y="286882"/>
                  <a:pt x="1395921" y="266582"/>
                </a:cubicBezTo>
                <a:lnTo>
                  <a:pt x="1279601" y="266582"/>
                </a:lnTo>
                <a:lnTo>
                  <a:pt x="1276325" y="255165"/>
                </a:lnTo>
                <a:lnTo>
                  <a:pt x="1431963" y="255165"/>
                </a:lnTo>
                <a:lnTo>
                  <a:pt x="1431963" y="219096"/>
                </a:lnTo>
                <a:cubicBezTo>
                  <a:pt x="1413200" y="222963"/>
                  <a:pt x="1391953" y="226087"/>
                  <a:pt x="1368223" y="228470"/>
                </a:cubicBezTo>
                <a:cubicBezTo>
                  <a:pt x="1344493" y="230852"/>
                  <a:pt x="1317820" y="232645"/>
                  <a:pt x="1288202" y="233849"/>
                </a:cubicBezTo>
                <a:lnTo>
                  <a:pt x="1286564" y="228520"/>
                </a:lnTo>
                <a:cubicBezTo>
                  <a:pt x="1321335" y="223270"/>
                  <a:pt x="1351934" y="217072"/>
                  <a:pt x="1378360" y="209925"/>
                </a:cubicBezTo>
                <a:cubicBezTo>
                  <a:pt x="1404786" y="202778"/>
                  <a:pt x="1427296" y="194222"/>
                  <a:pt x="1445889" y="184257"/>
                </a:cubicBezTo>
                <a:cubicBezTo>
                  <a:pt x="1429480" y="180782"/>
                  <a:pt x="1412125" y="177716"/>
                  <a:pt x="1393822" y="175059"/>
                </a:cubicBezTo>
                <a:cubicBezTo>
                  <a:pt x="1375519" y="172402"/>
                  <a:pt x="1356422" y="170154"/>
                  <a:pt x="1336532" y="168314"/>
                </a:cubicBezTo>
                <a:cubicBezTo>
                  <a:pt x="1341302" y="162913"/>
                  <a:pt x="1346610" y="156429"/>
                  <a:pt x="1352455" y="148862"/>
                </a:cubicBezTo>
                <a:cubicBezTo>
                  <a:pt x="1358300" y="141294"/>
                  <a:pt x="1364324" y="133160"/>
                  <a:pt x="1370527" y="124459"/>
                </a:cubicBezTo>
                <a:lnTo>
                  <a:pt x="1295575" y="124459"/>
                </a:lnTo>
                <a:lnTo>
                  <a:pt x="1292298" y="113042"/>
                </a:lnTo>
                <a:lnTo>
                  <a:pt x="1378309" y="113042"/>
                </a:lnTo>
                <a:cubicBezTo>
                  <a:pt x="1385178" y="103066"/>
                  <a:pt x="1391509" y="93602"/>
                  <a:pt x="1397303" y="84651"/>
                </a:cubicBezTo>
                <a:cubicBezTo>
                  <a:pt x="1403097" y="75699"/>
                  <a:pt x="1407687" y="68081"/>
                  <a:pt x="1411075" y="61794"/>
                </a:cubicBezTo>
                <a:lnTo>
                  <a:pt x="1339809" y="61794"/>
                </a:lnTo>
                <a:cubicBezTo>
                  <a:pt x="1340270" y="73359"/>
                  <a:pt x="1338427" y="83028"/>
                  <a:pt x="1334280" y="90801"/>
                </a:cubicBezTo>
                <a:cubicBezTo>
                  <a:pt x="1330133" y="98573"/>
                  <a:pt x="1324604" y="103937"/>
                  <a:pt x="1317692" y="106893"/>
                </a:cubicBezTo>
                <a:cubicBezTo>
                  <a:pt x="1310277" y="109745"/>
                  <a:pt x="1302683" y="109575"/>
                  <a:pt x="1294909" y="106380"/>
                </a:cubicBezTo>
                <a:cubicBezTo>
                  <a:pt x="1287136" y="103186"/>
                  <a:pt x="1281897" y="97070"/>
                  <a:pt x="1279192" y="88033"/>
                </a:cubicBezTo>
                <a:cubicBezTo>
                  <a:pt x="1277579" y="79423"/>
                  <a:pt x="1278961" y="72252"/>
                  <a:pt x="1283339" y="66520"/>
                </a:cubicBezTo>
                <a:cubicBezTo>
                  <a:pt x="1287716" y="60787"/>
                  <a:pt x="1293706" y="56494"/>
                  <a:pt x="1301309" y="53639"/>
                </a:cubicBezTo>
                <a:cubicBezTo>
                  <a:pt x="1307188" y="51462"/>
                  <a:pt x="1312632" y="47848"/>
                  <a:pt x="1317641" y="42798"/>
                </a:cubicBezTo>
                <a:cubicBezTo>
                  <a:pt x="1322649" y="37749"/>
                  <a:pt x="1325124" y="32083"/>
                  <a:pt x="1325064" y="25803"/>
                </a:cubicBezTo>
                <a:lnTo>
                  <a:pt x="1330389" y="25803"/>
                </a:lnTo>
                <a:cubicBezTo>
                  <a:pt x="1332249" y="30103"/>
                  <a:pt x="1333853" y="34302"/>
                  <a:pt x="1335201" y="38397"/>
                </a:cubicBezTo>
                <a:cubicBezTo>
                  <a:pt x="1336549" y="42493"/>
                  <a:pt x="1337539" y="46486"/>
                  <a:pt x="1338171" y="50377"/>
                </a:cubicBezTo>
                <a:lnTo>
                  <a:pt x="1448756" y="50377"/>
                </a:lnTo>
                <a:cubicBezTo>
                  <a:pt x="1447519" y="49746"/>
                  <a:pt x="1446205" y="48961"/>
                  <a:pt x="1444814" y="48022"/>
                </a:cubicBezTo>
                <a:cubicBezTo>
                  <a:pt x="1443423" y="47084"/>
                  <a:pt x="1442006" y="46094"/>
                  <a:pt x="1440564" y="45053"/>
                </a:cubicBezTo>
                <a:cubicBezTo>
                  <a:pt x="1441708" y="37262"/>
                  <a:pt x="1441059" y="29702"/>
                  <a:pt x="1438619" y="22373"/>
                </a:cubicBezTo>
                <a:cubicBezTo>
                  <a:pt x="1436178" y="15043"/>
                  <a:pt x="1432458" y="9224"/>
                  <a:pt x="1427458" y="4915"/>
                </a:cubicBezTo>
                <a:close/>
                <a:moveTo>
                  <a:pt x="1902155" y="0"/>
                </a:moveTo>
                <a:cubicBezTo>
                  <a:pt x="1928699" y="2728"/>
                  <a:pt x="1947378" y="8330"/>
                  <a:pt x="1958191" y="16807"/>
                </a:cubicBezTo>
                <a:cubicBezTo>
                  <a:pt x="1969005" y="25285"/>
                  <a:pt x="1974061" y="34194"/>
                  <a:pt x="1973361" y="43536"/>
                </a:cubicBezTo>
                <a:cubicBezTo>
                  <a:pt x="1972661" y="52878"/>
                  <a:pt x="1968312" y="60210"/>
                  <a:pt x="1960315" y="65532"/>
                </a:cubicBezTo>
                <a:lnTo>
                  <a:pt x="1998815" y="65532"/>
                </a:lnTo>
                <a:lnTo>
                  <a:pt x="2026257" y="38090"/>
                </a:lnTo>
                <a:lnTo>
                  <a:pt x="2073767" y="83098"/>
                </a:lnTo>
                <a:cubicBezTo>
                  <a:pt x="2072223" y="84883"/>
                  <a:pt x="2070294" y="86130"/>
                  <a:pt x="2067982" y="86839"/>
                </a:cubicBezTo>
                <a:cubicBezTo>
                  <a:pt x="2065670" y="87548"/>
                  <a:pt x="2062410" y="88077"/>
                  <a:pt x="2058203" y="88428"/>
                </a:cubicBezTo>
                <a:cubicBezTo>
                  <a:pt x="2052478" y="93117"/>
                  <a:pt x="2045805" y="98293"/>
                  <a:pt x="2038185" y="103956"/>
                </a:cubicBezTo>
                <a:cubicBezTo>
                  <a:pt x="2030566" y="109619"/>
                  <a:pt x="2023176" y="114692"/>
                  <a:pt x="2016017" y="119176"/>
                </a:cubicBezTo>
                <a:lnTo>
                  <a:pt x="2044278" y="140433"/>
                </a:lnTo>
                <a:cubicBezTo>
                  <a:pt x="2043058" y="141910"/>
                  <a:pt x="2041198" y="143362"/>
                  <a:pt x="2038697" y="144788"/>
                </a:cubicBezTo>
                <a:cubicBezTo>
                  <a:pt x="2036197" y="146214"/>
                  <a:pt x="2033006" y="147358"/>
                  <a:pt x="2029124" y="148221"/>
                </a:cubicBezTo>
                <a:lnTo>
                  <a:pt x="2029124" y="222766"/>
                </a:lnTo>
                <a:cubicBezTo>
                  <a:pt x="2028760" y="223812"/>
                  <a:pt x="2026120" y="225229"/>
                  <a:pt x="2021205" y="227018"/>
                </a:cubicBezTo>
                <a:cubicBezTo>
                  <a:pt x="2016290" y="228808"/>
                  <a:pt x="2010465" y="230438"/>
                  <a:pt x="2003730" y="231908"/>
                </a:cubicBezTo>
                <a:cubicBezTo>
                  <a:pt x="1996995" y="233379"/>
                  <a:pt x="1990715" y="234158"/>
                  <a:pt x="1984890" y="234247"/>
                </a:cubicBezTo>
                <a:lnTo>
                  <a:pt x="1975469" y="234247"/>
                </a:lnTo>
                <a:lnTo>
                  <a:pt x="1975469" y="214566"/>
                </a:lnTo>
                <a:lnTo>
                  <a:pt x="1910347" y="214566"/>
                </a:lnTo>
                <a:lnTo>
                  <a:pt x="1910347" y="261309"/>
                </a:lnTo>
                <a:lnTo>
                  <a:pt x="1985299" y="261309"/>
                </a:lnTo>
                <a:lnTo>
                  <a:pt x="2009054" y="235887"/>
                </a:lnTo>
                <a:lnTo>
                  <a:pt x="2057794" y="272318"/>
                </a:lnTo>
                <a:cubicBezTo>
                  <a:pt x="2056770" y="273820"/>
                  <a:pt x="2055029" y="275322"/>
                  <a:pt x="2052572" y="276825"/>
                </a:cubicBezTo>
                <a:cubicBezTo>
                  <a:pt x="2050114" y="278327"/>
                  <a:pt x="2046940" y="279420"/>
                  <a:pt x="2043049" y="280103"/>
                </a:cubicBezTo>
                <a:lnTo>
                  <a:pt x="2043049" y="370614"/>
                </a:lnTo>
                <a:cubicBezTo>
                  <a:pt x="2042837" y="371956"/>
                  <a:pt x="2040349" y="373777"/>
                  <a:pt x="2035586" y="376075"/>
                </a:cubicBezTo>
                <a:cubicBezTo>
                  <a:pt x="2030823" y="378373"/>
                  <a:pt x="2025058" y="380466"/>
                  <a:pt x="2018293" y="382355"/>
                </a:cubicBezTo>
                <a:cubicBezTo>
                  <a:pt x="2011527" y="384244"/>
                  <a:pt x="2005034" y="385245"/>
                  <a:pt x="1998815" y="385359"/>
                </a:cubicBezTo>
                <a:lnTo>
                  <a:pt x="1989395" y="385359"/>
                </a:lnTo>
                <a:lnTo>
                  <a:pt x="1989395" y="358327"/>
                </a:lnTo>
                <a:lnTo>
                  <a:pt x="1910347" y="358327"/>
                </a:lnTo>
                <a:lnTo>
                  <a:pt x="1910347" y="373891"/>
                </a:lnTo>
                <a:cubicBezTo>
                  <a:pt x="1909903" y="377363"/>
                  <a:pt x="1905159" y="381271"/>
                  <a:pt x="1896114" y="385615"/>
                </a:cubicBezTo>
                <a:cubicBezTo>
                  <a:pt x="1887070" y="389958"/>
                  <a:pt x="1876386" y="392330"/>
                  <a:pt x="1864065" y="392731"/>
                </a:cubicBezTo>
                <a:lnTo>
                  <a:pt x="1855464" y="392731"/>
                </a:lnTo>
                <a:lnTo>
                  <a:pt x="1855464" y="128606"/>
                </a:lnTo>
                <a:cubicBezTo>
                  <a:pt x="1848766" y="131038"/>
                  <a:pt x="1841991" y="130761"/>
                  <a:pt x="1835139" y="127777"/>
                </a:cubicBezTo>
                <a:cubicBezTo>
                  <a:pt x="1828287" y="124792"/>
                  <a:pt x="1823457" y="119192"/>
                  <a:pt x="1820650" y="110977"/>
                </a:cubicBezTo>
                <a:cubicBezTo>
                  <a:pt x="1814634" y="117867"/>
                  <a:pt x="1808235" y="124572"/>
                  <a:pt x="1801451" y="131089"/>
                </a:cubicBezTo>
                <a:cubicBezTo>
                  <a:pt x="1794668" y="137606"/>
                  <a:pt x="1787961" y="143180"/>
                  <a:pt x="1781331" y="147811"/>
                </a:cubicBezTo>
                <a:lnTo>
                  <a:pt x="1776416" y="147811"/>
                </a:lnTo>
                <a:cubicBezTo>
                  <a:pt x="1778694" y="139651"/>
                  <a:pt x="1780793" y="129898"/>
                  <a:pt x="1782713" y="118552"/>
                </a:cubicBezTo>
                <a:cubicBezTo>
                  <a:pt x="1784633" y="107205"/>
                  <a:pt x="1786220" y="96623"/>
                  <a:pt x="1787474" y="86804"/>
                </a:cubicBezTo>
                <a:lnTo>
                  <a:pt x="1744879" y="86804"/>
                </a:lnTo>
                <a:cubicBezTo>
                  <a:pt x="1736056" y="105022"/>
                  <a:pt x="1726260" y="122669"/>
                  <a:pt x="1715492" y="139747"/>
                </a:cubicBezTo>
                <a:cubicBezTo>
                  <a:pt x="1704723" y="156825"/>
                  <a:pt x="1693085" y="172220"/>
                  <a:pt x="1680575" y="185933"/>
                </a:cubicBezTo>
                <a:lnTo>
                  <a:pt x="1676889" y="183883"/>
                </a:lnTo>
                <a:cubicBezTo>
                  <a:pt x="1681979" y="168361"/>
                  <a:pt x="1686727" y="150143"/>
                  <a:pt x="1691133" y="129228"/>
                </a:cubicBezTo>
                <a:cubicBezTo>
                  <a:pt x="1695540" y="108314"/>
                  <a:pt x="1699378" y="86854"/>
                  <a:pt x="1702647" y="64851"/>
                </a:cubicBezTo>
                <a:cubicBezTo>
                  <a:pt x="1705916" y="42847"/>
                  <a:pt x="1708389" y="22450"/>
                  <a:pt x="1710065" y="3660"/>
                </a:cubicBezTo>
                <a:lnTo>
                  <a:pt x="1786655" y="21682"/>
                </a:lnTo>
                <a:cubicBezTo>
                  <a:pt x="1785956" y="23960"/>
                  <a:pt x="1784488" y="25649"/>
                  <a:pt x="1782252" y="26750"/>
                </a:cubicBezTo>
                <a:cubicBezTo>
                  <a:pt x="1780017" y="27851"/>
                  <a:pt x="1776296" y="28209"/>
                  <a:pt x="1771091" y="27825"/>
                </a:cubicBezTo>
                <a:cubicBezTo>
                  <a:pt x="1768037" y="35411"/>
                  <a:pt x="1764828" y="43176"/>
                  <a:pt x="1761466" y="51120"/>
                </a:cubicBezTo>
                <a:cubicBezTo>
                  <a:pt x="1758105" y="59064"/>
                  <a:pt x="1754487" y="67136"/>
                  <a:pt x="1750613" y="75336"/>
                </a:cubicBezTo>
                <a:lnTo>
                  <a:pt x="1784198" y="75336"/>
                </a:lnTo>
                <a:lnTo>
                  <a:pt x="1808363" y="50352"/>
                </a:lnTo>
                <a:lnTo>
                  <a:pt x="1839081" y="76974"/>
                </a:lnTo>
                <a:lnTo>
                  <a:pt x="1841538" y="75745"/>
                </a:lnTo>
                <a:cubicBezTo>
                  <a:pt x="1845301" y="72281"/>
                  <a:pt x="1848424" y="67537"/>
                  <a:pt x="1850907" y="61513"/>
                </a:cubicBezTo>
                <a:cubicBezTo>
                  <a:pt x="1853390" y="55489"/>
                  <a:pt x="1853544" y="49311"/>
                  <a:pt x="1851368" y="42979"/>
                </a:cubicBezTo>
                <a:lnTo>
                  <a:pt x="1856693" y="42570"/>
                </a:lnTo>
                <a:cubicBezTo>
                  <a:pt x="1858954" y="46648"/>
                  <a:pt x="1860985" y="50574"/>
                  <a:pt x="1862785" y="54348"/>
                </a:cubicBezTo>
                <a:cubicBezTo>
                  <a:pt x="1864585" y="58123"/>
                  <a:pt x="1866104" y="61850"/>
                  <a:pt x="1867342" y="65532"/>
                </a:cubicBezTo>
                <a:lnTo>
                  <a:pt x="1925501" y="65532"/>
                </a:lnTo>
                <a:cubicBezTo>
                  <a:pt x="1924460" y="64909"/>
                  <a:pt x="1923368" y="64209"/>
                  <a:pt x="1922224" y="63433"/>
                </a:cubicBezTo>
                <a:cubicBezTo>
                  <a:pt x="1921081" y="62656"/>
                  <a:pt x="1919989" y="61854"/>
                  <a:pt x="1918948" y="61026"/>
                </a:cubicBezTo>
                <a:cubicBezTo>
                  <a:pt x="1918590" y="50173"/>
                  <a:pt x="1916542" y="39524"/>
                  <a:pt x="1912804" y="29080"/>
                </a:cubicBezTo>
                <a:cubicBezTo>
                  <a:pt x="1909067" y="18635"/>
                  <a:pt x="1904562" y="9625"/>
                  <a:pt x="1899288" y="2048"/>
                </a:cubicBezTo>
                <a:close/>
              </a:path>
            </a:pathLst>
          </a:custGeom>
          <a:solidFill>
            <a:srgbClr val="171617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EFFC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6CDFA81C-FE09-4407-9023-F315EC96B902}"/>
              </a:ext>
            </a:extLst>
          </p:cNvPr>
          <p:cNvSpPr txBox="1"/>
          <p:nvPr/>
        </p:nvSpPr>
        <p:spPr>
          <a:xfrm>
            <a:off x="1410182" y="3355627"/>
            <a:ext cx="9481372" cy="1412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活动收获：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、无论你的作品好坏，我们将挑选典型案例进行免费修改，并在推送中展示。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、我们团队会把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档案馆整理成书，在接下来的视频课程、图书出版中，将为你署名，助力二次传播。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3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、人生如逆旅，我亦是行人。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15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+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向天歌学员陪你一起进步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~</a:t>
            </a:r>
          </a:p>
        </p:txBody>
      </p:sp>
    </p:spTree>
    <p:extLst>
      <p:ext uri="{BB962C8B-B14F-4D97-AF65-F5344CB8AC3E}">
        <p14:creationId xmlns:p14="http://schemas.microsoft.com/office/powerpoint/2010/main" val="2217639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6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710FCD1-B987-4362-97CB-7705418EFE5E}"/>
              </a:ext>
            </a:extLst>
          </p:cNvPr>
          <p:cNvSpPr txBox="1"/>
          <p:nvPr/>
        </p:nvSpPr>
        <p:spPr>
          <a:xfrm>
            <a:off x="3490120" y="600404"/>
            <a:ext cx="52117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《PPT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档案馆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作品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034B771-17D5-4408-9461-690A31A11A8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8622" y="1467250"/>
            <a:ext cx="2494833" cy="1386017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6E38B05-1390-4D1A-B847-76C101FEF49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9460" y="1467250"/>
            <a:ext cx="2571461" cy="1386017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8D21BA2-7F5A-49AC-9A9F-3AFF897800F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1156" y="1467250"/>
            <a:ext cx="2464341" cy="1386017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7CFD563E-4FBD-47EF-B2D1-DBBAF083A87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2374" y="3178123"/>
            <a:ext cx="2461905" cy="1384821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E0BFBAAF-BDD8-4A6C-A882-614B46E01C6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460" y="4845621"/>
            <a:ext cx="2571149" cy="1446272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9797F48A-9BCC-41A8-98AB-1344C09A003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211" y="3168053"/>
            <a:ext cx="2510960" cy="1412415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CD2070B6-DF3E-48A0-99B0-1CA4F8DC797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148" y="3168053"/>
            <a:ext cx="2541861" cy="1412415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DAA1E954-763A-4E05-82F5-76387D84ECE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9735" y="4845622"/>
            <a:ext cx="2510256" cy="1412020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E8014305-015B-4AD0-ACD3-2AA893D8E349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9"/>
          <a:stretch/>
        </p:blipFill>
        <p:spPr>
          <a:xfrm>
            <a:off x="7729116" y="4845620"/>
            <a:ext cx="2510256" cy="1411976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8628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DEFBFC1-08A8-4232-8A7F-168DAE3469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921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A31C004-305E-45A8-94E9-0E2AE31C0F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73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414</Words>
  <Application>Microsoft Office PowerPoint</Application>
  <PresentationFormat>宽屏</PresentationFormat>
  <Paragraphs>56</Paragraphs>
  <Slides>10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等线</vt:lpstr>
      <vt:lpstr>等线 Light</vt:lpstr>
      <vt:lpstr>思源宋体 CN Heavy</vt:lpstr>
      <vt:lpstr>宋体</vt:lpstr>
      <vt:lpstr>微软雅黑</vt:lpstr>
      <vt:lpstr>微软雅黑 Light</vt:lpstr>
      <vt:lpstr>Arial</vt:lpstr>
      <vt:lpstr>Calibri</vt:lpstr>
      <vt:lpstr>Calibri Light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向天歌演示</dc:creator>
  <cp:keywords>www.51pptmoban.com</cp:keywords>
  <cp:lastModifiedBy>YANGS</cp:lastModifiedBy>
  <cp:revision>6</cp:revision>
  <dcterms:created xsi:type="dcterms:W3CDTF">2017-12-27T12:21:42Z</dcterms:created>
  <dcterms:modified xsi:type="dcterms:W3CDTF">2018-05-22T15:31:13Z</dcterms:modified>
</cp:coreProperties>
</file>